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2" r:id="rId2"/>
    <p:sldId id="263" r:id="rId3"/>
    <p:sldId id="264" r:id="rId4"/>
    <p:sldId id="266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1F1F2"/>
    <a:srgbClr val="005C84"/>
    <a:srgbClr val="F2F3F4"/>
    <a:srgbClr val="F4FFFF"/>
    <a:srgbClr val="00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6"/>
    <p:restoredTop sz="94505"/>
  </p:normalViewPr>
  <p:slideViewPr>
    <p:cSldViewPr snapToGrid="0" snapToObjects="1">
      <p:cViewPr>
        <p:scale>
          <a:sx n="160" d="100"/>
          <a:sy n="160" d="100"/>
        </p:scale>
        <p:origin x="144" y="-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4289-CA05-2E4C-8921-2C4641790FC9}" type="datetimeFigureOut">
              <a:t>7/1/18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0E23-4798-104F-A66D-2AC20D6B58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7/1/18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7/1/18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7/1/18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12F6-CCD2-6247-9D14-5CADBDEBFE61}" type="datetimeFigureOut"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868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36" idx="0"/>
            <a:endCxn id="44" idx="2"/>
          </p:cNvCxnSpPr>
          <p:nvPr/>
        </p:nvCxnSpPr>
        <p:spPr>
          <a:xfrm flipH="1" flipV="1">
            <a:off x="4773065" y="3375689"/>
            <a:ext cx="2" cy="48790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13569" y="387629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21212" y="3863589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67394" y="5026235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67391" y="3863589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21210" y="271132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767390" y="270094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Alias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221211" y="502623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cxnSp>
        <p:nvCxnSpPr>
          <p:cNvPr id="64" name="Elbow Connector 63"/>
          <p:cNvCxnSpPr>
            <a:stCxn id="47" idx="2"/>
            <a:endCxn id="39" idx="0"/>
          </p:cNvCxnSpPr>
          <p:nvPr/>
        </p:nvCxnSpPr>
        <p:spPr>
          <a:xfrm rot="16200000" flipH="1">
            <a:off x="3070107" y="3614450"/>
            <a:ext cx="498276" cy="1"/>
          </a:xfrm>
          <a:prstGeom prst="bentConnector3">
            <a:avLst>
              <a:gd name="adj1" fmla="val 50000"/>
            </a:avLst>
          </a:prstGeom>
          <a:ln>
            <a:solidFill>
              <a:srgbClr val="000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7" idx="1"/>
            <a:endCxn id="38" idx="3"/>
          </p:cNvCxnSpPr>
          <p:nvPr/>
        </p:nvCxnSpPr>
        <p:spPr>
          <a:xfrm flipH="1" flipV="1">
            <a:off x="2417279" y="5358418"/>
            <a:ext cx="350115" cy="2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3567" y="270094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State</a:t>
            </a:r>
          </a:p>
        </p:txBody>
      </p:sp>
      <p:cxnSp>
        <p:nvCxnSpPr>
          <p:cNvPr id="49" name="Straight Arrow Connector 48"/>
          <p:cNvCxnSpPr>
            <a:stCxn id="35" idx="3"/>
            <a:endCxn id="47" idx="1"/>
          </p:cNvCxnSpPr>
          <p:nvPr/>
        </p:nvCxnSpPr>
        <p:spPr>
          <a:xfrm flipV="1">
            <a:off x="2417278" y="3033129"/>
            <a:ext cx="350112" cy="1175346"/>
          </a:xfrm>
          <a:prstGeom prst="straightConnector1">
            <a:avLst/>
          </a:prstGeom>
          <a:ln>
            <a:solidFill>
              <a:srgbClr val="0000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7" idx="3"/>
            <a:endCxn id="62" idx="1"/>
          </p:cNvCxnSpPr>
          <p:nvPr/>
        </p:nvCxnSpPr>
        <p:spPr>
          <a:xfrm flipV="1">
            <a:off x="3871103" y="5358419"/>
            <a:ext cx="350108" cy="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5" idx="0"/>
            <a:endCxn id="23" idx="2"/>
          </p:cNvCxnSpPr>
          <p:nvPr/>
        </p:nvCxnSpPr>
        <p:spPr>
          <a:xfrm flipH="1" flipV="1">
            <a:off x="1865422" y="3365313"/>
            <a:ext cx="2" cy="51097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477497" y="3594445"/>
            <a:ext cx="775854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geo:inside [1]</a:t>
            </a:r>
          </a:p>
        </p:txBody>
      </p:sp>
      <p:cxnSp>
        <p:nvCxnSpPr>
          <p:cNvPr id="116" name="Straight Arrow Connector 115"/>
          <p:cNvCxnSpPr>
            <a:stCxn id="39" idx="2"/>
            <a:endCxn id="37" idx="0"/>
          </p:cNvCxnSpPr>
          <p:nvPr/>
        </p:nvCxnSpPr>
        <p:spPr>
          <a:xfrm>
            <a:off x="3319246" y="4527958"/>
            <a:ext cx="3" cy="49827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39" idx="2"/>
            <a:endCxn id="36" idx="1"/>
          </p:cNvCxnSpPr>
          <p:nvPr/>
        </p:nvCxnSpPr>
        <p:spPr>
          <a:xfrm rot="5400000" flipH="1" flipV="1">
            <a:off x="3604137" y="3910883"/>
            <a:ext cx="332184" cy="901966"/>
          </a:xfrm>
          <a:prstGeom prst="curvedConnector4">
            <a:avLst>
              <a:gd name="adj1" fmla="val -68817"/>
              <a:gd name="adj2" fmla="val 80592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908073" y="4681349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[2..*]</a:t>
            </a:r>
          </a:p>
        </p:txBody>
      </p:sp>
      <p:cxnSp>
        <p:nvCxnSpPr>
          <p:cNvPr id="123" name="Straight Arrow Connector 122"/>
          <p:cNvCxnSpPr>
            <a:stCxn id="36" idx="2"/>
            <a:endCxn id="62" idx="0"/>
          </p:cNvCxnSpPr>
          <p:nvPr/>
        </p:nvCxnSpPr>
        <p:spPr>
          <a:xfrm flipH="1">
            <a:off x="4773066" y="4527958"/>
            <a:ext cx="1" cy="498276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241908" y="3418138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[2..*]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308996" y="4670857"/>
            <a:ext cx="928139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3561128" y="5335670"/>
            <a:ext cx="928139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987453" y="5148033"/>
            <a:ext cx="1258358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address site [0..*]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13567" y="636700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Secondary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21210" y="6384878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Mesh Block</a:t>
            </a:r>
          </a:p>
        </p:txBody>
      </p:sp>
      <p:cxnSp>
        <p:nvCxnSpPr>
          <p:cNvPr id="30" name="Curved Connector 29"/>
          <p:cNvCxnSpPr>
            <a:stCxn id="37" idx="2"/>
            <a:endCxn id="28" idx="0"/>
          </p:cNvCxnSpPr>
          <p:nvPr/>
        </p:nvCxnSpPr>
        <p:spPr>
          <a:xfrm rot="5400000">
            <a:off x="2254138" y="5301889"/>
            <a:ext cx="676396" cy="1453827"/>
          </a:xfrm>
          <a:prstGeom prst="curvedConnector3">
            <a:avLst>
              <a:gd name="adj1" fmla="val 50000"/>
            </a:avLst>
          </a:prstGeom>
          <a:ln>
            <a:solidFill>
              <a:srgbClr val="00008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72337" y="5913871"/>
            <a:ext cx="908903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address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secondary [0..*]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67390" y="6384878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Mesh Block Match</a:t>
            </a:r>
          </a:p>
        </p:txBody>
      </p:sp>
      <p:cxnSp>
        <p:nvCxnSpPr>
          <p:cNvPr id="50" name="Straight Arrow Connector 49"/>
          <p:cNvCxnSpPr>
            <a:stCxn id="42" idx="3"/>
            <a:endCxn id="29" idx="1"/>
          </p:cNvCxnSpPr>
          <p:nvPr/>
        </p:nvCxnSpPr>
        <p:spPr>
          <a:xfrm>
            <a:off x="3871099" y="6717063"/>
            <a:ext cx="350111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3493918" y="6455828"/>
            <a:ext cx="110447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Mesh Block [1]</a:t>
            </a:r>
          </a:p>
        </p:txBody>
      </p:sp>
      <p:cxnSp>
        <p:nvCxnSpPr>
          <p:cNvPr id="79" name="Curved Connector 78"/>
          <p:cNvCxnSpPr>
            <a:stCxn id="35" idx="1"/>
            <a:endCxn id="62" idx="2"/>
          </p:cNvCxnSpPr>
          <p:nvPr/>
        </p:nvCxnSpPr>
        <p:spPr>
          <a:xfrm rot="10800000" flipH="1" flipV="1">
            <a:off x="1313568" y="4208475"/>
            <a:ext cx="3459497" cy="1482128"/>
          </a:xfrm>
          <a:prstGeom prst="curvedConnector4">
            <a:avLst>
              <a:gd name="adj1" fmla="val -8687"/>
              <a:gd name="adj2" fmla="val 119413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61711" y="4697913"/>
            <a:ext cx="928139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00906" y="5690604"/>
            <a:ext cx="4" cy="6942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03522" y="6113024"/>
            <a:ext cx="162224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Mesh Block match [0..*]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13570" y="502623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Site</a:t>
            </a:r>
          </a:p>
        </p:txBody>
      </p:sp>
    </p:spTree>
    <p:extLst>
      <p:ext uri="{BB962C8B-B14F-4D97-AF65-F5344CB8AC3E}">
        <p14:creationId xmlns:p14="http://schemas.microsoft.com/office/powerpoint/2010/main" val="14022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36" idx="0"/>
            <a:endCxn id="44" idx="2"/>
          </p:cNvCxnSpPr>
          <p:nvPr/>
        </p:nvCxnSpPr>
        <p:spPr>
          <a:xfrm flipV="1">
            <a:off x="3366881" y="4020740"/>
            <a:ext cx="1870" cy="63307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5026" y="465381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68719" y="230862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Class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Type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68720" y="427901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Suffix</a:t>
            </a:r>
          </a:p>
        </p:txBody>
      </p:sp>
      <p:cxnSp>
        <p:nvCxnSpPr>
          <p:cNvPr id="20" name="Straight Arrow Connector 19"/>
          <p:cNvCxnSpPr>
            <a:stCxn id="44" idx="3"/>
            <a:endCxn id="43" idx="1"/>
          </p:cNvCxnSpPr>
          <p:nvPr/>
        </p:nvCxnSpPr>
        <p:spPr>
          <a:xfrm flipV="1">
            <a:off x="3920605" y="2640806"/>
            <a:ext cx="548114" cy="104775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4" idx="3"/>
            <a:endCxn id="19" idx="1"/>
          </p:cNvCxnSpPr>
          <p:nvPr/>
        </p:nvCxnSpPr>
        <p:spPr>
          <a:xfrm>
            <a:off x="3920605" y="3688556"/>
            <a:ext cx="548115" cy="922642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12057" y="348124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>
            <a:stCxn id="44" idx="1"/>
            <a:endCxn id="30" idx="3"/>
          </p:cNvCxnSpPr>
          <p:nvPr/>
        </p:nvCxnSpPr>
        <p:spPr>
          <a:xfrm flipH="1" flipV="1">
            <a:off x="1915766" y="3686989"/>
            <a:ext cx="901130" cy="156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0047" y="3511902"/>
            <a:ext cx="570220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name [1]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06324" y="3098100"/>
            <a:ext cx="1091646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 class [1]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11078" y="4051213"/>
            <a:ext cx="109966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 suffix [1]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75939" y="3535555"/>
            <a:ext cx="573875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type [1]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20945" y="4279306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12057" y="465381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cxnSp>
        <p:nvCxnSpPr>
          <p:cNvPr id="61" name="Straight Arrow Connector 60"/>
          <p:cNvCxnSpPr>
            <a:stCxn id="36" idx="1"/>
            <a:endCxn id="60" idx="3"/>
          </p:cNvCxnSpPr>
          <p:nvPr/>
        </p:nvCxnSpPr>
        <p:spPr>
          <a:xfrm flipH="1">
            <a:off x="1915766" y="4985997"/>
            <a:ext cx="899260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80948" y="4830120"/>
            <a:ext cx="688533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locality [1]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cxnSp>
        <p:nvCxnSpPr>
          <p:cNvPr id="74" name="Straight Arrow Connector 73"/>
          <p:cNvCxnSpPr>
            <a:stCxn id="79" idx="0"/>
            <a:endCxn id="36" idx="2"/>
          </p:cNvCxnSpPr>
          <p:nvPr/>
        </p:nvCxnSpPr>
        <p:spPr>
          <a:xfrm flipH="1" flipV="1">
            <a:off x="3366881" y="5318181"/>
            <a:ext cx="1870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88857" y="5536810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816896" y="595125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25892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cxnSp>
        <p:nvCxnSpPr>
          <p:cNvPr id="20" name="Straight Arrow Connector 19"/>
          <p:cNvCxnSpPr>
            <a:stCxn id="44" idx="0"/>
            <a:endCxn id="45" idx="2"/>
          </p:cNvCxnSpPr>
          <p:nvPr/>
        </p:nvCxnSpPr>
        <p:spPr>
          <a:xfrm flipV="1">
            <a:off x="3368751" y="2380879"/>
            <a:ext cx="0" cy="97549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4" idx="2"/>
            <a:endCxn id="27" idx="0"/>
          </p:cNvCxnSpPr>
          <p:nvPr/>
        </p:nvCxnSpPr>
        <p:spPr>
          <a:xfrm>
            <a:off x="3368751" y="4020740"/>
            <a:ext cx="673160" cy="628832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1053" y="346607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851367" y="3464482"/>
            <a:ext cx="965530" cy="103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72343" y="3290709"/>
            <a:ext cx="721191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building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name [0..1]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07999" y="3535555"/>
            <a:ext cx="509755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street [1]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87816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90056" y="464957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99227" y="4063809"/>
            <a:ext cx="688533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53196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GNAF Confidence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17303" y="4020740"/>
            <a:ext cx="829289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15229" y="4398200"/>
            <a:ext cx="1458734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GNAF confidence [1]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16896" y="171651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ISO 19160-1 Address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03880" y="2524690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53196" y="2478884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xsd:boolean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920605" y="2890381"/>
            <a:ext cx="825987" cy="46599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21758" y="3037454"/>
            <a:ext cx="114775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private street[1]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844885" y="3879781"/>
            <a:ext cx="965530" cy="103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03218" y="3710572"/>
            <a:ext cx="721191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postcode [1]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144352" y="4648609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Number</a:t>
            </a:r>
          </a:p>
        </p:txBody>
      </p:sp>
      <p:cxnSp>
        <p:nvCxnSpPr>
          <p:cNvPr id="67" name="Straight Arrow Connector 66"/>
          <p:cNvCxnSpPr>
            <a:stCxn id="44" idx="2"/>
            <a:endCxn id="66" idx="0"/>
          </p:cNvCxnSpPr>
          <p:nvPr/>
        </p:nvCxnSpPr>
        <p:spPr>
          <a:xfrm flipH="1">
            <a:off x="2696207" y="4020740"/>
            <a:ext cx="672544" cy="62786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81503" y="4211949"/>
            <a:ext cx="867647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number [0..5]</a:t>
            </a:r>
          </a:p>
        </p:txBody>
      </p:sp>
      <p:cxnSp>
        <p:nvCxnSpPr>
          <p:cNvPr id="35" name="Straight Arrow Connector 34"/>
          <p:cNvCxnSpPr>
            <a:stCxn id="37" idx="0"/>
            <a:endCxn id="44" idx="2"/>
          </p:cNvCxnSpPr>
          <p:nvPr/>
        </p:nvCxnSpPr>
        <p:spPr>
          <a:xfrm flipV="1">
            <a:off x="3368751" y="4020740"/>
            <a:ext cx="0" cy="1594008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44899" y="5399852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16896" y="5614748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991521" y="4020740"/>
            <a:ext cx="825377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66485" y="4359089"/>
            <a:ext cx="867647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locality [1]</a:t>
            </a:r>
          </a:p>
        </p:txBody>
      </p:sp>
    </p:spTree>
    <p:extLst>
      <p:ext uri="{BB962C8B-B14F-4D97-AF65-F5344CB8AC3E}">
        <p14:creationId xmlns:p14="http://schemas.microsoft.com/office/powerpoint/2010/main" val="2295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43287" y="218124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Class</a:t>
            </a:r>
          </a:p>
        </p:txBody>
      </p:sp>
      <p:cxnSp>
        <p:nvCxnSpPr>
          <p:cNvPr id="26" name="Straight Arrow Connector 25"/>
          <p:cNvCxnSpPr>
            <a:stCxn id="44" idx="0"/>
            <a:endCxn id="27" idx="2"/>
          </p:cNvCxnSpPr>
          <p:nvPr/>
        </p:nvCxnSpPr>
        <p:spPr>
          <a:xfrm flipH="1" flipV="1">
            <a:off x="3360495" y="2845610"/>
            <a:ext cx="8256" cy="51076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98299" y="3483216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>
            <a:stCxn id="44" idx="1"/>
            <a:endCxn id="30" idx="3"/>
          </p:cNvCxnSpPr>
          <p:nvPr/>
        </p:nvCxnSpPr>
        <p:spPr>
          <a:xfrm flipH="1">
            <a:off x="2002008" y="3688556"/>
            <a:ext cx="814888" cy="40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51056" y="3536593"/>
            <a:ext cx="572538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name [1]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08640" y="218124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98558" y="3107639"/>
            <a:ext cx="1013546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10291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Alias</a:t>
            </a:r>
          </a:p>
        </p:txBody>
      </p:sp>
      <p:cxnSp>
        <p:nvCxnSpPr>
          <p:cNvPr id="38" name="Straight Arrow Connector 37"/>
          <p:cNvCxnSpPr>
            <a:stCxn id="37" idx="0"/>
            <a:endCxn id="44" idx="2"/>
          </p:cNvCxnSpPr>
          <p:nvPr/>
        </p:nvCxnSpPr>
        <p:spPr>
          <a:xfrm flipV="1">
            <a:off x="3362146" y="4020740"/>
            <a:ext cx="6605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7579" y="4391722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98298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42" name="Straight Arrow Connector 41"/>
          <p:cNvCxnSpPr>
            <a:stCxn id="37" idx="1"/>
            <a:endCxn id="41" idx="3"/>
          </p:cNvCxnSpPr>
          <p:nvPr/>
        </p:nvCxnSpPr>
        <p:spPr>
          <a:xfrm flipH="1">
            <a:off x="2002007" y="4985996"/>
            <a:ext cx="808284" cy="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885" y="4752180"/>
            <a:ext cx="537005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subClass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Of</a:t>
            </a:r>
          </a:p>
        </p:txBody>
      </p:sp>
      <p:cxnSp>
        <p:nvCxnSpPr>
          <p:cNvPr id="68" name="Straight Arrow Connector 67"/>
          <p:cNvCxnSpPr>
            <a:stCxn id="44" idx="3"/>
            <a:endCxn id="52" idx="1"/>
          </p:cNvCxnSpPr>
          <p:nvPr/>
        </p:nvCxnSpPr>
        <p:spPr>
          <a:xfrm>
            <a:off x="3920605" y="3688556"/>
            <a:ext cx="822681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H="1">
            <a:off x="3721606" y="3827694"/>
            <a:ext cx="202301" cy="196627"/>
          </a:xfrm>
          <a:prstGeom prst="bentConnector4">
            <a:avLst>
              <a:gd name="adj1" fmla="val -113000"/>
              <a:gd name="adj2" fmla="val 216261"/>
            </a:avLst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4328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State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67385" y="4128987"/>
            <a:ext cx="613950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neighbour </a:t>
            </a:r>
          </a:p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[0..*]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69364" y="3454740"/>
            <a:ext cx="411971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geo: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indside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 flipV="1">
            <a:off x="3920605" y="2513426"/>
            <a:ext cx="822682" cy="117513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48900" y="2631642"/>
            <a:ext cx="480901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locality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class [1]</a:t>
            </a:r>
          </a:p>
        </p:txBody>
      </p:sp>
    </p:spTree>
    <p:extLst>
      <p:ext uri="{BB962C8B-B14F-4D97-AF65-F5344CB8AC3E}">
        <p14:creationId xmlns:p14="http://schemas.microsoft.com/office/powerpoint/2010/main" val="92066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 Type</a:t>
            </a:r>
          </a:p>
        </p:txBody>
      </p: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61548" y="3446351"/>
            <a:ext cx="535403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</a:t>
            </a:r>
          </a:p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geocode 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type [1]</a:t>
            </a:r>
          </a:p>
        </p:txBody>
      </p:sp>
      <p:cxnSp>
        <p:nvCxnSpPr>
          <p:cNvPr id="62" name="Straight Arrow Connector 61"/>
          <p:cNvCxnSpPr>
            <a:stCxn id="44" idx="1"/>
            <a:endCxn id="35" idx="3"/>
          </p:cNvCxnSpPr>
          <p:nvPr/>
        </p:nvCxnSpPr>
        <p:spPr>
          <a:xfrm flipH="1">
            <a:off x="1843274" y="3688556"/>
            <a:ext cx="97362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39565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 Reliability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003" y="3518103"/>
            <a:ext cx="74539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reliability[1]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10291" y="4648609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geo:Geometry</a:t>
            </a:r>
          </a:p>
        </p:txBody>
      </p:sp>
      <p:cxnSp>
        <p:nvCxnSpPr>
          <p:cNvPr id="41" name="Straight Arrow Connector 40"/>
          <p:cNvCxnSpPr>
            <a:stCxn id="44" idx="2"/>
            <a:endCxn id="38" idx="0"/>
          </p:cNvCxnSpPr>
          <p:nvPr/>
        </p:nvCxnSpPr>
        <p:spPr>
          <a:xfrm flipH="1">
            <a:off x="3362146" y="4020740"/>
            <a:ext cx="6605" cy="62786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59609" y="4238486"/>
            <a:ext cx="1218282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geo:hasGeometry [1]</a:t>
            </a:r>
          </a:p>
        </p:txBody>
      </p:sp>
    </p:spTree>
    <p:extLst>
      <p:ext uri="{BB962C8B-B14F-4D97-AF65-F5344CB8AC3E}">
        <p14:creationId xmlns:p14="http://schemas.microsoft.com/office/powerpoint/2010/main" val="24942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</TotalTime>
  <Words>226</Words>
  <Application>Microsoft Macintosh PowerPoint</Application>
  <PresentationFormat>A4 Paper (210x297 mm)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55</cp:revision>
  <dcterms:created xsi:type="dcterms:W3CDTF">2017-12-02T08:51:53Z</dcterms:created>
  <dcterms:modified xsi:type="dcterms:W3CDTF">2018-01-07T05:40:55Z</dcterms:modified>
</cp:coreProperties>
</file>