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64" r:id="rId3"/>
    <p:sldId id="263" r:id="rId4"/>
    <p:sldId id="266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1F1F2"/>
    <a:srgbClr val="005C84"/>
    <a:srgbClr val="F2F3F4"/>
    <a:srgbClr val="F4FFFF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/>
    <p:restoredTop sz="94505"/>
  </p:normalViewPr>
  <p:slideViewPr>
    <p:cSldViewPr snapToGrid="0" snapToObjects="1">
      <p:cViewPr varScale="1">
        <p:scale>
          <a:sx n="87" d="100"/>
          <a:sy n="87" d="100"/>
        </p:scale>
        <p:origin x="28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4289-CA05-2E4C-8921-2C4641790FC9}" type="datetimeFigureOut"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E23-4798-104F-A66D-2AC20D6B5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12F6-CCD2-6247-9D14-5CADBDEBFE61}" type="datetimeFigureOut"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868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H="1" flipV="1">
            <a:off x="4773065" y="3375689"/>
            <a:ext cx="2" cy="48790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13569" y="387629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21212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67394" y="5026235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67391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21210" y="271132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67390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cxnSp>
        <p:nvCxnSpPr>
          <p:cNvPr id="64" name="Elbow Connector 63"/>
          <p:cNvCxnSpPr>
            <a:stCxn id="47" idx="2"/>
            <a:endCxn id="39" idx="0"/>
          </p:cNvCxnSpPr>
          <p:nvPr/>
        </p:nvCxnSpPr>
        <p:spPr>
          <a:xfrm rot="16200000" flipH="1">
            <a:off x="3070107" y="3614450"/>
            <a:ext cx="498276" cy="1"/>
          </a:xfrm>
          <a:prstGeom prst="bentConnector3">
            <a:avLst>
              <a:gd name="adj1" fmla="val 50000"/>
            </a:avLst>
          </a:prstGeom>
          <a:ln>
            <a:solidFill>
              <a:srgbClr val="000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1"/>
            <a:endCxn id="38" idx="3"/>
          </p:cNvCxnSpPr>
          <p:nvPr/>
        </p:nvCxnSpPr>
        <p:spPr>
          <a:xfrm flipH="1" flipV="1">
            <a:off x="2417279" y="5358418"/>
            <a:ext cx="350115" cy="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3567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cxnSp>
        <p:nvCxnSpPr>
          <p:cNvPr id="49" name="Straight Arrow Connector 48"/>
          <p:cNvCxnSpPr>
            <a:stCxn id="47" idx="1"/>
            <a:endCxn id="35" idx="3"/>
          </p:cNvCxnSpPr>
          <p:nvPr/>
        </p:nvCxnSpPr>
        <p:spPr>
          <a:xfrm flipH="1">
            <a:off x="2417278" y="3033129"/>
            <a:ext cx="350112" cy="1175346"/>
          </a:xfrm>
          <a:prstGeom prst="straightConnector1">
            <a:avLst/>
          </a:prstGeom>
          <a:ln>
            <a:solidFill>
              <a:srgbClr val="0000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3"/>
            <a:endCxn id="45" idx="1"/>
          </p:cNvCxnSpPr>
          <p:nvPr/>
        </p:nvCxnSpPr>
        <p:spPr>
          <a:xfrm>
            <a:off x="3871103" y="5358420"/>
            <a:ext cx="350109" cy="1270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5" idx="0"/>
            <a:endCxn id="23" idx="2"/>
          </p:cNvCxnSpPr>
          <p:nvPr/>
        </p:nvCxnSpPr>
        <p:spPr>
          <a:xfrm flipH="1" flipV="1">
            <a:off x="1865422" y="3365313"/>
            <a:ext cx="2" cy="5109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6772" y="3594445"/>
            <a:ext cx="697307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hasState [1]</a:t>
            </a:r>
          </a:p>
        </p:txBody>
      </p:sp>
      <p:cxnSp>
        <p:nvCxnSpPr>
          <p:cNvPr id="116" name="Straight Arrow Connector 115"/>
          <p:cNvCxnSpPr>
            <a:stCxn id="37" idx="0"/>
            <a:endCxn id="39" idx="2"/>
          </p:cNvCxnSpPr>
          <p:nvPr/>
        </p:nvCxnSpPr>
        <p:spPr>
          <a:xfrm flipH="1" flipV="1">
            <a:off x="3319246" y="4527958"/>
            <a:ext cx="3" cy="4982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36" idx="1"/>
            <a:endCxn id="39" idx="2"/>
          </p:cNvCxnSpPr>
          <p:nvPr/>
        </p:nvCxnSpPr>
        <p:spPr>
          <a:xfrm rot="10800000" flipV="1">
            <a:off x="3319246" y="4195774"/>
            <a:ext cx="901966" cy="332184"/>
          </a:xfrm>
          <a:prstGeom prst="curvedConnector4">
            <a:avLst>
              <a:gd name="adj1" fmla="val 19408"/>
              <a:gd name="adj2" fmla="val 168817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08073" y="4681349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cxnSp>
        <p:nvCxnSpPr>
          <p:cNvPr id="123" name="Straight Arrow Connector 122"/>
          <p:cNvCxnSpPr>
            <a:stCxn id="36" idx="2"/>
            <a:endCxn id="45" idx="0"/>
          </p:cNvCxnSpPr>
          <p:nvPr/>
        </p:nvCxnSpPr>
        <p:spPr>
          <a:xfrm>
            <a:off x="4773067" y="4527958"/>
            <a:ext cx="0" cy="51097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241908" y="3418138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286554" y="4670857"/>
            <a:ext cx="97302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3538686" y="5335670"/>
            <a:ext cx="97302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987453" y="5148033"/>
            <a:ext cx="1258358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 site [0..*]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2121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6739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 Match</a:t>
            </a:r>
          </a:p>
        </p:txBody>
      </p:sp>
      <p:cxnSp>
        <p:nvCxnSpPr>
          <p:cNvPr id="50" name="Straight Arrow Connector 49"/>
          <p:cNvCxnSpPr>
            <a:stCxn id="42" idx="3"/>
            <a:endCxn id="29" idx="1"/>
          </p:cNvCxnSpPr>
          <p:nvPr/>
        </p:nvCxnSpPr>
        <p:spPr>
          <a:xfrm>
            <a:off x="3871099" y="6717063"/>
            <a:ext cx="35011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493918" y="6455828"/>
            <a:ext cx="110447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[1]</a:t>
            </a:r>
          </a:p>
        </p:txBody>
      </p:sp>
      <p:cxnSp>
        <p:nvCxnSpPr>
          <p:cNvPr id="79" name="Curved Connector 78"/>
          <p:cNvCxnSpPr>
            <a:stCxn id="35" idx="1"/>
            <a:endCxn id="45" idx="2"/>
          </p:cNvCxnSpPr>
          <p:nvPr/>
        </p:nvCxnSpPr>
        <p:spPr>
          <a:xfrm rot="10800000" flipH="1" flipV="1">
            <a:off x="1313569" y="4208475"/>
            <a:ext cx="3459498" cy="1494830"/>
          </a:xfrm>
          <a:prstGeom prst="curvedConnector4">
            <a:avLst>
              <a:gd name="adj1" fmla="val -6608"/>
              <a:gd name="adj2" fmla="val 115293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39270" y="4697913"/>
            <a:ext cx="97302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00906" y="5690604"/>
            <a:ext cx="4" cy="6942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03522" y="6113024"/>
            <a:ext cx="162224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match [0..*]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13570" y="502623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21212" y="5038936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smtClean="0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Point</a:t>
            </a:r>
            <a:endParaRPr lang="en-US" sz="1013" b="1" dirty="0">
              <a:solidFill>
                <a:srgbClr val="005C8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59520" y="1888886"/>
            <a:ext cx="1183804" cy="147308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2301" y="2882449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2492" y="1652212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3"/>
          </p:cNvCxnSpPr>
          <p:nvPr/>
        </p:nvCxnSpPr>
        <p:spPr>
          <a:xfrm flipH="1" flipV="1">
            <a:off x="1746201" y="1857961"/>
            <a:ext cx="1070697" cy="150401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0732" y="2394160"/>
            <a:ext cx="123431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date retired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03132" y="2171000"/>
            <a:ext cx="115416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date created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07999" y="3535555"/>
            <a:ext cx="50975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street [1]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8319" y="552465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25717" y="2110181"/>
            <a:ext cx="587175" cy="467629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319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7303" y="4020740"/>
            <a:ext cx="829289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15229" y="4398200"/>
            <a:ext cx="1458734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 confidence [1]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53196" y="55157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ISO 19160-1 Address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3196" y="2478884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xsd:boolean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20605" y="2890381"/>
            <a:ext cx="825987" cy="46599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21758" y="3037454"/>
            <a:ext cx="114775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private street[1]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22463" y="551571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Number</a:t>
            </a:r>
          </a:p>
        </p:txBody>
      </p:sp>
      <p:cxnSp>
        <p:nvCxnSpPr>
          <p:cNvPr id="67" name="Straight Arrow Connector 66"/>
          <p:cNvCxnSpPr>
            <a:endCxn id="66" idx="0"/>
          </p:cNvCxnSpPr>
          <p:nvPr/>
        </p:nvCxnSpPr>
        <p:spPr>
          <a:xfrm flipH="1">
            <a:off x="2174318" y="4032175"/>
            <a:ext cx="909637" cy="148353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16851" y="5115121"/>
            <a:ext cx="867647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number [0..5]</a:t>
            </a:r>
          </a:p>
        </p:txBody>
      </p:sp>
      <p:cxnSp>
        <p:nvCxnSpPr>
          <p:cNvPr id="35" name="Straight Arrow Connector 34"/>
          <p:cNvCxnSpPr>
            <a:stCxn id="37" idx="0"/>
            <a:endCxn id="44" idx="2"/>
          </p:cNvCxnSpPr>
          <p:nvPr/>
        </p:nvCxnSpPr>
        <p:spPr>
          <a:xfrm flipV="1">
            <a:off x="3364170" y="4020740"/>
            <a:ext cx="4581" cy="14949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32777" y="4684031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2315" y="55157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61" name="Straight Arrow Connector 60"/>
          <p:cNvCxnSpPr>
            <a:endCxn id="60" idx="0"/>
          </p:cNvCxnSpPr>
          <p:nvPr/>
        </p:nvCxnSpPr>
        <p:spPr>
          <a:xfrm flipH="1">
            <a:off x="970174" y="4020740"/>
            <a:ext cx="1849430" cy="150391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58435" y="5006056"/>
            <a:ext cx="867647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90402" y="631415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3559520" y="4009715"/>
            <a:ext cx="1082737" cy="230443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72352" y="5668143"/>
            <a:ext cx="710131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address</a:t>
            </a:r>
            <a:br>
              <a:rPr lang="en-US" sz="1013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site [0..*]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07804" y="1559913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43" name="Straight Arrow Connector 42"/>
          <p:cNvCxnSpPr>
            <a:stCxn id="44" idx="0"/>
            <a:endCxn id="42" idx="2"/>
          </p:cNvCxnSpPr>
          <p:nvPr/>
        </p:nvCxnSpPr>
        <p:spPr>
          <a:xfrm flipH="1" flipV="1">
            <a:off x="3359659" y="2224282"/>
            <a:ext cx="9092" cy="113208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4278" y="2421933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35367" y="4032175"/>
            <a:ext cx="1011225" cy="148353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71430" y="4696728"/>
            <a:ext cx="67486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subClassOf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37527" y="2617320"/>
            <a:ext cx="145232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as date last modified [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1]</a:t>
            </a:r>
          </a:p>
        </p:txBody>
      </p:sp>
      <p:cxnSp>
        <p:nvCxnSpPr>
          <p:cNvPr id="70" name="Straight Arrow Connector 69"/>
          <p:cNvCxnSpPr>
            <a:stCxn id="44" idx="1"/>
            <a:endCxn id="30" idx="3"/>
          </p:cNvCxnSpPr>
          <p:nvPr/>
        </p:nvCxnSpPr>
        <p:spPr>
          <a:xfrm flipH="1" flipV="1">
            <a:off x="1736010" y="3088198"/>
            <a:ext cx="1080886" cy="60035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4" idx="2"/>
            <a:endCxn id="44" idx="1"/>
          </p:cNvCxnSpPr>
          <p:nvPr/>
        </p:nvCxnSpPr>
        <p:spPr>
          <a:xfrm rot="5400000" flipH="1">
            <a:off x="2926732" y="3578721"/>
            <a:ext cx="332184" cy="551855"/>
          </a:xfrm>
          <a:prstGeom prst="curvedConnector4">
            <a:avLst>
              <a:gd name="adj1" fmla="val -68817"/>
              <a:gd name="adj2" fmla="val 141424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5493" y="3788381"/>
            <a:ext cx="1757284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address secondary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[0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..*]</a:t>
            </a:r>
          </a:p>
          <a:p>
            <a:pPr algn="ctr"/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as address primary [0..1]</a:t>
            </a:r>
            <a:endParaRPr lang="en-US" sz="1013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27404" y="3441051"/>
            <a:ext cx="973679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building</a:t>
            </a:r>
          </a:p>
          <a:p>
            <a:pPr algn="ctr"/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name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[0..1]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59006" y="3245511"/>
            <a:ext cx="1081493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has postcode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73251" y="3048410"/>
            <a:ext cx="1025906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 dirty="0" err="1">
                <a:latin typeface="Helvetica" charset="0"/>
                <a:ea typeface="Helvetica" charset="0"/>
                <a:cs typeface="Helvetica" charset="0"/>
              </a:rPr>
              <a:t>dct:description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 [1]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743324" y="15584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smtClean="0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Point</a:t>
            </a:r>
            <a:endParaRPr lang="en-US" sz="1013" b="1" dirty="0">
              <a:solidFill>
                <a:srgbClr val="005C8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V="1">
            <a:off x="3366881" y="4020740"/>
            <a:ext cx="1870" cy="63307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5026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Confirmation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53197" y="4383396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Suffix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2057" y="348124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 flipV="1">
            <a:off x="1915766" y="3686989"/>
            <a:ext cx="901130" cy="156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0047" y="3511902"/>
            <a:ext cx="570220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name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98328" y="3466160"/>
            <a:ext cx="637995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confirmtion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20945" y="4279306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057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cxnSp>
        <p:nvCxnSpPr>
          <p:cNvPr id="61" name="Straight Arrow Connector 60"/>
          <p:cNvCxnSpPr>
            <a:stCxn id="36" idx="1"/>
            <a:endCxn id="60" idx="3"/>
          </p:cNvCxnSpPr>
          <p:nvPr/>
        </p:nvCxnSpPr>
        <p:spPr>
          <a:xfrm flipH="1">
            <a:off x="1915766" y="4985997"/>
            <a:ext cx="899260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80948" y="4830120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79" idx="0"/>
          </p:cNvCxnSpPr>
          <p:nvPr/>
        </p:nvCxnSpPr>
        <p:spPr>
          <a:xfrm flipH="1">
            <a:off x="3361985" y="5318181"/>
            <a:ext cx="4896" cy="63306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11282" y="5579193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10130" y="595125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53197" y="595125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5" name="Straight Arrow Connector 34"/>
          <p:cNvCxnSpPr>
            <a:stCxn id="36" idx="3"/>
            <a:endCxn id="34" idx="0"/>
          </p:cNvCxnSpPr>
          <p:nvPr/>
        </p:nvCxnSpPr>
        <p:spPr>
          <a:xfrm>
            <a:off x="3918735" y="4985997"/>
            <a:ext cx="1386317" cy="96525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6901" y="5345380"/>
            <a:ext cx="812722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confidence [1]</a:t>
            </a:r>
          </a:p>
        </p:txBody>
      </p:sp>
      <p:cxnSp>
        <p:nvCxnSpPr>
          <p:cNvPr id="26" name="Straight Arrow Connector 25"/>
          <p:cNvCxnSpPr>
            <a:stCxn id="44" idx="3"/>
            <a:endCxn id="19" idx="1"/>
          </p:cNvCxnSpPr>
          <p:nvPr/>
        </p:nvCxnSpPr>
        <p:spPr>
          <a:xfrm>
            <a:off x="3920605" y="3688556"/>
            <a:ext cx="832592" cy="102702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11078" y="4090968"/>
            <a:ext cx="109966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suffix 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6896" y="1721026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39" name="Straight Arrow Connector 38"/>
          <p:cNvCxnSpPr>
            <a:stCxn id="44" idx="0"/>
            <a:endCxn id="38" idx="2"/>
          </p:cNvCxnSpPr>
          <p:nvPr/>
        </p:nvCxnSpPr>
        <p:spPr>
          <a:xfrm flipV="1">
            <a:off x="3368751" y="2385395"/>
            <a:ext cx="0" cy="97097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03880" y="2524690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>
          <a:xfrm flipV="1">
            <a:off x="3559520" y="2661531"/>
            <a:ext cx="1183804" cy="70044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84864" y="2697230"/>
            <a:ext cx="587175" cy="467629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43324" y="2329346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smtClean="0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Point</a:t>
            </a:r>
            <a:endParaRPr lang="en-US" sz="1013" b="1" dirty="0">
              <a:solidFill>
                <a:srgbClr val="005C8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75796" y="3096840"/>
            <a:ext cx="123431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date retired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[0..1]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78196" y="2873680"/>
            <a:ext cx="115416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date created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5892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98299" y="3483216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>
            <a:off x="2002008" y="3688556"/>
            <a:ext cx="814888" cy="40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51056" y="3536593"/>
            <a:ext cx="572538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[1]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0291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cxnSp>
        <p:nvCxnSpPr>
          <p:cNvPr id="38" name="Straight Arrow Connector 37"/>
          <p:cNvCxnSpPr>
            <a:stCxn id="44" idx="2"/>
            <a:endCxn id="37" idx="0"/>
          </p:cNvCxnSpPr>
          <p:nvPr/>
        </p:nvCxnSpPr>
        <p:spPr>
          <a:xfrm flipH="1">
            <a:off x="3362146" y="4020740"/>
            <a:ext cx="6605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7579" y="439172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8298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42" name="Straight Arrow Connector 41"/>
          <p:cNvCxnSpPr>
            <a:stCxn id="37" idx="1"/>
            <a:endCxn id="41" idx="3"/>
          </p:cNvCxnSpPr>
          <p:nvPr/>
        </p:nvCxnSpPr>
        <p:spPr>
          <a:xfrm flipH="1">
            <a:off x="2002007" y="4985996"/>
            <a:ext cx="808284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885" y="4752180"/>
            <a:ext cx="537005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subClass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Of</a:t>
            </a:r>
          </a:p>
        </p:txBody>
      </p:sp>
      <p:cxnSp>
        <p:nvCxnSpPr>
          <p:cNvPr id="68" name="Straight Arrow Connector 67"/>
          <p:cNvCxnSpPr>
            <a:stCxn id="44" idx="3"/>
            <a:endCxn id="52" idx="1"/>
          </p:cNvCxnSpPr>
          <p:nvPr/>
        </p:nvCxnSpPr>
        <p:spPr>
          <a:xfrm>
            <a:off x="3920605" y="3688556"/>
            <a:ext cx="82268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H="1">
            <a:off x="3721606" y="3827694"/>
            <a:ext cx="202301" cy="196627"/>
          </a:xfrm>
          <a:prstGeom prst="bentConnector4">
            <a:avLst>
              <a:gd name="adj1" fmla="val -113000"/>
              <a:gd name="adj2" fmla="val 216261"/>
            </a:avLst>
          </a:prstGeom>
          <a:ln>
            <a:solidFill>
              <a:srgbClr val="0000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4328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67385" y="4128987"/>
            <a:ext cx="613950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neighbour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[0..*]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8068" y="3454740"/>
            <a:ext cx="514564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hasState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0290" y="1883594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28" name="Straight Arrow Connector 27"/>
          <p:cNvCxnSpPr>
            <a:stCxn id="44" idx="0"/>
            <a:endCxn id="25" idx="2"/>
          </p:cNvCxnSpPr>
          <p:nvPr/>
        </p:nvCxnSpPr>
        <p:spPr>
          <a:xfrm flipH="1" flipV="1">
            <a:off x="3362145" y="2547963"/>
            <a:ext cx="6606" cy="80840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3186" y="2704592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 err="1">
                <a:latin typeface="Helvetica" charset="0"/>
                <a:ea typeface="Helvetica" charset="0"/>
                <a:cs typeface="Helvetica" charset="0"/>
              </a:rPr>
              <a:t>rdfs:subClassOf</a:t>
            </a:r>
            <a:endParaRPr lang="en-US" sz="1013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3" name="Straight Arrow Connector 32"/>
          <p:cNvCxnSpPr>
            <a:endCxn id="35" idx="1"/>
          </p:cNvCxnSpPr>
          <p:nvPr/>
        </p:nvCxnSpPr>
        <p:spPr>
          <a:xfrm flipV="1">
            <a:off x="3559520" y="2501678"/>
            <a:ext cx="1194764" cy="86029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65809" y="2408914"/>
            <a:ext cx="587175" cy="467629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54284" y="216949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smtClean="0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Point</a:t>
            </a:r>
            <a:endParaRPr lang="en-US" sz="1013" b="1" dirty="0">
              <a:solidFill>
                <a:srgbClr val="005C8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8874" y="3098851"/>
            <a:ext cx="123431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date retired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[0..1]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81274" y="2875691"/>
            <a:ext cx="115416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date created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206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1"/>
            <a:endCxn id="35" idx="3"/>
          </p:cNvCxnSpPr>
          <p:nvPr/>
        </p:nvCxnSpPr>
        <p:spPr>
          <a:xfrm flipH="1">
            <a:off x="1843274" y="3684842"/>
            <a:ext cx="973621" cy="371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9565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Reliability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003" y="3518103"/>
            <a:ext cx="74539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reliability[1]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07496" y="1113288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18" name="Straight Arrow Connector 17"/>
          <p:cNvCxnSpPr>
            <a:stCxn id="17" idx="1"/>
            <a:endCxn id="22" idx="3"/>
          </p:cNvCxnSpPr>
          <p:nvPr/>
        </p:nvCxnSpPr>
        <p:spPr>
          <a:xfrm flipH="1">
            <a:off x="3920605" y="1445473"/>
            <a:ext cx="48689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3584088" y="1664179"/>
            <a:ext cx="121828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 err="1">
                <a:latin typeface="Helvetica" charset="0"/>
                <a:ea typeface="Helvetica" charset="0"/>
                <a:cs typeface="Helvetica" charset="0"/>
              </a:rPr>
              <a:t>geo:hasGeometry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 [1]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6895" y="3352657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smtClean="0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Point</a:t>
            </a:r>
            <a:endParaRPr lang="en-US" sz="1013" b="1" dirty="0">
              <a:solidFill>
                <a:srgbClr val="005C8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16896" y="1113288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smtClean="0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</a:t>
            </a:r>
          </a:p>
          <a:p>
            <a:pPr algn="ctr"/>
            <a:r>
              <a:rPr lang="en-US" sz="1013" b="1" dirty="0" smtClean="0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Geometry</a:t>
            </a:r>
            <a:endParaRPr lang="en-US" sz="1013" b="1" dirty="0">
              <a:solidFill>
                <a:srgbClr val="005C8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5" name="Straight Arrow Connector 24"/>
          <p:cNvCxnSpPr>
            <a:stCxn id="33" idx="0"/>
            <a:endCxn id="22" idx="2"/>
          </p:cNvCxnSpPr>
          <p:nvPr/>
        </p:nvCxnSpPr>
        <p:spPr>
          <a:xfrm flipV="1">
            <a:off x="3362146" y="1777657"/>
            <a:ext cx="6605" cy="412354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13186" y="1922426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 err="1">
                <a:latin typeface="Helvetica" charset="0"/>
                <a:ea typeface="Helvetica" charset="0"/>
                <a:cs typeface="Helvetica" charset="0"/>
              </a:rPr>
              <a:t>rdfs:subClassOf</a:t>
            </a:r>
            <a:endParaRPr lang="en-US" sz="1013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8874" y="3098851"/>
            <a:ext cx="123431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date retired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[0..1]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1274" y="2875691"/>
            <a:ext cx="115416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has </a:t>
            </a:r>
            <a:r>
              <a:rPr lang="en-US" sz="1013" dirty="0" smtClean="0">
                <a:latin typeface="Helvetica" charset="0"/>
                <a:ea typeface="Helvetica" charset="0"/>
                <a:cs typeface="Helvetica" charset="0"/>
              </a:rPr>
              <a:t>date created </a:t>
            </a:r>
            <a:r>
              <a:rPr lang="en-US" sz="1013" dirty="0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10291" y="2190011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smtClean="0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</a:t>
            </a:r>
          </a:p>
          <a:p>
            <a:pPr algn="ctr"/>
            <a:r>
              <a:rPr lang="en-US" sz="1013" b="1" dirty="0" smtClean="0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Point</a:t>
            </a:r>
            <a:endParaRPr lang="en-US" sz="1013" b="1" dirty="0">
              <a:solidFill>
                <a:srgbClr val="005C8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4" name="Straight Arrow Connector 33"/>
          <p:cNvCxnSpPr>
            <a:stCxn id="14" idx="0"/>
            <a:endCxn id="33" idx="2"/>
          </p:cNvCxnSpPr>
          <p:nvPr/>
        </p:nvCxnSpPr>
        <p:spPr>
          <a:xfrm flipH="1" flipV="1">
            <a:off x="3362146" y="2854380"/>
            <a:ext cx="6604" cy="49827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0169" y="3082638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 dirty="0" err="1">
                <a:latin typeface="Helvetica" charset="0"/>
                <a:ea typeface="Helvetica" charset="0"/>
                <a:cs typeface="Helvetica" charset="0"/>
              </a:rPr>
              <a:t>rdfs:subClassOf</a:t>
            </a:r>
            <a:endParaRPr lang="en-US" sz="1013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311</Words>
  <Application>Microsoft Office PowerPoint</Application>
  <PresentationFormat>A4 Paper (210x297 mm)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Nick (L&amp;W, Dutton Park)</cp:lastModifiedBy>
  <cp:revision>71</cp:revision>
  <dcterms:created xsi:type="dcterms:W3CDTF">2017-12-02T08:51:53Z</dcterms:created>
  <dcterms:modified xsi:type="dcterms:W3CDTF">2018-02-07T05:33:34Z</dcterms:modified>
</cp:coreProperties>
</file>