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000080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6"/>
    <p:restoredTop sz="94591"/>
  </p:normalViewPr>
  <p:slideViewPr>
    <p:cSldViewPr snapToGrid="0" snapToObjects="1">
      <p:cViewPr>
        <p:scale>
          <a:sx n="120" d="100"/>
          <a:sy n="120" d="100"/>
        </p:scale>
        <p:origin x="-9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Alias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27040" y="2093176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02482" y="2890523"/>
            <a:ext cx="1380699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alias address</a:t>
            </a:r>
            <a:br>
              <a:rPr lang="en-US"/>
            </a:br>
            <a:r>
              <a:rPr lang="en-US"/>
              <a:t>[1]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7064" y="80335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cxnSp>
        <p:nvCxnSpPr>
          <p:cNvPr id="10" name="Straight Arrow Connector 9"/>
          <p:cNvCxnSpPr>
            <a:stCxn id="6" idx="0"/>
            <a:endCxn id="9" idx="2"/>
          </p:cNvCxnSpPr>
          <p:nvPr/>
        </p:nvCxnSpPr>
        <p:spPr>
          <a:xfrm flipV="1">
            <a:off x="5938139" y="1984457"/>
            <a:ext cx="0" cy="581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57064" y="432718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>
            <a:off x="5938139" y="3746696"/>
            <a:ext cx="0" cy="5804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0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959654" y="2575656"/>
            <a:ext cx="430618" cy="443512"/>
            <a:chOff x="2398308" y="2057400"/>
            <a:chExt cx="430618" cy="443512"/>
          </a:xfrm>
        </p:grpSpPr>
        <p:cxnSp>
          <p:nvCxnSpPr>
            <p:cNvPr id="34" name="Elbow Connector 33"/>
            <p:cNvCxnSpPr>
              <a:stCxn id="46" idx="0"/>
              <a:endCxn id="46" idx="1"/>
            </p:cNvCxnSpPr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4443" y="33316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7064" y="34146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cxnSp>
        <p:nvCxnSpPr>
          <p:cNvPr id="16" name="Straight Arrow Connector 15"/>
          <p:cNvCxnSpPr>
            <a:stCxn id="6" idx="0"/>
            <a:endCxn id="9" idx="2"/>
          </p:cNvCxnSpPr>
          <p:nvPr/>
        </p:nvCxnSpPr>
        <p:spPr>
          <a:xfrm flipV="1">
            <a:off x="5938139" y="1522567"/>
            <a:ext cx="0" cy="1043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5182" y="1928451"/>
            <a:ext cx="12259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lifespan [1]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0897" y="2152168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48391" y="2890523"/>
            <a:ext cx="1288878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provenance</a:t>
            </a:r>
            <a:br>
              <a:rPr lang="en-US">
                <a:solidFill>
                  <a:srgbClr val="C00000"/>
                </a:solidFill>
              </a:rPr>
            </a:br>
            <a:r>
              <a:rPr lang="en-US">
                <a:solidFill>
                  <a:srgbClr val="C00000"/>
                </a:solidFill>
              </a:rPr>
              <a:t>[1]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97427" y="3918779"/>
            <a:ext cx="172457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reference object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7064" y="488677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>
            <a:off x="5938139" y="3746696"/>
            <a:ext cx="0" cy="11400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56436" y="4275528"/>
            <a:ext cx="1794658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lifecycle stage [1]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86373" y="2118693"/>
            <a:ext cx="18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component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59771" y="2566892"/>
            <a:ext cx="1962150" cy="117104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58" name="Straight Arrow Connector 57"/>
          <p:cNvCxnSpPr>
            <a:stCxn id="6" idx="1"/>
            <a:endCxn id="56" idx="3"/>
          </p:cNvCxnSpPr>
          <p:nvPr/>
        </p:nvCxnSpPr>
        <p:spPr>
          <a:xfrm flipH="1" flipV="1">
            <a:off x="3821921" y="3152413"/>
            <a:ext cx="1135143" cy="373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95806" y="2945916"/>
            <a:ext cx="9028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4246594" y="1513209"/>
            <a:ext cx="1351076" cy="105238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16568" y="1646453"/>
            <a:ext cx="238898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information [1..*]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59771" y="4886778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iso19135: RE_Locale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831337" y="3742963"/>
            <a:ext cx="1125598" cy="11438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88451" y="4421232"/>
            <a:ext cx="104522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locale [0]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0140" y="3699273"/>
            <a:ext cx="24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scope component [0..1]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71702" y="3878005"/>
            <a:ext cx="164873" cy="140903"/>
          </a:xfrm>
          <a:prstGeom prst="rect">
            <a:avLst/>
          </a:prstGeom>
          <a:solidFill>
            <a:srgbClr val="F2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rot="16200000">
            <a:off x="4968899" y="3301586"/>
            <a:ext cx="430618" cy="443512"/>
            <a:chOff x="2398308" y="2057400"/>
            <a:chExt cx="430618" cy="443512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</p:spTree>
    <p:extLst>
      <p:ext uri="{BB962C8B-B14F-4D97-AF65-F5344CB8AC3E}">
        <p14:creationId xmlns:p14="http://schemas.microsoft.com/office/powerpoint/2010/main" val="19150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Addressed Period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cxnSp>
        <p:nvCxnSpPr>
          <p:cNvPr id="21" name="Straight Arrow Connector 20"/>
          <p:cNvCxnSpPr>
            <a:stCxn id="6" idx="3"/>
            <a:endCxn id="39" idx="1"/>
          </p:cNvCxnSpPr>
          <p:nvPr/>
        </p:nvCxnSpPr>
        <p:spPr>
          <a:xfrm>
            <a:off x="6919214" y="3156146"/>
            <a:ext cx="1547232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37320" y="2890523"/>
            <a:ext cx="91102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[1]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20212" y="3877973"/>
            <a:ext cx="21004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object [1]</a:t>
            </a:r>
          </a:p>
        </p:txBody>
      </p:sp>
      <p:cxnSp>
        <p:nvCxnSpPr>
          <p:cNvPr id="30" name="Straight Arrow Connector 29"/>
          <p:cNvCxnSpPr>
            <a:stCxn id="6" idx="0"/>
            <a:endCxn id="35" idx="1"/>
          </p:cNvCxnSpPr>
          <p:nvPr/>
        </p:nvCxnSpPr>
        <p:spPr>
          <a:xfrm flipV="1">
            <a:off x="5938139" y="1581473"/>
            <a:ext cx="1825661" cy="98412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48340" y="2073678"/>
            <a:ext cx="170886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to [1]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63800" y="1322782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xsd:dateTime</a:t>
            </a:r>
          </a:p>
        </p:txBody>
      </p:sp>
      <p:cxnSp>
        <p:nvCxnSpPr>
          <p:cNvPr id="37" name="Straight Arrow Connector 36"/>
          <p:cNvCxnSpPr>
            <a:endCxn id="35" idx="2"/>
          </p:cNvCxnSpPr>
          <p:nvPr/>
        </p:nvCxnSpPr>
        <p:spPr>
          <a:xfrm flipV="1">
            <a:off x="6919084" y="1840163"/>
            <a:ext cx="1820945" cy="93398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92592" y="1657955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from [1]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66446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7064" y="4413900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>
            <a:off x="5938139" y="3746696"/>
            <a:ext cx="0" cy="6672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7915" y="3887382"/>
            <a:ext cx="183229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provenance [0..1]</a:t>
            </a:r>
          </a:p>
        </p:txBody>
      </p:sp>
    </p:spTree>
    <p:extLst>
      <p:ext uri="{BB962C8B-B14F-4D97-AF65-F5344CB8AC3E}">
        <p14:creationId xmlns:p14="http://schemas.microsoft.com/office/powerpoint/2010/main" val="189156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rot="16200000">
            <a:off x="4968899" y="3301586"/>
            <a:ext cx="430618" cy="443512"/>
            <a:chOff x="2398308" y="2057400"/>
            <a:chExt cx="430618" cy="443512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59654" y="2575656"/>
            <a:ext cx="430618" cy="443512"/>
            <a:chOff x="2398308" y="2057400"/>
            <a:chExt cx="430618" cy="443512"/>
          </a:xfrm>
        </p:grpSpPr>
        <p:cxnSp>
          <p:nvCxnSpPr>
            <p:cNvPr id="34" name="Elbow Connector 33"/>
            <p:cNvCxnSpPr>
              <a:stCxn id="46" idx="0"/>
              <a:endCxn id="46" idx="1"/>
            </p:cNvCxnSpPr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Addressed Period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4443" y="33316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7064" y="34146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cxnSp>
        <p:nvCxnSpPr>
          <p:cNvPr id="16" name="Straight Arrow Connector 15"/>
          <p:cNvCxnSpPr>
            <a:stCxn id="6" idx="0"/>
            <a:endCxn id="9" idx="2"/>
          </p:cNvCxnSpPr>
          <p:nvPr/>
        </p:nvCxnSpPr>
        <p:spPr>
          <a:xfrm flipV="1">
            <a:off x="5938139" y="1522567"/>
            <a:ext cx="0" cy="1043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5182" y="1928451"/>
            <a:ext cx="12259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lifespan [1]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0897" y="2152168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48391" y="2890523"/>
            <a:ext cx="1288878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provenance</a:t>
            </a:r>
            <a:br>
              <a:rPr lang="en-US"/>
            </a:br>
            <a:r>
              <a:rPr lang="en-US"/>
              <a:t>[0..1]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7240" y="3918779"/>
            <a:ext cx="194495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the address period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7064" y="488677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Lifecycle Stage</a:t>
            </a: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>
            <a:off x="5938139" y="3746696"/>
            <a:ext cx="0" cy="11400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56436" y="4275528"/>
            <a:ext cx="1794658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lifecycle stage [1]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32915" y="2090684"/>
            <a:ext cx="245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child addressable object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58234" y="3917031"/>
            <a:ext cx="317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parent addressable object [0..1]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59771" y="2566892"/>
            <a:ext cx="1962150" cy="117104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58" name="Straight Arrow Connector 57"/>
          <p:cNvCxnSpPr>
            <a:stCxn id="6" idx="1"/>
            <a:endCxn id="56" idx="3"/>
          </p:cNvCxnSpPr>
          <p:nvPr/>
        </p:nvCxnSpPr>
        <p:spPr>
          <a:xfrm flipH="1" flipV="1">
            <a:off x="3821921" y="3152413"/>
            <a:ext cx="1135143" cy="373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95806" y="2945916"/>
            <a:ext cx="9028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4246594" y="1513209"/>
            <a:ext cx="1351076" cy="10523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27886" y="1646453"/>
            <a:ext cx="125547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position [0]</a:t>
            </a: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161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27</cp:revision>
  <dcterms:created xsi:type="dcterms:W3CDTF">2017-12-02T08:51:53Z</dcterms:created>
  <dcterms:modified xsi:type="dcterms:W3CDTF">2017-12-03T06:27:03Z</dcterms:modified>
</cp:coreProperties>
</file>