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000080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6"/>
    <p:restoredTop sz="94591"/>
  </p:normalViewPr>
  <p:slideViewPr>
    <p:cSldViewPr snapToGrid="0" snapToObjects="1">
      <p:cViewPr>
        <p:scale>
          <a:sx n="120" d="100"/>
          <a:sy n="120" d="100"/>
        </p:scale>
        <p:origin x="-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>
            <a:endCxn id="70" idx="3"/>
          </p:cNvCxnSpPr>
          <p:nvPr/>
        </p:nvCxnSpPr>
        <p:spPr>
          <a:xfrm flipH="1">
            <a:off x="2861787" y="3529761"/>
            <a:ext cx="1469087" cy="131531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04685" y="3631508"/>
            <a:ext cx="188865" cy="191164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30876" y="51330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09978" y="84691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0876" y="260043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5082" y="513603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5311951" y="1683400"/>
            <a:ext cx="0" cy="91703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97021" y="1836878"/>
            <a:ext cx="91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4698" y="4001317"/>
            <a:ext cx="14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child address / </a:t>
            </a:r>
            <a:br>
              <a:rPr lang="en-US" sz="1600"/>
            </a:br>
            <a:r>
              <a:rPr lang="en-US" sz="1600"/>
              <a:t>parent address</a:t>
            </a:r>
            <a:br>
              <a:rPr lang="en-US" sz="1600"/>
            </a:br>
            <a:r>
              <a:rPr lang="en-US" sz="1600"/>
              <a:t>[0..1]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752206" y="1694703"/>
            <a:ext cx="1115777" cy="90121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2"/>
            <a:endCxn id="28" idx="1"/>
          </p:cNvCxnSpPr>
          <p:nvPr/>
        </p:nvCxnSpPr>
        <p:spPr>
          <a:xfrm rot="5400000" flipH="1">
            <a:off x="4526139" y="2995727"/>
            <a:ext cx="590550" cy="981075"/>
          </a:xfrm>
          <a:prstGeom prst="bentConnector4">
            <a:avLst>
              <a:gd name="adj1" fmla="val -38710"/>
              <a:gd name="adj2" fmla="val 123301"/>
            </a:avLst>
          </a:prstGeom>
          <a:ln>
            <a:solidFill>
              <a:srgbClr val="000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91657" y="2027685"/>
            <a:ext cx="2418321" cy="56822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5082" y="2016294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provenance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29558" y="2217094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iso19135: RE_Locale</a:t>
            </a:r>
          </a:p>
        </p:txBody>
      </p:sp>
      <p:cxnSp>
        <p:nvCxnSpPr>
          <p:cNvPr id="31" name="Straight Arrow Connector 30"/>
          <p:cNvCxnSpPr>
            <a:endCxn id="46" idx="1"/>
          </p:cNvCxnSpPr>
          <p:nvPr/>
        </p:nvCxnSpPr>
        <p:spPr>
          <a:xfrm>
            <a:off x="6291657" y="2807644"/>
            <a:ext cx="2437901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1490" y="2617428"/>
            <a:ext cx="734240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locale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23631" y="3582563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Business Register</a:t>
            </a:r>
          </a:p>
        </p:txBody>
      </p:sp>
      <p:cxnSp>
        <p:nvCxnSpPr>
          <p:cNvPr id="39" name="Straight Arrow Connector 38"/>
          <p:cNvCxnSpPr>
            <a:stCxn id="28" idx="3"/>
            <a:endCxn id="38" idx="1"/>
          </p:cNvCxnSpPr>
          <p:nvPr/>
        </p:nvCxnSpPr>
        <p:spPr>
          <a:xfrm>
            <a:off x="6293026" y="3190989"/>
            <a:ext cx="2430605" cy="982124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4522" y="3583118"/>
            <a:ext cx="1752531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business register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42981" y="494599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Class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>
            <a:off x="5963194" y="3781539"/>
            <a:ext cx="2729632" cy="24909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24898" y="5163284"/>
            <a:ext cx="1205202" cy="923330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preference</a:t>
            </a:r>
          </a:p>
          <a:p>
            <a:pPr algn="ctr"/>
            <a:r>
              <a:rPr lang="en-US"/>
              <a:t>level</a:t>
            </a:r>
            <a:br>
              <a:rPr lang="en-US"/>
            </a:br>
            <a:r>
              <a:rPr lang="en-US"/>
              <a:t> [0..1]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16597" y="6272511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xsd:int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84822" y="5622502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Specification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>
            <a:off x="5806911" y="3783581"/>
            <a:ext cx="758986" cy="1838921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53047" y="561896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074588" y="3958253"/>
            <a:ext cx="164873" cy="140903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965070" y="3783581"/>
            <a:ext cx="704210" cy="183537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62312" y="4966577"/>
            <a:ext cx="202709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lifecycle stage [0..1]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99637" y="4254527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06538" y="4254527"/>
            <a:ext cx="700385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07659" y="288335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2869809" y="2928911"/>
            <a:ext cx="1461067" cy="599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37900" y="2627980"/>
            <a:ext cx="94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alias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15891" y="14925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Status</a:t>
            </a:r>
          </a:p>
        </p:txBody>
      </p:sp>
      <p:cxnSp>
        <p:nvCxnSpPr>
          <p:cNvPr id="87" name="Straight Arrow Connector 86"/>
          <p:cNvCxnSpPr>
            <a:endCxn id="86" idx="3"/>
          </p:cNvCxnSpPr>
          <p:nvPr/>
        </p:nvCxnSpPr>
        <p:spPr>
          <a:xfrm flipH="1" flipV="1">
            <a:off x="2878041" y="2083128"/>
            <a:ext cx="1446908" cy="72451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35238" y="2067851"/>
            <a:ext cx="743152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status</a:t>
            </a:r>
            <a:br>
              <a:rPr lang="en-US"/>
            </a:br>
            <a:r>
              <a:rPr lang="en-US"/>
              <a:t> [0..1]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89240" y="561896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852759" y="3783581"/>
            <a:ext cx="1472190" cy="183537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14931" y="5134413"/>
            <a:ext cx="944490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position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65410" y="86312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cxnSp>
        <p:nvCxnSpPr>
          <p:cNvPr id="103" name="Straight Arrow Connector 102"/>
          <p:cNvCxnSpPr>
            <a:endCxn id="102" idx="2"/>
          </p:cNvCxnSpPr>
          <p:nvPr/>
        </p:nvCxnSpPr>
        <p:spPr>
          <a:xfrm flipH="1" flipV="1">
            <a:off x="3146485" y="1267412"/>
            <a:ext cx="1191044" cy="133506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50473" y="1431746"/>
            <a:ext cx="1264385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</a:p>
          <a:p>
            <a:pPr algn="ctr"/>
            <a:r>
              <a:rPr lang="en-US"/>
              <a:t>component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6291657" y="3582563"/>
            <a:ext cx="2451324" cy="1953984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47604" y="4329791"/>
            <a:ext cx="1168911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class [0..1]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75401" y="1790712"/>
            <a:ext cx="902811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682956" y="226649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[0..1]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02729" y="4799131"/>
            <a:ext cx="1363771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</a:p>
          <a:p>
            <a:pPr algn="ctr"/>
            <a:r>
              <a:rPr lang="en-US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80373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15346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1596002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5713" y="3918034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15346" y="257539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iso19135: RE_Locale</a:t>
            </a:r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>
            <a:off x="6919214" y="3156146"/>
            <a:ext cx="1596132" cy="38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25583" y="2890263"/>
            <a:ext cx="73424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locale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15346" y="70697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 Type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919084" y="1895483"/>
            <a:ext cx="1596262" cy="66005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6934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cxnSp>
        <p:nvCxnSpPr>
          <p:cNvPr id="32" name="Straight Arrow Connector 31"/>
          <p:cNvCxnSpPr>
            <a:stCxn id="6" idx="2"/>
            <a:endCxn id="31" idx="0"/>
          </p:cNvCxnSpPr>
          <p:nvPr/>
        </p:nvCxnSpPr>
        <p:spPr>
          <a:xfrm flipH="1">
            <a:off x="5938009" y="3746696"/>
            <a:ext cx="130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89492" y="3918034"/>
            <a:ext cx="258545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 component [0..*]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98782" y="255553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cxnSp>
        <p:nvCxnSpPr>
          <p:cNvPr id="24" name="Straight Arrow Connector 23"/>
          <p:cNvCxnSpPr>
            <a:stCxn id="6" idx="1"/>
            <a:endCxn id="23" idx="3"/>
          </p:cNvCxnSpPr>
          <p:nvPr/>
        </p:nvCxnSpPr>
        <p:spPr>
          <a:xfrm flipH="1" flipV="1">
            <a:off x="3360932" y="3146089"/>
            <a:ext cx="1596132" cy="1005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81879" y="2684424"/>
            <a:ext cx="942696" cy="923330"/>
          </a:xfrm>
          <a:prstGeom prst="rect">
            <a:avLst/>
          </a:prstGeom>
          <a:solidFill>
            <a:srgbClr val="F2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alias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98782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352739" y="3746696"/>
            <a:ext cx="1604198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74183" y="3918034"/>
            <a:ext cx="944490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position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90589" y="70697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360932" y="1886309"/>
            <a:ext cx="1596002" cy="6792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81879" y="1598667"/>
            <a:ext cx="942696" cy="923330"/>
          </a:xfrm>
          <a:prstGeom prst="rect">
            <a:avLst/>
          </a:prstGeom>
          <a:solidFill>
            <a:srgbClr val="F2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period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5738" y="22222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80887" y="22222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 flipV="1">
            <a:off x="6416893" y="1403324"/>
            <a:ext cx="745069" cy="115927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H="1" flipV="1">
            <a:off x="4766813" y="1403324"/>
            <a:ext cx="698420" cy="115927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22886" y="1605578"/>
            <a:ext cx="91493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66895" y="1620364"/>
            <a:ext cx="1573444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lifescycle stage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0198" y="2050884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</p:spTree>
    <p:extLst>
      <p:ext uri="{BB962C8B-B14F-4D97-AF65-F5344CB8AC3E}">
        <p14:creationId xmlns:p14="http://schemas.microsoft.com/office/powerpoint/2010/main" val="28615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0542" y="59183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88622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9899947" y="458011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9750" y="455002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Period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553" y="455002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857" y="452774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Lifecycle Stage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452423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64674" y="31561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Typology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08923" y="31370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Status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19553" y="31370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Specification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33650" y="31561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31180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 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8551" y="168035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4275" y="167903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1600" y="165969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 Type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33650" y="165969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66057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Type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829102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34275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Class Specification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81600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 Type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650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600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05250" y="-22288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Class</a:t>
            </a:r>
          </a:p>
        </p:txBody>
      </p:sp>
    </p:spTree>
    <p:extLst>
      <p:ext uri="{BB962C8B-B14F-4D97-AF65-F5344CB8AC3E}">
        <p14:creationId xmlns:p14="http://schemas.microsoft.com/office/powerpoint/2010/main" val="605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rot="16200000">
            <a:off x="4968899" y="3301586"/>
            <a:ext cx="430618" cy="443512"/>
            <a:chOff x="2398308" y="2057400"/>
            <a:chExt cx="430618" cy="443512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59654" y="2575656"/>
            <a:ext cx="430618" cy="443512"/>
            <a:chOff x="2398308" y="2057400"/>
            <a:chExt cx="430618" cy="443512"/>
          </a:xfrm>
        </p:grpSpPr>
        <p:cxnSp>
          <p:nvCxnSpPr>
            <p:cNvPr id="34" name="Elbow Connector 33"/>
            <p:cNvCxnSpPr>
              <a:stCxn id="46" idx="0"/>
              <a:endCxn id="46" idx="1"/>
            </p:cNvCxnSpPr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4443" y="33316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34146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6" name="Straight Arrow Connector 15"/>
          <p:cNvCxnSpPr>
            <a:stCxn id="6" idx="0"/>
            <a:endCxn id="9" idx="2"/>
          </p:cNvCxnSpPr>
          <p:nvPr/>
        </p:nvCxnSpPr>
        <p:spPr>
          <a:xfrm flipV="1">
            <a:off x="5938139" y="1522567"/>
            <a:ext cx="0" cy="104302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8964" y="1928451"/>
            <a:ext cx="1458349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 [0..1]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97" y="2152168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8391" y="2890523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provenance</a:t>
            </a:r>
            <a:br>
              <a:rPr lang="en-US"/>
            </a:br>
            <a:r>
              <a:rPr lang="en-US"/>
              <a:t>[0..1]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97427" y="3918779"/>
            <a:ext cx="172457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reference object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7064" y="48867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>
            <a:off x="5938139" y="3746696"/>
            <a:ext cx="0" cy="114008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0219" y="4275528"/>
            <a:ext cx="202709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lifecycle stage [0..1]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86373" y="2118693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component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13965" y="3886437"/>
            <a:ext cx="24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scope component [0..1]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58" name="Straight Arrow Connector 57"/>
          <p:cNvCxnSpPr>
            <a:stCxn id="6" idx="1"/>
            <a:endCxn id="56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246594" y="1513209"/>
            <a:ext cx="1351076" cy="10523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16568" y="1646453"/>
            <a:ext cx="238898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information [1..*]</a:t>
            </a:r>
          </a:p>
        </p:txBody>
      </p:sp>
    </p:spTree>
    <p:extLst>
      <p:ext uri="{BB962C8B-B14F-4D97-AF65-F5344CB8AC3E}">
        <p14:creationId xmlns:p14="http://schemas.microsoft.com/office/powerpoint/2010/main" val="19150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Alias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7040" y="2093176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02482" y="2890523"/>
            <a:ext cx="1380699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alias address</a:t>
            </a:r>
            <a:br>
              <a:rPr lang="en-US"/>
            </a:br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887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Position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7040" y="2093176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iso19107: GM_Object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7908" y="2890523"/>
            <a:ext cx="108985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geometry</a:t>
            </a:r>
            <a:br>
              <a:rPr lang="en-US"/>
            </a:br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444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iso19115: CI_Organization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2621" y="2093176"/>
            <a:ext cx="136287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authority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iso19115: LI_Lineage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7483" y="2890523"/>
            <a:ext cx="1170705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ownership</a:t>
            </a:r>
            <a:br>
              <a:rPr lang="en-US"/>
            </a:br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1505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rot="16200000">
            <a:off x="4968899" y="3301586"/>
            <a:ext cx="430618" cy="443512"/>
            <a:chOff x="2398308" y="2057400"/>
            <a:chExt cx="430618" cy="443512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59654" y="2575656"/>
            <a:ext cx="430618" cy="443512"/>
            <a:chOff x="2398308" y="2057400"/>
            <a:chExt cx="430618" cy="443512"/>
          </a:xfrm>
        </p:grpSpPr>
        <p:cxnSp>
          <p:nvCxnSpPr>
            <p:cNvPr id="34" name="Elbow Connector 33"/>
            <p:cNvCxnSpPr>
              <a:stCxn id="46" idx="0"/>
              <a:endCxn id="46" idx="1"/>
            </p:cNvCxnSpPr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4443" y="33316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34146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6" name="Straight Arrow Connector 15"/>
          <p:cNvCxnSpPr>
            <a:stCxn id="6" idx="0"/>
            <a:endCxn id="9" idx="2"/>
          </p:cNvCxnSpPr>
          <p:nvPr/>
        </p:nvCxnSpPr>
        <p:spPr>
          <a:xfrm flipV="1">
            <a:off x="5938139" y="1522567"/>
            <a:ext cx="0" cy="104302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8964" y="1928451"/>
            <a:ext cx="1458349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 [0..1]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97" y="2152168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8391" y="2890523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provenance</a:t>
            </a:r>
            <a:br>
              <a:rPr lang="en-US"/>
            </a:br>
            <a:r>
              <a:rPr lang="en-US"/>
              <a:t>[0..1]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7240" y="3918779"/>
            <a:ext cx="194495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the address period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7064" y="48867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Lifecycle Stage</a:t>
            </a: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>
            <a:off x="5938139" y="3746696"/>
            <a:ext cx="0" cy="114008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0219" y="4275528"/>
            <a:ext cx="202709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lifecycle stage [0..1]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32915" y="2090684"/>
            <a:ext cx="24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child addressable object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58234" y="3917031"/>
            <a:ext cx="317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parent addressable object [0..1]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58" name="Straight Arrow Connector 57"/>
          <p:cNvCxnSpPr>
            <a:stCxn id="6" idx="1"/>
            <a:endCxn id="56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246594" y="1513209"/>
            <a:ext cx="1351076" cy="10523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67109" y="1646453"/>
            <a:ext cx="1487908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position [0..1]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1" name="Straight Arrow Connector 20"/>
          <p:cNvCxnSpPr>
            <a:stCxn id="6" idx="3"/>
            <a:endCxn id="39" idx="1"/>
          </p:cNvCxnSpPr>
          <p:nvPr/>
        </p:nvCxnSpPr>
        <p:spPr>
          <a:xfrm>
            <a:off x="6919214" y="3156146"/>
            <a:ext cx="1547232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7320" y="2890523"/>
            <a:ext cx="91102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[1]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9498" y="3918779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cxnSp>
        <p:nvCxnSpPr>
          <p:cNvPr id="30" name="Straight Arrow Connector 29"/>
          <p:cNvCxnSpPr>
            <a:stCxn id="6" idx="0"/>
            <a:endCxn id="35" idx="1"/>
          </p:cNvCxnSpPr>
          <p:nvPr/>
        </p:nvCxnSpPr>
        <p:spPr>
          <a:xfrm flipV="1">
            <a:off x="5938139" y="1581473"/>
            <a:ext cx="1825661" cy="98412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48340" y="2073678"/>
            <a:ext cx="170886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to [1]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3800" y="1322782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37" name="Straight Arrow Connector 36"/>
          <p:cNvCxnSpPr>
            <a:endCxn id="35" idx="2"/>
          </p:cNvCxnSpPr>
          <p:nvPr/>
        </p:nvCxnSpPr>
        <p:spPr>
          <a:xfrm flipV="1">
            <a:off x="6919084" y="1840163"/>
            <a:ext cx="1820945" cy="93398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92592" y="1657955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from [1]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66446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89156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1" name="Straight Arrow Connector 20"/>
          <p:cNvCxnSpPr>
            <a:stCxn id="6" idx="3"/>
            <a:endCxn id="39" idx="1"/>
          </p:cNvCxnSpPr>
          <p:nvPr/>
        </p:nvCxnSpPr>
        <p:spPr>
          <a:xfrm>
            <a:off x="6919214" y="3156146"/>
            <a:ext cx="1547232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7320" y="2890523"/>
            <a:ext cx="91102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[1]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9498" y="3918779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cxnSp>
        <p:nvCxnSpPr>
          <p:cNvPr id="30" name="Straight Arrow Connector 29"/>
          <p:cNvCxnSpPr>
            <a:stCxn id="6" idx="0"/>
            <a:endCxn id="35" idx="1"/>
          </p:cNvCxnSpPr>
          <p:nvPr/>
        </p:nvCxnSpPr>
        <p:spPr>
          <a:xfrm flipV="1">
            <a:off x="5938139" y="1581473"/>
            <a:ext cx="1825661" cy="98412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58923" y="2061381"/>
            <a:ext cx="141692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valid to [0..1]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3800" y="1322782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37" name="Straight Arrow Connector 36"/>
          <p:cNvCxnSpPr>
            <a:endCxn id="35" idx="2"/>
          </p:cNvCxnSpPr>
          <p:nvPr/>
        </p:nvCxnSpPr>
        <p:spPr>
          <a:xfrm flipV="1">
            <a:off x="6919084" y="1840163"/>
            <a:ext cx="1820945" cy="93398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0820" y="1858542"/>
            <a:ext cx="144090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valid from [1]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66446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26" y="4738553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xsd:string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5938139" y="3746696"/>
            <a:ext cx="4716" cy="99185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1291" y="4112113"/>
            <a:ext cx="140820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version [0..1]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8307" y="1321249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20" name="Straight Arrow Connector 19"/>
          <p:cNvCxnSpPr>
            <a:endCxn id="19" idx="3"/>
          </p:cNvCxnSpPr>
          <p:nvPr/>
        </p:nvCxnSpPr>
        <p:spPr>
          <a:xfrm flipH="1" flipV="1">
            <a:off x="4430765" y="1579940"/>
            <a:ext cx="1048942" cy="98565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19" idx="2"/>
          </p:cNvCxnSpPr>
          <p:nvPr/>
        </p:nvCxnSpPr>
        <p:spPr>
          <a:xfrm flipH="1" flipV="1">
            <a:off x="3454536" y="1838630"/>
            <a:ext cx="1502528" cy="131751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90130" y="1951272"/>
            <a:ext cx="187115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open record [0..1]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73960" y="2454954"/>
            <a:ext cx="18679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close record [0..1]</a:t>
            </a:r>
          </a:p>
        </p:txBody>
      </p:sp>
    </p:spTree>
    <p:extLst>
      <p:ext uri="{BB962C8B-B14F-4D97-AF65-F5344CB8AC3E}">
        <p14:creationId xmlns:p14="http://schemas.microsoft.com/office/powerpoint/2010/main" val="203436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5713" y="3918034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15346" y="257539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iso19107: GM_Object</a:t>
            </a:r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>
            <a:off x="6919214" y="3156146"/>
            <a:ext cx="1596132" cy="38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7778" y="2890263"/>
            <a:ext cx="108985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geometry</a:t>
            </a:r>
            <a:br>
              <a:rPr lang="en-US"/>
            </a:br>
            <a:r>
              <a:rPr lang="en-US"/>
              <a:t>[1]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20" name="Straight Arrow Connector 19"/>
          <p:cNvCxnSpPr>
            <a:stCxn id="6" idx="1"/>
            <a:endCxn id="19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63800" y="7939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 Type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919084" y="1975046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0897" y="2142110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6934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cxnSp>
        <p:nvCxnSpPr>
          <p:cNvPr id="32" name="Straight Arrow Connector 31"/>
          <p:cNvCxnSpPr>
            <a:stCxn id="6" idx="2"/>
            <a:endCxn id="31" idx="0"/>
          </p:cNvCxnSpPr>
          <p:nvPr/>
        </p:nvCxnSpPr>
        <p:spPr>
          <a:xfrm flipH="1">
            <a:off x="5938009" y="3746696"/>
            <a:ext cx="130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89492" y="3918034"/>
            <a:ext cx="258545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 component [0..*]</a:t>
            </a:r>
          </a:p>
        </p:txBody>
      </p:sp>
    </p:spTree>
    <p:extLst>
      <p:ext uri="{BB962C8B-B14F-4D97-AF65-F5344CB8AC3E}">
        <p14:creationId xmlns:p14="http://schemas.microsoft.com/office/powerpoint/2010/main" val="3504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427</Words>
  <Application>Microsoft Macintosh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25</cp:revision>
  <dcterms:created xsi:type="dcterms:W3CDTF">2017-12-02T08:51:53Z</dcterms:created>
  <dcterms:modified xsi:type="dcterms:W3CDTF">2017-12-03T05:01:54Z</dcterms:modified>
</cp:coreProperties>
</file>