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000080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6"/>
    <p:restoredTop sz="94591"/>
  </p:normalViewPr>
  <p:slideViewPr>
    <p:cSldViewPr snapToGrid="0" snapToObjects="1">
      <p:cViewPr>
        <p:scale>
          <a:sx n="120" d="100"/>
          <a:sy n="120" d="100"/>
        </p:scale>
        <p:origin x="-9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>
            <a:endCxn id="70" idx="3"/>
          </p:cNvCxnSpPr>
          <p:nvPr/>
        </p:nvCxnSpPr>
        <p:spPr>
          <a:xfrm flipH="1">
            <a:off x="2861787" y="3529761"/>
            <a:ext cx="1469087" cy="131531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004685" y="3631508"/>
            <a:ext cx="188865" cy="191164"/>
          </a:xfrm>
          <a:prstGeom prst="rect">
            <a:avLst/>
          </a:prstGeom>
          <a:solidFill>
            <a:srgbClr val="F2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30876" y="51330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09978" y="84691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0876" y="2600439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15082" y="513603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5311951" y="1683400"/>
            <a:ext cx="0" cy="91703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97021" y="1836878"/>
            <a:ext cx="91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lifespan</a:t>
            </a:r>
            <a:br>
              <a:rPr lang="en-US"/>
            </a:br>
            <a:r>
              <a:rPr lang="en-US"/>
              <a:t>[0..1]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4698" y="4001317"/>
            <a:ext cx="144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child address / </a:t>
            </a:r>
            <a:br>
              <a:rPr lang="en-US" sz="1600"/>
            </a:br>
            <a:r>
              <a:rPr lang="en-US" sz="1600"/>
              <a:t>parent address</a:t>
            </a:r>
            <a:br>
              <a:rPr lang="en-US" sz="1600"/>
            </a:br>
            <a:r>
              <a:rPr lang="en-US" sz="1600"/>
              <a:t>[0..1]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752206" y="1694703"/>
            <a:ext cx="1115777" cy="90121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8" idx="2"/>
            <a:endCxn id="28" idx="1"/>
          </p:cNvCxnSpPr>
          <p:nvPr/>
        </p:nvCxnSpPr>
        <p:spPr>
          <a:xfrm rot="5400000" flipH="1">
            <a:off x="4526139" y="2995727"/>
            <a:ext cx="590550" cy="981075"/>
          </a:xfrm>
          <a:prstGeom prst="bentConnector4">
            <a:avLst>
              <a:gd name="adj1" fmla="val -38710"/>
              <a:gd name="adj2" fmla="val 123301"/>
            </a:avLst>
          </a:prstGeom>
          <a:ln>
            <a:solidFill>
              <a:srgbClr val="00008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291657" y="2027685"/>
            <a:ext cx="2418321" cy="56822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15082" y="2016294"/>
            <a:ext cx="1288878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provenance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29558" y="2217094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iso19135: RE_Locale</a:t>
            </a:r>
          </a:p>
        </p:txBody>
      </p:sp>
      <p:cxnSp>
        <p:nvCxnSpPr>
          <p:cNvPr id="31" name="Straight Arrow Connector 30"/>
          <p:cNvCxnSpPr>
            <a:endCxn id="46" idx="1"/>
          </p:cNvCxnSpPr>
          <p:nvPr/>
        </p:nvCxnSpPr>
        <p:spPr>
          <a:xfrm>
            <a:off x="6291657" y="2807644"/>
            <a:ext cx="2437901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1490" y="2617428"/>
            <a:ext cx="734240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locale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23631" y="3582563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Business Register</a:t>
            </a:r>
          </a:p>
        </p:txBody>
      </p:sp>
      <p:cxnSp>
        <p:nvCxnSpPr>
          <p:cNvPr id="39" name="Straight Arrow Connector 38"/>
          <p:cNvCxnSpPr>
            <a:stCxn id="28" idx="3"/>
            <a:endCxn id="38" idx="1"/>
          </p:cNvCxnSpPr>
          <p:nvPr/>
        </p:nvCxnSpPr>
        <p:spPr>
          <a:xfrm>
            <a:off x="6293026" y="3190989"/>
            <a:ext cx="2430605" cy="982124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84522" y="3583118"/>
            <a:ext cx="1752531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business register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42981" y="494599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Class</a:t>
            </a:r>
          </a:p>
        </p:txBody>
      </p:sp>
      <p:cxnSp>
        <p:nvCxnSpPr>
          <p:cNvPr id="49" name="Straight Arrow Connector 48"/>
          <p:cNvCxnSpPr>
            <a:endCxn id="55" idx="0"/>
          </p:cNvCxnSpPr>
          <p:nvPr/>
        </p:nvCxnSpPr>
        <p:spPr>
          <a:xfrm>
            <a:off x="5963194" y="3781539"/>
            <a:ext cx="2729632" cy="249097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24898" y="5163284"/>
            <a:ext cx="1205202" cy="923330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preference</a:t>
            </a:r>
          </a:p>
          <a:p>
            <a:pPr algn="ctr"/>
            <a:r>
              <a:rPr lang="en-US"/>
              <a:t>level</a:t>
            </a:r>
            <a:br>
              <a:rPr lang="en-US"/>
            </a:br>
            <a:r>
              <a:rPr lang="en-US"/>
              <a:t> [0..1]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16597" y="6272511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xsd:int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84822" y="5622502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Specification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>
            <a:off x="5806911" y="3783581"/>
            <a:ext cx="758986" cy="1838921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453047" y="561896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074588" y="3958253"/>
            <a:ext cx="164873" cy="140903"/>
          </a:xfrm>
          <a:prstGeom prst="rect">
            <a:avLst/>
          </a:prstGeom>
          <a:solidFill>
            <a:srgbClr val="F2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965070" y="3783581"/>
            <a:ext cx="704210" cy="183537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62312" y="4966577"/>
            <a:ext cx="2027094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lifecycle stage [0..1]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99637" y="4254527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Client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06538" y="4254527"/>
            <a:ext cx="700385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07659" y="288335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2869809" y="2928911"/>
            <a:ext cx="1461067" cy="599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37900" y="2627980"/>
            <a:ext cx="94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</a:t>
            </a:r>
          </a:p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alias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15891" y="149257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Status</a:t>
            </a:r>
          </a:p>
        </p:txBody>
      </p:sp>
      <p:cxnSp>
        <p:nvCxnSpPr>
          <p:cNvPr id="87" name="Straight Arrow Connector 86"/>
          <p:cNvCxnSpPr>
            <a:endCxn id="86" idx="3"/>
          </p:cNvCxnSpPr>
          <p:nvPr/>
        </p:nvCxnSpPr>
        <p:spPr>
          <a:xfrm flipH="1" flipV="1">
            <a:off x="2878041" y="2083128"/>
            <a:ext cx="1446908" cy="72451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35238" y="2067851"/>
            <a:ext cx="743152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status</a:t>
            </a:r>
            <a:br>
              <a:rPr lang="en-US"/>
            </a:br>
            <a:r>
              <a:rPr lang="en-US"/>
              <a:t> [0..1]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89240" y="561896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2852759" y="3783581"/>
            <a:ext cx="1472190" cy="183537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914931" y="5134413"/>
            <a:ext cx="944490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position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165410" y="86312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  <p:cxnSp>
        <p:nvCxnSpPr>
          <p:cNvPr id="103" name="Straight Arrow Connector 102"/>
          <p:cNvCxnSpPr>
            <a:endCxn id="102" idx="2"/>
          </p:cNvCxnSpPr>
          <p:nvPr/>
        </p:nvCxnSpPr>
        <p:spPr>
          <a:xfrm flipH="1" flipV="1">
            <a:off x="3146485" y="1267412"/>
            <a:ext cx="1191044" cy="133506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050473" y="1431746"/>
            <a:ext cx="1264385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</a:p>
          <a:p>
            <a:pPr algn="ctr"/>
            <a:r>
              <a:rPr lang="en-US"/>
              <a:t>component</a:t>
            </a: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6291657" y="3582563"/>
            <a:ext cx="2451324" cy="1953984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47604" y="4329791"/>
            <a:ext cx="1168911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class [0..1]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75401" y="1790712"/>
            <a:ext cx="902811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7682956" y="226649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[0..1]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02729" y="4799131"/>
            <a:ext cx="1363771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</a:p>
          <a:p>
            <a:pPr algn="ctr"/>
            <a:r>
              <a:rPr lang="en-US"/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80373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15346" y="440410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1596002" cy="65740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5713" y="3918034"/>
            <a:ext cx="21004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object [1]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15346" y="2575394"/>
            <a:ext cx="1962150" cy="116227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iso19135: RE_Locale</a:t>
            </a:r>
          </a:p>
        </p:txBody>
      </p:sp>
      <p:cxnSp>
        <p:nvCxnSpPr>
          <p:cNvPr id="15" name="Straight Arrow Connector 14"/>
          <p:cNvCxnSpPr>
            <a:stCxn id="6" idx="3"/>
            <a:endCxn id="14" idx="1"/>
          </p:cNvCxnSpPr>
          <p:nvPr/>
        </p:nvCxnSpPr>
        <p:spPr>
          <a:xfrm>
            <a:off x="6919214" y="3156146"/>
            <a:ext cx="1596132" cy="38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25583" y="2890263"/>
            <a:ext cx="73424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locale</a:t>
            </a:r>
            <a:br>
              <a:rPr lang="en-US"/>
            </a:br>
            <a:r>
              <a:rPr lang="en-US"/>
              <a:t>[0..1]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15346" y="70697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 Type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919084" y="1895483"/>
            <a:ext cx="1596262" cy="66005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6934" y="440410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  <p:cxnSp>
        <p:nvCxnSpPr>
          <p:cNvPr id="32" name="Straight Arrow Connector 31"/>
          <p:cNvCxnSpPr>
            <a:stCxn id="6" idx="2"/>
            <a:endCxn id="31" idx="0"/>
          </p:cNvCxnSpPr>
          <p:nvPr/>
        </p:nvCxnSpPr>
        <p:spPr>
          <a:xfrm flipH="1">
            <a:off x="5938009" y="3746696"/>
            <a:ext cx="130" cy="65740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89492" y="3918034"/>
            <a:ext cx="258545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 component [0..*]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98782" y="2555539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</a:t>
            </a:r>
          </a:p>
        </p:txBody>
      </p:sp>
      <p:cxnSp>
        <p:nvCxnSpPr>
          <p:cNvPr id="24" name="Straight Arrow Connector 23"/>
          <p:cNvCxnSpPr>
            <a:stCxn id="6" idx="1"/>
            <a:endCxn id="23" idx="3"/>
          </p:cNvCxnSpPr>
          <p:nvPr/>
        </p:nvCxnSpPr>
        <p:spPr>
          <a:xfrm flipH="1" flipV="1">
            <a:off x="3360932" y="3146089"/>
            <a:ext cx="1596132" cy="1005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81879" y="2684424"/>
            <a:ext cx="942696" cy="923330"/>
          </a:xfrm>
          <a:prstGeom prst="rect">
            <a:avLst/>
          </a:prstGeom>
          <a:solidFill>
            <a:srgbClr val="F2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</a:t>
            </a:r>
          </a:p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alias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98782" y="440410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352739" y="3746696"/>
            <a:ext cx="1604198" cy="65740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74183" y="3918034"/>
            <a:ext cx="944490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position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90589" y="70697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Addressed Period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360932" y="1886309"/>
            <a:ext cx="1596002" cy="67928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81879" y="1598667"/>
            <a:ext cx="942696" cy="923330"/>
          </a:xfrm>
          <a:prstGeom prst="rect">
            <a:avLst/>
          </a:prstGeom>
          <a:solidFill>
            <a:srgbClr val="F2F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</a:t>
            </a:r>
          </a:p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period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5738" y="22222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80887" y="22222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cxnSp>
        <p:nvCxnSpPr>
          <p:cNvPr id="51" name="Straight Arrow Connector 50"/>
          <p:cNvCxnSpPr>
            <a:endCxn id="50" idx="2"/>
          </p:cNvCxnSpPr>
          <p:nvPr/>
        </p:nvCxnSpPr>
        <p:spPr>
          <a:xfrm flipV="1">
            <a:off x="6416893" y="1403324"/>
            <a:ext cx="745069" cy="115927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H="1" flipV="1">
            <a:off x="4766813" y="1403324"/>
            <a:ext cx="698420" cy="115927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22886" y="1605578"/>
            <a:ext cx="91493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lifespan</a:t>
            </a:r>
            <a:br>
              <a:rPr lang="en-US"/>
            </a:br>
            <a:r>
              <a:rPr lang="en-US"/>
              <a:t>[0..1]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66895" y="1620364"/>
            <a:ext cx="1573444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lifescycle stage</a:t>
            </a:r>
            <a:br>
              <a:rPr lang="en-US"/>
            </a:br>
            <a:r>
              <a:rPr lang="en-US"/>
              <a:t>[0..1]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0198" y="2050884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</p:spTree>
    <p:extLst>
      <p:ext uri="{BB962C8B-B14F-4D97-AF65-F5344CB8AC3E}">
        <p14:creationId xmlns:p14="http://schemas.microsoft.com/office/powerpoint/2010/main" val="28615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0542" y="59183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88622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 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9899947" y="458011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9750" y="455002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Period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9553" y="455002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Type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857" y="4527749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Lifecycle Stage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452423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64674" y="315614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Typology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08923" y="31370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Status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19553" y="31370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Specification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33650" y="315614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311804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 Type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8551" y="168035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34275" y="1679039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1600" y="165969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Value Type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33650" y="165969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Value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166057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Type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829102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34275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Class Specification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81600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 Type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33650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8600" y="171450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05250" y="-222885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Class</a:t>
            </a:r>
          </a:p>
        </p:txBody>
      </p:sp>
    </p:spTree>
    <p:extLst>
      <p:ext uri="{BB962C8B-B14F-4D97-AF65-F5344CB8AC3E}">
        <p14:creationId xmlns:p14="http://schemas.microsoft.com/office/powerpoint/2010/main" val="6053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959654" y="2575656"/>
            <a:ext cx="430618" cy="443512"/>
            <a:chOff x="2398308" y="2057400"/>
            <a:chExt cx="430618" cy="443512"/>
          </a:xfrm>
        </p:grpSpPr>
        <p:cxnSp>
          <p:nvCxnSpPr>
            <p:cNvPr id="34" name="Elbow Connector 33"/>
            <p:cNvCxnSpPr>
              <a:stCxn id="46" idx="0"/>
              <a:endCxn id="46" idx="1"/>
            </p:cNvCxnSpPr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4443" y="33316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7064" y="34146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cxnSp>
        <p:nvCxnSpPr>
          <p:cNvPr id="16" name="Straight Arrow Connector 15"/>
          <p:cNvCxnSpPr>
            <a:stCxn id="6" idx="0"/>
            <a:endCxn id="9" idx="2"/>
          </p:cNvCxnSpPr>
          <p:nvPr/>
        </p:nvCxnSpPr>
        <p:spPr>
          <a:xfrm flipV="1">
            <a:off x="5938139" y="1522567"/>
            <a:ext cx="0" cy="104302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08964" y="1928451"/>
            <a:ext cx="1458349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lifespan [0..1]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0897" y="2152168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48391" y="2890523"/>
            <a:ext cx="1288878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provenance</a:t>
            </a:r>
            <a:br>
              <a:rPr lang="en-US"/>
            </a:br>
            <a:r>
              <a:rPr lang="en-US"/>
              <a:t>[0..1]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97427" y="3918779"/>
            <a:ext cx="172457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reference object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7064" y="488677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Lifecycle Stage</a:t>
            </a: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>
            <a:off x="5938139" y="3746696"/>
            <a:ext cx="0" cy="114008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0219" y="4275528"/>
            <a:ext cx="2027094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lifecycle stage [0..1]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86373" y="2118693"/>
            <a:ext cx="18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component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80140" y="3699273"/>
            <a:ext cx="24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scope component [0..1]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59771" y="2566892"/>
            <a:ext cx="1962150" cy="117104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58" name="Straight Arrow Connector 57"/>
          <p:cNvCxnSpPr>
            <a:stCxn id="6" idx="1"/>
            <a:endCxn id="56" idx="3"/>
          </p:cNvCxnSpPr>
          <p:nvPr/>
        </p:nvCxnSpPr>
        <p:spPr>
          <a:xfrm flipH="1" flipV="1">
            <a:off x="3821921" y="3152413"/>
            <a:ext cx="1135143" cy="373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95806" y="2945916"/>
            <a:ext cx="9028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4246594" y="1513209"/>
            <a:ext cx="1351076" cy="105238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16568" y="1646453"/>
            <a:ext cx="238898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value information [1..*]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59771" y="4886778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iso19135: RE_Locale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831337" y="3742963"/>
            <a:ext cx="1125598" cy="114381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2234" y="4421232"/>
            <a:ext cx="1277658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</a:t>
            </a:r>
            <a:r>
              <a:rPr lang="en-US"/>
              <a:t>ocale [0..1]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71702" y="3878005"/>
            <a:ext cx="164873" cy="140903"/>
          </a:xfrm>
          <a:prstGeom prst="rect">
            <a:avLst/>
          </a:prstGeom>
          <a:solidFill>
            <a:srgbClr val="F2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rot="16200000">
            <a:off x="4968899" y="3301586"/>
            <a:ext cx="430618" cy="443512"/>
            <a:chOff x="2398308" y="2057400"/>
            <a:chExt cx="430618" cy="443512"/>
          </a:xfrm>
        </p:grpSpPr>
        <p:sp>
          <p:nvSpPr>
            <p:cNvPr id="53" name="Rectangle 52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2" name="Elbow Connector 51"/>
            <p:cNvCxnSpPr/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</p:spTree>
    <p:extLst>
      <p:ext uri="{BB962C8B-B14F-4D97-AF65-F5344CB8AC3E}">
        <p14:creationId xmlns:p14="http://schemas.microsoft.com/office/powerpoint/2010/main" val="19150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Alias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Alias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27040" y="2093176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02482" y="2890523"/>
            <a:ext cx="1380699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alias address</a:t>
            </a:r>
            <a:br>
              <a:rPr lang="en-US"/>
            </a:br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78870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Position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27040" y="2093176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iso19107: GM_Object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7908" y="2890523"/>
            <a:ext cx="108985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geometry</a:t>
            </a:r>
            <a:br>
              <a:rPr lang="en-US"/>
            </a:br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444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iso19115: CI_Organization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2621" y="2093176"/>
            <a:ext cx="1362874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authority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iso19115: LI_Lineage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7483" y="2890523"/>
            <a:ext cx="1170705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ownership</a:t>
            </a:r>
            <a:br>
              <a:rPr lang="en-US"/>
            </a:br>
            <a:r>
              <a:rPr lang="en-US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15059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rot="16200000">
            <a:off x="4968899" y="3301586"/>
            <a:ext cx="430618" cy="443512"/>
            <a:chOff x="2398308" y="2057400"/>
            <a:chExt cx="430618" cy="443512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59654" y="2575656"/>
            <a:ext cx="430618" cy="443512"/>
            <a:chOff x="2398308" y="2057400"/>
            <a:chExt cx="430618" cy="443512"/>
          </a:xfrm>
        </p:grpSpPr>
        <p:cxnSp>
          <p:nvCxnSpPr>
            <p:cNvPr id="34" name="Elbow Connector 33"/>
            <p:cNvCxnSpPr>
              <a:stCxn id="46" idx="0"/>
              <a:endCxn id="46" idx="1"/>
            </p:cNvCxnSpPr>
            <p:nvPr/>
          </p:nvCxnSpPr>
          <p:spPr>
            <a:xfrm rot="16200000" flipH="1" flipV="1">
              <a:off x="2395085" y="2060623"/>
              <a:ext cx="221756" cy="215309"/>
            </a:xfrm>
            <a:prstGeom prst="bentConnector4">
              <a:avLst>
                <a:gd name="adj1" fmla="val -103086"/>
                <a:gd name="adj2" fmla="val 206173"/>
              </a:avLst>
            </a:prstGeom>
            <a:ln>
              <a:solidFill>
                <a:srgbClr val="00008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398308" y="2057400"/>
              <a:ext cx="430618" cy="443512"/>
            </a:xfrm>
            <a:prstGeom prst="rect">
              <a:avLst/>
            </a:prstGeom>
            <a:solidFill>
              <a:srgbClr val="F2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Addressed Period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4443" y="33316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7064" y="341467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cxnSp>
        <p:nvCxnSpPr>
          <p:cNvPr id="16" name="Straight Arrow Connector 15"/>
          <p:cNvCxnSpPr>
            <a:stCxn id="6" idx="0"/>
            <a:endCxn id="9" idx="2"/>
          </p:cNvCxnSpPr>
          <p:nvPr/>
        </p:nvCxnSpPr>
        <p:spPr>
          <a:xfrm flipV="1">
            <a:off x="5938139" y="1522567"/>
            <a:ext cx="0" cy="104302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08964" y="1928451"/>
            <a:ext cx="1458349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lifespan [0..1]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3800" y="804004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Type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9084" y="1985104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0897" y="2152168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15476" y="2575654"/>
            <a:ext cx="1962150" cy="116227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Provenance</a:t>
            </a: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6919214" y="3156146"/>
            <a:ext cx="1596262" cy="64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48391" y="2890523"/>
            <a:ext cx="1288878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provenance</a:t>
            </a:r>
            <a:br>
              <a:rPr lang="en-US"/>
            </a:br>
            <a:r>
              <a:rPr lang="en-US"/>
              <a:t>[0..1]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7240" y="3918779"/>
            <a:ext cx="194495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the address period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57064" y="4886778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 Lifecycle Stage</a:t>
            </a: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>
            <a:off x="5938139" y="3746696"/>
            <a:ext cx="0" cy="114008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0219" y="4275528"/>
            <a:ext cx="2027094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lifecycle stage [0..1]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32915" y="2090684"/>
            <a:ext cx="245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child addressable object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58234" y="3917031"/>
            <a:ext cx="317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parent addressable object [0..1]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59771" y="2566892"/>
            <a:ext cx="1962150" cy="117104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58" name="Straight Arrow Connector 57"/>
          <p:cNvCxnSpPr>
            <a:stCxn id="6" idx="1"/>
            <a:endCxn id="56" idx="3"/>
          </p:cNvCxnSpPr>
          <p:nvPr/>
        </p:nvCxnSpPr>
        <p:spPr>
          <a:xfrm flipH="1" flipV="1">
            <a:off x="3821921" y="3152413"/>
            <a:ext cx="1135143" cy="373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95806" y="2945916"/>
            <a:ext cx="9028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4246594" y="1513209"/>
            <a:ext cx="1351076" cy="105238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67109" y="1646453"/>
            <a:ext cx="1487908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position [0..1]</a:t>
            </a: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Addressed Period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cxnSp>
        <p:nvCxnSpPr>
          <p:cNvPr id="21" name="Straight Arrow Connector 20"/>
          <p:cNvCxnSpPr>
            <a:stCxn id="6" idx="3"/>
            <a:endCxn id="39" idx="1"/>
          </p:cNvCxnSpPr>
          <p:nvPr/>
        </p:nvCxnSpPr>
        <p:spPr>
          <a:xfrm>
            <a:off x="6919214" y="3156146"/>
            <a:ext cx="1547232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37320" y="2890523"/>
            <a:ext cx="91102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[1]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9498" y="3918779"/>
            <a:ext cx="21004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object [1]</a:t>
            </a:r>
          </a:p>
        </p:txBody>
      </p:sp>
      <p:cxnSp>
        <p:nvCxnSpPr>
          <p:cNvPr id="30" name="Straight Arrow Connector 29"/>
          <p:cNvCxnSpPr>
            <a:stCxn id="6" idx="0"/>
            <a:endCxn id="35" idx="1"/>
          </p:cNvCxnSpPr>
          <p:nvPr/>
        </p:nvCxnSpPr>
        <p:spPr>
          <a:xfrm flipV="1">
            <a:off x="5938139" y="1581473"/>
            <a:ext cx="1825661" cy="98412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48340" y="2073678"/>
            <a:ext cx="170886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to [1]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63800" y="1322782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xsd:dateTime</a:t>
            </a:r>
          </a:p>
        </p:txBody>
      </p:sp>
      <p:cxnSp>
        <p:nvCxnSpPr>
          <p:cNvPr id="37" name="Straight Arrow Connector 36"/>
          <p:cNvCxnSpPr>
            <a:endCxn id="35" idx="2"/>
          </p:cNvCxnSpPr>
          <p:nvPr/>
        </p:nvCxnSpPr>
        <p:spPr>
          <a:xfrm flipV="1">
            <a:off x="6919084" y="1840163"/>
            <a:ext cx="1820945" cy="93398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92592" y="1657955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from [1]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66446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89156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Lifespan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cxnSp>
        <p:nvCxnSpPr>
          <p:cNvPr id="21" name="Straight Arrow Connector 20"/>
          <p:cNvCxnSpPr>
            <a:stCxn id="6" idx="3"/>
            <a:endCxn id="39" idx="1"/>
          </p:cNvCxnSpPr>
          <p:nvPr/>
        </p:nvCxnSpPr>
        <p:spPr>
          <a:xfrm>
            <a:off x="6919214" y="3156146"/>
            <a:ext cx="1547232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37320" y="2890523"/>
            <a:ext cx="91102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</a:t>
            </a:r>
            <a:br>
              <a:rPr lang="en-US"/>
            </a:br>
            <a:r>
              <a:rPr lang="en-US"/>
              <a:t>[1]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9498" y="3918779"/>
            <a:ext cx="21004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object [1]</a:t>
            </a:r>
          </a:p>
        </p:txBody>
      </p:sp>
      <p:cxnSp>
        <p:nvCxnSpPr>
          <p:cNvPr id="30" name="Straight Arrow Connector 29"/>
          <p:cNvCxnSpPr>
            <a:stCxn id="6" idx="0"/>
            <a:endCxn id="35" idx="1"/>
          </p:cNvCxnSpPr>
          <p:nvPr/>
        </p:nvCxnSpPr>
        <p:spPr>
          <a:xfrm flipV="1">
            <a:off x="5938139" y="1581473"/>
            <a:ext cx="1825661" cy="98412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58923" y="2061381"/>
            <a:ext cx="1416926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valid to [0..1]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63800" y="1322782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xsd:dateTime</a:t>
            </a:r>
          </a:p>
        </p:txBody>
      </p:sp>
      <p:cxnSp>
        <p:nvCxnSpPr>
          <p:cNvPr id="37" name="Straight Arrow Connector 36"/>
          <p:cNvCxnSpPr>
            <a:endCxn id="35" idx="2"/>
          </p:cNvCxnSpPr>
          <p:nvPr/>
        </p:nvCxnSpPr>
        <p:spPr>
          <a:xfrm flipV="1">
            <a:off x="6919084" y="1840163"/>
            <a:ext cx="1820945" cy="93398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0820" y="1858542"/>
            <a:ext cx="144090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valid from [1]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66446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26" y="4738553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xsd:string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>
            <a:off x="5938139" y="3746696"/>
            <a:ext cx="4716" cy="99185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01291" y="4112113"/>
            <a:ext cx="140820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version [0..1]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8307" y="1321249"/>
            <a:ext cx="1952458" cy="51738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xsd:dateTime</a:t>
            </a:r>
          </a:p>
        </p:txBody>
      </p:sp>
      <p:cxnSp>
        <p:nvCxnSpPr>
          <p:cNvPr id="20" name="Straight Arrow Connector 19"/>
          <p:cNvCxnSpPr>
            <a:endCxn id="19" idx="3"/>
          </p:cNvCxnSpPr>
          <p:nvPr/>
        </p:nvCxnSpPr>
        <p:spPr>
          <a:xfrm flipH="1" flipV="1">
            <a:off x="4430765" y="1579940"/>
            <a:ext cx="1048942" cy="98565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19" idx="2"/>
          </p:cNvCxnSpPr>
          <p:nvPr/>
        </p:nvCxnSpPr>
        <p:spPr>
          <a:xfrm flipH="1" flipV="1">
            <a:off x="3454536" y="1838630"/>
            <a:ext cx="1502528" cy="131751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90130" y="1951272"/>
            <a:ext cx="187115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open record [0..1]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73960" y="2454954"/>
            <a:ext cx="18679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close record [0..1]</a:t>
            </a:r>
          </a:p>
        </p:txBody>
      </p:sp>
    </p:spTree>
    <p:extLst>
      <p:ext uri="{BB962C8B-B14F-4D97-AF65-F5344CB8AC3E}">
        <p14:creationId xmlns:p14="http://schemas.microsoft.com/office/powerpoint/2010/main" val="203436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7064" y="256559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3800" y="4404491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Addressable Object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919084" y="3746696"/>
            <a:ext cx="844716" cy="657795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5713" y="3918034"/>
            <a:ext cx="2100447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addressed object [1]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15346" y="2575394"/>
            <a:ext cx="1962150" cy="116227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iso19107: GM_Object</a:t>
            </a:r>
          </a:p>
        </p:txBody>
      </p:sp>
      <p:cxnSp>
        <p:nvCxnSpPr>
          <p:cNvPr id="15" name="Straight Arrow Connector 14"/>
          <p:cNvCxnSpPr>
            <a:stCxn id="6" idx="3"/>
            <a:endCxn id="14" idx="1"/>
          </p:cNvCxnSpPr>
          <p:nvPr/>
        </p:nvCxnSpPr>
        <p:spPr>
          <a:xfrm>
            <a:off x="6919214" y="3156146"/>
            <a:ext cx="1596132" cy="388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7778" y="2890263"/>
            <a:ext cx="1089850" cy="646331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geometry</a:t>
            </a:r>
            <a:br>
              <a:rPr lang="en-US"/>
            </a:br>
            <a:r>
              <a:rPr lang="en-US"/>
              <a:t>[1]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59771" y="2566892"/>
            <a:ext cx="1962150" cy="1171041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iso19152:</a:t>
            </a:r>
            <a:b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Oid</a:t>
            </a:r>
          </a:p>
        </p:txBody>
      </p:sp>
      <p:cxnSp>
        <p:nvCxnSpPr>
          <p:cNvPr id="20" name="Straight Arrow Connector 19"/>
          <p:cNvCxnSpPr>
            <a:stCxn id="6" idx="1"/>
            <a:endCxn id="19" idx="3"/>
          </p:cNvCxnSpPr>
          <p:nvPr/>
        </p:nvCxnSpPr>
        <p:spPr>
          <a:xfrm flipH="1" flipV="1">
            <a:off x="3821921" y="3152413"/>
            <a:ext cx="1135143" cy="373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5806" y="2945916"/>
            <a:ext cx="90281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id [0..1]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63800" y="793946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Reference Object Type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919084" y="1975046"/>
            <a:ext cx="844716" cy="580493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0897" y="2142110"/>
            <a:ext cx="914033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type [1]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56934" y="4404103"/>
            <a:ext cx="1962150" cy="1181100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5A9C"/>
                </a:solidFill>
                <a:latin typeface="Arial" charset="0"/>
                <a:ea typeface="Arial" charset="0"/>
                <a:cs typeface="Arial" charset="0"/>
              </a:rPr>
              <a:t>Address Component</a:t>
            </a:r>
          </a:p>
        </p:txBody>
      </p:sp>
      <p:cxnSp>
        <p:nvCxnSpPr>
          <p:cNvPr id="32" name="Straight Arrow Connector 31"/>
          <p:cNvCxnSpPr>
            <a:stCxn id="6" idx="2"/>
            <a:endCxn id="31" idx="0"/>
          </p:cNvCxnSpPr>
          <p:nvPr/>
        </p:nvCxnSpPr>
        <p:spPr>
          <a:xfrm flipH="1">
            <a:off x="5938009" y="3746696"/>
            <a:ext cx="130" cy="657407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89492" y="3918034"/>
            <a:ext cx="2585452" cy="369332"/>
          </a:xfrm>
          <a:prstGeom prst="rect">
            <a:avLst/>
          </a:prstGeom>
          <a:solidFill>
            <a:srgbClr val="F2F3F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address component [0..*]</a:t>
            </a:r>
          </a:p>
        </p:txBody>
      </p:sp>
    </p:spTree>
    <p:extLst>
      <p:ext uri="{BB962C8B-B14F-4D97-AF65-F5344CB8AC3E}">
        <p14:creationId xmlns:p14="http://schemas.microsoft.com/office/powerpoint/2010/main" val="3504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436</Words>
  <Application>Microsoft Macintosh PowerPoint</Application>
  <PresentationFormat>Widescreen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26</cp:revision>
  <dcterms:created xsi:type="dcterms:W3CDTF">2017-12-02T08:51:53Z</dcterms:created>
  <dcterms:modified xsi:type="dcterms:W3CDTF">2017-12-03T06:16:37Z</dcterms:modified>
</cp:coreProperties>
</file>