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1416" y="-14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3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7" y="2284868"/>
            <a:ext cx="1404156" cy="172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188641"/>
            <a:ext cx="1334517" cy="164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76" y="188641"/>
            <a:ext cx="1316753" cy="162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4" y="219266"/>
            <a:ext cx="1281931" cy="160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8" y="2293531"/>
            <a:ext cx="1289646" cy="171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219266"/>
            <a:ext cx="1211312" cy="161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67" y="203723"/>
            <a:ext cx="1230825" cy="164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415" y="215766"/>
            <a:ext cx="1195121" cy="159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945" y="2276872"/>
            <a:ext cx="1205583" cy="160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45" y="2238953"/>
            <a:ext cx="1320371" cy="16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6" y="4483436"/>
            <a:ext cx="1423747" cy="189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28" y="4357829"/>
            <a:ext cx="1517952" cy="202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572" y="4376036"/>
            <a:ext cx="1449964" cy="193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カギ線コネクタ 8"/>
          <p:cNvCxnSpPr>
            <a:stCxn id="1026" idx="0"/>
            <a:endCxn id="1027" idx="1"/>
          </p:cNvCxnSpPr>
          <p:nvPr/>
        </p:nvCxnSpPr>
        <p:spPr>
          <a:xfrm rot="5400000" flipH="1" flipV="1">
            <a:off x="463889" y="1396158"/>
            <a:ext cx="1274986" cy="5024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027" idx="3"/>
            <a:endCxn id="1028" idx="1"/>
          </p:cNvCxnSpPr>
          <p:nvPr/>
        </p:nvCxnSpPr>
        <p:spPr>
          <a:xfrm flipV="1">
            <a:off x="2687117" y="998951"/>
            <a:ext cx="249659" cy="10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031" idx="3"/>
            <a:endCxn id="1032" idx="1"/>
          </p:cNvCxnSpPr>
          <p:nvPr/>
        </p:nvCxnSpPr>
        <p:spPr>
          <a:xfrm flipV="1">
            <a:off x="7100416" y="1024274"/>
            <a:ext cx="150151" cy="2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32" idx="3"/>
            <a:endCxn id="1033" idx="1"/>
          </p:cNvCxnSpPr>
          <p:nvPr/>
        </p:nvCxnSpPr>
        <p:spPr>
          <a:xfrm flipV="1">
            <a:off x="8481392" y="1012514"/>
            <a:ext cx="101023" cy="11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3"/>
            <a:endCxn id="1029" idx="1"/>
          </p:cNvCxnSpPr>
          <p:nvPr/>
        </p:nvCxnSpPr>
        <p:spPr>
          <a:xfrm>
            <a:off x="4253529" y="998951"/>
            <a:ext cx="195415" cy="20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029" idx="3"/>
            <a:endCxn id="1035" idx="1"/>
          </p:cNvCxnSpPr>
          <p:nvPr/>
        </p:nvCxnSpPr>
        <p:spPr>
          <a:xfrm>
            <a:off x="5730875" y="1019729"/>
            <a:ext cx="192070" cy="20573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029" idx="3"/>
            <a:endCxn id="1031" idx="1"/>
          </p:cNvCxnSpPr>
          <p:nvPr/>
        </p:nvCxnSpPr>
        <p:spPr>
          <a:xfrm>
            <a:off x="5730875" y="1019729"/>
            <a:ext cx="158229" cy="7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36" idx="3"/>
          </p:cNvCxnSpPr>
          <p:nvPr/>
        </p:nvCxnSpPr>
        <p:spPr>
          <a:xfrm flipV="1">
            <a:off x="5440643" y="5432600"/>
            <a:ext cx="44846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35" idx="1"/>
            <a:endCxn id="1036" idx="0"/>
          </p:cNvCxnSpPr>
          <p:nvPr/>
        </p:nvCxnSpPr>
        <p:spPr>
          <a:xfrm flipH="1">
            <a:off x="4728770" y="3077084"/>
            <a:ext cx="1194175" cy="1406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037" idx="3"/>
            <a:endCxn id="1034" idx="1"/>
          </p:cNvCxnSpPr>
          <p:nvPr/>
        </p:nvCxnSpPr>
        <p:spPr>
          <a:xfrm flipV="1">
            <a:off x="7473280" y="3080594"/>
            <a:ext cx="1026665" cy="22892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032" idx="3"/>
            <a:endCxn id="1034" idx="1"/>
          </p:cNvCxnSpPr>
          <p:nvPr/>
        </p:nvCxnSpPr>
        <p:spPr>
          <a:xfrm>
            <a:off x="8481392" y="1024274"/>
            <a:ext cx="18553" cy="20563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線矢印コネクタ 1038"/>
          <p:cNvCxnSpPr>
            <a:stCxn id="1037" idx="3"/>
            <a:endCxn id="1038" idx="1"/>
          </p:cNvCxnSpPr>
          <p:nvPr/>
        </p:nvCxnSpPr>
        <p:spPr>
          <a:xfrm flipV="1">
            <a:off x="7473280" y="5342678"/>
            <a:ext cx="854292" cy="27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線矢印コネクタ 1040"/>
          <p:cNvCxnSpPr>
            <a:stCxn id="1026" idx="3"/>
            <a:endCxn id="1030" idx="1"/>
          </p:cNvCxnSpPr>
          <p:nvPr/>
        </p:nvCxnSpPr>
        <p:spPr>
          <a:xfrm>
            <a:off x="1552243" y="3148964"/>
            <a:ext cx="592445" cy="4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jyunya</dc:creator>
  <cp:lastModifiedBy>jyunya</cp:lastModifiedBy>
  <cp:revision>2</cp:revision>
  <dcterms:created xsi:type="dcterms:W3CDTF">2016-03-21T10:55:14Z</dcterms:created>
  <dcterms:modified xsi:type="dcterms:W3CDTF">2016-03-21T11:09:56Z</dcterms:modified>
</cp:coreProperties>
</file>