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21"/>
  </p:notesMasterIdLst>
  <p:sldIdLst>
    <p:sldId id="294" r:id="rId2"/>
    <p:sldId id="257" r:id="rId3"/>
    <p:sldId id="295" r:id="rId4"/>
    <p:sldId id="259" r:id="rId5"/>
    <p:sldId id="296" r:id="rId6"/>
    <p:sldId id="274" r:id="rId7"/>
    <p:sldId id="268" r:id="rId8"/>
    <p:sldId id="260" r:id="rId9"/>
    <p:sldId id="261" r:id="rId10"/>
    <p:sldId id="258" r:id="rId11"/>
    <p:sldId id="267" r:id="rId12"/>
    <p:sldId id="297" r:id="rId13"/>
    <p:sldId id="298" r:id="rId14"/>
    <p:sldId id="269" r:id="rId15"/>
    <p:sldId id="273" r:id="rId16"/>
    <p:sldId id="266" r:id="rId17"/>
    <p:sldId id="270" r:id="rId18"/>
    <p:sldId id="284" r:id="rId19"/>
    <p:sldId id="299" r:id="rId20"/>
  </p:sldIdLst>
  <p:sldSz cx="9144000" cy="5143500" type="screen16x9"/>
  <p:notesSz cx="6858000" cy="9144000"/>
  <p:embeddedFontLst>
    <p:embeddedFont>
      <p:font typeface="Play" panose="020B0604020202020204" charset="0"/>
      <p:regular r:id="rId22"/>
      <p:bold r:id="rId23"/>
    </p:embeddedFont>
    <p:embeddedFont>
      <p:font typeface="Source Sans Pro" panose="020B0503030403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69970D-6F45-4C74-AC84-8DE334F00D65}">
  <a:tblStyle styleId="{9F69970D-6F45-4C74-AC84-8DE334F00D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790" y="-3739"/>
      </p:cViewPr>
      <p:guideLst>
        <p:guide pos="531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28ca6c80a17_1_7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7" name="Google Shape;767;g28ca6c80a17_1_7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10a69f0788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10a69f0788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" name="Google Shape;2869;g10a9ee379fb_0_1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0" name="Google Shape;2870;g10a9ee379fb_0_1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" name="Google Shape;2869;g10a9ee379fb_0_1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0" name="Google Shape;2870;g10a9ee379fb_0_1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7743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" name="Google Shape;2869;g10a9ee379fb_0_1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0" name="Google Shape;2870;g10a9ee379fb_0_1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5084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3" name="Google Shape;3043;g10a9ee379fb_0_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4" name="Google Shape;3044;g10a9ee379fb_0_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2" name="Google Shape;3142;g10a69f07881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3" name="Google Shape;3143;g10a69f07881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2" name="Google Shape;2812;g10a69f07881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3" name="Google Shape;2813;g10a69f07881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3" name="Google Shape;3053;g10a69f07881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4" name="Google Shape;3054;g10a69f07881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" name="Google Shape;3328;g10a69f07881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9" name="Google Shape;3329;g10a69f07881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" name="Google Shape;3328;g10a69f07881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9" name="Google Shape;3329;g10a69f07881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7810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757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8212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7" name="Google Shape;3167;g10a69f07881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8" name="Google Shape;3168;g10a69f07881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" name="Google Shape;2979;g10a69f07881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0" name="Google Shape;2980;g10a69f07881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10800000" flipH="1">
            <a:off x="4980106" y="-10605742"/>
            <a:ext cx="3769563" cy="11358057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_1_1"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18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202" name="Google Shape;1202;p18"/>
          <p:cNvGrpSpPr/>
          <p:nvPr/>
        </p:nvGrpSpPr>
        <p:grpSpPr>
          <a:xfrm>
            <a:off x="6234179" y="-11612"/>
            <a:ext cx="5178842" cy="5178453"/>
            <a:chOff x="6234179" y="-11612"/>
            <a:chExt cx="5178842" cy="5178453"/>
          </a:xfrm>
        </p:grpSpPr>
        <p:sp>
          <p:nvSpPr>
            <p:cNvPr id="1203" name="Google Shape;1203;p18"/>
            <p:cNvSpPr/>
            <p:nvPr/>
          </p:nvSpPr>
          <p:spPr>
            <a:xfrm rot="8083927">
              <a:off x="700735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8"/>
            <p:cNvSpPr/>
            <p:nvPr/>
          </p:nvSpPr>
          <p:spPr>
            <a:xfrm rot="8083927">
              <a:off x="700735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8"/>
            <p:cNvSpPr/>
            <p:nvPr/>
          </p:nvSpPr>
          <p:spPr>
            <a:xfrm rot="-5400000">
              <a:off x="8446017" y="223775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8"/>
            <p:cNvSpPr/>
            <p:nvPr/>
          </p:nvSpPr>
          <p:spPr>
            <a:xfrm rot="-5400000">
              <a:off x="8446017" y="223775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18"/>
          <p:cNvGrpSpPr/>
          <p:nvPr/>
        </p:nvGrpSpPr>
        <p:grpSpPr>
          <a:xfrm rot="10800000">
            <a:off x="-3056350" y="-7040964"/>
            <a:ext cx="3769563" cy="11358057"/>
            <a:chOff x="-2722250" y="-1079764"/>
            <a:chExt cx="3769563" cy="11358057"/>
          </a:xfrm>
        </p:grpSpPr>
        <p:sp>
          <p:nvSpPr>
            <p:cNvPr id="1208" name="Google Shape;1208;p1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18"/>
          <p:cNvGrpSpPr/>
          <p:nvPr/>
        </p:nvGrpSpPr>
        <p:grpSpPr>
          <a:xfrm>
            <a:off x="-3612573" y="2185426"/>
            <a:ext cx="4088811" cy="4088811"/>
            <a:chOff x="-3640848" y="2185426"/>
            <a:chExt cx="4088811" cy="4088811"/>
          </a:xfrm>
        </p:grpSpPr>
        <p:sp>
          <p:nvSpPr>
            <p:cNvPr id="1223" name="Google Shape;1223;p18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8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9"/>
          <p:cNvSpPr txBox="1">
            <a:spLocks noGrp="1"/>
          </p:cNvSpPr>
          <p:nvPr>
            <p:ph type="title"/>
          </p:nvPr>
        </p:nvSpPr>
        <p:spPr>
          <a:xfrm>
            <a:off x="4201387" y="1214700"/>
            <a:ext cx="42222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227" name="Google Shape;1227;p19"/>
          <p:cNvSpPr txBox="1">
            <a:spLocks noGrp="1"/>
          </p:cNvSpPr>
          <p:nvPr>
            <p:ph type="subTitle" idx="1"/>
          </p:nvPr>
        </p:nvSpPr>
        <p:spPr>
          <a:xfrm>
            <a:off x="4201387" y="2840075"/>
            <a:ext cx="4222200" cy="1040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grpSp>
        <p:nvGrpSpPr>
          <p:cNvPr id="1228" name="Google Shape;1228;p19"/>
          <p:cNvGrpSpPr/>
          <p:nvPr/>
        </p:nvGrpSpPr>
        <p:grpSpPr>
          <a:xfrm rot="5400000" flipH="1">
            <a:off x="-675675" y="-1922624"/>
            <a:ext cx="4222888" cy="4088811"/>
            <a:chOff x="8129425" y="2555026"/>
            <a:chExt cx="4222888" cy="4088811"/>
          </a:xfrm>
        </p:grpSpPr>
        <p:sp>
          <p:nvSpPr>
            <p:cNvPr id="1229" name="Google Shape;1229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19"/>
          <p:cNvGrpSpPr/>
          <p:nvPr/>
        </p:nvGrpSpPr>
        <p:grpSpPr>
          <a:xfrm>
            <a:off x="-219775" y="3849186"/>
            <a:ext cx="3769563" cy="11358057"/>
            <a:chOff x="-2722250" y="-1079764"/>
            <a:chExt cx="3769563" cy="11358057"/>
          </a:xfrm>
        </p:grpSpPr>
        <p:sp>
          <p:nvSpPr>
            <p:cNvPr id="1238" name="Google Shape;123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2" name="Google Shape;1252;p19"/>
          <p:cNvGrpSpPr/>
          <p:nvPr/>
        </p:nvGrpSpPr>
        <p:grpSpPr>
          <a:xfrm rot="10800000">
            <a:off x="-1565550" y="2976149"/>
            <a:ext cx="2504551" cy="4575301"/>
            <a:chOff x="8430775" y="-2181926"/>
            <a:chExt cx="2504551" cy="4575301"/>
          </a:xfrm>
        </p:grpSpPr>
        <p:sp>
          <p:nvSpPr>
            <p:cNvPr id="1253" name="Google Shape;1253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19"/>
          <p:cNvGrpSpPr/>
          <p:nvPr/>
        </p:nvGrpSpPr>
        <p:grpSpPr>
          <a:xfrm flipH="1">
            <a:off x="-1393950" y="-10219564"/>
            <a:ext cx="3769563" cy="11358057"/>
            <a:chOff x="-2722250" y="-1079764"/>
            <a:chExt cx="3769563" cy="11358057"/>
          </a:xfrm>
        </p:grpSpPr>
        <p:sp>
          <p:nvSpPr>
            <p:cNvPr id="1258" name="Google Shape;125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_1_1_1"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21"/>
          <p:cNvSpPr txBox="1">
            <a:spLocks noGrp="1"/>
          </p:cNvSpPr>
          <p:nvPr>
            <p:ph type="title"/>
          </p:nvPr>
        </p:nvSpPr>
        <p:spPr>
          <a:xfrm>
            <a:off x="3909325" y="1332750"/>
            <a:ext cx="3864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291" name="Google Shape;1291;p21"/>
          <p:cNvGrpSpPr/>
          <p:nvPr/>
        </p:nvGrpSpPr>
        <p:grpSpPr>
          <a:xfrm rot="10800000">
            <a:off x="-201494" y="-10429092"/>
            <a:ext cx="3769563" cy="11358057"/>
            <a:chOff x="-2722250" y="-1079764"/>
            <a:chExt cx="3769563" cy="11358057"/>
          </a:xfrm>
        </p:grpSpPr>
        <p:sp>
          <p:nvSpPr>
            <p:cNvPr id="1292" name="Google Shape;1292;p2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6" name="Google Shape;1306;p21"/>
          <p:cNvGrpSpPr/>
          <p:nvPr/>
        </p:nvGrpSpPr>
        <p:grpSpPr>
          <a:xfrm>
            <a:off x="-3416286" y="4188931"/>
            <a:ext cx="12077141" cy="3721951"/>
            <a:chOff x="-3343111" y="4188931"/>
            <a:chExt cx="12077141" cy="3721951"/>
          </a:xfrm>
        </p:grpSpPr>
        <p:sp>
          <p:nvSpPr>
            <p:cNvPr id="1307" name="Google Shape;1307;p21"/>
            <p:cNvSpPr/>
            <p:nvPr/>
          </p:nvSpPr>
          <p:spPr>
            <a:xfrm rot="5400000" flipH="1">
              <a:off x="-998155" y="202174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1"/>
            <p:cNvSpPr/>
            <p:nvPr/>
          </p:nvSpPr>
          <p:spPr>
            <a:xfrm rot="5400000" flipH="1">
              <a:off x="1821719" y="67066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1"/>
            <p:cNvSpPr/>
            <p:nvPr/>
          </p:nvSpPr>
          <p:spPr>
            <a:xfrm rot="5400000" flipH="1">
              <a:off x="-6937" y="752863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1"/>
            <p:cNvSpPr/>
            <p:nvPr/>
          </p:nvSpPr>
          <p:spPr>
            <a:xfrm rot="5400000" flipH="1">
              <a:off x="5990513" y="5040393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1"/>
            <p:cNvSpPr/>
            <p:nvPr/>
          </p:nvSpPr>
          <p:spPr>
            <a:xfrm rot="5400000" flipH="1">
              <a:off x="2952992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1"/>
            <p:cNvSpPr/>
            <p:nvPr/>
          </p:nvSpPr>
          <p:spPr>
            <a:xfrm rot="5400000" flipH="1">
              <a:off x="2741309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1"/>
            <p:cNvSpPr/>
            <p:nvPr/>
          </p:nvSpPr>
          <p:spPr>
            <a:xfrm rot="5400000" flipH="1">
              <a:off x="2527258" y="4253609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1"/>
            <p:cNvSpPr/>
            <p:nvPr/>
          </p:nvSpPr>
          <p:spPr>
            <a:xfrm rot="5400000" flipH="1">
              <a:off x="2315632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1"/>
            <p:cNvSpPr/>
            <p:nvPr/>
          </p:nvSpPr>
          <p:spPr>
            <a:xfrm rot="5400000" flipH="1">
              <a:off x="2103949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1"/>
            <p:cNvSpPr/>
            <p:nvPr/>
          </p:nvSpPr>
          <p:spPr>
            <a:xfrm rot="5400000" flipH="1">
              <a:off x="1266629" y="388440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1"/>
            <p:cNvSpPr/>
            <p:nvPr/>
          </p:nvSpPr>
          <p:spPr>
            <a:xfrm rot="5400000" flipH="1">
              <a:off x="7304000" y="6530225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1"/>
            <p:cNvSpPr/>
            <p:nvPr/>
          </p:nvSpPr>
          <p:spPr>
            <a:xfrm rot="10800000">
              <a:off x="-2557576" y="4188931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1"/>
            <p:cNvSpPr/>
            <p:nvPr/>
          </p:nvSpPr>
          <p:spPr>
            <a:xfrm rot="10800000">
              <a:off x="71895" y="4190081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1"/>
            <p:cNvSpPr/>
            <p:nvPr/>
          </p:nvSpPr>
          <p:spPr>
            <a:xfrm rot="10800000">
              <a:off x="-3343111" y="517573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1"/>
            <p:cNvSpPr/>
            <p:nvPr/>
          </p:nvSpPr>
          <p:spPr>
            <a:xfrm rot="10800000">
              <a:off x="-3343111" y="44652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1"/>
            <p:cNvSpPr/>
            <p:nvPr/>
          </p:nvSpPr>
          <p:spPr>
            <a:xfrm rot="10800000">
              <a:off x="-3343111" y="470206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1"/>
            <p:cNvSpPr/>
            <p:nvPr/>
          </p:nvSpPr>
          <p:spPr>
            <a:xfrm rot="10800000">
              <a:off x="-3343111" y="49388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1"/>
            <p:cNvSpPr/>
            <p:nvPr/>
          </p:nvSpPr>
          <p:spPr>
            <a:xfrm rot="10800000">
              <a:off x="1638195" y="7642731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1"/>
            <p:cNvSpPr/>
            <p:nvPr/>
          </p:nvSpPr>
          <p:spPr>
            <a:xfrm rot="10800000">
              <a:off x="4756858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1"/>
            <p:cNvSpPr/>
            <p:nvPr/>
          </p:nvSpPr>
          <p:spPr>
            <a:xfrm rot="10800000">
              <a:off x="5942461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1"/>
            <p:cNvSpPr/>
            <p:nvPr/>
          </p:nvSpPr>
          <p:spPr>
            <a:xfrm rot="10800000">
              <a:off x="5705341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1"/>
            <p:cNvSpPr/>
            <p:nvPr/>
          </p:nvSpPr>
          <p:spPr>
            <a:xfrm rot="10800000">
              <a:off x="5468220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1"/>
            <p:cNvSpPr/>
            <p:nvPr/>
          </p:nvSpPr>
          <p:spPr>
            <a:xfrm rot="10800000">
              <a:off x="5231099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1"/>
            <p:cNvSpPr/>
            <p:nvPr/>
          </p:nvSpPr>
          <p:spPr>
            <a:xfrm rot="10800000">
              <a:off x="4993978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1"/>
            <p:cNvSpPr/>
            <p:nvPr/>
          </p:nvSpPr>
          <p:spPr>
            <a:xfrm rot="5400000" flipH="1">
              <a:off x="-998155" y="202174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1"/>
            <p:cNvSpPr/>
            <p:nvPr/>
          </p:nvSpPr>
          <p:spPr>
            <a:xfrm rot="5400000" flipH="1">
              <a:off x="1821719" y="67066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1"/>
            <p:cNvSpPr/>
            <p:nvPr/>
          </p:nvSpPr>
          <p:spPr>
            <a:xfrm rot="5400000" flipH="1">
              <a:off x="-6937" y="752863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1"/>
            <p:cNvSpPr/>
            <p:nvPr/>
          </p:nvSpPr>
          <p:spPr>
            <a:xfrm rot="5400000" flipH="1">
              <a:off x="5990513" y="5040393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1"/>
            <p:cNvSpPr/>
            <p:nvPr/>
          </p:nvSpPr>
          <p:spPr>
            <a:xfrm rot="5400000" flipH="1">
              <a:off x="2952992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1"/>
            <p:cNvSpPr/>
            <p:nvPr/>
          </p:nvSpPr>
          <p:spPr>
            <a:xfrm rot="5400000" flipH="1">
              <a:off x="2741309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1"/>
            <p:cNvSpPr/>
            <p:nvPr/>
          </p:nvSpPr>
          <p:spPr>
            <a:xfrm rot="5400000" flipH="1">
              <a:off x="2527258" y="4253609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1"/>
            <p:cNvSpPr/>
            <p:nvPr/>
          </p:nvSpPr>
          <p:spPr>
            <a:xfrm rot="5400000" flipH="1">
              <a:off x="2315632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1"/>
            <p:cNvSpPr/>
            <p:nvPr/>
          </p:nvSpPr>
          <p:spPr>
            <a:xfrm rot="5400000" flipH="1">
              <a:off x="2103949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1"/>
            <p:cNvSpPr/>
            <p:nvPr/>
          </p:nvSpPr>
          <p:spPr>
            <a:xfrm rot="5400000" flipH="1">
              <a:off x="1266629" y="388440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1"/>
            <p:cNvSpPr/>
            <p:nvPr/>
          </p:nvSpPr>
          <p:spPr>
            <a:xfrm rot="5400000" flipH="1">
              <a:off x="7304000" y="6530225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1"/>
            <p:cNvSpPr/>
            <p:nvPr/>
          </p:nvSpPr>
          <p:spPr>
            <a:xfrm rot="10800000">
              <a:off x="-2557576" y="4188931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1"/>
            <p:cNvSpPr/>
            <p:nvPr/>
          </p:nvSpPr>
          <p:spPr>
            <a:xfrm rot="10800000">
              <a:off x="71895" y="4190081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1"/>
            <p:cNvSpPr/>
            <p:nvPr/>
          </p:nvSpPr>
          <p:spPr>
            <a:xfrm rot="10800000">
              <a:off x="-3343111" y="517573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1"/>
            <p:cNvSpPr/>
            <p:nvPr/>
          </p:nvSpPr>
          <p:spPr>
            <a:xfrm rot="10800000">
              <a:off x="-3343111" y="44652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1"/>
            <p:cNvSpPr/>
            <p:nvPr/>
          </p:nvSpPr>
          <p:spPr>
            <a:xfrm rot="10800000">
              <a:off x="-3343111" y="470206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1"/>
            <p:cNvSpPr/>
            <p:nvPr/>
          </p:nvSpPr>
          <p:spPr>
            <a:xfrm rot="10800000">
              <a:off x="-3343111" y="49388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1"/>
            <p:cNvSpPr/>
            <p:nvPr/>
          </p:nvSpPr>
          <p:spPr>
            <a:xfrm rot="10800000">
              <a:off x="1638195" y="7642731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1"/>
            <p:cNvSpPr/>
            <p:nvPr/>
          </p:nvSpPr>
          <p:spPr>
            <a:xfrm rot="10800000">
              <a:off x="4756858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1"/>
            <p:cNvSpPr/>
            <p:nvPr/>
          </p:nvSpPr>
          <p:spPr>
            <a:xfrm rot="10800000">
              <a:off x="5942461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1"/>
            <p:cNvSpPr/>
            <p:nvPr/>
          </p:nvSpPr>
          <p:spPr>
            <a:xfrm rot="10800000">
              <a:off x="5705341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1"/>
            <p:cNvSpPr/>
            <p:nvPr/>
          </p:nvSpPr>
          <p:spPr>
            <a:xfrm rot="10800000">
              <a:off x="5468220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1"/>
            <p:cNvSpPr/>
            <p:nvPr/>
          </p:nvSpPr>
          <p:spPr>
            <a:xfrm rot="10800000">
              <a:off x="5231099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1"/>
            <p:cNvSpPr/>
            <p:nvPr/>
          </p:nvSpPr>
          <p:spPr>
            <a:xfrm rot="10800000">
              <a:off x="4993978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1"/>
          <p:cNvGrpSpPr/>
          <p:nvPr/>
        </p:nvGrpSpPr>
        <p:grpSpPr>
          <a:xfrm>
            <a:off x="7445269" y="539498"/>
            <a:ext cx="1288768" cy="1888678"/>
            <a:chOff x="7504044" y="4265398"/>
            <a:chExt cx="1288768" cy="1888678"/>
          </a:xfrm>
        </p:grpSpPr>
        <p:sp>
          <p:nvSpPr>
            <p:cNvPr id="1356" name="Google Shape;1356;p21"/>
            <p:cNvSpPr/>
            <p:nvPr/>
          </p:nvSpPr>
          <p:spPr>
            <a:xfrm rot="5400000" flipH="1">
              <a:off x="7262783" y="4624048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1"/>
            <p:cNvSpPr/>
            <p:nvPr/>
          </p:nvSpPr>
          <p:spPr>
            <a:xfrm rot="10800000">
              <a:off x="7504044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1"/>
            <p:cNvSpPr/>
            <p:nvPr/>
          </p:nvSpPr>
          <p:spPr>
            <a:xfrm rot="10800000">
              <a:off x="8675289" y="60365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1"/>
            <p:cNvSpPr/>
            <p:nvPr/>
          </p:nvSpPr>
          <p:spPr>
            <a:xfrm rot="10800000">
              <a:off x="8675289" y="575173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1"/>
            <p:cNvSpPr/>
            <p:nvPr/>
          </p:nvSpPr>
          <p:spPr>
            <a:xfrm rot="5400000" flipH="1">
              <a:off x="7262783" y="4624048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1"/>
            <p:cNvSpPr/>
            <p:nvPr/>
          </p:nvSpPr>
          <p:spPr>
            <a:xfrm rot="10800000">
              <a:off x="7504044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1"/>
            <p:cNvSpPr/>
            <p:nvPr/>
          </p:nvSpPr>
          <p:spPr>
            <a:xfrm rot="10800000">
              <a:off x="8675289" y="60365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1"/>
            <p:cNvSpPr/>
            <p:nvPr/>
          </p:nvSpPr>
          <p:spPr>
            <a:xfrm rot="10800000">
              <a:off x="8675289" y="575173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4" name="Google Shape;1364;p21"/>
          <p:cNvGrpSpPr/>
          <p:nvPr/>
        </p:nvGrpSpPr>
        <p:grpSpPr>
          <a:xfrm flipH="1">
            <a:off x="12978" y="1767440"/>
            <a:ext cx="3146276" cy="3021722"/>
            <a:chOff x="851178" y="3217515"/>
            <a:chExt cx="3146276" cy="3021722"/>
          </a:xfrm>
        </p:grpSpPr>
        <p:sp>
          <p:nvSpPr>
            <p:cNvPr id="1365" name="Google Shape;1365;p21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1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1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1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1"/>
          <p:cNvGrpSpPr/>
          <p:nvPr/>
        </p:nvGrpSpPr>
        <p:grpSpPr>
          <a:xfrm rot="-5400000">
            <a:off x="-160775" y="657561"/>
            <a:ext cx="1158175" cy="2819114"/>
            <a:chOff x="-444950" y="2746461"/>
            <a:chExt cx="1158175" cy="2819114"/>
          </a:xfrm>
        </p:grpSpPr>
        <p:sp>
          <p:nvSpPr>
            <p:cNvPr id="1370" name="Google Shape;1370;p21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371" name="Google Shape;1371;p21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1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1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374" name="Google Shape;1374;p21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1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1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1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8" name="Google Shape;1378;p21"/>
          <p:cNvGrpSpPr/>
          <p:nvPr/>
        </p:nvGrpSpPr>
        <p:grpSpPr>
          <a:xfrm>
            <a:off x="2596325" y="-2334801"/>
            <a:ext cx="2504551" cy="4575301"/>
            <a:chOff x="8430775" y="-2181926"/>
            <a:chExt cx="2504551" cy="4575301"/>
          </a:xfrm>
        </p:grpSpPr>
        <p:sp>
          <p:nvSpPr>
            <p:cNvPr id="1379" name="Google Shape;1379;p21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1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1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1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3" name="Google Shape;1383;p21"/>
          <p:cNvSpPr txBox="1">
            <a:spLocks noGrp="1"/>
          </p:cNvSpPr>
          <p:nvPr>
            <p:ph type="subTitle" idx="1"/>
          </p:nvPr>
        </p:nvSpPr>
        <p:spPr>
          <a:xfrm>
            <a:off x="4157575" y="2323300"/>
            <a:ext cx="3368100" cy="117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6"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29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866" name="Google Shape;1866;p29"/>
          <p:cNvSpPr txBox="1">
            <a:spLocks noGrp="1"/>
          </p:cNvSpPr>
          <p:nvPr>
            <p:ph type="subTitle" idx="1"/>
          </p:nvPr>
        </p:nvSpPr>
        <p:spPr>
          <a:xfrm>
            <a:off x="2132775" y="1952242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7" name="Google Shape;1867;p29"/>
          <p:cNvSpPr txBox="1">
            <a:spLocks noGrp="1"/>
          </p:cNvSpPr>
          <p:nvPr>
            <p:ph type="subTitle" idx="2"/>
          </p:nvPr>
        </p:nvSpPr>
        <p:spPr>
          <a:xfrm>
            <a:off x="2132775" y="15710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868" name="Google Shape;1868;p29"/>
          <p:cNvSpPr txBox="1">
            <a:spLocks noGrp="1"/>
          </p:cNvSpPr>
          <p:nvPr>
            <p:ph type="subTitle" idx="3"/>
          </p:nvPr>
        </p:nvSpPr>
        <p:spPr>
          <a:xfrm>
            <a:off x="2132775" y="3401042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9" name="Google Shape;1869;p29"/>
          <p:cNvSpPr txBox="1">
            <a:spLocks noGrp="1"/>
          </p:cNvSpPr>
          <p:nvPr>
            <p:ph type="subTitle" idx="4"/>
          </p:nvPr>
        </p:nvSpPr>
        <p:spPr>
          <a:xfrm>
            <a:off x="2132775" y="30198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870" name="Google Shape;1870;p29"/>
          <p:cNvSpPr txBox="1">
            <a:spLocks noGrp="1"/>
          </p:cNvSpPr>
          <p:nvPr>
            <p:ph type="subTitle" idx="5"/>
          </p:nvPr>
        </p:nvSpPr>
        <p:spPr>
          <a:xfrm>
            <a:off x="5911850" y="1952242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1" name="Google Shape;1871;p29"/>
          <p:cNvSpPr txBox="1">
            <a:spLocks noGrp="1"/>
          </p:cNvSpPr>
          <p:nvPr>
            <p:ph type="subTitle" idx="6"/>
          </p:nvPr>
        </p:nvSpPr>
        <p:spPr>
          <a:xfrm>
            <a:off x="5911850" y="15710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872" name="Google Shape;1872;p29"/>
          <p:cNvSpPr txBox="1">
            <a:spLocks noGrp="1"/>
          </p:cNvSpPr>
          <p:nvPr>
            <p:ph type="subTitle" idx="7"/>
          </p:nvPr>
        </p:nvSpPr>
        <p:spPr>
          <a:xfrm>
            <a:off x="5911850" y="3401042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3" name="Google Shape;1873;p29"/>
          <p:cNvSpPr txBox="1">
            <a:spLocks noGrp="1"/>
          </p:cNvSpPr>
          <p:nvPr>
            <p:ph type="subTitle" idx="8"/>
          </p:nvPr>
        </p:nvSpPr>
        <p:spPr>
          <a:xfrm>
            <a:off x="5911850" y="30198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1874" name="Google Shape;1874;p29"/>
          <p:cNvGrpSpPr/>
          <p:nvPr/>
        </p:nvGrpSpPr>
        <p:grpSpPr>
          <a:xfrm rot="10800000">
            <a:off x="-1081045" y="2901062"/>
            <a:ext cx="3021722" cy="3146276"/>
            <a:chOff x="-1081045" y="-1072813"/>
            <a:chExt cx="3021722" cy="3146276"/>
          </a:xfrm>
        </p:grpSpPr>
        <p:sp>
          <p:nvSpPr>
            <p:cNvPr id="1875" name="Google Shape;1875;p29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9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9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9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9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9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9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9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3" name="Google Shape;1883;p29"/>
          <p:cNvGrpSpPr/>
          <p:nvPr/>
        </p:nvGrpSpPr>
        <p:grpSpPr>
          <a:xfrm rot="10800000">
            <a:off x="8197625" y="-630926"/>
            <a:ext cx="1158175" cy="2819114"/>
            <a:chOff x="-444950" y="2746461"/>
            <a:chExt cx="1158175" cy="2819114"/>
          </a:xfrm>
        </p:grpSpPr>
        <p:sp>
          <p:nvSpPr>
            <p:cNvPr id="1884" name="Google Shape;1884;p29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885" name="Google Shape;1885;p29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9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9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888" name="Google Shape;1888;p29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9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9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9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2" name="Google Shape;1892;p29"/>
          <p:cNvGrpSpPr/>
          <p:nvPr/>
        </p:nvGrpSpPr>
        <p:grpSpPr>
          <a:xfrm rot="-5400000" flipH="1">
            <a:off x="5658025" y="4666451"/>
            <a:ext cx="4222888" cy="4088811"/>
            <a:chOff x="8129425" y="2555026"/>
            <a:chExt cx="4222888" cy="4088811"/>
          </a:xfrm>
        </p:grpSpPr>
        <p:sp>
          <p:nvSpPr>
            <p:cNvPr id="1893" name="Google Shape;1893;p2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1" name="Google Shape;1901;p29"/>
          <p:cNvGrpSpPr/>
          <p:nvPr/>
        </p:nvGrpSpPr>
        <p:grpSpPr>
          <a:xfrm>
            <a:off x="-3068512" y="-9947723"/>
            <a:ext cx="3752539" cy="12135923"/>
            <a:chOff x="-3068512" y="-9947723"/>
            <a:chExt cx="3752539" cy="12135923"/>
          </a:xfrm>
        </p:grpSpPr>
        <p:sp>
          <p:nvSpPr>
            <p:cNvPr id="1902" name="Google Shape;1902;p29"/>
            <p:cNvSpPr/>
            <p:nvPr/>
          </p:nvSpPr>
          <p:spPr>
            <a:xfrm flipH="1">
              <a:off x="-2933272" y="-5994223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9"/>
            <p:cNvSpPr/>
            <p:nvPr/>
          </p:nvSpPr>
          <p:spPr>
            <a:xfrm flipH="1">
              <a:off x="519307" y="-404680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9"/>
            <p:cNvSpPr/>
            <p:nvPr/>
          </p:nvSpPr>
          <p:spPr>
            <a:xfrm flipH="1">
              <a:off x="549910" y="-142680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9"/>
            <p:cNvSpPr/>
            <p:nvPr/>
          </p:nvSpPr>
          <p:spPr>
            <a:xfrm flipH="1">
              <a:off x="100683" y="-9888941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9"/>
            <p:cNvSpPr/>
            <p:nvPr/>
          </p:nvSpPr>
          <p:spPr>
            <a:xfrm flipH="1">
              <a:off x="-2933304" y="-9888941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9"/>
            <p:cNvSpPr/>
            <p:nvPr/>
          </p:nvSpPr>
          <p:spPr>
            <a:xfrm flipH="1">
              <a:off x="-2959201" y="-439730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9"/>
            <p:cNvSpPr/>
            <p:nvPr/>
          </p:nvSpPr>
          <p:spPr>
            <a:xfrm flipH="1">
              <a:off x="-2959201" y="-418561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9"/>
            <p:cNvSpPr/>
            <p:nvPr/>
          </p:nvSpPr>
          <p:spPr>
            <a:xfrm flipH="1">
              <a:off x="-2959201" y="-3971510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9"/>
            <p:cNvSpPr/>
            <p:nvPr/>
          </p:nvSpPr>
          <p:spPr>
            <a:xfrm flipH="1">
              <a:off x="-2959201" y="-375994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9"/>
            <p:cNvSpPr/>
            <p:nvPr/>
          </p:nvSpPr>
          <p:spPr>
            <a:xfrm flipH="1">
              <a:off x="-2959201" y="-354825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9"/>
            <p:cNvSpPr/>
            <p:nvPr/>
          </p:nvSpPr>
          <p:spPr>
            <a:xfrm flipH="1">
              <a:off x="100675" y="-9286920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9"/>
            <p:cNvSpPr/>
            <p:nvPr/>
          </p:nvSpPr>
          <p:spPr>
            <a:xfrm rot="5400000">
              <a:off x="-4092306" y="110720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9"/>
            <p:cNvSpPr/>
            <p:nvPr/>
          </p:nvSpPr>
          <p:spPr>
            <a:xfrm rot="5400000">
              <a:off x="-3287162" y="-1714756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9"/>
            <p:cNvSpPr/>
            <p:nvPr/>
          </p:nvSpPr>
          <p:spPr>
            <a:xfrm rot="5400000">
              <a:off x="-2081713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9"/>
            <p:cNvSpPr/>
            <p:nvPr/>
          </p:nvSpPr>
          <p:spPr>
            <a:xfrm rot="5400000">
              <a:off x="-2792212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9"/>
            <p:cNvSpPr/>
            <p:nvPr/>
          </p:nvSpPr>
          <p:spPr>
            <a:xfrm rot="5400000">
              <a:off x="-2555379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9"/>
            <p:cNvSpPr/>
            <p:nvPr/>
          </p:nvSpPr>
          <p:spPr>
            <a:xfrm rot="5400000">
              <a:off x="-2318546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9"/>
            <p:cNvSpPr/>
            <p:nvPr/>
          </p:nvSpPr>
          <p:spPr>
            <a:xfrm rot="5400000">
              <a:off x="163567" y="-3282978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9"/>
            <p:cNvSpPr/>
            <p:nvPr/>
          </p:nvSpPr>
          <p:spPr>
            <a:xfrm rot="5400000">
              <a:off x="-2992046" y="-602929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9"/>
            <p:cNvSpPr/>
            <p:nvPr/>
          </p:nvSpPr>
          <p:spPr>
            <a:xfrm rot="5400000">
              <a:off x="-2992046" y="-721489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9"/>
            <p:cNvSpPr/>
            <p:nvPr/>
          </p:nvSpPr>
          <p:spPr>
            <a:xfrm rot="5400000">
              <a:off x="-2992046" y="-697777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9"/>
            <p:cNvSpPr/>
            <p:nvPr/>
          </p:nvSpPr>
          <p:spPr>
            <a:xfrm rot="5400000">
              <a:off x="-2992046" y="-67406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9"/>
            <p:cNvSpPr/>
            <p:nvPr/>
          </p:nvSpPr>
          <p:spPr>
            <a:xfrm rot="5400000">
              <a:off x="-2992046" y="-650353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9"/>
            <p:cNvSpPr/>
            <p:nvPr/>
          </p:nvSpPr>
          <p:spPr>
            <a:xfrm rot="5400000">
              <a:off x="-2992046" y="-626641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9"/>
            <p:cNvSpPr/>
            <p:nvPr/>
          </p:nvSpPr>
          <p:spPr>
            <a:xfrm rot="5400000">
              <a:off x="-2992046" y="-877647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9"/>
            <p:cNvSpPr/>
            <p:nvPr/>
          </p:nvSpPr>
          <p:spPr>
            <a:xfrm rot="5400000">
              <a:off x="-1220890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9"/>
            <p:cNvSpPr/>
            <p:nvPr/>
          </p:nvSpPr>
          <p:spPr>
            <a:xfrm rot="5400000">
              <a:off x="-1505714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9"/>
            <p:cNvSpPr/>
            <p:nvPr/>
          </p:nvSpPr>
          <p:spPr>
            <a:xfrm flipH="1">
              <a:off x="-2933272" y="-5994223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9"/>
            <p:cNvSpPr/>
            <p:nvPr/>
          </p:nvSpPr>
          <p:spPr>
            <a:xfrm flipH="1">
              <a:off x="519307" y="-404680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9"/>
            <p:cNvSpPr/>
            <p:nvPr/>
          </p:nvSpPr>
          <p:spPr>
            <a:xfrm flipH="1">
              <a:off x="549910" y="-142680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9"/>
            <p:cNvSpPr/>
            <p:nvPr/>
          </p:nvSpPr>
          <p:spPr>
            <a:xfrm flipH="1">
              <a:off x="100683" y="-9888941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9"/>
            <p:cNvSpPr/>
            <p:nvPr/>
          </p:nvSpPr>
          <p:spPr>
            <a:xfrm flipH="1">
              <a:off x="-2933304" y="-9888941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9"/>
            <p:cNvSpPr/>
            <p:nvPr/>
          </p:nvSpPr>
          <p:spPr>
            <a:xfrm flipH="1">
              <a:off x="-2959201" y="-439730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9"/>
            <p:cNvSpPr/>
            <p:nvPr/>
          </p:nvSpPr>
          <p:spPr>
            <a:xfrm flipH="1">
              <a:off x="-2959201" y="-418561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9"/>
            <p:cNvSpPr/>
            <p:nvPr/>
          </p:nvSpPr>
          <p:spPr>
            <a:xfrm flipH="1">
              <a:off x="-2959201" y="-3971510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9"/>
            <p:cNvSpPr/>
            <p:nvPr/>
          </p:nvSpPr>
          <p:spPr>
            <a:xfrm flipH="1">
              <a:off x="-2959201" y="-375994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9"/>
            <p:cNvSpPr/>
            <p:nvPr/>
          </p:nvSpPr>
          <p:spPr>
            <a:xfrm flipH="1">
              <a:off x="-2959201" y="-354825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9"/>
            <p:cNvSpPr/>
            <p:nvPr/>
          </p:nvSpPr>
          <p:spPr>
            <a:xfrm flipH="1">
              <a:off x="100675" y="-9286920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9"/>
            <p:cNvSpPr/>
            <p:nvPr/>
          </p:nvSpPr>
          <p:spPr>
            <a:xfrm rot="5400000">
              <a:off x="-4092306" y="110720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9"/>
            <p:cNvSpPr/>
            <p:nvPr/>
          </p:nvSpPr>
          <p:spPr>
            <a:xfrm rot="5400000">
              <a:off x="196075" y="-80106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9"/>
            <p:cNvSpPr/>
            <p:nvPr/>
          </p:nvSpPr>
          <p:spPr>
            <a:xfrm rot="5400000">
              <a:off x="-2081713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9"/>
            <p:cNvSpPr/>
            <p:nvPr/>
          </p:nvSpPr>
          <p:spPr>
            <a:xfrm rot="5400000">
              <a:off x="-2792212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9"/>
            <p:cNvSpPr/>
            <p:nvPr/>
          </p:nvSpPr>
          <p:spPr>
            <a:xfrm rot="5400000">
              <a:off x="-2555379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9"/>
            <p:cNvSpPr/>
            <p:nvPr/>
          </p:nvSpPr>
          <p:spPr>
            <a:xfrm rot="5400000">
              <a:off x="-2318546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9"/>
            <p:cNvSpPr/>
            <p:nvPr/>
          </p:nvSpPr>
          <p:spPr>
            <a:xfrm rot="5400000">
              <a:off x="163567" y="-3282978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9"/>
            <p:cNvSpPr/>
            <p:nvPr/>
          </p:nvSpPr>
          <p:spPr>
            <a:xfrm rot="5400000">
              <a:off x="-2992046" y="-602929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9"/>
            <p:cNvSpPr/>
            <p:nvPr/>
          </p:nvSpPr>
          <p:spPr>
            <a:xfrm rot="5400000">
              <a:off x="-2992046" y="-721489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9"/>
            <p:cNvSpPr/>
            <p:nvPr/>
          </p:nvSpPr>
          <p:spPr>
            <a:xfrm rot="5400000">
              <a:off x="-2992046" y="-697777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9"/>
            <p:cNvSpPr/>
            <p:nvPr/>
          </p:nvSpPr>
          <p:spPr>
            <a:xfrm rot="5400000">
              <a:off x="-2992046" y="-67406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9"/>
            <p:cNvSpPr/>
            <p:nvPr/>
          </p:nvSpPr>
          <p:spPr>
            <a:xfrm rot="5400000">
              <a:off x="-2992046" y="-650353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9"/>
            <p:cNvSpPr/>
            <p:nvPr/>
          </p:nvSpPr>
          <p:spPr>
            <a:xfrm rot="5400000">
              <a:off x="-2992046" y="-626641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9"/>
            <p:cNvSpPr/>
            <p:nvPr/>
          </p:nvSpPr>
          <p:spPr>
            <a:xfrm rot="5400000">
              <a:off x="-2992046" y="-877647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9"/>
            <p:cNvSpPr/>
            <p:nvPr/>
          </p:nvSpPr>
          <p:spPr>
            <a:xfrm rot="5400000">
              <a:off x="-1220890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9"/>
            <p:cNvSpPr/>
            <p:nvPr/>
          </p:nvSpPr>
          <p:spPr>
            <a:xfrm rot="5400000">
              <a:off x="-1505714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9"/>
            <p:cNvSpPr/>
            <p:nvPr/>
          </p:nvSpPr>
          <p:spPr>
            <a:xfrm rot="5400000">
              <a:off x="196075" y="-80106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32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069" name="Google Shape;2069;p32"/>
          <p:cNvSpPr txBox="1">
            <a:spLocks noGrp="1"/>
          </p:cNvSpPr>
          <p:nvPr>
            <p:ph type="subTitle" idx="1"/>
          </p:nvPr>
        </p:nvSpPr>
        <p:spPr>
          <a:xfrm>
            <a:off x="1805875" y="1710450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0" name="Google Shape;2070;p32"/>
          <p:cNvSpPr txBox="1">
            <a:spLocks noGrp="1"/>
          </p:cNvSpPr>
          <p:nvPr>
            <p:ph type="subTitle" idx="2"/>
          </p:nvPr>
        </p:nvSpPr>
        <p:spPr>
          <a:xfrm>
            <a:off x="1805875" y="1329200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71" name="Google Shape;2071;p32"/>
          <p:cNvSpPr txBox="1">
            <a:spLocks noGrp="1"/>
          </p:cNvSpPr>
          <p:nvPr>
            <p:ph type="subTitle" idx="3"/>
          </p:nvPr>
        </p:nvSpPr>
        <p:spPr>
          <a:xfrm>
            <a:off x="1805875" y="4077725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2" name="Google Shape;2072;p32"/>
          <p:cNvSpPr txBox="1">
            <a:spLocks noGrp="1"/>
          </p:cNvSpPr>
          <p:nvPr>
            <p:ph type="subTitle" idx="4"/>
          </p:nvPr>
        </p:nvSpPr>
        <p:spPr>
          <a:xfrm>
            <a:off x="1805875" y="3696475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73" name="Google Shape;2073;p32"/>
          <p:cNvSpPr txBox="1">
            <a:spLocks noGrp="1"/>
          </p:cNvSpPr>
          <p:nvPr>
            <p:ph type="subTitle" idx="5"/>
          </p:nvPr>
        </p:nvSpPr>
        <p:spPr>
          <a:xfrm>
            <a:off x="1805875" y="2894088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4" name="Google Shape;2074;p32"/>
          <p:cNvSpPr txBox="1">
            <a:spLocks noGrp="1"/>
          </p:cNvSpPr>
          <p:nvPr>
            <p:ph type="subTitle" idx="6"/>
          </p:nvPr>
        </p:nvSpPr>
        <p:spPr>
          <a:xfrm>
            <a:off x="1805875" y="2512838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75" name="Google Shape;2075;p32"/>
          <p:cNvSpPr txBox="1">
            <a:spLocks noGrp="1"/>
          </p:cNvSpPr>
          <p:nvPr>
            <p:ph type="subTitle" idx="7"/>
          </p:nvPr>
        </p:nvSpPr>
        <p:spPr>
          <a:xfrm>
            <a:off x="5660750" y="1710450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6" name="Google Shape;2076;p32"/>
          <p:cNvSpPr txBox="1">
            <a:spLocks noGrp="1"/>
          </p:cNvSpPr>
          <p:nvPr>
            <p:ph type="subTitle" idx="8"/>
          </p:nvPr>
        </p:nvSpPr>
        <p:spPr>
          <a:xfrm>
            <a:off x="5660750" y="1329200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77" name="Google Shape;2077;p32"/>
          <p:cNvSpPr txBox="1">
            <a:spLocks noGrp="1"/>
          </p:cNvSpPr>
          <p:nvPr>
            <p:ph type="subTitle" idx="9"/>
          </p:nvPr>
        </p:nvSpPr>
        <p:spPr>
          <a:xfrm>
            <a:off x="5660750" y="4077725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8" name="Google Shape;2078;p32"/>
          <p:cNvSpPr txBox="1">
            <a:spLocks noGrp="1"/>
          </p:cNvSpPr>
          <p:nvPr>
            <p:ph type="subTitle" idx="13"/>
          </p:nvPr>
        </p:nvSpPr>
        <p:spPr>
          <a:xfrm>
            <a:off x="5660750" y="3696475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79" name="Google Shape;2079;p32"/>
          <p:cNvSpPr txBox="1">
            <a:spLocks noGrp="1"/>
          </p:cNvSpPr>
          <p:nvPr>
            <p:ph type="subTitle" idx="14"/>
          </p:nvPr>
        </p:nvSpPr>
        <p:spPr>
          <a:xfrm>
            <a:off x="5660750" y="2894088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0" name="Google Shape;2080;p32"/>
          <p:cNvSpPr txBox="1">
            <a:spLocks noGrp="1"/>
          </p:cNvSpPr>
          <p:nvPr>
            <p:ph type="subTitle" idx="15"/>
          </p:nvPr>
        </p:nvSpPr>
        <p:spPr>
          <a:xfrm>
            <a:off x="5660750" y="2512838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2081" name="Google Shape;2081;p32"/>
          <p:cNvGrpSpPr/>
          <p:nvPr/>
        </p:nvGrpSpPr>
        <p:grpSpPr>
          <a:xfrm rot="10800000">
            <a:off x="7218810" y="-1747902"/>
            <a:ext cx="3021722" cy="3146276"/>
            <a:chOff x="-1064015" y="2306598"/>
            <a:chExt cx="3021722" cy="3146276"/>
          </a:xfrm>
        </p:grpSpPr>
        <p:sp>
          <p:nvSpPr>
            <p:cNvPr id="2082" name="Google Shape;2082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6" name="Google Shape;2086;p32"/>
          <p:cNvGrpSpPr/>
          <p:nvPr/>
        </p:nvGrpSpPr>
        <p:grpSpPr>
          <a:xfrm rot="10800000">
            <a:off x="-66225" y="2050490"/>
            <a:ext cx="618526" cy="5831511"/>
            <a:chOff x="8626375" y="-2137135"/>
            <a:chExt cx="618526" cy="5831511"/>
          </a:xfrm>
        </p:grpSpPr>
        <p:sp>
          <p:nvSpPr>
            <p:cNvPr id="2087" name="Google Shape;2087;p32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2"/>
            <p:cNvSpPr/>
            <p:nvPr/>
          </p:nvSpPr>
          <p:spPr>
            <a:xfrm rot="-5400000">
              <a:off x="8403006" y="2019204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2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2"/>
            <p:cNvSpPr/>
            <p:nvPr/>
          </p:nvSpPr>
          <p:spPr>
            <a:xfrm rot="-5400000">
              <a:off x="8403006" y="2019204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1" name="Google Shape;2091;p32"/>
          <p:cNvGrpSpPr/>
          <p:nvPr/>
        </p:nvGrpSpPr>
        <p:grpSpPr>
          <a:xfrm>
            <a:off x="8749262" y="539535"/>
            <a:ext cx="117523" cy="519040"/>
            <a:chOff x="9744987" y="2954335"/>
            <a:chExt cx="117523" cy="519040"/>
          </a:xfrm>
        </p:grpSpPr>
        <p:sp>
          <p:nvSpPr>
            <p:cNvPr id="2092" name="Google Shape;2092;p32"/>
            <p:cNvSpPr/>
            <p:nvPr/>
          </p:nvSpPr>
          <p:spPr>
            <a:xfrm rot="-5400000">
              <a:off x="9744987" y="335585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2"/>
            <p:cNvSpPr/>
            <p:nvPr/>
          </p:nvSpPr>
          <p:spPr>
            <a:xfrm rot="-5400000">
              <a:off x="9744987" y="315509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2"/>
            <p:cNvSpPr/>
            <p:nvPr/>
          </p:nvSpPr>
          <p:spPr>
            <a:xfrm rot="-5400000">
              <a:off x="9744987" y="295433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2"/>
            <p:cNvSpPr/>
            <p:nvPr/>
          </p:nvSpPr>
          <p:spPr>
            <a:xfrm rot="-5400000">
              <a:off x="9744987" y="335585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2"/>
            <p:cNvSpPr/>
            <p:nvPr/>
          </p:nvSpPr>
          <p:spPr>
            <a:xfrm rot="-5400000">
              <a:off x="9744987" y="315509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2"/>
            <p:cNvSpPr/>
            <p:nvPr/>
          </p:nvSpPr>
          <p:spPr>
            <a:xfrm rot="-5400000">
              <a:off x="9744987" y="295433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32"/>
          <p:cNvGrpSpPr/>
          <p:nvPr/>
        </p:nvGrpSpPr>
        <p:grpSpPr>
          <a:xfrm rot="5400000">
            <a:off x="-1353565" y="-944652"/>
            <a:ext cx="3021722" cy="3146276"/>
            <a:chOff x="-1064015" y="2306598"/>
            <a:chExt cx="3021722" cy="3146276"/>
          </a:xfrm>
        </p:grpSpPr>
        <p:sp>
          <p:nvSpPr>
            <p:cNvPr id="2099" name="Google Shape;2099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3" name="Google Shape;2103;p32"/>
          <p:cNvGrpSpPr/>
          <p:nvPr/>
        </p:nvGrpSpPr>
        <p:grpSpPr>
          <a:xfrm flipH="1">
            <a:off x="5149127" y="4880776"/>
            <a:ext cx="4088811" cy="4088811"/>
            <a:chOff x="-3640848" y="2185426"/>
            <a:chExt cx="4088811" cy="4088811"/>
          </a:xfrm>
        </p:grpSpPr>
        <p:sp>
          <p:nvSpPr>
            <p:cNvPr id="2104" name="Google Shape;2104;p3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title" idx="2" hasCustomPrompt="1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/>
          <p:nvPr/>
        </p:nvSpPr>
        <p:spPr>
          <a:xfrm rot="-2716073">
            <a:off x="207070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592764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3"/>
          <p:cNvGrpSpPr/>
          <p:nvPr/>
        </p:nvGrpSpPr>
        <p:grpSpPr>
          <a:xfrm>
            <a:off x="-1624871" y="-4592"/>
            <a:ext cx="5178842" cy="5178453"/>
            <a:chOff x="-1624871" y="-4592"/>
            <a:chExt cx="5178842" cy="5178453"/>
          </a:xfrm>
        </p:grpSpPr>
        <p:sp>
          <p:nvSpPr>
            <p:cNvPr id="77" name="Google Shape;77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3"/>
          <p:cNvSpPr/>
          <p:nvPr/>
        </p:nvSpPr>
        <p:spPr>
          <a:xfrm rot="-2716073">
            <a:off x="207058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-1064015" y="2306598"/>
            <a:ext cx="3021722" cy="3146276"/>
            <a:chOff x="-1064015" y="2306598"/>
            <a:chExt cx="3021722" cy="3146276"/>
          </a:xfrm>
        </p:grpSpPr>
        <p:sp>
          <p:nvSpPr>
            <p:cNvPr id="82" name="Google Shape;82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>
            <a:off x="758062" y="2741287"/>
            <a:ext cx="1247068" cy="1340554"/>
            <a:chOff x="758062" y="2741287"/>
            <a:chExt cx="1247068" cy="1340554"/>
          </a:xfrm>
        </p:grpSpPr>
        <p:sp>
          <p:nvSpPr>
            <p:cNvPr id="89" name="Google Shape;89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3"/>
          <p:cNvSpPr/>
          <p:nvPr/>
        </p:nvSpPr>
        <p:spPr>
          <a:xfrm>
            <a:off x="592751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 rot="8083927">
            <a:off x="8055138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"/>
          <p:cNvSpPr/>
          <p:nvPr/>
        </p:nvSpPr>
        <p:spPr>
          <a:xfrm rot="10800000">
            <a:off x="8440836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3"/>
          <p:cNvGrpSpPr/>
          <p:nvPr/>
        </p:nvGrpSpPr>
        <p:grpSpPr>
          <a:xfrm>
            <a:off x="5590029" y="-11612"/>
            <a:ext cx="5178842" cy="5178453"/>
            <a:chOff x="5590029" y="-11612"/>
            <a:chExt cx="5178842" cy="5178453"/>
          </a:xfrm>
        </p:grpSpPr>
        <p:sp>
          <p:nvSpPr>
            <p:cNvPr id="110" name="Google Shape;110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083927">
            <a:off x="8055150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3"/>
          <p:cNvGrpSpPr/>
          <p:nvPr/>
        </p:nvGrpSpPr>
        <p:grpSpPr>
          <a:xfrm>
            <a:off x="7186293" y="-290625"/>
            <a:ext cx="3021722" cy="3146276"/>
            <a:chOff x="7186293" y="-290625"/>
            <a:chExt cx="3021722" cy="3146276"/>
          </a:xfrm>
        </p:grpSpPr>
        <p:sp>
          <p:nvSpPr>
            <p:cNvPr id="116" name="Google Shape;116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 rot="10800000">
            <a:off x="8440849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body" idx="1"/>
          </p:nvPr>
        </p:nvSpPr>
        <p:spPr>
          <a:xfrm>
            <a:off x="713225" y="1199000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31" name="Google Shape;131;p4"/>
          <p:cNvGrpSpPr/>
          <p:nvPr/>
        </p:nvGrpSpPr>
        <p:grpSpPr>
          <a:xfrm>
            <a:off x="-3170262" y="3452177"/>
            <a:ext cx="3721951" cy="12135923"/>
            <a:chOff x="-3170262" y="3452177"/>
            <a:chExt cx="3721951" cy="12135923"/>
          </a:xfrm>
        </p:grpSpPr>
        <p:sp>
          <p:nvSpPr>
            <p:cNvPr id="132" name="Google Shape;132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4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189" name="Google Shape;189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4"/>
          <p:cNvGrpSpPr/>
          <p:nvPr/>
        </p:nvGrpSpPr>
        <p:grpSpPr>
          <a:xfrm>
            <a:off x="-1081045" y="-1072813"/>
            <a:ext cx="3021722" cy="3146276"/>
            <a:chOff x="-1081045" y="-1072813"/>
            <a:chExt cx="3021722" cy="3146276"/>
          </a:xfrm>
        </p:grpSpPr>
        <p:sp>
          <p:nvSpPr>
            <p:cNvPr id="244" name="Google Shape;244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365" name="Google Shape;365;p6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366" name="Google Shape;366;p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6"/>
          <p:cNvGrpSpPr/>
          <p:nvPr/>
        </p:nvGrpSpPr>
        <p:grpSpPr>
          <a:xfrm>
            <a:off x="-3325500" y="-70089"/>
            <a:ext cx="3769563" cy="11358057"/>
            <a:chOff x="-2722250" y="-1079764"/>
            <a:chExt cx="3769563" cy="11358057"/>
          </a:xfrm>
        </p:grpSpPr>
        <p:sp>
          <p:nvSpPr>
            <p:cNvPr id="421" name="Google Shape;421;p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6"/>
          <p:cNvGrpSpPr/>
          <p:nvPr/>
        </p:nvGrpSpPr>
        <p:grpSpPr>
          <a:xfrm rot="10800000">
            <a:off x="614519" y="-1255848"/>
            <a:ext cx="1982975" cy="2013575"/>
            <a:chOff x="746900" y="-550225"/>
            <a:chExt cx="1982975" cy="2013575"/>
          </a:xfrm>
        </p:grpSpPr>
        <p:sp>
          <p:nvSpPr>
            <p:cNvPr id="436" name="Google Shape;436;p6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437" name="Google Shape;437;p6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"/>
          <p:cNvSpPr txBox="1">
            <a:spLocks noGrp="1"/>
          </p:cNvSpPr>
          <p:nvPr>
            <p:ph type="title"/>
          </p:nvPr>
        </p:nvSpPr>
        <p:spPr>
          <a:xfrm>
            <a:off x="1251900" y="1284675"/>
            <a:ext cx="66402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grpSp>
        <p:nvGrpSpPr>
          <p:cNvPr id="486" name="Google Shape;486;p8"/>
          <p:cNvGrpSpPr/>
          <p:nvPr/>
        </p:nvGrpSpPr>
        <p:grpSpPr>
          <a:xfrm rot="-5400000" flipH="1">
            <a:off x="5484825" y="4506281"/>
            <a:ext cx="4222888" cy="4088811"/>
            <a:chOff x="8129425" y="2555026"/>
            <a:chExt cx="4222888" cy="4088811"/>
          </a:xfrm>
        </p:grpSpPr>
        <p:sp>
          <p:nvSpPr>
            <p:cNvPr id="487" name="Google Shape;487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8"/>
          <p:cNvGrpSpPr/>
          <p:nvPr/>
        </p:nvGrpSpPr>
        <p:grpSpPr>
          <a:xfrm rot="10800000" flipH="1">
            <a:off x="8272302" y="-5544304"/>
            <a:ext cx="3769563" cy="11358057"/>
            <a:chOff x="-2722250" y="-1079764"/>
            <a:chExt cx="3769563" cy="11358057"/>
          </a:xfrm>
        </p:grpSpPr>
        <p:sp>
          <p:nvSpPr>
            <p:cNvPr id="496" name="Google Shape;496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8"/>
          <p:cNvGrpSpPr/>
          <p:nvPr/>
        </p:nvGrpSpPr>
        <p:grpSpPr>
          <a:xfrm rot="5400000" flipH="1">
            <a:off x="-557306" y="-3451592"/>
            <a:ext cx="4222888" cy="4088811"/>
            <a:chOff x="8129425" y="2555026"/>
            <a:chExt cx="4222888" cy="4088811"/>
          </a:xfrm>
        </p:grpSpPr>
        <p:sp>
          <p:nvSpPr>
            <p:cNvPr id="511" name="Google Shape;511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8"/>
          <p:cNvGrpSpPr/>
          <p:nvPr/>
        </p:nvGrpSpPr>
        <p:grpSpPr>
          <a:xfrm rot="5400000" flipH="1">
            <a:off x="-6692119" y="-1358592"/>
            <a:ext cx="3769563" cy="11358057"/>
            <a:chOff x="-2722250" y="-1079764"/>
            <a:chExt cx="3769563" cy="11358057"/>
          </a:xfrm>
        </p:grpSpPr>
        <p:sp>
          <p:nvSpPr>
            <p:cNvPr id="520" name="Google Shape;520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"/>
          <p:cNvSpPr txBox="1">
            <a:spLocks noGrp="1"/>
          </p:cNvSpPr>
          <p:nvPr>
            <p:ph type="title"/>
          </p:nvPr>
        </p:nvSpPr>
        <p:spPr>
          <a:xfrm>
            <a:off x="2344500" y="1378869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536" name="Google Shape;536;p9"/>
          <p:cNvSpPr txBox="1">
            <a:spLocks noGrp="1"/>
          </p:cNvSpPr>
          <p:nvPr>
            <p:ph type="subTitle" idx="1"/>
          </p:nvPr>
        </p:nvSpPr>
        <p:spPr>
          <a:xfrm>
            <a:off x="2549400" y="2544981"/>
            <a:ext cx="4045200" cy="12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37" name="Google Shape;537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538" name="Google Shape;538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39" name="Google Shape;539;p9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540" name="Google Shape;540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9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549" name="Google Shape;549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9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564" name="Google Shape;564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9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574" name="Google Shape;574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583" name="Google Shape;583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4" name="Google Shape;584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85" name="Google Shape;585;p9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586" name="Google Shape;586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7" name="Google Shape;587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9" name="Google Shape;589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9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591" name="Google Shape;591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2" name="Google Shape;592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4" name="Google Shape;594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1"/>
          <p:cNvSpPr txBox="1">
            <a:spLocks noGrp="1"/>
          </p:cNvSpPr>
          <p:nvPr>
            <p:ph type="title" hasCustomPrompt="1"/>
          </p:nvPr>
        </p:nvSpPr>
        <p:spPr>
          <a:xfrm>
            <a:off x="1214250" y="1264825"/>
            <a:ext cx="6715500" cy="12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1pPr>
            <a:lvl2pPr lvl="1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2pPr>
            <a:lvl3pPr lvl="2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3pPr>
            <a:lvl4pPr lvl="3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4pPr>
            <a:lvl5pPr lvl="4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5pPr>
            <a:lvl6pPr lvl="5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6pPr>
            <a:lvl7pPr lvl="6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7pPr>
            <a:lvl8pPr lvl="7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8pPr>
            <a:lvl9pPr lvl="8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9pPr>
          </a:lstStyle>
          <a:p>
            <a:r>
              <a:t>xx%</a:t>
            </a:r>
          </a:p>
        </p:txBody>
      </p:sp>
      <p:grpSp>
        <p:nvGrpSpPr>
          <p:cNvPr id="624" name="Google Shape;624;p11"/>
          <p:cNvGrpSpPr/>
          <p:nvPr/>
        </p:nvGrpSpPr>
        <p:grpSpPr>
          <a:xfrm rot="5400000">
            <a:off x="6607647" y="2869490"/>
            <a:ext cx="1632765" cy="4501735"/>
            <a:chOff x="8342610" y="-1257510"/>
            <a:chExt cx="1632765" cy="4501735"/>
          </a:xfrm>
        </p:grpSpPr>
        <p:sp>
          <p:nvSpPr>
            <p:cNvPr id="625" name="Google Shape;625;p11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1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627" name="Google Shape;627;p11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628" name="Google Shape;628;p11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11"/>
          <p:cNvGrpSpPr/>
          <p:nvPr/>
        </p:nvGrpSpPr>
        <p:grpSpPr>
          <a:xfrm>
            <a:off x="-2902387" y="-4899154"/>
            <a:ext cx="3721951" cy="12135923"/>
            <a:chOff x="-3170262" y="3452177"/>
            <a:chExt cx="3721951" cy="12135923"/>
          </a:xfrm>
        </p:grpSpPr>
        <p:sp>
          <p:nvSpPr>
            <p:cNvPr id="630" name="Google Shape;630;p11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1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1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1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1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1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1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1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1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1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1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1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1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1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1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1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1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1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1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1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1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1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1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1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6" name="Google Shape;686;p11"/>
          <p:cNvGrpSpPr/>
          <p:nvPr/>
        </p:nvGrpSpPr>
        <p:grpSpPr>
          <a:xfrm>
            <a:off x="8430763" y="-1848727"/>
            <a:ext cx="3769563" cy="11358057"/>
            <a:chOff x="-2722250" y="-1079764"/>
            <a:chExt cx="3769563" cy="11358057"/>
          </a:xfrm>
        </p:grpSpPr>
        <p:sp>
          <p:nvSpPr>
            <p:cNvPr id="687" name="Google Shape;687;p1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1" name="Google Shape;701;p11"/>
          <p:cNvSpPr txBox="1">
            <a:spLocks noGrp="1"/>
          </p:cNvSpPr>
          <p:nvPr>
            <p:ph type="subTitle" idx="1"/>
          </p:nvPr>
        </p:nvSpPr>
        <p:spPr>
          <a:xfrm>
            <a:off x="2455950" y="2954250"/>
            <a:ext cx="4232100" cy="54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"/>
          </p:nvPr>
        </p:nvSpPr>
        <p:spPr>
          <a:xfrm>
            <a:off x="1975600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2"/>
          </p:nvPr>
        </p:nvSpPr>
        <p:spPr>
          <a:xfrm>
            <a:off x="1975600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title" idx="3" hasCustomPrompt="1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4" hasCustomPrompt="1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5" hasCustomPrompt="1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6" hasCustomPrompt="1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subTitle" idx="7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13"/>
          <p:cNvSpPr txBox="1">
            <a:spLocks noGrp="1"/>
          </p:cNvSpPr>
          <p:nvPr>
            <p:ph type="subTitle" idx="8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3" name="Google Shape;713;p13"/>
          <p:cNvSpPr txBox="1">
            <a:spLocks noGrp="1"/>
          </p:cNvSpPr>
          <p:nvPr>
            <p:ph type="subTitle" idx="9"/>
          </p:nvPr>
        </p:nvSpPr>
        <p:spPr>
          <a:xfrm>
            <a:off x="5831075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13"/>
          <p:cNvSpPr txBox="1">
            <a:spLocks noGrp="1"/>
          </p:cNvSpPr>
          <p:nvPr>
            <p:ph type="subTitle" idx="13"/>
          </p:nvPr>
        </p:nvSpPr>
        <p:spPr>
          <a:xfrm>
            <a:off x="5831075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5" name="Google Shape;715;p13"/>
          <p:cNvSpPr txBox="1">
            <a:spLocks noGrp="1"/>
          </p:cNvSpPr>
          <p:nvPr>
            <p:ph type="subTitle" idx="14"/>
          </p:nvPr>
        </p:nvSpPr>
        <p:spPr>
          <a:xfrm>
            <a:off x="5831075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13"/>
          <p:cNvSpPr txBox="1">
            <a:spLocks noGrp="1"/>
          </p:cNvSpPr>
          <p:nvPr>
            <p:ph type="subTitle" idx="15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717" name="Google Shape;717;p13"/>
          <p:cNvGrpSpPr/>
          <p:nvPr/>
        </p:nvGrpSpPr>
        <p:grpSpPr>
          <a:xfrm>
            <a:off x="-3130987" y="-4899154"/>
            <a:ext cx="3721951" cy="12135923"/>
            <a:chOff x="-3170262" y="3452177"/>
            <a:chExt cx="3721951" cy="12135923"/>
          </a:xfrm>
        </p:grpSpPr>
        <p:sp>
          <p:nvSpPr>
            <p:cNvPr id="718" name="Google Shape;718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13"/>
          <p:cNvGrpSpPr/>
          <p:nvPr/>
        </p:nvGrpSpPr>
        <p:grpSpPr>
          <a:xfrm flipH="1">
            <a:off x="6309193" y="4399246"/>
            <a:ext cx="3769563" cy="11358057"/>
            <a:chOff x="-2722250" y="-1079764"/>
            <a:chExt cx="3769563" cy="11358057"/>
          </a:xfrm>
        </p:grpSpPr>
        <p:sp>
          <p:nvSpPr>
            <p:cNvPr id="775" name="Google Shape;775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13"/>
          <p:cNvGrpSpPr/>
          <p:nvPr/>
        </p:nvGrpSpPr>
        <p:grpSpPr>
          <a:xfrm>
            <a:off x="8626375" y="-2137135"/>
            <a:ext cx="618526" cy="5831511"/>
            <a:chOff x="8626375" y="-2137135"/>
            <a:chExt cx="618526" cy="5831511"/>
          </a:xfrm>
        </p:grpSpPr>
        <p:sp>
          <p:nvSpPr>
            <p:cNvPr id="790" name="Google Shape;790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851178" y="3217515"/>
            <a:ext cx="3146276" cy="3021722"/>
            <a:chOff x="851178" y="3217515"/>
            <a:chExt cx="3146276" cy="3021722"/>
          </a:xfrm>
        </p:grpSpPr>
        <p:sp>
          <p:nvSpPr>
            <p:cNvPr id="795" name="Google Shape;795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4" r:id="rId10"/>
    <p:sldLayoutId id="2147483665" r:id="rId11"/>
    <p:sldLayoutId id="2147483667" r:id="rId12"/>
    <p:sldLayoutId id="2147483675" r:id="rId13"/>
    <p:sldLayoutId id="2147483678" r:id="rId14"/>
    <p:sldLayoutId id="2147483681" r:id="rId15"/>
    <p:sldLayoutId id="2147483682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23"/>
          <p:cNvSpPr txBox="1">
            <a:spLocks noGrp="1"/>
          </p:cNvSpPr>
          <p:nvPr>
            <p:ph type="ctrTitle"/>
          </p:nvPr>
        </p:nvSpPr>
        <p:spPr>
          <a:xfrm>
            <a:off x="1282800" y="1106393"/>
            <a:ext cx="6578400" cy="2422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s" sz="1800" dirty="0">
                <a:solidFill>
                  <a:schemeClr val="lt2"/>
                </a:solidFill>
              </a:rPr>
              <a:t>PROYECTO FINAL</a:t>
            </a:r>
            <a:br>
              <a:rPr lang="es" sz="1800" dirty="0"/>
            </a:br>
            <a:br>
              <a:rPr lang="es" sz="1800" dirty="0"/>
            </a:br>
            <a:r>
              <a:rPr lang="es" sz="2800" dirty="0"/>
              <a:t>“RENTA DE TRANSPORTE”</a:t>
            </a:r>
            <a:br>
              <a:rPr lang="es" sz="1800" dirty="0"/>
            </a:br>
            <a:br>
              <a:rPr lang="es" sz="1800" dirty="0"/>
            </a:br>
            <a:r>
              <a:rPr lang="es" sz="1800" dirty="0"/>
              <a:t>UEA: </a:t>
            </a:r>
            <a:r>
              <a:rPr lang="es" sz="1800" dirty="0">
                <a:solidFill>
                  <a:schemeClr val="lt2"/>
                </a:solidFill>
              </a:rPr>
              <a:t>POO</a:t>
            </a:r>
            <a:br>
              <a:rPr lang="es" sz="1800" dirty="0"/>
            </a:br>
            <a:br>
              <a:rPr lang="es" sz="1800" dirty="0"/>
            </a:br>
            <a:r>
              <a:rPr lang="es" sz="1800" dirty="0"/>
              <a:t>LICENCIATURA: </a:t>
            </a:r>
            <a:r>
              <a:rPr lang="es" sz="1800" dirty="0">
                <a:solidFill>
                  <a:schemeClr val="lt2"/>
                </a:solidFill>
              </a:rPr>
              <a:t>INGENIERÍA EN COMPUTACIÓN</a:t>
            </a:r>
            <a:br>
              <a:rPr lang="es" sz="1800" dirty="0"/>
            </a:br>
            <a:br>
              <a:rPr lang="es" sz="1800" dirty="0"/>
            </a:br>
            <a:r>
              <a:rPr lang="es" sz="1800" dirty="0"/>
              <a:t>PROFESOR: </a:t>
            </a:r>
            <a:r>
              <a:rPr lang="es" sz="1800" dirty="0">
                <a:solidFill>
                  <a:schemeClr val="lt2"/>
                </a:solidFill>
              </a:rPr>
              <a:t>ABEL GARCÍA NÁJERA</a:t>
            </a:r>
            <a:br>
              <a:rPr lang="es" sz="1800" dirty="0"/>
            </a:br>
            <a:endParaRPr sz="4000" dirty="0"/>
          </a:p>
        </p:txBody>
      </p:sp>
      <p:sp>
        <p:nvSpPr>
          <p:cNvPr id="770" name="Google Shape;770;p23"/>
          <p:cNvSpPr txBox="1">
            <a:spLocks noGrp="1"/>
          </p:cNvSpPr>
          <p:nvPr>
            <p:ph type="subTitle" idx="1"/>
          </p:nvPr>
        </p:nvSpPr>
        <p:spPr>
          <a:xfrm>
            <a:off x="2211600" y="3828340"/>
            <a:ext cx="4720800" cy="840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</a:pPr>
            <a:r>
              <a:rPr lang="es" sz="1600" b="1">
                <a:latin typeface="Play"/>
                <a:ea typeface="Play"/>
                <a:cs typeface="Play"/>
                <a:sym typeface="Play"/>
              </a:rPr>
              <a:t>-</a:t>
            </a:r>
            <a:r>
              <a:rPr lang="es" sz="1600" b="1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RAMIREZ AGUILERA JESÚS EMMANUEL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</a:pPr>
            <a:r>
              <a:rPr lang="es" sz="1600" b="1">
                <a:latin typeface="Play"/>
                <a:ea typeface="Play"/>
                <a:cs typeface="Play"/>
                <a:sym typeface="Play"/>
              </a:rPr>
              <a:t>-</a:t>
            </a:r>
            <a:r>
              <a:rPr lang="es" sz="1600" b="1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NAVA MARTÍNEZ DANIELA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</a:pPr>
            <a:r>
              <a:rPr lang="es" sz="1600" b="1">
                <a:latin typeface="Play"/>
                <a:ea typeface="Play"/>
                <a:cs typeface="Play"/>
                <a:sym typeface="Play"/>
              </a:rPr>
              <a:t>-</a:t>
            </a:r>
            <a:r>
              <a:rPr lang="es" sz="1600" b="1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OLGUÍN RICO ANAID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</a:pPr>
            <a:endParaRPr/>
          </a:p>
        </p:txBody>
      </p:sp>
      <p:cxnSp>
        <p:nvCxnSpPr>
          <p:cNvPr id="771" name="Google Shape;771;p23"/>
          <p:cNvCxnSpPr/>
          <p:nvPr/>
        </p:nvCxnSpPr>
        <p:spPr>
          <a:xfrm>
            <a:off x="2500475" y="3663720"/>
            <a:ext cx="4177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772" name="Google Shape;772;p23"/>
          <p:cNvGrpSpPr/>
          <p:nvPr/>
        </p:nvGrpSpPr>
        <p:grpSpPr>
          <a:xfrm>
            <a:off x="2365175" y="3596070"/>
            <a:ext cx="4447650" cy="135300"/>
            <a:chOff x="2365175" y="3596070"/>
            <a:chExt cx="4447650" cy="135300"/>
          </a:xfrm>
        </p:grpSpPr>
        <p:sp>
          <p:nvSpPr>
            <p:cNvPr id="773" name="Google Shape;773;p23"/>
            <p:cNvSpPr/>
            <p:nvPr/>
          </p:nvSpPr>
          <p:spPr>
            <a:xfrm>
              <a:off x="236517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3"/>
            <p:cNvSpPr/>
            <p:nvPr/>
          </p:nvSpPr>
          <p:spPr>
            <a:xfrm>
              <a:off x="667752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75" name="Google Shape;775;p23"/>
            <p:cNvCxnSpPr>
              <a:stCxn id="773" idx="6"/>
              <a:endCxn id="774" idx="2"/>
            </p:cNvCxnSpPr>
            <p:nvPr/>
          </p:nvCxnSpPr>
          <p:spPr>
            <a:xfrm>
              <a:off x="2500475" y="3663720"/>
              <a:ext cx="4177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pic>
        <p:nvPicPr>
          <p:cNvPr id="776" name="Google Shape;776;p23" descr="Texto&#10;&#10;Descripción generada automáticamente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815361" y="221676"/>
            <a:ext cx="2009879" cy="707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mb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5" name="Google Shape;2655;p42"/>
          <p:cNvCxnSpPr>
            <a:stCxn id="2656" idx="6"/>
            <a:endCxn id="2657" idx="2"/>
          </p:cNvCxnSpPr>
          <p:nvPr/>
        </p:nvCxnSpPr>
        <p:spPr>
          <a:xfrm>
            <a:off x="4677538" y="2550470"/>
            <a:ext cx="3270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58" name="Google Shape;2658;p42"/>
          <p:cNvGrpSpPr/>
          <p:nvPr/>
        </p:nvGrpSpPr>
        <p:grpSpPr>
          <a:xfrm>
            <a:off x="4542238" y="2482820"/>
            <a:ext cx="3540450" cy="135300"/>
            <a:chOff x="4542238" y="2482820"/>
            <a:chExt cx="3540450" cy="135300"/>
          </a:xfrm>
        </p:grpSpPr>
        <p:sp>
          <p:nvSpPr>
            <p:cNvPr id="2656" name="Google Shape;2656;p42"/>
            <p:cNvSpPr/>
            <p:nvPr/>
          </p:nvSpPr>
          <p:spPr>
            <a:xfrm>
              <a:off x="454223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2"/>
            <p:cNvSpPr/>
            <p:nvPr/>
          </p:nvSpPr>
          <p:spPr>
            <a:xfrm>
              <a:off x="794738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59" name="Google Shape;2659;p42"/>
            <p:cNvCxnSpPr>
              <a:stCxn id="2656" idx="6"/>
              <a:endCxn id="2657" idx="2"/>
            </p:cNvCxnSpPr>
            <p:nvPr/>
          </p:nvCxnSpPr>
          <p:spPr>
            <a:xfrm>
              <a:off x="4677538" y="2550470"/>
              <a:ext cx="3270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2660" name="Google Shape;2660;p42"/>
          <p:cNvSpPr txBox="1">
            <a:spLocks noGrp="1"/>
          </p:cNvSpPr>
          <p:nvPr>
            <p:ph type="title"/>
          </p:nvPr>
        </p:nvSpPr>
        <p:spPr>
          <a:xfrm>
            <a:off x="3808415" y="1446568"/>
            <a:ext cx="5008144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MANEJO DE ERRORES</a:t>
            </a:r>
            <a:r>
              <a:rPr lang="en" sz="3500" dirty="0">
                <a:solidFill>
                  <a:schemeClr val="lt2"/>
                </a:solidFill>
              </a:rPr>
              <a:t>!</a:t>
            </a:r>
            <a:endParaRPr sz="3500" dirty="0">
              <a:solidFill>
                <a:schemeClr val="lt2"/>
              </a:solidFill>
            </a:endParaRPr>
          </a:p>
        </p:txBody>
      </p:sp>
      <p:sp>
        <p:nvSpPr>
          <p:cNvPr id="2661" name="Google Shape;2661;p42"/>
          <p:cNvSpPr txBox="1">
            <a:spLocks noGrp="1"/>
          </p:cNvSpPr>
          <p:nvPr>
            <p:ph type="subTitle" idx="1"/>
          </p:nvPr>
        </p:nvSpPr>
        <p:spPr>
          <a:xfrm>
            <a:off x="4201387" y="2840075"/>
            <a:ext cx="4222200" cy="1040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El manejo de errores es una práctica esencial para crear programas más robustos, amigables y confiables, lo que beneficia tanto a los desarrolladores como a los usuarios finales.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2" name="Google Shape;2872;p51"/>
          <p:cNvGrpSpPr/>
          <p:nvPr/>
        </p:nvGrpSpPr>
        <p:grpSpPr>
          <a:xfrm>
            <a:off x="6689317" y="1292836"/>
            <a:ext cx="795537" cy="795537"/>
            <a:chOff x="851175" y="1582401"/>
            <a:chExt cx="964872" cy="964872"/>
          </a:xfrm>
        </p:grpSpPr>
        <p:sp>
          <p:nvSpPr>
            <p:cNvPr id="2873" name="Google Shape;2873;p51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28588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1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28588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6" name="Google Shape;2876;p5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MANEJO DE ERRORES DE FORMATO FECHA</a:t>
            </a:r>
            <a:endParaRPr sz="2800" dirty="0"/>
          </a:p>
        </p:txBody>
      </p:sp>
      <p:sp>
        <p:nvSpPr>
          <p:cNvPr id="2878" name="Google Shape;2878;p51"/>
          <p:cNvSpPr txBox="1"/>
          <p:nvPr/>
        </p:nvSpPr>
        <p:spPr>
          <a:xfrm>
            <a:off x="5961517" y="2489400"/>
            <a:ext cx="2367143" cy="2671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 la función </a:t>
            </a:r>
            <a:r>
              <a:rPr lang="es-MX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solicitar_fecha</a:t>
            </a:r>
            <a:r>
              <a:rPr lang="es-MX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se utiliza un bloque try y </a:t>
            </a:r>
            <a:r>
              <a:rPr lang="es-MX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except</a:t>
            </a:r>
            <a:r>
              <a:rPr lang="es-MX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para manejar errores relacionados con el formato incorrecto de la fecha ingresada. Si el formato no cumple con "YYYY/MM/DD", se muestra un mensaje de error.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81" name="Google Shape;2881;p51"/>
          <p:cNvSpPr txBox="1">
            <a:spLocks noGrp="1"/>
          </p:cNvSpPr>
          <p:nvPr>
            <p:ph type="title" idx="4294967295"/>
          </p:nvPr>
        </p:nvSpPr>
        <p:spPr>
          <a:xfrm>
            <a:off x="6680854" y="1418752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2" name="Google Shape;800;p27">
            <a:extLst>
              <a:ext uri="{FF2B5EF4-FFF2-40B4-BE49-F238E27FC236}">
                <a16:creationId xmlns:a16="http://schemas.microsoft.com/office/drawing/2014/main" id="{6691D872-AB6A-D197-19B4-905CFC5EE77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2088373"/>
            <a:ext cx="5139350" cy="2000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2" name="Google Shape;2872;p51"/>
          <p:cNvGrpSpPr/>
          <p:nvPr/>
        </p:nvGrpSpPr>
        <p:grpSpPr>
          <a:xfrm>
            <a:off x="1254833" y="1124208"/>
            <a:ext cx="795537" cy="795537"/>
            <a:chOff x="851175" y="1582401"/>
            <a:chExt cx="964872" cy="964872"/>
          </a:xfrm>
        </p:grpSpPr>
        <p:sp>
          <p:nvSpPr>
            <p:cNvPr id="2873" name="Google Shape;2873;p51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28588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1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28588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876" name="Google Shape;2876;p5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MANEJO DE ERRORES DE ARCHIVOS NO ENCONTRADOS</a:t>
            </a:r>
            <a:endParaRPr sz="2000" dirty="0"/>
          </a:p>
        </p:txBody>
      </p:sp>
      <p:sp>
        <p:nvSpPr>
          <p:cNvPr id="2878" name="Google Shape;2878;p51"/>
          <p:cNvSpPr txBox="1"/>
          <p:nvPr/>
        </p:nvSpPr>
        <p:spPr>
          <a:xfrm>
            <a:off x="495108" y="2080123"/>
            <a:ext cx="2367143" cy="315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 los métodos </a:t>
            </a:r>
            <a:r>
              <a:rPr lang="es-MX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cargar_datos</a:t>
            </a:r>
            <a:r>
              <a:rPr lang="es-MX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y </a:t>
            </a:r>
            <a:r>
              <a:rPr lang="es-MX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guardar_datos</a:t>
            </a:r>
            <a:r>
              <a:rPr lang="es-MX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se utiliza un bloque try y </a:t>
            </a:r>
            <a:r>
              <a:rPr lang="es-MX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except</a:t>
            </a:r>
            <a:r>
              <a:rPr lang="es-MX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para manejar posibles excepciones si los archivos de datos (clientes.txt, vehiculos.txt y rentas.txt) no se encuentran en el sistema. En caso de que no se encuentre un archivo, se muestra un mensaje indicando que no se encontró el archivo correspondiente.</a:t>
            </a:r>
          </a:p>
        </p:txBody>
      </p:sp>
      <p:sp>
        <p:nvSpPr>
          <p:cNvPr id="2881" name="Google Shape;2881;p51"/>
          <p:cNvSpPr txBox="1">
            <a:spLocks noGrp="1"/>
          </p:cNvSpPr>
          <p:nvPr>
            <p:ph type="title" idx="4294967295"/>
          </p:nvPr>
        </p:nvSpPr>
        <p:spPr>
          <a:xfrm>
            <a:off x="1246370" y="1242676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3" name="Google Shape;807;p28">
            <a:extLst>
              <a:ext uri="{FF2B5EF4-FFF2-40B4-BE49-F238E27FC236}">
                <a16:creationId xmlns:a16="http://schemas.microsoft.com/office/drawing/2014/main" id="{6CF6198A-FD0F-0802-BAF5-15852234F8D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2251" y="1579583"/>
            <a:ext cx="5405450" cy="2509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386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2" name="Google Shape;2872;p51"/>
          <p:cNvGrpSpPr/>
          <p:nvPr/>
        </p:nvGrpSpPr>
        <p:grpSpPr>
          <a:xfrm>
            <a:off x="6689317" y="1292836"/>
            <a:ext cx="795537" cy="795537"/>
            <a:chOff x="851175" y="1582401"/>
            <a:chExt cx="964872" cy="964872"/>
          </a:xfrm>
        </p:grpSpPr>
        <p:sp>
          <p:nvSpPr>
            <p:cNvPr id="2873" name="Google Shape;2873;p51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28588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1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28588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6" name="Google Shape;2876;p5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MANEJO DE OPCIONES INCORRECTAS EN EL MENÚ</a:t>
            </a:r>
            <a:endParaRPr sz="2400" dirty="0"/>
          </a:p>
        </p:txBody>
      </p:sp>
      <p:sp>
        <p:nvSpPr>
          <p:cNvPr id="2878" name="Google Shape;2878;p51"/>
          <p:cNvSpPr txBox="1"/>
          <p:nvPr/>
        </p:nvSpPr>
        <p:spPr>
          <a:xfrm>
            <a:off x="5961517" y="2489400"/>
            <a:ext cx="2367143" cy="2671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 el método </a:t>
            </a:r>
            <a:r>
              <a:rPr lang="es-MX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leer_opcion</a:t>
            </a:r>
            <a:r>
              <a:rPr lang="es-MX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 la clase </a:t>
            </a:r>
            <a:r>
              <a:rPr lang="es-MX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Menu</a:t>
            </a:r>
            <a:r>
              <a:rPr lang="es-MX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se verifica si la opción ingresada por el usuario no está en la lista de opciones disponibles. Si no es válida, se muestra un mensaje de error y se solicita al usuario que intente nuevamente.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81" name="Google Shape;2881;p51"/>
          <p:cNvSpPr txBox="1">
            <a:spLocks noGrp="1"/>
          </p:cNvSpPr>
          <p:nvPr>
            <p:ph type="title" idx="4294967295"/>
          </p:nvPr>
        </p:nvSpPr>
        <p:spPr>
          <a:xfrm>
            <a:off x="6680854" y="1418752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6900AEA-152A-9EC4-1BEC-1949C70E49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37" r="12105"/>
          <a:stretch/>
        </p:blipFill>
        <p:spPr>
          <a:xfrm>
            <a:off x="713225" y="2244090"/>
            <a:ext cx="5189221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7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" name="Google Shape;3046;p53"/>
          <p:cNvSpPr txBox="1">
            <a:spLocks noGrp="1"/>
          </p:cNvSpPr>
          <p:nvPr>
            <p:ph type="title"/>
          </p:nvPr>
        </p:nvSpPr>
        <p:spPr>
          <a:xfrm>
            <a:off x="1251900" y="1284675"/>
            <a:ext cx="6640200" cy="21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PRUEBAS</a:t>
            </a:r>
            <a:r>
              <a:rPr lang="en" sz="7200" dirty="0"/>
              <a:t> </a:t>
            </a:r>
            <a:br>
              <a:rPr lang="en" sz="7200" dirty="0"/>
            </a:br>
            <a:r>
              <a:rPr lang="en" dirty="0">
                <a:solidFill>
                  <a:schemeClr val="lt2"/>
                </a:solidFill>
              </a:rPr>
              <a:t>!!!</a:t>
            </a:r>
            <a:endParaRPr sz="7200" dirty="0">
              <a:solidFill>
                <a:schemeClr val="lt2"/>
              </a:solidFill>
            </a:endParaRPr>
          </a:p>
        </p:txBody>
      </p:sp>
      <p:cxnSp>
        <p:nvCxnSpPr>
          <p:cNvPr id="3047" name="Google Shape;3047;p53"/>
          <p:cNvCxnSpPr>
            <a:stCxn id="3048" idx="6"/>
            <a:endCxn id="3049" idx="2"/>
          </p:cNvCxnSpPr>
          <p:nvPr/>
        </p:nvCxnSpPr>
        <p:spPr>
          <a:xfrm>
            <a:off x="2676225" y="3504145"/>
            <a:ext cx="3791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3050" name="Google Shape;3050;p53"/>
          <p:cNvGrpSpPr/>
          <p:nvPr/>
        </p:nvGrpSpPr>
        <p:grpSpPr>
          <a:xfrm>
            <a:off x="2540925" y="3436495"/>
            <a:ext cx="4062150" cy="135300"/>
            <a:chOff x="2540925" y="3436495"/>
            <a:chExt cx="4062150" cy="135300"/>
          </a:xfrm>
        </p:grpSpPr>
        <p:sp>
          <p:nvSpPr>
            <p:cNvPr id="3048" name="Google Shape;3048;p53"/>
            <p:cNvSpPr/>
            <p:nvPr/>
          </p:nvSpPr>
          <p:spPr>
            <a:xfrm>
              <a:off x="2540925" y="343649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3"/>
            <p:cNvSpPr/>
            <p:nvPr/>
          </p:nvSpPr>
          <p:spPr>
            <a:xfrm>
              <a:off x="6467775" y="343649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1" name="Google Shape;3051;p53"/>
            <p:cNvCxnSpPr>
              <a:stCxn id="3048" idx="6"/>
              <a:endCxn id="3049" idx="2"/>
            </p:cNvCxnSpPr>
            <p:nvPr/>
          </p:nvCxnSpPr>
          <p:spPr>
            <a:xfrm>
              <a:off x="2676225" y="3504145"/>
              <a:ext cx="3791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6" name="Google Shape;3156;p57"/>
          <p:cNvSpPr txBox="1"/>
          <p:nvPr/>
        </p:nvSpPr>
        <p:spPr>
          <a:xfrm>
            <a:off x="488479" y="4506065"/>
            <a:ext cx="7629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Cargar los datos guardados en “vehiculos.txt”</a:t>
            </a:r>
            <a:endParaRPr sz="1200" b="1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" name="Google Shape;819;p30">
            <a:extLst>
              <a:ext uri="{FF2B5EF4-FFF2-40B4-BE49-F238E27FC236}">
                <a16:creationId xmlns:a16="http://schemas.microsoft.com/office/drawing/2014/main" id="{4DD52BB4-70A4-8996-1280-817D8864CF1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3976" y="156665"/>
            <a:ext cx="3598906" cy="404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820;p30">
            <a:extLst>
              <a:ext uri="{FF2B5EF4-FFF2-40B4-BE49-F238E27FC236}">
                <a16:creationId xmlns:a16="http://schemas.microsoft.com/office/drawing/2014/main" id="{14A448D6-ABF2-4DF9-8503-9E86C084FCC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5360" y="222365"/>
            <a:ext cx="2532279" cy="404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3156;p57">
            <a:extLst>
              <a:ext uri="{FF2B5EF4-FFF2-40B4-BE49-F238E27FC236}">
                <a16:creationId xmlns:a16="http://schemas.microsoft.com/office/drawing/2014/main" id="{8EF0F656-C9ED-27FD-C70A-866DC615960B}"/>
              </a:ext>
            </a:extLst>
          </p:cNvPr>
          <p:cNvSpPr txBox="1"/>
          <p:nvPr/>
        </p:nvSpPr>
        <p:spPr>
          <a:xfrm>
            <a:off x="566549" y="4620365"/>
            <a:ext cx="7629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Muestra la lista de los vehículos</a:t>
            </a:r>
            <a:endParaRPr sz="1200" b="1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826;p31">
            <a:extLst>
              <a:ext uri="{FF2B5EF4-FFF2-40B4-BE49-F238E27FC236}">
                <a16:creationId xmlns:a16="http://schemas.microsoft.com/office/drawing/2014/main" id="{E4979CCE-FDE7-E317-BE89-7FEF337587D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4155" y="2398410"/>
            <a:ext cx="3622950" cy="168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827;p31">
            <a:extLst>
              <a:ext uri="{FF2B5EF4-FFF2-40B4-BE49-F238E27FC236}">
                <a16:creationId xmlns:a16="http://schemas.microsoft.com/office/drawing/2014/main" id="{06D2AA9B-22C0-E72C-A753-EB819153486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2133"/>
          <a:stretch/>
        </p:blipFill>
        <p:spPr>
          <a:xfrm>
            <a:off x="901870" y="711812"/>
            <a:ext cx="4109325" cy="371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1" name="Google Shape;3331;p68"/>
          <p:cNvSpPr txBox="1">
            <a:spLocks noGrp="1"/>
          </p:cNvSpPr>
          <p:nvPr>
            <p:ph type="title"/>
          </p:nvPr>
        </p:nvSpPr>
        <p:spPr>
          <a:xfrm>
            <a:off x="3779785" y="584475"/>
            <a:ext cx="38646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</a:t>
            </a:r>
            <a:endParaRPr dirty="0"/>
          </a:p>
        </p:txBody>
      </p:sp>
      <p:grpSp>
        <p:nvGrpSpPr>
          <p:cNvPr id="3332" name="Google Shape;3332;p68"/>
          <p:cNvGrpSpPr/>
          <p:nvPr/>
        </p:nvGrpSpPr>
        <p:grpSpPr>
          <a:xfrm>
            <a:off x="4278257" y="1267950"/>
            <a:ext cx="3065775" cy="135300"/>
            <a:chOff x="4308725" y="1999470"/>
            <a:chExt cx="3065775" cy="135300"/>
          </a:xfrm>
        </p:grpSpPr>
        <p:cxnSp>
          <p:nvCxnSpPr>
            <p:cNvPr id="3333" name="Google Shape;3333;p68"/>
            <p:cNvCxnSpPr>
              <a:stCxn id="3334" idx="6"/>
              <a:endCxn id="3335" idx="2"/>
            </p:cNvCxnSpPr>
            <p:nvPr/>
          </p:nvCxnSpPr>
          <p:spPr>
            <a:xfrm>
              <a:off x="4444025" y="2067120"/>
              <a:ext cx="27951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  <p:sp>
          <p:nvSpPr>
            <p:cNvPr id="3334" name="Google Shape;3334;p68"/>
            <p:cNvSpPr/>
            <p:nvPr/>
          </p:nvSpPr>
          <p:spPr>
            <a:xfrm>
              <a:off x="4308725" y="19994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68"/>
            <p:cNvSpPr/>
            <p:nvPr/>
          </p:nvSpPr>
          <p:spPr>
            <a:xfrm>
              <a:off x="7239200" y="19994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36" name="Google Shape;3336;p68"/>
            <p:cNvCxnSpPr>
              <a:stCxn id="3334" idx="6"/>
              <a:endCxn id="3335" idx="2"/>
            </p:cNvCxnSpPr>
            <p:nvPr/>
          </p:nvCxnSpPr>
          <p:spPr>
            <a:xfrm>
              <a:off x="4444025" y="2067120"/>
              <a:ext cx="27951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3337" name="Google Shape;3337;p68"/>
          <p:cNvSpPr txBox="1">
            <a:spLocks noGrp="1"/>
          </p:cNvSpPr>
          <p:nvPr>
            <p:ph type="subTitle" idx="1"/>
          </p:nvPr>
        </p:nvSpPr>
        <p:spPr>
          <a:xfrm>
            <a:off x="3525114" y="1580190"/>
            <a:ext cx="4780685" cy="263064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El proyecto "</a:t>
            </a:r>
            <a:r>
              <a:rPr lang="es-MX" dirty="0">
                <a:solidFill>
                  <a:schemeClr val="accent1"/>
                </a:solidFill>
              </a:rPr>
              <a:t>Renta de Transporte</a:t>
            </a:r>
            <a:r>
              <a:rPr lang="es-MX" dirty="0"/>
              <a:t>" se llevó a cabo con éxito, aplicando los conceptos fundamentales de </a:t>
            </a:r>
            <a:r>
              <a:rPr lang="es-MX" dirty="0">
                <a:solidFill>
                  <a:schemeClr val="accent1"/>
                </a:solidFill>
              </a:rPr>
              <a:t>la Programación Orientada a Objetos </a:t>
            </a:r>
            <a:r>
              <a:rPr lang="es-MX" dirty="0"/>
              <a:t>(POO) aprendidos durante el curso. A través de la utilización de </a:t>
            </a:r>
            <a:r>
              <a:rPr lang="es-MX" dirty="0">
                <a:solidFill>
                  <a:schemeClr val="accent1"/>
                </a:solidFill>
              </a:rPr>
              <a:t>herencia, polimorfismo, clases y subclases</a:t>
            </a:r>
            <a:r>
              <a:rPr lang="es-MX" dirty="0"/>
              <a:t>, se logró diseñar un servicio de transporte versátil que ofrece dos modalidades: transporte de pasajeros y transporte de carga. Cada modalidad fue diseñada teniendo en cuenta sus particularidades, lo que permitió una gestión eficiente y precisa de la información relacionada.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1" name="Google Shape;3331;p68"/>
          <p:cNvSpPr txBox="1">
            <a:spLocks noGrp="1"/>
          </p:cNvSpPr>
          <p:nvPr>
            <p:ph type="title"/>
          </p:nvPr>
        </p:nvSpPr>
        <p:spPr>
          <a:xfrm>
            <a:off x="3779785" y="584475"/>
            <a:ext cx="38646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</a:t>
            </a:r>
            <a:endParaRPr dirty="0"/>
          </a:p>
        </p:txBody>
      </p:sp>
      <p:grpSp>
        <p:nvGrpSpPr>
          <p:cNvPr id="3332" name="Google Shape;3332;p68"/>
          <p:cNvGrpSpPr/>
          <p:nvPr/>
        </p:nvGrpSpPr>
        <p:grpSpPr>
          <a:xfrm>
            <a:off x="4278257" y="1267950"/>
            <a:ext cx="3065775" cy="135300"/>
            <a:chOff x="4308725" y="1999470"/>
            <a:chExt cx="3065775" cy="135300"/>
          </a:xfrm>
        </p:grpSpPr>
        <p:cxnSp>
          <p:nvCxnSpPr>
            <p:cNvPr id="3333" name="Google Shape;3333;p68"/>
            <p:cNvCxnSpPr>
              <a:stCxn id="3334" idx="6"/>
              <a:endCxn id="3335" idx="2"/>
            </p:cNvCxnSpPr>
            <p:nvPr/>
          </p:nvCxnSpPr>
          <p:spPr>
            <a:xfrm>
              <a:off x="4444025" y="2067120"/>
              <a:ext cx="27951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  <p:sp>
          <p:nvSpPr>
            <p:cNvPr id="3334" name="Google Shape;3334;p68"/>
            <p:cNvSpPr/>
            <p:nvPr/>
          </p:nvSpPr>
          <p:spPr>
            <a:xfrm>
              <a:off x="4308725" y="19994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68"/>
            <p:cNvSpPr/>
            <p:nvPr/>
          </p:nvSpPr>
          <p:spPr>
            <a:xfrm>
              <a:off x="7239200" y="19994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36" name="Google Shape;3336;p68"/>
            <p:cNvCxnSpPr>
              <a:stCxn id="3334" idx="6"/>
              <a:endCxn id="3335" idx="2"/>
            </p:cNvCxnSpPr>
            <p:nvPr/>
          </p:nvCxnSpPr>
          <p:spPr>
            <a:xfrm>
              <a:off x="4444025" y="2067120"/>
              <a:ext cx="27951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3337" name="Google Shape;3337;p68"/>
          <p:cNvSpPr txBox="1">
            <a:spLocks noGrp="1"/>
          </p:cNvSpPr>
          <p:nvPr>
            <p:ph type="subTitle" idx="1"/>
          </p:nvPr>
        </p:nvSpPr>
        <p:spPr>
          <a:xfrm>
            <a:off x="3525114" y="1580190"/>
            <a:ext cx="4780685" cy="263064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s-MX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El proyecto requirió la recopilación de datos sobre las personas que conducirán, incluyendo nombres y licencias de manejo. Además, se estableció un proceso de registro para los clientes y se implementó una verificación de la disponibilidad de vehículos. Estos aspectos fundamentales se abordaron de manera eficaz gracias a la elección del lenguaje de programación Python. </a:t>
            </a:r>
            <a:r>
              <a:rPr lang="es-MX" dirty="0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rPr>
              <a:t>Python</a:t>
            </a:r>
            <a:r>
              <a:rPr lang="es-MX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 demostró ser una elección acertada debido a su efectividad en la resolución de desafíos durante el desarrollo del código. De igual forma los </a:t>
            </a:r>
            <a:r>
              <a:rPr lang="es-MX" dirty="0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rPr>
              <a:t>Diagramas UML </a:t>
            </a:r>
            <a:r>
              <a:rPr lang="es-MX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fueron de gran ayuda, para diferenciar las clases y sus relaciones.</a:t>
            </a:r>
            <a:endParaRPr lang="es-MX" dirty="0">
              <a:latin typeface="Play"/>
              <a:ea typeface="Play"/>
              <a:cs typeface="Play"/>
              <a:sym typeface="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0010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DESCRIPCIÓN DEL PROBLEMA</a:t>
            </a:r>
            <a:endParaRPr dirty="0"/>
          </a:p>
        </p:txBody>
      </p:sp>
      <p:sp>
        <p:nvSpPr>
          <p:cNvPr id="2650" name="Google Shape;2650;p41"/>
          <p:cNvSpPr txBox="1">
            <a:spLocks noGrp="1"/>
          </p:cNvSpPr>
          <p:nvPr>
            <p:ph type="body" idx="1"/>
          </p:nvPr>
        </p:nvSpPr>
        <p:spPr>
          <a:xfrm>
            <a:off x="446525" y="1115105"/>
            <a:ext cx="3439675" cy="15595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Clr>
                <a:schemeClr val="hlink"/>
              </a:buClr>
              <a:buSzPts val="1100"/>
              <a:buNone/>
            </a:pPr>
            <a:r>
              <a:rPr lang="es-MX" sz="1200" dirty="0">
                <a:latin typeface="Play"/>
                <a:ea typeface="Play"/>
                <a:cs typeface="Play"/>
                <a:sym typeface="Play"/>
              </a:rPr>
              <a:t>Un servicio de transporte ofrece dos modalidades de desplazamiento: </a:t>
            </a:r>
            <a:r>
              <a:rPr lang="es-MX" sz="1200" b="1" dirty="0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rPr>
              <a:t>transporte de pasajeros </a:t>
            </a:r>
            <a:r>
              <a:rPr lang="es-MX" sz="1200" dirty="0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rPr>
              <a:t>y </a:t>
            </a:r>
            <a:r>
              <a:rPr lang="es-MX" sz="1200" b="1" dirty="0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rPr>
              <a:t>transporte de carga</a:t>
            </a:r>
            <a:r>
              <a:rPr lang="es-MX" sz="1200" dirty="0">
                <a:latin typeface="Play"/>
                <a:ea typeface="Play"/>
                <a:cs typeface="Play"/>
                <a:sym typeface="Play"/>
              </a:rPr>
              <a:t>. Para cada categoría de servicio, se cuenta con una flota de vehículos específicos, cada uno diferenciado por su capacidad de transporte, ya sea de personas o de mercancías.</a:t>
            </a:r>
            <a:endParaRPr lang="es-MX"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sz="1300" dirty="0"/>
          </a:p>
        </p:txBody>
      </p:sp>
      <p:sp>
        <p:nvSpPr>
          <p:cNvPr id="2" name="Google Shape;2650;p41">
            <a:extLst>
              <a:ext uri="{FF2B5EF4-FFF2-40B4-BE49-F238E27FC236}">
                <a16:creationId xmlns:a16="http://schemas.microsoft.com/office/drawing/2014/main" id="{AFD13FC7-51B2-A859-00B8-3378D7E630B2}"/>
              </a:ext>
            </a:extLst>
          </p:cNvPr>
          <p:cNvSpPr txBox="1">
            <a:spLocks/>
          </p:cNvSpPr>
          <p:nvPr/>
        </p:nvSpPr>
        <p:spPr>
          <a:xfrm>
            <a:off x="4571975" y="3036504"/>
            <a:ext cx="3439675" cy="155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hlink"/>
              </a:buClr>
              <a:buSzPts val="1100"/>
              <a:buNone/>
            </a:pPr>
            <a:r>
              <a:rPr lang="es-MX" sz="1200" dirty="0">
                <a:latin typeface="Play"/>
                <a:ea typeface="Play"/>
                <a:cs typeface="Play"/>
                <a:sym typeface="Play"/>
              </a:rPr>
              <a:t>Los clientes que desean hacer uso de este servicio deben llevar a cabo un proceso de registro en el cual proporcionan sus datos personales, </a:t>
            </a:r>
            <a:r>
              <a:rPr lang="es-MX" sz="1200" b="1" dirty="0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rPr>
              <a:t>incluyendo nombre</a:t>
            </a:r>
            <a:r>
              <a:rPr lang="es-MX" sz="1200" dirty="0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rPr>
              <a:t>, </a:t>
            </a:r>
            <a:r>
              <a:rPr lang="es-MX" sz="1200" b="1" dirty="0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rPr>
              <a:t>información de identificación</a:t>
            </a:r>
            <a:r>
              <a:rPr lang="es-MX" sz="1200" dirty="0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rPr>
              <a:t> y </a:t>
            </a:r>
            <a:r>
              <a:rPr lang="es-MX" sz="1200" b="1" dirty="0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rPr>
              <a:t>datos de una tarjeta de crédito</a:t>
            </a:r>
            <a:r>
              <a:rPr lang="es-MX" sz="1200" dirty="0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rPr>
              <a:t>.</a:t>
            </a:r>
            <a:endParaRPr lang="es-MX" sz="1200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hlink"/>
              </a:buClr>
              <a:buSzPts val="1100"/>
              <a:buFont typeface="Arial"/>
              <a:buNone/>
            </a:pPr>
            <a:endParaRPr lang="es-MX" sz="1300" dirty="0"/>
          </a:p>
        </p:txBody>
      </p:sp>
      <p:pic>
        <p:nvPicPr>
          <p:cNvPr id="1026" name="Picture 2" descr="Transporte De Carga PNG, Vectores, PSD, e Clipart Para Descarga Gratuita -  Pngtree">
            <a:extLst>
              <a:ext uri="{FF2B5EF4-FFF2-40B4-BE49-F238E27FC236}">
                <a16:creationId xmlns:a16="http://schemas.microsoft.com/office/drawing/2014/main" id="{57398565-29BD-28A1-E184-69082CCBE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272" y="963518"/>
            <a:ext cx="3040380" cy="2072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F4B21B7-ED9A-DAF2-76C4-F27D6E189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17" y="3116746"/>
            <a:ext cx="3439675" cy="19149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0" grpId="0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DESCRIPCIÓN DEL PROBLEMA</a:t>
            </a:r>
            <a:endParaRPr dirty="0"/>
          </a:p>
        </p:txBody>
      </p:sp>
      <p:sp>
        <p:nvSpPr>
          <p:cNvPr id="2650" name="Google Shape;2650;p41"/>
          <p:cNvSpPr txBox="1">
            <a:spLocks noGrp="1"/>
          </p:cNvSpPr>
          <p:nvPr>
            <p:ph type="body" idx="1"/>
          </p:nvPr>
        </p:nvSpPr>
        <p:spPr>
          <a:xfrm>
            <a:off x="4927085" y="1115105"/>
            <a:ext cx="3439675" cy="15595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Clr>
                <a:schemeClr val="hlink"/>
              </a:buClr>
              <a:buSzPts val="1100"/>
              <a:buNone/>
            </a:pPr>
            <a:r>
              <a:rPr lang="es-MX" sz="1200" dirty="0">
                <a:latin typeface="Play"/>
                <a:ea typeface="Play"/>
                <a:cs typeface="Play"/>
                <a:sym typeface="Play"/>
              </a:rPr>
              <a:t>La reserva de un vehículo </a:t>
            </a:r>
            <a:r>
              <a:rPr lang="es-MX" sz="1200" b="1" dirty="0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rPr>
              <a:t>puede abarcar uno o más automóviles</a:t>
            </a:r>
            <a:r>
              <a:rPr lang="es-MX" sz="1200" dirty="0">
                <a:latin typeface="Play"/>
                <a:ea typeface="Play"/>
                <a:cs typeface="Play"/>
                <a:sym typeface="Play"/>
              </a:rPr>
              <a:t>, especificando las </a:t>
            </a:r>
            <a:r>
              <a:rPr lang="es-MX" sz="1200" b="1" dirty="0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rPr>
              <a:t>fechas de recogida y entrega</a:t>
            </a:r>
            <a:r>
              <a:rPr lang="es-MX" sz="1200" dirty="0">
                <a:latin typeface="Play"/>
                <a:ea typeface="Play"/>
                <a:cs typeface="Play"/>
                <a:sym typeface="Play"/>
              </a:rPr>
              <a:t>, así como los </a:t>
            </a:r>
            <a:r>
              <a:rPr lang="es-MX" sz="1200" b="1" dirty="0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rPr>
              <a:t>nombres y licencias de conducir</a:t>
            </a:r>
            <a:r>
              <a:rPr lang="es-MX" sz="1200" b="1" dirty="0">
                <a:latin typeface="Play"/>
                <a:ea typeface="Play"/>
                <a:cs typeface="Play"/>
                <a:sym typeface="Play"/>
              </a:rPr>
              <a:t> </a:t>
            </a:r>
            <a:r>
              <a:rPr lang="es-MX" sz="1200" dirty="0">
                <a:latin typeface="Play"/>
                <a:ea typeface="Play"/>
                <a:cs typeface="Play"/>
                <a:sym typeface="Play"/>
              </a:rPr>
              <a:t>de los individuos que se encargarán de operar dichos vehículos.</a:t>
            </a:r>
            <a:endParaRPr lang="es-MX"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sz="1300" dirty="0"/>
          </a:p>
        </p:txBody>
      </p:sp>
      <p:sp>
        <p:nvSpPr>
          <p:cNvPr id="2" name="Google Shape;2650;p41">
            <a:extLst>
              <a:ext uri="{FF2B5EF4-FFF2-40B4-BE49-F238E27FC236}">
                <a16:creationId xmlns:a16="http://schemas.microsoft.com/office/drawing/2014/main" id="{AFD13FC7-51B2-A859-00B8-3378D7E630B2}"/>
              </a:ext>
            </a:extLst>
          </p:cNvPr>
          <p:cNvSpPr txBox="1">
            <a:spLocks/>
          </p:cNvSpPr>
          <p:nvPr/>
        </p:nvSpPr>
        <p:spPr>
          <a:xfrm>
            <a:off x="1234415" y="3287964"/>
            <a:ext cx="3439675" cy="155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hlink"/>
              </a:buClr>
              <a:buSzPts val="1100"/>
              <a:buNone/>
            </a:pPr>
            <a:r>
              <a:rPr lang="es-MX" sz="1200" dirty="0">
                <a:latin typeface="Play"/>
                <a:ea typeface="Play"/>
                <a:cs typeface="Play"/>
                <a:sym typeface="Play"/>
              </a:rPr>
              <a:t>Es importante tener en cuenta que, en determinadas ocasiones, algunos vehículos podrán requerir mantenimiento en el taller, lo que conllevará a su no </a:t>
            </a:r>
            <a:r>
              <a:rPr lang="es-MX" sz="1200" b="1" dirty="0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rPr>
              <a:t>disponibilidad</a:t>
            </a:r>
            <a:r>
              <a:rPr lang="es-MX" sz="1200" dirty="0">
                <a:latin typeface="Play"/>
                <a:ea typeface="Play"/>
                <a:cs typeface="Play"/>
                <a:sym typeface="Play"/>
              </a:rPr>
              <a:t> durante ciertos periodos.</a:t>
            </a:r>
          </a:p>
          <a:p>
            <a:pPr marL="0" indent="0">
              <a:lnSpc>
                <a:spcPct val="100000"/>
              </a:lnSpc>
              <a:buClr>
                <a:schemeClr val="hlink"/>
              </a:buClr>
              <a:buSzPts val="1100"/>
              <a:buFont typeface="Arial"/>
              <a:buNone/>
            </a:pPr>
            <a:endParaRPr lang="es-MX" sz="13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99908D1-3F0D-6051-C351-86F4BCCE8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95" y="1301070"/>
            <a:ext cx="4124325" cy="1371600"/>
          </a:xfrm>
          <a:prstGeom prst="rect">
            <a:avLst/>
          </a:prstGeom>
        </p:spPr>
      </p:pic>
      <p:pic>
        <p:nvPicPr>
          <p:cNvPr id="2054" name="Picture 6" descr="Disponibilidad - Iconos gratis de computadora">
            <a:extLst>
              <a:ext uri="{FF2B5EF4-FFF2-40B4-BE49-F238E27FC236}">
                <a16:creationId xmlns:a16="http://schemas.microsoft.com/office/drawing/2014/main" id="{32E96AA5-A8FE-A5F5-7089-B118F266B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516" y="2571750"/>
            <a:ext cx="2055561" cy="205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482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0" grpId="0" build="p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6" name="Google Shape;2666;p43"/>
          <p:cNvGrpSpPr/>
          <p:nvPr/>
        </p:nvGrpSpPr>
        <p:grpSpPr>
          <a:xfrm>
            <a:off x="1580508" y="3234637"/>
            <a:ext cx="795537" cy="795537"/>
            <a:chOff x="851175" y="1582401"/>
            <a:chExt cx="964872" cy="964872"/>
          </a:xfrm>
        </p:grpSpPr>
        <p:sp>
          <p:nvSpPr>
            <p:cNvPr id="2667" name="Google Shape;2667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2" name="Google Shape;2672;p43"/>
          <p:cNvGrpSpPr/>
          <p:nvPr/>
        </p:nvGrpSpPr>
        <p:grpSpPr>
          <a:xfrm>
            <a:off x="4908972" y="1307558"/>
            <a:ext cx="795537" cy="795537"/>
            <a:chOff x="851175" y="1582401"/>
            <a:chExt cx="964872" cy="964872"/>
          </a:xfrm>
        </p:grpSpPr>
        <p:sp>
          <p:nvSpPr>
            <p:cNvPr id="2673" name="Google Shape;2673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43"/>
          <p:cNvGrpSpPr/>
          <p:nvPr/>
        </p:nvGrpSpPr>
        <p:grpSpPr>
          <a:xfrm>
            <a:off x="784971" y="1250118"/>
            <a:ext cx="795537" cy="795537"/>
            <a:chOff x="851175" y="1582401"/>
            <a:chExt cx="964872" cy="964872"/>
          </a:xfrm>
        </p:grpSpPr>
        <p:sp>
          <p:nvSpPr>
            <p:cNvPr id="2676" name="Google Shape;2676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ANÁLISIS DEL PROBLEMA</a:t>
            </a:r>
            <a:endParaRPr dirty="0"/>
          </a:p>
        </p:txBody>
      </p:sp>
      <p:sp>
        <p:nvSpPr>
          <p:cNvPr id="2679" name="Google Shape;2679;p43"/>
          <p:cNvSpPr txBox="1">
            <a:spLocks noGrp="1"/>
          </p:cNvSpPr>
          <p:nvPr>
            <p:ph type="subTitle" idx="1"/>
          </p:nvPr>
        </p:nvSpPr>
        <p:spPr>
          <a:xfrm>
            <a:off x="2396976" y="3563074"/>
            <a:ext cx="5609151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Representa datos de clientes, como nombre, identificación y tarjeta de crédito.</a:t>
            </a:r>
            <a:endParaRPr dirty="0"/>
          </a:p>
        </p:txBody>
      </p:sp>
      <p:sp>
        <p:nvSpPr>
          <p:cNvPr id="2680" name="Google Shape;2680;p43"/>
          <p:cNvSpPr txBox="1">
            <a:spLocks noGrp="1"/>
          </p:cNvSpPr>
          <p:nvPr>
            <p:ph type="subTitle" idx="2"/>
          </p:nvPr>
        </p:nvSpPr>
        <p:spPr>
          <a:xfrm>
            <a:off x="2396976" y="3193432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CLIENTE</a:t>
            </a:r>
            <a:endParaRPr dirty="0"/>
          </a:p>
        </p:txBody>
      </p:sp>
      <p:sp>
        <p:nvSpPr>
          <p:cNvPr id="2681" name="Google Shape;2681;p43"/>
          <p:cNvSpPr txBox="1">
            <a:spLocks noGrp="1"/>
          </p:cNvSpPr>
          <p:nvPr>
            <p:ph type="title" idx="3"/>
          </p:nvPr>
        </p:nvSpPr>
        <p:spPr>
          <a:xfrm>
            <a:off x="1572045" y="3343732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683" name="Google Shape;2683;p43"/>
          <p:cNvSpPr txBox="1">
            <a:spLocks noGrp="1"/>
          </p:cNvSpPr>
          <p:nvPr>
            <p:ph type="title" idx="5"/>
          </p:nvPr>
        </p:nvSpPr>
        <p:spPr>
          <a:xfrm>
            <a:off x="804674" y="134848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684" name="Google Shape;2684;p43"/>
          <p:cNvSpPr txBox="1">
            <a:spLocks noGrp="1"/>
          </p:cNvSpPr>
          <p:nvPr>
            <p:ph type="title" idx="6"/>
          </p:nvPr>
        </p:nvSpPr>
        <p:spPr>
          <a:xfrm>
            <a:off x="4900509" y="1402296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685" name="Google Shape;2685;p43"/>
          <p:cNvSpPr txBox="1">
            <a:spLocks noGrp="1"/>
          </p:cNvSpPr>
          <p:nvPr>
            <p:ph type="subTitle" idx="7"/>
          </p:nvPr>
        </p:nvSpPr>
        <p:spPr>
          <a:xfrm>
            <a:off x="1626993" y="1537667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Gestiona datos de alquiler de vehículos, incluyendo fechas, cliente y licencia de manejo.</a:t>
            </a:r>
            <a:endParaRPr dirty="0"/>
          </a:p>
        </p:txBody>
      </p:sp>
      <p:sp>
        <p:nvSpPr>
          <p:cNvPr id="2686" name="Google Shape;2686;p43"/>
          <p:cNvSpPr txBox="1">
            <a:spLocks noGrp="1"/>
          </p:cNvSpPr>
          <p:nvPr>
            <p:ph type="subTitle" idx="8"/>
          </p:nvPr>
        </p:nvSpPr>
        <p:spPr>
          <a:xfrm>
            <a:off x="1580508" y="1206969"/>
            <a:ext cx="2409600" cy="1040626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RENTA</a:t>
            </a:r>
            <a:endParaRPr dirty="0"/>
          </a:p>
        </p:txBody>
      </p:sp>
      <p:sp>
        <p:nvSpPr>
          <p:cNvPr id="2689" name="Google Shape;2689;p43"/>
          <p:cNvSpPr txBox="1">
            <a:spLocks noGrp="1"/>
          </p:cNvSpPr>
          <p:nvPr>
            <p:ph type="subTitle" idx="14"/>
          </p:nvPr>
        </p:nvSpPr>
        <p:spPr>
          <a:xfrm>
            <a:off x="5823455" y="1537667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Un sistema de gestión de vehículos y alquiler con clientes y registros. Permite registrar clientes, vehículos, alquileres y ver disponibilidad.</a:t>
            </a:r>
            <a:endParaRPr dirty="0"/>
          </a:p>
        </p:txBody>
      </p:sp>
      <p:sp>
        <p:nvSpPr>
          <p:cNvPr id="2690" name="Google Shape;2690;p43"/>
          <p:cNvSpPr txBox="1">
            <a:spLocks noGrp="1"/>
          </p:cNvSpPr>
          <p:nvPr>
            <p:ph type="subTitle" idx="15"/>
          </p:nvPr>
        </p:nvSpPr>
        <p:spPr>
          <a:xfrm>
            <a:off x="5823455" y="1251996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TRANSPORTE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9" grpId="0" build="p"/>
      <p:bldP spid="2680" grpId="0" build="p"/>
      <p:bldP spid="2685" grpId="0" build="p"/>
      <p:bldP spid="2686" grpId="0" build="p"/>
      <p:bldP spid="2689" grpId="0" build="p"/>
      <p:bldP spid="269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6" name="Google Shape;2666;p43"/>
          <p:cNvGrpSpPr/>
          <p:nvPr/>
        </p:nvGrpSpPr>
        <p:grpSpPr>
          <a:xfrm>
            <a:off x="1580508" y="3234637"/>
            <a:ext cx="795537" cy="795537"/>
            <a:chOff x="851175" y="1582401"/>
            <a:chExt cx="964872" cy="964872"/>
          </a:xfrm>
        </p:grpSpPr>
        <p:sp>
          <p:nvSpPr>
            <p:cNvPr id="2667" name="Google Shape;2667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2" name="Google Shape;2672;p43"/>
          <p:cNvGrpSpPr/>
          <p:nvPr/>
        </p:nvGrpSpPr>
        <p:grpSpPr>
          <a:xfrm>
            <a:off x="4908972" y="1307558"/>
            <a:ext cx="795537" cy="795537"/>
            <a:chOff x="851175" y="1582401"/>
            <a:chExt cx="964872" cy="964872"/>
          </a:xfrm>
        </p:grpSpPr>
        <p:sp>
          <p:nvSpPr>
            <p:cNvPr id="2673" name="Google Shape;2673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43"/>
          <p:cNvGrpSpPr/>
          <p:nvPr/>
        </p:nvGrpSpPr>
        <p:grpSpPr>
          <a:xfrm>
            <a:off x="784971" y="1250118"/>
            <a:ext cx="795537" cy="795537"/>
            <a:chOff x="851175" y="1582401"/>
            <a:chExt cx="964872" cy="964872"/>
          </a:xfrm>
        </p:grpSpPr>
        <p:sp>
          <p:nvSpPr>
            <p:cNvPr id="2676" name="Google Shape;2676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ANÁLISIS DEL PROBLEMA</a:t>
            </a:r>
            <a:endParaRPr dirty="0"/>
          </a:p>
        </p:txBody>
      </p:sp>
      <p:sp>
        <p:nvSpPr>
          <p:cNvPr id="2679" name="Google Shape;2679;p43"/>
          <p:cNvSpPr txBox="1">
            <a:spLocks noGrp="1"/>
          </p:cNvSpPr>
          <p:nvPr>
            <p:ph type="subTitle" idx="1"/>
          </p:nvPr>
        </p:nvSpPr>
        <p:spPr>
          <a:xfrm>
            <a:off x="2396976" y="3563074"/>
            <a:ext cx="5609151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es-MX" dirty="0"/>
              <a:t>Representa un sistema de gestión de alquiler de vehículos. Proporciona métodos para realizar varias operaciones, como registrar clientes, mostrar clientes, mostrar vehículos disponibles, entre otros.</a:t>
            </a:r>
            <a:endParaRPr dirty="0"/>
          </a:p>
        </p:txBody>
      </p:sp>
      <p:sp>
        <p:nvSpPr>
          <p:cNvPr id="2680" name="Google Shape;2680;p43"/>
          <p:cNvSpPr txBox="1">
            <a:spLocks noGrp="1"/>
          </p:cNvSpPr>
          <p:nvPr>
            <p:ph type="subTitle" idx="2"/>
          </p:nvPr>
        </p:nvSpPr>
        <p:spPr>
          <a:xfrm>
            <a:off x="2396975" y="3193432"/>
            <a:ext cx="3897145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SISTEMA DE TRANSPORTE</a:t>
            </a:r>
            <a:endParaRPr dirty="0"/>
          </a:p>
        </p:txBody>
      </p:sp>
      <p:sp>
        <p:nvSpPr>
          <p:cNvPr id="2681" name="Google Shape;2681;p43"/>
          <p:cNvSpPr txBox="1">
            <a:spLocks noGrp="1"/>
          </p:cNvSpPr>
          <p:nvPr>
            <p:ph type="title" idx="3"/>
          </p:nvPr>
        </p:nvSpPr>
        <p:spPr>
          <a:xfrm>
            <a:off x="1572045" y="3343732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683" name="Google Shape;2683;p43"/>
          <p:cNvSpPr txBox="1">
            <a:spLocks noGrp="1"/>
          </p:cNvSpPr>
          <p:nvPr>
            <p:ph type="title" idx="5"/>
          </p:nvPr>
        </p:nvSpPr>
        <p:spPr>
          <a:xfrm>
            <a:off x="804674" y="134848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684" name="Google Shape;2684;p43"/>
          <p:cNvSpPr txBox="1">
            <a:spLocks noGrp="1"/>
          </p:cNvSpPr>
          <p:nvPr>
            <p:ph type="title" idx="6"/>
          </p:nvPr>
        </p:nvSpPr>
        <p:spPr>
          <a:xfrm>
            <a:off x="4900509" y="1402296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685" name="Google Shape;2685;p43"/>
          <p:cNvSpPr txBox="1">
            <a:spLocks noGrp="1"/>
          </p:cNvSpPr>
          <p:nvPr>
            <p:ph type="subTitle" idx="7"/>
          </p:nvPr>
        </p:nvSpPr>
        <p:spPr>
          <a:xfrm>
            <a:off x="1626993" y="1537667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es-MX" dirty="0"/>
              <a:t>Facilita la creación y gestión de opciones de menú en el programa.</a:t>
            </a:r>
            <a:endParaRPr dirty="0"/>
          </a:p>
        </p:txBody>
      </p:sp>
      <p:sp>
        <p:nvSpPr>
          <p:cNvPr id="2686" name="Google Shape;2686;p43"/>
          <p:cNvSpPr txBox="1">
            <a:spLocks noGrp="1"/>
          </p:cNvSpPr>
          <p:nvPr>
            <p:ph type="subTitle" idx="8"/>
          </p:nvPr>
        </p:nvSpPr>
        <p:spPr>
          <a:xfrm>
            <a:off x="1580508" y="1206969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MENÚ</a:t>
            </a:r>
            <a:endParaRPr dirty="0"/>
          </a:p>
        </p:txBody>
      </p:sp>
      <p:sp>
        <p:nvSpPr>
          <p:cNvPr id="2689" name="Google Shape;2689;p43"/>
          <p:cNvSpPr txBox="1">
            <a:spLocks noGrp="1"/>
          </p:cNvSpPr>
          <p:nvPr>
            <p:ph type="subTitle" idx="14"/>
          </p:nvPr>
        </p:nvSpPr>
        <p:spPr>
          <a:xfrm>
            <a:off x="5823455" y="1537667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es-MX" dirty="0"/>
              <a:t> La función principal del programa que inicia el sistema de transporte y muestra el menú principal para gestionar todas las funcionalidades.</a:t>
            </a:r>
            <a:endParaRPr dirty="0"/>
          </a:p>
        </p:txBody>
      </p:sp>
      <p:sp>
        <p:nvSpPr>
          <p:cNvPr id="2690" name="Google Shape;2690;p43"/>
          <p:cNvSpPr txBox="1">
            <a:spLocks noGrp="1"/>
          </p:cNvSpPr>
          <p:nvPr>
            <p:ph type="subTitle" idx="15"/>
          </p:nvPr>
        </p:nvSpPr>
        <p:spPr>
          <a:xfrm>
            <a:off x="5823455" y="1251996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7383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9" grpId="0" build="p"/>
      <p:bldP spid="2680" grpId="0" build="p"/>
      <p:bldP spid="2685" grpId="0" build="p"/>
      <p:bldP spid="2686" grpId="0" build="p"/>
      <p:bldP spid="2689" grpId="0" build="p"/>
      <p:bldP spid="269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794;p26">
            <a:extLst>
              <a:ext uri="{FF2B5EF4-FFF2-40B4-BE49-F238E27FC236}">
                <a16:creationId xmlns:a16="http://schemas.microsoft.com/office/drawing/2014/main" id="{C1AFA229-95B2-E097-0DD4-B7753DB7DED2}"/>
              </a:ext>
            </a:extLst>
          </p:cNvPr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12413" y="260285"/>
            <a:ext cx="6519174" cy="40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2" name="Google Shape;2982;p52"/>
          <p:cNvGrpSpPr/>
          <p:nvPr/>
        </p:nvGrpSpPr>
        <p:grpSpPr>
          <a:xfrm>
            <a:off x="912460" y="1353311"/>
            <a:ext cx="795537" cy="795537"/>
            <a:chOff x="851175" y="1582401"/>
            <a:chExt cx="964872" cy="964872"/>
          </a:xfrm>
        </p:grpSpPr>
        <p:sp>
          <p:nvSpPr>
            <p:cNvPr id="2983" name="Google Shape;2983;p52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52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5" name="Google Shape;2985;p52"/>
          <p:cNvGrpSpPr/>
          <p:nvPr/>
        </p:nvGrpSpPr>
        <p:grpSpPr>
          <a:xfrm>
            <a:off x="864948" y="4092402"/>
            <a:ext cx="795537" cy="795537"/>
            <a:chOff x="851175" y="1582401"/>
            <a:chExt cx="964872" cy="964872"/>
          </a:xfrm>
        </p:grpSpPr>
        <p:sp>
          <p:nvSpPr>
            <p:cNvPr id="2986" name="Google Shape;2986;p52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52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8" name="Google Shape;2988;p52"/>
          <p:cNvGrpSpPr/>
          <p:nvPr/>
        </p:nvGrpSpPr>
        <p:grpSpPr>
          <a:xfrm>
            <a:off x="860436" y="2953308"/>
            <a:ext cx="795537" cy="795537"/>
            <a:chOff x="851175" y="1582401"/>
            <a:chExt cx="964872" cy="964872"/>
          </a:xfrm>
        </p:grpSpPr>
        <p:sp>
          <p:nvSpPr>
            <p:cNvPr id="2989" name="Google Shape;2989;p52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52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991" name="Google Shape;2991;p52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DIAGRAMA UML</a:t>
            </a:r>
            <a:endParaRPr dirty="0"/>
          </a:p>
        </p:txBody>
      </p:sp>
      <p:grpSp>
        <p:nvGrpSpPr>
          <p:cNvPr id="2992" name="Google Shape;2992;p52"/>
          <p:cNvGrpSpPr/>
          <p:nvPr/>
        </p:nvGrpSpPr>
        <p:grpSpPr>
          <a:xfrm>
            <a:off x="4767335" y="1353311"/>
            <a:ext cx="795537" cy="795537"/>
            <a:chOff x="851175" y="1582401"/>
            <a:chExt cx="964872" cy="964872"/>
          </a:xfrm>
        </p:grpSpPr>
        <p:sp>
          <p:nvSpPr>
            <p:cNvPr id="2993" name="Google Shape;2993;p52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52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5" name="Google Shape;2995;p52"/>
          <p:cNvGrpSpPr/>
          <p:nvPr/>
        </p:nvGrpSpPr>
        <p:grpSpPr>
          <a:xfrm>
            <a:off x="4767335" y="3720586"/>
            <a:ext cx="795537" cy="795537"/>
            <a:chOff x="851175" y="1582401"/>
            <a:chExt cx="964872" cy="964872"/>
          </a:xfrm>
        </p:grpSpPr>
        <p:sp>
          <p:nvSpPr>
            <p:cNvPr id="2996" name="Google Shape;2996;p52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52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8" name="Google Shape;2998;p52"/>
          <p:cNvGrpSpPr/>
          <p:nvPr/>
        </p:nvGrpSpPr>
        <p:grpSpPr>
          <a:xfrm>
            <a:off x="4767335" y="2536949"/>
            <a:ext cx="795537" cy="795537"/>
            <a:chOff x="851175" y="1582401"/>
            <a:chExt cx="964872" cy="964872"/>
          </a:xfrm>
        </p:grpSpPr>
        <p:sp>
          <p:nvSpPr>
            <p:cNvPr id="2999" name="Google Shape;2999;p52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52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0" name="Google Shape;3030;p52"/>
          <p:cNvSpPr txBox="1">
            <a:spLocks noGrp="1"/>
          </p:cNvSpPr>
          <p:nvPr>
            <p:ph type="subTitle" idx="1"/>
          </p:nvPr>
        </p:nvSpPr>
        <p:spPr>
          <a:xfrm>
            <a:off x="1805875" y="1614490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Se utiliza para </a:t>
            </a:r>
            <a:r>
              <a:rPr lang="es-MX" dirty="0">
                <a:solidFill>
                  <a:schemeClr val="accent1"/>
                </a:solidFill>
              </a:rPr>
              <a:t>mostrar un menú interactivo</a:t>
            </a:r>
            <a:r>
              <a:rPr lang="es-MX" dirty="0"/>
              <a:t> que permite al usuario seleccionar acciones y ejecutarlas en función de su elección.</a:t>
            </a:r>
            <a:endParaRPr dirty="0"/>
          </a:p>
        </p:txBody>
      </p:sp>
      <p:sp>
        <p:nvSpPr>
          <p:cNvPr id="3031" name="Google Shape;3031;p52"/>
          <p:cNvSpPr txBox="1">
            <a:spLocks noGrp="1"/>
          </p:cNvSpPr>
          <p:nvPr>
            <p:ph type="subTitle" idx="2"/>
          </p:nvPr>
        </p:nvSpPr>
        <p:spPr>
          <a:xfrm>
            <a:off x="1805875" y="1329200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SISTEMA TRANSPORTE</a:t>
            </a:r>
            <a:endParaRPr sz="1600" dirty="0"/>
          </a:p>
        </p:txBody>
      </p:sp>
      <p:sp>
        <p:nvSpPr>
          <p:cNvPr id="3032" name="Google Shape;3032;p52"/>
          <p:cNvSpPr txBox="1">
            <a:spLocks noGrp="1"/>
          </p:cNvSpPr>
          <p:nvPr>
            <p:ph type="subTitle" idx="3"/>
          </p:nvPr>
        </p:nvSpPr>
        <p:spPr>
          <a:xfrm>
            <a:off x="1815019" y="4228115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Tiene cinco atributos: "</a:t>
            </a:r>
            <a:r>
              <a:rPr lang="es-MX" dirty="0" err="1">
                <a:solidFill>
                  <a:schemeClr val="accent1"/>
                </a:solidFill>
              </a:rPr>
              <a:t>fecha_inicio</a:t>
            </a:r>
            <a:r>
              <a:rPr lang="es-MX" dirty="0"/>
              <a:t>", "</a:t>
            </a:r>
            <a:r>
              <a:rPr lang="es-MX" dirty="0" err="1">
                <a:solidFill>
                  <a:schemeClr val="accent1"/>
                </a:solidFill>
              </a:rPr>
              <a:t>fecha_fin</a:t>
            </a:r>
            <a:r>
              <a:rPr lang="es-MX" dirty="0"/>
              <a:t>", "</a:t>
            </a:r>
            <a:r>
              <a:rPr lang="es-MX" dirty="0" err="1">
                <a:solidFill>
                  <a:schemeClr val="accent1"/>
                </a:solidFill>
              </a:rPr>
              <a:t>nombre_cliente</a:t>
            </a:r>
            <a:r>
              <a:rPr lang="es-MX" dirty="0"/>
              <a:t>", "</a:t>
            </a:r>
            <a:r>
              <a:rPr lang="es-MX" dirty="0">
                <a:solidFill>
                  <a:schemeClr val="accent1"/>
                </a:solidFill>
              </a:rPr>
              <a:t>licencia de manejo</a:t>
            </a:r>
            <a:r>
              <a:rPr lang="es-MX" dirty="0"/>
              <a:t>" y "</a:t>
            </a:r>
            <a:r>
              <a:rPr lang="es-MX" dirty="0">
                <a:solidFill>
                  <a:schemeClr val="accent1"/>
                </a:solidFill>
              </a:rPr>
              <a:t>vehículos</a:t>
            </a:r>
            <a:r>
              <a:rPr lang="es-MX" dirty="0"/>
              <a:t>".</a:t>
            </a:r>
          </a:p>
        </p:txBody>
      </p:sp>
      <p:sp>
        <p:nvSpPr>
          <p:cNvPr id="3033" name="Google Shape;3033;p52"/>
          <p:cNvSpPr txBox="1">
            <a:spLocks noGrp="1"/>
          </p:cNvSpPr>
          <p:nvPr>
            <p:ph type="subTitle" idx="4"/>
          </p:nvPr>
        </p:nvSpPr>
        <p:spPr>
          <a:xfrm>
            <a:off x="1834200" y="3869363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RENTA</a:t>
            </a:r>
            <a:endParaRPr dirty="0"/>
          </a:p>
        </p:txBody>
      </p:sp>
      <p:sp>
        <p:nvSpPr>
          <p:cNvPr id="3034" name="Google Shape;3034;p52"/>
          <p:cNvSpPr txBox="1">
            <a:spLocks noGrp="1"/>
          </p:cNvSpPr>
          <p:nvPr>
            <p:ph type="subTitle" idx="5"/>
          </p:nvPr>
        </p:nvSpPr>
        <p:spPr>
          <a:xfrm>
            <a:off x="1805875" y="3102256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Contiene cuatro métodos.</a:t>
            </a:r>
            <a:endParaRPr dirty="0"/>
          </a:p>
        </p:txBody>
      </p:sp>
      <p:sp>
        <p:nvSpPr>
          <p:cNvPr id="3035" name="Google Shape;3035;p52"/>
          <p:cNvSpPr txBox="1">
            <a:spLocks noGrp="1"/>
          </p:cNvSpPr>
          <p:nvPr>
            <p:ph type="subTitle" idx="6"/>
          </p:nvPr>
        </p:nvSpPr>
        <p:spPr>
          <a:xfrm>
            <a:off x="1805875" y="2713588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MENÚ</a:t>
            </a:r>
            <a:endParaRPr dirty="0"/>
          </a:p>
        </p:txBody>
      </p:sp>
      <p:sp>
        <p:nvSpPr>
          <p:cNvPr id="3036" name="Google Shape;3036;p52"/>
          <p:cNvSpPr txBox="1">
            <a:spLocks noGrp="1"/>
          </p:cNvSpPr>
          <p:nvPr>
            <p:ph type="subTitle" idx="7"/>
          </p:nvPr>
        </p:nvSpPr>
        <p:spPr>
          <a:xfrm>
            <a:off x="5660750" y="1710450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Tiene tres atributos: "</a:t>
            </a:r>
            <a:r>
              <a:rPr lang="es-MX" dirty="0">
                <a:solidFill>
                  <a:schemeClr val="accent1"/>
                </a:solidFill>
              </a:rPr>
              <a:t>nombre</a:t>
            </a:r>
            <a:r>
              <a:rPr lang="es-MX" dirty="0"/>
              <a:t>", "</a:t>
            </a:r>
            <a:r>
              <a:rPr lang="es-MX" dirty="0">
                <a:solidFill>
                  <a:schemeClr val="accent1"/>
                </a:solidFill>
              </a:rPr>
              <a:t>identificación</a:t>
            </a:r>
            <a:r>
              <a:rPr lang="es-MX" dirty="0"/>
              <a:t>" y "</a:t>
            </a:r>
            <a:r>
              <a:rPr lang="es-MX" dirty="0">
                <a:solidFill>
                  <a:schemeClr val="accent1"/>
                </a:solidFill>
              </a:rPr>
              <a:t>tarjeta</a:t>
            </a:r>
            <a:r>
              <a:rPr lang="es-MX" dirty="0"/>
              <a:t>" todos de tipo </a:t>
            </a:r>
            <a:r>
              <a:rPr lang="es-MX" dirty="0" err="1"/>
              <a:t>string</a:t>
            </a:r>
            <a:r>
              <a:rPr lang="es-MX" dirty="0"/>
              <a:t>.</a:t>
            </a:r>
          </a:p>
        </p:txBody>
      </p:sp>
      <p:sp>
        <p:nvSpPr>
          <p:cNvPr id="3037" name="Google Shape;3037;p52"/>
          <p:cNvSpPr txBox="1">
            <a:spLocks noGrp="1"/>
          </p:cNvSpPr>
          <p:nvPr>
            <p:ph type="subTitle" idx="8"/>
          </p:nvPr>
        </p:nvSpPr>
        <p:spPr>
          <a:xfrm>
            <a:off x="5660750" y="1329200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CLIENTE</a:t>
            </a:r>
            <a:endParaRPr dirty="0"/>
          </a:p>
        </p:txBody>
      </p:sp>
      <p:sp>
        <p:nvSpPr>
          <p:cNvPr id="3038" name="Google Shape;3038;p52"/>
          <p:cNvSpPr txBox="1">
            <a:spLocks noGrp="1"/>
          </p:cNvSpPr>
          <p:nvPr>
            <p:ph type="subTitle" idx="9"/>
          </p:nvPr>
        </p:nvSpPr>
        <p:spPr>
          <a:xfrm>
            <a:off x="5660750" y="4077725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(No se pone dentro del diagrama, ya que es el principal)</a:t>
            </a:r>
            <a:endParaRPr dirty="0"/>
          </a:p>
        </p:txBody>
      </p:sp>
      <p:sp>
        <p:nvSpPr>
          <p:cNvPr id="3039" name="Google Shape;3039;p52"/>
          <p:cNvSpPr txBox="1">
            <a:spLocks noGrp="1"/>
          </p:cNvSpPr>
          <p:nvPr>
            <p:ph type="subTitle" idx="13"/>
          </p:nvPr>
        </p:nvSpPr>
        <p:spPr>
          <a:xfrm>
            <a:off x="5660750" y="3696475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</a:t>
            </a:r>
            <a:endParaRPr dirty="0"/>
          </a:p>
        </p:txBody>
      </p:sp>
      <p:sp>
        <p:nvSpPr>
          <p:cNvPr id="3040" name="Google Shape;3040;p52"/>
          <p:cNvSpPr txBox="1">
            <a:spLocks noGrp="1"/>
          </p:cNvSpPr>
          <p:nvPr>
            <p:ph type="subTitle" idx="14"/>
          </p:nvPr>
        </p:nvSpPr>
        <p:spPr>
          <a:xfrm>
            <a:off x="5660750" y="2894088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Tiene tres atributos, dos métodos y hereda la clase </a:t>
            </a:r>
            <a:r>
              <a:rPr lang="es-419" dirty="0">
                <a:solidFill>
                  <a:schemeClr val="accent1"/>
                </a:solidFill>
              </a:rPr>
              <a:t>pasajeros</a:t>
            </a:r>
            <a:r>
              <a:rPr lang="es-419" dirty="0"/>
              <a:t> y </a:t>
            </a:r>
            <a:r>
              <a:rPr lang="es-419" dirty="0">
                <a:solidFill>
                  <a:schemeClr val="accent1"/>
                </a:solidFill>
              </a:rPr>
              <a:t>carga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041" name="Google Shape;3041;p52"/>
          <p:cNvSpPr txBox="1">
            <a:spLocks noGrp="1"/>
          </p:cNvSpPr>
          <p:nvPr>
            <p:ph type="subTitle" idx="15"/>
          </p:nvPr>
        </p:nvSpPr>
        <p:spPr>
          <a:xfrm>
            <a:off x="5660750" y="2512838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TRANSPORTE</a:t>
            </a:r>
            <a:endParaRPr dirty="0"/>
          </a:p>
        </p:txBody>
      </p:sp>
      <p:grpSp>
        <p:nvGrpSpPr>
          <p:cNvPr id="2" name="Google Shape;2737;p47">
            <a:extLst>
              <a:ext uri="{FF2B5EF4-FFF2-40B4-BE49-F238E27FC236}">
                <a16:creationId xmlns:a16="http://schemas.microsoft.com/office/drawing/2014/main" id="{791B25FF-02E4-F66F-A7D9-D03CEF12C1AF}"/>
              </a:ext>
            </a:extLst>
          </p:cNvPr>
          <p:cNvGrpSpPr/>
          <p:nvPr/>
        </p:nvGrpSpPr>
        <p:grpSpPr>
          <a:xfrm>
            <a:off x="1084053" y="1588267"/>
            <a:ext cx="448061" cy="340315"/>
            <a:chOff x="1164350" y="-1483000"/>
            <a:chExt cx="660175" cy="503275"/>
          </a:xfrm>
        </p:grpSpPr>
        <p:sp>
          <p:nvSpPr>
            <p:cNvPr id="3" name="Google Shape;2738;p47">
              <a:extLst>
                <a:ext uri="{FF2B5EF4-FFF2-40B4-BE49-F238E27FC236}">
                  <a16:creationId xmlns:a16="http://schemas.microsoft.com/office/drawing/2014/main" id="{8DDA2F7D-7C82-B989-49CB-683939AC04BA}"/>
                </a:ext>
              </a:extLst>
            </p:cNvPr>
            <p:cNvSpPr/>
            <p:nvPr/>
          </p:nvSpPr>
          <p:spPr>
            <a:xfrm>
              <a:off x="1397675" y="-1324450"/>
              <a:ext cx="39050" cy="79700"/>
            </a:xfrm>
            <a:custGeom>
              <a:avLst/>
              <a:gdLst/>
              <a:ahLst/>
              <a:cxnLst/>
              <a:rect l="l" t="t" r="r" b="b"/>
              <a:pathLst>
                <a:path w="1562" h="3188" extrusionOk="0">
                  <a:moveTo>
                    <a:pt x="0" y="0"/>
                  </a:moveTo>
                  <a:lnTo>
                    <a:pt x="0" y="1854"/>
                  </a:lnTo>
                  <a:lnTo>
                    <a:pt x="1301" y="3187"/>
                  </a:lnTo>
                  <a:cubicBezTo>
                    <a:pt x="1464" y="2862"/>
                    <a:pt x="1561" y="2537"/>
                    <a:pt x="1561" y="2179"/>
                  </a:cubicBezTo>
                  <a:cubicBezTo>
                    <a:pt x="1561" y="1171"/>
                    <a:pt x="911" y="3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739;p47">
              <a:extLst>
                <a:ext uri="{FF2B5EF4-FFF2-40B4-BE49-F238E27FC236}">
                  <a16:creationId xmlns:a16="http://schemas.microsoft.com/office/drawing/2014/main" id="{D7D0A957-4127-0A0D-0DC1-0DDB0A1056D2}"/>
                </a:ext>
              </a:extLst>
            </p:cNvPr>
            <p:cNvSpPr/>
            <p:nvPr/>
          </p:nvSpPr>
          <p:spPr>
            <a:xfrm>
              <a:off x="1320425" y="-1324450"/>
              <a:ext cx="82950" cy="113025"/>
            </a:xfrm>
            <a:custGeom>
              <a:avLst/>
              <a:gdLst/>
              <a:ahLst/>
              <a:cxnLst/>
              <a:rect l="l" t="t" r="r" b="b"/>
              <a:pathLst>
                <a:path w="3318" h="4521" extrusionOk="0">
                  <a:moveTo>
                    <a:pt x="1529" y="0"/>
                  </a:moveTo>
                  <a:cubicBezTo>
                    <a:pt x="651" y="325"/>
                    <a:pt x="1" y="1171"/>
                    <a:pt x="1" y="2179"/>
                  </a:cubicBezTo>
                  <a:cubicBezTo>
                    <a:pt x="1" y="3480"/>
                    <a:pt x="1041" y="4520"/>
                    <a:pt x="2310" y="4520"/>
                  </a:cubicBezTo>
                  <a:cubicBezTo>
                    <a:pt x="2667" y="4520"/>
                    <a:pt x="2993" y="4423"/>
                    <a:pt x="3318" y="4260"/>
                  </a:cubicBezTo>
                  <a:lnTo>
                    <a:pt x="1529" y="2504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740;p47">
              <a:extLst>
                <a:ext uri="{FF2B5EF4-FFF2-40B4-BE49-F238E27FC236}">
                  <a16:creationId xmlns:a16="http://schemas.microsoft.com/office/drawing/2014/main" id="{D5ABE933-842D-5702-02F6-6A2A199D1847}"/>
                </a:ext>
              </a:extLst>
            </p:cNvPr>
            <p:cNvSpPr/>
            <p:nvPr/>
          </p:nvSpPr>
          <p:spPr>
            <a:xfrm>
              <a:off x="1203375" y="-1483000"/>
              <a:ext cx="582125" cy="387025"/>
            </a:xfrm>
            <a:custGeom>
              <a:avLst/>
              <a:gdLst/>
              <a:ahLst/>
              <a:cxnLst/>
              <a:rect l="l" t="t" r="r" b="b"/>
              <a:pathLst>
                <a:path w="23285" h="15481" extrusionOk="0">
                  <a:moveTo>
                    <a:pt x="6992" y="4651"/>
                  </a:moveTo>
                  <a:cubicBezTo>
                    <a:pt x="9138" y="4651"/>
                    <a:pt x="10862" y="6375"/>
                    <a:pt x="10862" y="8521"/>
                  </a:cubicBezTo>
                  <a:cubicBezTo>
                    <a:pt x="10862" y="10667"/>
                    <a:pt x="9138" y="12391"/>
                    <a:pt x="6992" y="12391"/>
                  </a:cubicBezTo>
                  <a:cubicBezTo>
                    <a:pt x="4878" y="12391"/>
                    <a:pt x="3122" y="10667"/>
                    <a:pt x="3122" y="8521"/>
                  </a:cubicBezTo>
                  <a:cubicBezTo>
                    <a:pt x="3122" y="6375"/>
                    <a:pt x="4878" y="4651"/>
                    <a:pt x="6992" y="4651"/>
                  </a:cubicBezTo>
                  <a:close/>
                  <a:moveTo>
                    <a:pt x="13951" y="9302"/>
                  </a:moveTo>
                  <a:lnTo>
                    <a:pt x="13951" y="12391"/>
                  </a:lnTo>
                  <a:lnTo>
                    <a:pt x="12423" y="12391"/>
                  </a:lnTo>
                  <a:lnTo>
                    <a:pt x="12423" y="9302"/>
                  </a:lnTo>
                  <a:close/>
                  <a:moveTo>
                    <a:pt x="17073" y="6212"/>
                  </a:moveTo>
                  <a:lnTo>
                    <a:pt x="17073" y="12391"/>
                  </a:lnTo>
                  <a:lnTo>
                    <a:pt x="15512" y="12391"/>
                  </a:lnTo>
                  <a:lnTo>
                    <a:pt x="15512" y="6212"/>
                  </a:lnTo>
                  <a:close/>
                  <a:moveTo>
                    <a:pt x="20162" y="4651"/>
                  </a:moveTo>
                  <a:lnTo>
                    <a:pt x="20162" y="12391"/>
                  </a:lnTo>
                  <a:lnTo>
                    <a:pt x="18601" y="12391"/>
                  </a:lnTo>
                  <a:lnTo>
                    <a:pt x="18601" y="4651"/>
                  </a:lnTo>
                  <a:close/>
                  <a:moveTo>
                    <a:pt x="0" y="1"/>
                  </a:moveTo>
                  <a:lnTo>
                    <a:pt x="0" y="15480"/>
                  </a:lnTo>
                  <a:lnTo>
                    <a:pt x="23284" y="15480"/>
                  </a:lnTo>
                  <a:lnTo>
                    <a:pt x="232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741;p47">
              <a:extLst>
                <a:ext uri="{FF2B5EF4-FFF2-40B4-BE49-F238E27FC236}">
                  <a16:creationId xmlns:a16="http://schemas.microsoft.com/office/drawing/2014/main" id="{509D8A25-2D7B-E6FB-B409-E8ED452D66A2}"/>
                </a:ext>
              </a:extLst>
            </p:cNvPr>
            <p:cNvSpPr/>
            <p:nvPr/>
          </p:nvSpPr>
          <p:spPr>
            <a:xfrm>
              <a:off x="1164350" y="-1056975"/>
              <a:ext cx="660175" cy="77250"/>
            </a:xfrm>
            <a:custGeom>
              <a:avLst/>
              <a:gdLst/>
              <a:ahLst/>
              <a:cxnLst/>
              <a:rect l="l" t="t" r="r" b="b"/>
              <a:pathLst>
                <a:path w="26407" h="3090" extrusionOk="0">
                  <a:moveTo>
                    <a:pt x="0" y="0"/>
                  </a:moveTo>
                  <a:lnTo>
                    <a:pt x="0" y="781"/>
                  </a:lnTo>
                  <a:cubicBezTo>
                    <a:pt x="0" y="2049"/>
                    <a:pt x="1041" y="3090"/>
                    <a:pt x="2309" y="3090"/>
                  </a:cubicBezTo>
                  <a:lnTo>
                    <a:pt x="24097" y="3090"/>
                  </a:lnTo>
                  <a:cubicBezTo>
                    <a:pt x="25365" y="3090"/>
                    <a:pt x="26406" y="2049"/>
                    <a:pt x="26406" y="781"/>
                  </a:cubicBezTo>
                  <a:lnTo>
                    <a:pt x="26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2737;p47">
            <a:extLst>
              <a:ext uri="{FF2B5EF4-FFF2-40B4-BE49-F238E27FC236}">
                <a16:creationId xmlns:a16="http://schemas.microsoft.com/office/drawing/2014/main" id="{AE6457E3-3037-BC1E-E2F0-D2723ABE581B}"/>
              </a:ext>
            </a:extLst>
          </p:cNvPr>
          <p:cNvGrpSpPr/>
          <p:nvPr/>
        </p:nvGrpSpPr>
        <p:grpSpPr>
          <a:xfrm>
            <a:off x="1041721" y="3180918"/>
            <a:ext cx="448061" cy="340315"/>
            <a:chOff x="1164350" y="-1483000"/>
            <a:chExt cx="660175" cy="503275"/>
          </a:xfrm>
        </p:grpSpPr>
        <p:sp>
          <p:nvSpPr>
            <p:cNvPr id="8" name="Google Shape;2738;p47">
              <a:extLst>
                <a:ext uri="{FF2B5EF4-FFF2-40B4-BE49-F238E27FC236}">
                  <a16:creationId xmlns:a16="http://schemas.microsoft.com/office/drawing/2014/main" id="{E56B9B4A-BC43-27CB-F5A2-FE1D77B7281C}"/>
                </a:ext>
              </a:extLst>
            </p:cNvPr>
            <p:cNvSpPr/>
            <p:nvPr/>
          </p:nvSpPr>
          <p:spPr>
            <a:xfrm>
              <a:off x="1397675" y="-1324450"/>
              <a:ext cx="39050" cy="79700"/>
            </a:xfrm>
            <a:custGeom>
              <a:avLst/>
              <a:gdLst/>
              <a:ahLst/>
              <a:cxnLst/>
              <a:rect l="l" t="t" r="r" b="b"/>
              <a:pathLst>
                <a:path w="1562" h="3188" extrusionOk="0">
                  <a:moveTo>
                    <a:pt x="0" y="0"/>
                  </a:moveTo>
                  <a:lnTo>
                    <a:pt x="0" y="1854"/>
                  </a:lnTo>
                  <a:lnTo>
                    <a:pt x="1301" y="3187"/>
                  </a:lnTo>
                  <a:cubicBezTo>
                    <a:pt x="1464" y="2862"/>
                    <a:pt x="1561" y="2537"/>
                    <a:pt x="1561" y="2179"/>
                  </a:cubicBezTo>
                  <a:cubicBezTo>
                    <a:pt x="1561" y="1171"/>
                    <a:pt x="911" y="3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39;p47">
              <a:extLst>
                <a:ext uri="{FF2B5EF4-FFF2-40B4-BE49-F238E27FC236}">
                  <a16:creationId xmlns:a16="http://schemas.microsoft.com/office/drawing/2014/main" id="{7AC46CA4-17D9-17CB-B2CC-298F13601B41}"/>
                </a:ext>
              </a:extLst>
            </p:cNvPr>
            <p:cNvSpPr/>
            <p:nvPr/>
          </p:nvSpPr>
          <p:spPr>
            <a:xfrm>
              <a:off x="1320425" y="-1324450"/>
              <a:ext cx="82950" cy="113025"/>
            </a:xfrm>
            <a:custGeom>
              <a:avLst/>
              <a:gdLst/>
              <a:ahLst/>
              <a:cxnLst/>
              <a:rect l="l" t="t" r="r" b="b"/>
              <a:pathLst>
                <a:path w="3318" h="4521" extrusionOk="0">
                  <a:moveTo>
                    <a:pt x="1529" y="0"/>
                  </a:moveTo>
                  <a:cubicBezTo>
                    <a:pt x="651" y="325"/>
                    <a:pt x="1" y="1171"/>
                    <a:pt x="1" y="2179"/>
                  </a:cubicBezTo>
                  <a:cubicBezTo>
                    <a:pt x="1" y="3480"/>
                    <a:pt x="1041" y="4520"/>
                    <a:pt x="2310" y="4520"/>
                  </a:cubicBezTo>
                  <a:cubicBezTo>
                    <a:pt x="2667" y="4520"/>
                    <a:pt x="2993" y="4423"/>
                    <a:pt x="3318" y="4260"/>
                  </a:cubicBezTo>
                  <a:lnTo>
                    <a:pt x="1529" y="2504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40;p47">
              <a:extLst>
                <a:ext uri="{FF2B5EF4-FFF2-40B4-BE49-F238E27FC236}">
                  <a16:creationId xmlns:a16="http://schemas.microsoft.com/office/drawing/2014/main" id="{55A55D9A-F1BE-6B11-B3C1-B9B91A43378D}"/>
                </a:ext>
              </a:extLst>
            </p:cNvPr>
            <p:cNvSpPr/>
            <p:nvPr/>
          </p:nvSpPr>
          <p:spPr>
            <a:xfrm>
              <a:off x="1203375" y="-1483000"/>
              <a:ext cx="582125" cy="387025"/>
            </a:xfrm>
            <a:custGeom>
              <a:avLst/>
              <a:gdLst/>
              <a:ahLst/>
              <a:cxnLst/>
              <a:rect l="l" t="t" r="r" b="b"/>
              <a:pathLst>
                <a:path w="23285" h="15481" extrusionOk="0">
                  <a:moveTo>
                    <a:pt x="6992" y="4651"/>
                  </a:moveTo>
                  <a:cubicBezTo>
                    <a:pt x="9138" y="4651"/>
                    <a:pt x="10862" y="6375"/>
                    <a:pt x="10862" y="8521"/>
                  </a:cubicBezTo>
                  <a:cubicBezTo>
                    <a:pt x="10862" y="10667"/>
                    <a:pt x="9138" y="12391"/>
                    <a:pt x="6992" y="12391"/>
                  </a:cubicBezTo>
                  <a:cubicBezTo>
                    <a:pt x="4878" y="12391"/>
                    <a:pt x="3122" y="10667"/>
                    <a:pt x="3122" y="8521"/>
                  </a:cubicBezTo>
                  <a:cubicBezTo>
                    <a:pt x="3122" y="6375"/>
                    <a:pt x="4878" y="4651"/>
                    <a:pt x="6992" y="4651"/>
                  </a:cubicBezTo>
                  <a:close/>
                  <a:moveTo>
                    <a:pt x="13951" y="9302"/>
                  </a:moveTo>
                  <a:lnTo>
                    <a:pt x="13951" y="12391"/>
                  </a:lnTo>
                  <a:lnTo>
                    <a:pt x="12423" y="12391"/>
                  </a:lnTo>
                  <a:lnTo>
                    <a:pt x="12423" y="9302"/>
                  </a:lnTo>
                  <a:close/>
                  <a:moveTo>
                    <a:pt x="17073" y="6212"/>
                  </a:moveTo>
                  <a:lnTo>
                    <a:pt x="17073" y="12391"/>
                  </a:lnTo>
                  <a:lnTo>
                    <a:pt x="15512" y="12391"/>
                  </a:lnTo>
                  <a:lnTo>
                    <a:pt x="15512" y="6212"/>
                  </a:lnTo>
                  <a:close/>
                  <a:moveTo>
                    <a:pt x="20162" y="4651"/>
                  </a:moveTo>
                  <a:lnTo>
                    <a:pt x="20162" y="12391"/>
                  </a:lnTo>
                  <a:lnTo>
                    <a:pt x="18601" y="12391"/>
                  </a:lnTo>
                  <a:lnTo>
                    <a:pt x="18601" y="4651"/>
                  </a:lnTo>
                  <a:close/>
                  <a:moveTo>
                    <a:pt x="0" y="1"/>
                  </a:moveTo>
                  <a:lnTo>
                    <a:pt x="0" y="15480"/>
                  </a:lnTo>
                  <a:lnTo>
                    <a:pt x="23284" y="15480"/>
                  </a:lnTo>
                  <a:lnTo>
                    <a:pt x="232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41;p47">
              <a:extLst>
                <a:ext uri="{FF2B5EF4-FFF2-40B4-BE49-F238E27FC236}">
                  <a16:creationId xmlns:a16="http://schemas.microsoft.com/office/drawing/2014/main" id="{E7328BCF-9484-2AFC-C637-225DD403B7AF}"/>
                </a:ext>
              </a:extLst>
            </p:cNvPr>
            <p:cNvSpPr/>
            <p:nvPr/>
          </p:nvSpPr>
          <p:spPr>
            <a:xfrm>
              <a:off x="1164350" y="-1056975"/>
              <a:ext cx="660175" cy="77250"/>
            </a:xfrm>
            <a:custGeom>
              <a:avLst/>
              <a:gdLst/>
              <a:ahLst/>
              <a:cxnLst/>
              <a:rect l="l" t="t" r="r" b="b"/>
              <a:pathLst>
                <a:path w="26407" h="3090" extrusionOk="0">
                  <a:moveTo>
                    <a:pt x="0" y="0"/>
                  </a:moveTo>
                  <a:lnTo>
                    <a:pt x="0" y="781"/>
                  </a:lnTo>
                  <a:cubicBezTo>
                    <a:pt x="0" y="2049"/>
                    <a:pt x="1041" y="3090"/>
                    <a:pt x="2309" y="3090"/>
                  </a:cubicBezTo>
                  <a:lnTo>
                    <a:pt x="24097" y="3090"/>
                  </a:lnTo>
                  <a:cubicBezTo>
                    <a:pt x="25365" y="3090"/>
                    <a:pt x="26406" y="2049"/>
                    <a:pt x="26406" y="781"/>
                  </a:cubicBezTo>
                  <a:lnTo>
                    <a:pt x="26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2737;p47">
            <a:extLst>
              <a:ext uri="{FF2B5EF4-FFF2-40B4-BE49-F238E27FC236}">
                <a16:creationId xmlns:a16="http://schemas.microsoft.com/office/drawing/2014/main" id="{AE24F59A-7BB2-920C-5F6F-CB5918F978D1}"/>
              </a:ext>
            </a:extLst>
          </p:cNvPr>
          <p:cNvGrpSpPr/>
          <p:nvPr/>
        </p:nvGrpSpPr>
        <p:grpSpPr>
          <a:xfrm>
            <a:off x="1000101" y="4320012"/>
            <a:ext cx="448061" cy="340315"/>
            <a:chOff x="1164350" y="-1483000"/>
            <a:chExt cx="660175" cy="503275"/>
          </a:xfrm>
        </p:grpSpPr>
        <p:sp>
          <p:nvSpPr>
            <p:cNvPr id="13" name="Google Shape;2738;p47">
              <a:extLst>
                <a:ext uri="{FF2B5EF4-FFF2-40B4-BE49-F238E27FC236}">
                  <a16:creationId xmlns:a16="http://schemas.microsoft.com/office/drawing/2014/main" id="{E8581972-3834-DEC3-765E-38B814FD1D25}"/>
                </a:ext>
              </a:extLst>
            </p:cNvPr>
            <p:cNvSpPr/>
            <p:nvPr/>
          </p:nvSpPr>
          <p:spPr>
            <a:xfrm>
              <a:off x="1397675" y="-1324450"/>
              <a:ext cx="39050" cy="79700"/>
            </a:xfrm>
            <a:custGeom>
              <a:avLst/>
              <a:gdLst/>
              <a:ahLst/>
              <a:cxnLst/>
              <a:rect l="l" t="t" r="r" b="b"/>
              <a:pathLst>
                <a:path w="1562" h="3188" extrusionOk="0">
                  <a:moveTo>
                    <a:pt x="0" y="0"/>
                  </a:moveTo>
                  <a:lnTo>
                    <a:pt x="0" y="1854"/>
                  </a:lnTo>
                  <a:lnTo>
                    <a:pt x="1301" y="3187"/>
                  </a:lnTo>
                  <a:cubicBezTo>
                    <a:pt x="1464" y="2862"/>
                    <a:pt x="1561" y="2537"/>
                    <a:pt x="1561" y="2179"/>
                  </a:cubicBezTo>
                  <a:cubicBezTo>
                    <a:pt x="1561" y="1171"/>
                    <a:pt x="911" y="3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39;p47">
              <a:extLst>
                <a:ext uri="{FF2B5EF4-FFF2-40B4-BE49-F238E27FC236}">
                  <a16:creationId xmlns:a16="http://schemas.microsoft.com/office/drawing/2014/main" id="{CC47CFD7-F2E8-0D06-9270-2FDFF144FDE0}"/>
                </a:ext>
              </a:extLst>
            </p:cNvPr>
            <p:cNvSpPr/>
            <p:nvPr/>
          </p:nvSpPr>
          <p:spPr>
            <a:xfrm>
              <a:off x="1320425" y="-1324450"/>
              <a:ext cx="82950" cy="113025"/>
            </a:xfrm>
            <a:custGeom>
              <a:avLst/>
              <a:gdLst/>
              <a:ahLst/>
              <a:cxnLst/>
              <a:rect l="l" t="t" r="r" b="b"/>
              <a:pathLst>
                <a:path w="3318" h="4521" extrusionOk="0">
                  <a:moveTo>
                    <a:pt x="1529" y="0"/>
                  </a:moveTo>
                  <a:cubicBezTo>
                    <a:pt x="651" y="325"/>
                    <a:pt x="1" y="1171"/>
                    <a:pt x="1" y="2179"/>
                  </a:cubicBezTo>
                  <a:cubicBezTo>
                    <a:pt x="1" y="3480"/>
                    <a:pt x="1041" y="4520"/>
                    <a:pt x="2310" y="4520"/>
                  </a:cubicBezTo>
                  <a:cubicBezTo>
                    <a:pt x="2667" y="4520"/>
                    <a:pt x="2993" y="4423"/>
                    <a:pt x="3318" y="4260"/>
                  </a:cubicBezTo>
                  <a:lnTo>
                    <a:pt x="1529" y="2504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40;p47">
              <a:extLst>
                <a:ext uri="{FF2B5EF4-FFF2-40B4-BE49-F238E27FC236}">
                  <a16:creationId xmlns:a16="http://schemas.microsoft.com/office/drawing/2014/main" id="{EE9049CC-B282-641B-DDB6-620BC3A7CE12}"/>
                </a:ext>
              </a:extLst>
            </p:cNvPr>
            <p:cNvSpPr/>
            <p:nvPr/>
          </p:nvSpPr>
          <p:spPr>
            <a:xfrm>
              <a:off x="1203375" y="-1483000"/>
              <a:ext cx="582125" cy="387025"/>
            </a:xfrm>
            <a:custGeom>
              <a:avLst/>
              <a:gdLst/>
              <a:ahLst/>
              <a:cxnLst/>
              <a:rect l="l" t="t" r="r" b="b"/>
              <a:pathLst>
                <a:path w="23285" h="15481" extrusionOk="0">
                  <a:moveTo>
                    <a:pt x="6992" y="4651"/>
                  </a:moveTo>
                  <a:cubicBezTo>
                    <a:pt x="9138" y="4651"/>
                    <a:pt x="10862" y="6375"/>
                    <a:pt x="10862" y="8521"/>
                  </a:cubicBezTo>
                  <a:cubicBezTo>
                    <a:pt x="10862" y="10667"/>
                    <a:pt x="9138" y="12391"/>
                    <a:pt x="6992" y="12391"/>
                  </a:cubicBezTo>
                  <a:cubicBezTo>
                    <a:pt x="4878" y="12391"/>
                    <a:pt x="3122" y="10667"/>
                    <a:pt x="3122" y="8521"/>
                  </a:cubicBezTo>
                  <a:cubicBezTo>
                    <a:pt x="3122" y="6375"/>
                    <a:pt x="4878" y="4651"/>
                    <a:pt x="6992" y="4651"/>
                  </a:cubicBezTo>
                  <a:close/>
                  <a:moveTo>
                    <a:pt x="13951" y="9302"/>
                  </a:moveTo>
                  <a:lnTo>
                    <a:pt x="13951" y="12391"/>
                  </a:lnTo>
                  <a:lnTo>
                    <a:pt x="12423" y="12391"/>
                  </a:lnTo>
                  <a:lnTo>
                    <a:pt x="12423" y="9302"/>
                  </a:lnTo>
                  <a:close/>
                  <a:moveTo>
                    <a:pt x="17073" y="6212"/>
                  </a:moveTo>
                  <a:lnTo>
                    <a:pt x="17073" y="12391"/>
                  </a:lnTo>
                  <a:lnTo>
                    <a:pt x="15512" y="12391"/>
                  </a:lnTo>
                  <a:lnTo>
                    <a:pt x="15512" y="6212"/>
                  </a:lnTo>
                  <a:close/>
                  <a:moveTo>
                    <a:pt x="20162" y="4651"/>
                  </a:moveTo>
                  <a:lnTo>
                    <a:pt x="20162" y="12391"/>
                  </a:lnTo>
                  <a:lnTo>
                    <a:pt x="18601" y="12391"/>
                  </a:lnTo>
                  <a:lnTo>
                    <a:pt x="18601" y="4651"/>
                  </a:lnTo>
                  <a:close/>
                  <a:moveTo>
                    <a:pt x="0" y="1"/>
                  </a:moveTo>
                  <a:lnTo>
                    <a:pt x="0" y="15480"/>
                  </a:lnTo>
                  <a:lnTo>
                    <a:pt x="23284" y="15480"/>
                  </a:lnTo>
                  <a:lnTo>
                    <a:pt x="232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41;p47">
              <a:extLst>
                <a:ext uri="{FF2B5EF4-FFF2-40B4-BE49-F238E27FC236}">
                  <a16:creationId xmlns:a16="http://schemas.microsoft.com/office/drawing/2014/main" id="{953F1995-A8CE-0DF6-CEBB-F846ECEA77D2}"/>
                </a:ext>
              </a:extLst>
            </p:cNvPr>
            <p:cNvSpPr/>
            <p:nvPr/>
          </p:nvSpPr>
          <p:spPr>
            <a:xfrm>
              <a:off x="1164350" y="-1056975"/>
              <a:ext cx="660175" cy="77250"/>
            </a:xfrm>
            <a:custGeom>
              <a:avLst/>
              <a:gdLst/>
              <a:ahLst/>
              <a:cxnLst/>
              <a:rect l="l" t="t" r="r" b="b"/>
              <a:pathLst>
                <a:path w="26407" h="3090" extrusionOk="0">
                  <a:moveTo>
                    <a:pt x="0" y="0"/>
                  </a:moveTo>
                  <a:lnTo>
                    <a:pt x="0" y="781"/>
                  </a:lnTo>
                  <a:cubicBezTo>
                    <a:pt x="0" y="2049"/>
                    <a:pt x="1041" y="3090"/>
                    <a:pt x="2309" y="3090"/>
                  </a:cubicBezTo>
                  <a:lnTo>
                    <a:pt x="24097" y="3090"/>
                  </a:lnTo>
                  <a:cubicBezTo>
                    <a:pt x="25365" y="3090"/>
                    <a:pt x="26406" y="2049"/>
                    <a:pt x="26406" y="781"/>
                  </a:cubicBezTo>
                  <a:lnTo>
                    <a:pt x="26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2774;p49">
            <a:extLst>
              <a:ext uri="{FF2B5EF4-FFF2-40B4-BE49-F238E27FC236}">
                <a16:creationId xmlns:a16="http://schemas.microsoft.com/office/drawing/2014/main" id="{81302BA8-82E1-372D-9E4E-57CB2B124654}"/>
              </a:ext>
            </a:extLst>
          </p:cNvPr>
          <p:cNvGrpSpPr/>
          <p:nvPr/>
        </p:nvGrpSpPr>
        <p:grpSpPr>
          <a:xfrm>
            <a:off x="4967473" y="1541239"/>
            <a:ext cx="448084" cy="448084"/>
            <a:chOff x="-4526600" y="1393200"/>
            <a:chExt cx="644725" cy="644725"/>
          </a:xfrm>
        </p:grpSpPr>
        <p:sp>
          <p:nvSpPr>
            <p:cNvPr id="18" name="Google Shape;2775;p49">
              <a:extLst>
                <a:ext uri="{FF2B5EF4-FFF2-40B4-BE49-F238E27FC236}">
                  <a16:creationId xmlns:a16="http://schemas.microsoft.com/office/drawing/2014/main" id="{12A5B6CE-BF70-9F93-2C53-F12DE8054C9B}"/>
                </a:ext>
              </a:extLst>
            </p:cNvPr>
            <p:cNvSpPr/>
            <p:nvPr/>
          </p:nvSpPr>
          <p:spPr>
            <a:xfrm>
              <a:off x="-4416850" y="1494825"/>
              <a:ext cx="425200" cy="405700"/>
            </a:xfrm>
            <a:custGeom>
              <a:avLst/>
              <a:gdLst/>
              <a:ahLst/>
              <a:cxnLst/>
              <a:rect l="l" t="t" r="r" b="b"/>
              <a:pathLst>
                <a:path w="17008" h="16228" extrusionOk="0">
                  <a:moveTo>
                    <a:pt x="8520" y="0"/>
                  </a:moveTo>
                  <a:lnTo>
                    <a:pt x="5886" y="5333"/>
                  </a:lnTo>
                  <a:lnTo>
                    <a:pt x="0" y="6212"/>
                  </a:lnTo>
                  <a:lnTo>
                    <a:pt x="4260" y="10342"/>
                  </a:lnTo>
                  <a:lnTo>
                    <a:pt x="3252" y="16228"/>
                  </a:lnTo>
                  <a:lnTo>
                    <a:pt x="8520" y="13431"/>
                  </a:lnTo>
                  <a:lnTo>
                    <a:pt x="13756" y="16228"/>
                  </a:lnTo>
                  <a:lnTo>
                    <a:pt x="12748" y="10342"/>
                  </a:lnTo>
                  <a:lnTo>
                    <a:pt x="17008" y="6212"/>
                  </a:lnTo>
                  <a:lnTo>
                    <a:pt x="11122" y="5333"/>
                  </a:lnTo>
                  <a:lnTo>
                    <a:pt x="85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76;p49">
              <a:extLst>
                <a:ext uri="{FF2B5EF4-FFF2-40B4-BE49-F238E27FC236}">
                  <a16:creationId xmlns:a16="http://schemas.microsoft.com/office/drawing/2014/main" id="{D0F29E2F-8CCA-D0A2-D75E-140B23D0245C}"/>
                </a:ext>
              </a:extLst>
            </p:cNvPr>
            <p:cNvSpPr/>
            <p:nvPr/>
          </p:nvSpPr>
          <p:spPr>
            <a:xfrm>
              <a:off x="-4223375" y="1393200"/>
              <a:ext cx="38250" cy="64250"/>
            </a:xfrm>
            <a:custGeom>
              <a:avLst/>
              <a:gdLst/>
              <a:ahLst/>
              <a:cxnLst/>
              <a:rect l="l" t="t" r="r" b="b"/>
              <a:pathLst>
                <a:path w="1530" h="2570" extrusionOk="0">
                  <a:moveTo>
                    <a:pt x="1" y="0"/>
                  </a:moveTo>
                  <a:lnTo>
                    <a:pt x="1" y="2569"/>
                  </a:lnTo>
                  <a:lnTo>
                    <a:pt x="1529" y="2569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77;p49">
              <a:extLst>
                <a:ext uri="{FF2B5EF4-FFF2-40B4-BE49-F238E27FC236}">
                  <a16:creationId xmlns:a16="http://schemas.microsoft.com/office/drawing/2014/main" id="{8B794F32-8684-F9E0-4577-B074E03CBE32}"/>
                </a:ext>
              </a:extLst>
            </p:cNvPr>
            <p:cNvSpPr/>
            <p:nvPr/>
          </p:nvSpPr>
          <p:spPr>
            <a:xfrm>
              <a:off x="-4223375" y="1972850"/>
              <a:ext cx="38250" cy="65075"/>
            </a:xfrm>
            <a:custGeom>
              <a:avLst/>
              <a:gdLst/>
              <a:ahLst/>
              <a:cxnLst/>
              <a:rect l="l" t="t" r="r" b="b"/>
              <a:pathLst>
                <a:path w="1530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1529" y="2602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78;p49">
              <a:extLst>
                <a:ext uri="{FF2B5EF4-FFF2-40B4-BE49-F238E27FC236}">
                  <a16:creationId xmlns:a16="http://schemas.microsoft.com/office/drawing/2014/main" id="{854C6D19-7F65-C1AF-5DB1-5D695F7036A3}"/>
                </a:ext>
              </a:extLst>
            </p:cNvPr>
            <p:cNvSpPr/>
            <p:nvPr/>
          </p:nvSpPr>
          <p:spPr>
            <a:xfrm>
              <a:off x="-4345325" y="1410275"/>
              <a:ext cx="60200" cy="74000"/>
            </a:xfrm>
            <a:custGeom>
              <a:avLst/>
              <a:gdLst/>
              <a:ahLst/>
              <a:cxnLst/>
              <a:rect l="l" t="t" r="r" b="b"/>
              <a:pathLst>
                <a:path w="2408" h="2960" extrusionOk="0">
                  <a:moveTo>
                    <a:pt x="1399" y="0"/>
                  </a:moveTo>
                  <a:lnTo>
                    <a:pt x="1" y="586"/>
                  </a:lnTo>
                  <a:lnTo>
                    <a:pt x="1009" y="2960"/>
                  </a:lnTo>
                  <a:lnTo>
                    <a:pt x="2407" y="2407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79;p49">
              <a:extLst>
                <a:ext uri="{FF2B5EF4-FFF2-40B4-BE49-F238E27FC236}">
                  <a16:creationId xmlns:a16="http://schemas.microsoft.com/office/drawing/2014/main" id="{C301EE03-0A78-E558-E2EA-DD8CCAD4ED1D}"/>
                </a:ext>
              </a:extLst>
            </p:cNvPr>
            <p:cNvSpPr/>
            <p:nvPr/>
          </p:nvSpPr>
          <p:spPr>
            <a:xfrm>
              <a:off x="-4123375" y="1946025"/>
              <a:ext cx="60200" cy="74825"/>
            </a:xfrm>
            <a:custGeom>
              <a:avLst/>
              <a:gdLst/>
              <a:ahLst/>
              <a:cxnLst/>
              <a:rect l="l" t="t" r="r" b="b"/>
              <a:pathLst>
                <a:path w="2408" h="2993" extrusionOk="0">
                  <a:moveTo>
                    <a:pt x="1399" y="1"/>
                  </a:moveTo>
                  <a:lnTo>
                    <a:pt x="1" y="586"/>
                  </a:lnTo>
                  <a:lnTo>
                    <a:pt x="1009" y="2992"/>
                  </a:lnTo>
                  <a:lnTo>
                    <a:pt x="2407" y="2407"/>
                  </a:lnTo>
                  <a:lnTo>
                    <a:pt x="13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80;p49">
              <a:extLst>
                <a:ext uri="{FF2B5EF4-FFF2-40B4-BE49-F238E27FC236}">
                  <a16:creationId xmlns:a16="http://schemas.microsoft.com/office/drawing/2014/main" id="{6055B781-5E78-BE84-9A83-E77887D403F9}"/>
                </a:ext>
              </a:extLst>
            </p:cNvPr>
            <p:cNvSpPr/>
            <p:nvPr/>
          </p:nvSpPr>
          <p:spPr>
            <a:xfrm>
              <a:off x="-4445300" y="1473675"/>
              <a:ext cx="72375" cy="73200"/>
            </a:xfrm>
            <a:custGeom>
              <a:avLst/>
              <a:gdLst/>
              <a:ahLst/>
              <a:cxnLst/>
              <a:rect l="l" t="t" r="r" b="b"/>
              <a:pathLst>
                <a:path w="2895" h="2928" extrusionOk="0">
                  <a:moveTo>
                    <a:pt x="1041" y="1"/>
                  </a:moveTo>
                  <a:lnTo>
                    <a:pt x="0" y="1074"/>
                  </a:lnTo>
                  <a:lnTo>
                    <a:pt x="1821" y="2928"/>
                  </a:lnTo>
                  <a:lnTo>
                    <a:pt x="2894" y="1854"/>
                  </a:lnTo>
                  <a:lnTo>
                    <a:pt x="10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81;p49">
              <a:extLst>
                <a:ext uri="{FF2B5EF4-FFF2-40B4-BE49-F238E27FC236}">
                  <a16:creationId xmlns:a16="http://schemas.microsoft.com/office/drawing/2014/main" id="{54DE6B3A-0C23-4D94-82FB-E3BFE21AF75B}"/>
                </a:ext>
              </a:extLst>
            </p:cNvPr>
            <p:cNvSpPr/>
            <p:nvPr/>
          </p:nvSpPr>
          <p:spPr>
            <a:xfrm>
              <a:off x="-4035575" y="1884250"/>
              <a:ext cx="72400" cy="72375"/>
            </a:xfrm>
            <a:custGeom>
              <a:avLst/>
              <a:gdLst/>
              <a:ahLst/>
              <a:cxnLst/>
              <a:rect l="l" t="t" r="r" b="b"/>
              <a:pathLst>
                <a:path w="2896" h="2895" extrusionOk="0">
                  <a:moveTo>
                    <a:pt x="1074" y="0"/>
                  </a:moveTo>
                  <a:lnTo>
                    <a:pt x="1" y="1073"/>
                  </a:lnTo>
                  <a:lnTo>
                    <a:pt x="1855" y="2894"/>
                  </a:lnTo>
                  <a:lnTo>
                    <a:pt x="2895" y="1821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782;p49">
              <a:extLst>
                <a:ext uri="{FF2B5EF4-FFF2-40B4-BE49-F238E27FC236}">
                  <a16:creationId xmlns:a16="http://schemas.microsoft.com/office/drawing/2014/main" id="{0E9C5A12-74D1-12E9-D4D2-B6E46909483D}"/>
                </a:ext>
              </a:extLst>
            </p:cNvPr>
            <p:cNvSpPr/>
            <p:nvPr/>
          </p:nvSpPr>
          <p:spPr>
            <a:xfrm>
              <a:off x="-4509550" y="1574500"/>
              <a:ext cx="74825" cy="59375"/>
            </a:xfrm>
            <a:custGeom>
              <a:avLst/>
              <a:gdLst/>
              <a:ahLst/>
              <a:cxnLst/>
              <a:rect l="l" t="t" r="r" b="b"/>
              <a:pathLst>
                <a:path w="2993" h="2375" extrusionOk="0">
                  <a:moveTo>
                    <a:pt x="586" y="0"/>
                  </a:moveTo>
                  <a:lnTo>
                    <a:pt x="1" y="1399"/>
                  </a:lnTo>
                  <a:lnTo>
                    <a:pt x="2407" y="2374"/>
                  </a:lnTo>
                  <a:lnTo>
                    <a:pt x="2993" y="976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783;p49">
              <a:extLst>
                <a:ext uri="{FF2B5EF4-FFF2-40B4-BE49-F238E27FC236}">
                  <a16:creationId xmlns:a16="http://schemas.microsoft.com/office/drawing/2014/main" id="{ABD66674-A750-9A40-5BEE-B71DFDCCE257}"/>
                </a:ext>
              </a:extLst>
            </p:cNvPr>
            <p:cNvSpPr/>
            <p:nvPr/>
          </p:nvSpPr>
          <p:spPr>
            <a:xfrm>
              <a:off x="-3973775" y="1796450"/>
              <a:ext cx="74825" cy="59350"/>
            </a:xfrm>
            <a:custGeom>
              <a:avLst/>
              <a:gdLst/>
              <a:ahLst/>
              <a:cxnLst/>
              <a:rect l="l" t="t" r="r" b="b"/>
              <a:pathLst>
                <a:path w="2993" h="2374" extrusionOk="0">
                  <a:moveTo>
                    <a:pt x="586" y="0"/>
                  </a:moveTo>
                  <a:lnTo>
                    <a:pt x="0" y="1398"/>
                  </a:lnTo>
                  <a:lnTo>
                    <a:pt x="2407" y="2374"/>
                  </a:lnTo>
                  <a:lnTo>
                    <a:pt x="2992" y="976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84;p49">
              <a:extLst>
                <a:ext uri="{FF2B5EF4-FFF2-40B4-BE49-F238E27FC236}">
                  <a16:creationId xmlns:a16="http://schemas.microsoft.com/office/drawing/2014/main" id="{CDE309B8-1DC6-6C07-1B35-9CC5B468B749}"/>
                </a:ext>
              </a:extLst>
            </p:cNvPr>
            <p:cNvSpPr/>
            <p:nvPr/>
          </p:nvSpPr>
          <p:spPr>
            <a:xfrm>
              <a:off x="-4526600" y="1696450"/>
              <a:ext cx="64250" cy="37425"/>
            </a:xfrm>
            <a:custGeom>
              <a:avLst/>
              <a:gdLst/>
              <a:ahLst/>
              <a:cxnLst/>
              <a:rect l="l" t="t" r="r" b="b"/>
              <a:pathLst>
                <a:path w="2570" h="1497" extrusionOk="0">
                  <a:moveTo>
                    <a:pt x="0" y="0"/>
                  </a:moveTo>
                  <a:lnTo>
                    <a:pt x="0" y="1496"/>
                  </a:lnTo>
                  <a:lnTo>
                    <a:pt x="2569" y="1496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785;p49">
              <a:extLst>
                <a:ext uri="{FF2B5EF4-FFF2-40B4-BE49-F238E27FC236}">
                  <a16:creationId xmlns:a16="http://schemas.microsoft.com/office/drawing/2014/main" id="{1B9D0E61-B6BC-D34D-CBE7-27260648B95C}"/>
                </a:ext>
              </a:extLst>
            </p:cNvPr>
            <p:cNvSpPr/>
            <p:nvPr/>
          </p:nvSpPr>
          <p:spPr>
            <a:xfrm>
              <a:off x="-3946950" y="1696450"/>
              <a:ext cx="65075" cy="37425"/>
            </a:xfrm>
            <a:custGeom>
              <a:avLst/>
              <a:gdLst/>
              <a:ahLst/>
              <a:cxnLst/>
              <a:rect l="l" t="t" r="r" b="b"/>
              <a:pathLst>
                <a:path w="2603" h="1497" extrusionOk="0">
                  <a:moveTo>
                    <a:pt x="1" y="0"/>
                  </a:moveTo>
                  <a:lnTo>
                    <a:pt x="1" y="1496"/>
                  </a:lnTo>
                  <a:lnTo>
                    <a:pt x="2602" y="1496"/>
                  </a:lnTo>
                  <a:lnTo>
                    <a:pt x="2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86;p49">
              <a:extLst>
                <a:ext uri="{FF2B5EF4-FFF2-40B4-BE49-F238E27FC236}">
                  <a16:creationId xmlns:a16="http://schemas.microsoft.com/office/drawing/2014/main" id="{1673C461-8A23-AB3D-E09D-B44C87386C95}"/>
                </a:ext>
              </a:extLst>
            </p:cNvPr>
            <p:cNvSpPr/>
            <p:nvPr/>
          </p:nvSpPr>
          <p:spPr>
            <a:xfrm>
              <a:off x="-4509550" y="1796450"/>
              <a:ext cx="74825" cy="60175"/>
            </a:xfrm>
            <a:custGeom>
              <a:avLst/>
              <a:gdLst/>
              <a:ahLst/>
              <a:cxnLst/>
              <a:rect l="l" t="t" r="r" b="b"/>
              <a:pathLst>
                <a:path w="2993" h="2407" extrusionOk="0">
                  <a:moveTo>
                    <a:pt x="2407" y="0"/>
                  </a:moveTo>
                  <a:lnTo>
                    <a:pt x="1" y="1008"/>
                  </a:lnTo>
                  <a:lnTo>
                    <a:pt x="586" y="2406"/>
                  </a:lnTo>
                  <a:lnTo>
                    <a:pt x="2993" y="1398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87;p49">
              <a:extLst>
                <a:ext uri="{FF2B5EF4-FFF2-40B4-BE49-F238E27FC236}">
                  <a16:creationId xmlns:a16="http://schemas.microsoft.com/office/drawing/2014/main" id="{A6FAC71F-9894-AFD3-9206-88995502D816}"/>
                </a:ext>
              </a:extLst>
            </p:cNvPr>
            <p:cNvSpPr/>
            <p:nvPr/>
          </p:nvSpPr>
          <p:spPr>
            <a:xfrm>
              <a:off x="-3973775" y="1574500"/>
              <a:ext cx="74825" cy="60175"/>
            </a:xfrm>
            <a:custGeom>
              <a:avLst/>
              <a:gdLst/>
              <a:ahLst/>
              <a:cxnLst/>
              <a:rect l="l" t="t" r="r" b="b"/>
              <a:pathLst>
                <a:path w="2993" h="2407" extrusionOk="0">
                  <a:moveTo>
                    <a:pt x="2407" y="0"/>
                  </a:moveTo>
                  <a:lnTo>
                    <a:pt x="0" y="1008"/>
                  </a:lnTo>
                  <a:lnTo>
                    <a:pt x="586" y="2407"/>
                  </a:lnTo>
                  <a:lnTo>
                    <a:pt x="2992" y="1399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88;p49">
              <a:extLst>
                <a:ext uri="{FF2B5EF4-FFF2-40B4-BE49-F238E27FC236}">
                  <a16:creationId xmlns:a16="http://schemas.microsoft.com/office/drawing/2014/main" id="{10C723BB-2854-4D6D-47CA-4949FED6C53D}"/>
                </a:ext>
              </a:extLst>
            </p:cNvPr>
            <p:cNvSpPr/>
            <p:nvPr/>
          </p:nvSpPr>
          <p:spPr>
            <a:xfrm>
              <a:off x="-4445300" y="1884250"/>
              <a:ext cx="72375" cy="72375"/>
            </a:xfrm>
            <a:custGeom>
              <a:avLst/>
              <a:gdLst/>
              <a:ahLst/>
              <a:cxnLst/>
              <a:rect l="l" t="t" r="r" b="b"/>
              <a:pathLst>
                <a:path w="2895" h="2895" extrusionOk="0">
                  <a:moveTo>
                    <a:pt x="1821" y="0"/>
                  </a:moveTo>
                  <a:lnTo>
                    <a:pt x="0" y="1821"/>
                  </a:lnTo>
                  <a:lnTo>
                    <a:pt x="1041" y="2894"/>
                  </a:lnTo>
                  <a:lnTo>
                    <a:pt x="2894" y="1073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89;p49">
              <a:extLst>
                <a:ext uri="{FF2B5EF4-FFF2-40B4-BE49-F238E27FC236}">
                  <a16:creationId xmlns:a16="http://schemas.microsoft.com/office/drawing/2014/main" id="{720B312C-61F6-6D93-E6BB-8C7F997D273F}"/>
                </a:ext>
              </a:extLst>
            </p:cNvPr>
            <p:cNvSpPr/>
            <p:nvPr/>
          </p:nvSpPr>
          <p:spPr>
            <a:xfrm>
              <a:off x="-4035575" y="1473675"/>
              <a:ext cx="72400" cy="73200"/>
            </a:xfrm>
            <a:custGeom>
              <a:avLst/>
              <a:gdLst/>
              <a:ahLst/>
              <a:cxnLst/>
              <a:rect l="l" t="t" r="r" b="b"/>
              <a:pathLst>
                <a:path w="2896" h="2928" extrusionOk="0">
                  <a:moveTo>
                    <a:pt x="1855" y="1"/>
                  </a:moveTo>
                  <a:lnTo>
                    <a:pt x="1" y="1854"/>
                  </a:lnTo>
                  <a:lnTo>
                    <a:pt x="1074" y="2928"/>
                  </a:lnTo>
                  <a:lnTo>
                    <a:pt x="2895" y="1074"/>
                  </a:lnTo>
                  <a:lnTo>
                    <a:pt x="1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90;p49">
              <a:extLst>
                <a:ext uri="{FF2B5EF4-FFF2-40B4-BE49-F238E27FC236}">
                  <a16:creationId xmlns:a16="http://schemas.microsoft.com/office/drawing/2014/main" id="{E493EE26-0427-A4BC-315C-2F59D153C15A}"/>
                </a:ext>
              </a:extLst>
            </p:cNvPr>
            <p:cNvSpPr/>
            <p:nvPr/>
          </p:nvSpPr>
          <p:spPr>
            <a:xfrm>
              <a:off x="-4345325" y="1946025"/>
              <a:ext cx="60200" cy="74825"/>
            </a:xfrm>
            <a:custGeom>
              <a:avLst/>
              <a:gdLst/>
              <a:ahLst/>
              <a:cxnLst/>
              <a:rect l="l" t="t" r="r" b="b"/>
              <a:pathLst>
                <a:path w="2408" h="2993" extrusionOk="0">
                  <a:moveTo>
                    <a:pt x="1009" y="1"/>
                  </a:moveTo>
                  <a:lnTo>
                    <a:pt x="1" y="2407"/>
                  </a:lnTo>
                  <a:lnTo>
                    <a:pt x="1399" y="2992"/>
                  </a:lnTo>
                  <a:lnTo>
                    <a:pt x="2407" y="586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791;p49">
              <a:extLst>
                <a:ext uri="{FF2B5EF4-FFF2-40B4-BE49-F238E27FC236}">
                  <a16:creationId xmlns:a16="http://schemas.microsoft.com/office/drawing/2014/main" id="{D4B118FD-5EDD-C578-2AAD-5184870F0E16}"/>
                </a:ext>
              </a:extLst>
            </p:cNvPr>
            <p:cNvSpPr/>
            <p:nvPr/>
          </p:nvSpPr>
          <p:spPr>
            <a:xfrm>
              <a:off x="-4123375" y="1410275"/>
              <a:ext cx="60200" cy="74000"/>
            </a:xfrm>
            <a:custGeom>
              <a:avLst/>
              <a:gdLst/>
              <a:ahLst/>
              <a:cxnLst/>
              <a:rect l="l" t="t" r="r" b="b"/>
              <a:pathLst>
                <a:path w="2408" h="2960" extrusionOk="0">
                  <a:moveTo>
                    <a:pt x="1009" y="0"/>
                  </a:moveTo>
                  <a:lnTo>
                    <a:pt x="1" y="2407"/>
                  </a:lnTo>
                  <a:lnTo>
                    <a:pt x="1399" y="2960"/>
                  </a:lnTo>
                  <a:lnTo>
                    <a:pt x="2407" y="586"/>
                  </a:lnTo>
                  <a:lnTo>
                    <a:pt x="10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2774;p49">
            <a:extLst>
              <a:ext uri="{FF2B5EF4-FFF2-40B4-BE49-F238E27FC236}">
                <a16:creationId xmlns:a16="http://schemas.microsoft.com/office/drawing/2014/main" id="{2CF6C51F-3F88-68E0-5699-369AC5ABCD19}"/>
              </a:ext>
            </a:extLst>
          </p:cNvPr>
          <p:cNvGrpSpPr/>
          <p:nvPr/>
        </p:nvGrpSpPr>
        <p:grpSpPr>
          <a:xfrm>
            <a:off x="4941866" y="2710675"/>
            <a:ext cx="448084" cy="448084"/>
            <a:chOff x="-4526600" y="1393200"/>
            <a:chExt cx="644725" cy="644725"/>
          </a:xfrm>
        </p:grpSpPr>
        <p:sp>
          <p:nvSpPr>
            <p:cNvPr id="36" name="Google Shape;2775;p49">
              <a:extLst>
                <a:ext uri="{FF2B5EF4-FFF2-40B4-BE49-F238E27FC236}">
                  <a16:creationId xmlns:a16="http://schemas.microsoft.com/office/drawing/2014/main" id="{59242619-F39A-545D-F313-A368BAD3165F}"/>
                </a:ext>
              </a:extLst>
            </p:cNvPr>
            <p:cNvSpPr/>
            <p:nvPr/>
          </p:nvSpPr>
          <p:spPr>
            <a:xfrm>
              <a:off x="-4416850" y="1494825"/>
              <a:ext cx="425200" cy="405700"/>
            </a:xfrm>
            <a:custGeom>
              <a:avLst/>
              <a:gdLst/>
              <a:ahLst/>
              <a:cxnLst/>
              <a:rect l="l" t="t" r="r" b="b"/>
              <a:pathLst>
                <a:path w="17008" h="16228" extrusionOk="0">
                  <a:moveTo>
                    <a:pt x="8520" y="0"/>
                  </a:moveTo>
                  <a:lnTo>
                    <a:pt x="5886" y="5333"/>
                  </a:lnTo>
                  <a:lnTo>
                    <a:pt x="0" y="6212"/>
                  </a:lnTo>
                  <a:lnTo>
                    <a:pt x="4260" y="10342"/>
                  </a:lnTo>
                  <a:lnTo>
                    <a:pt x="3252" y="16228"/>
                  </a:lnTo>
                  <a:lnTo>
                    <a:pt x="8520" y="13431"/>
                  </a:lnTo>
                  <a:lnTo>
                    <a:pt x="13756" y="16228"/>
                  </a:lnTo>
                  <a:lnTo>
                    <a:pt x="12748" y="10342"/>
                  </a:lnTo>
                  <a:lnTo>
                    <a:pt x="17008" y="6212"/>
                  </a:lnTo>
                  <a:lnTo>
                    <a:pt x="11122" y="5333"/>
                  </a:lnTo>
                  <a:lnTo>
                    <a:pt x="85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76;p49">
              <a:extLst>
                <a:ext uri="{FF2B5EF4-FFF2-40B4-BE49-F238E27FC236}">
                  <a16:creationId xmlns:a16="http://schemas.microsoft.com/office/drawing/2014/main" id="{4E324CB4-AC1F-92FC-D8EB-C0689A762F82}"/>
                </a:ext>
              </a:extLst>
            </p:cNvPr>
            <p:cNvSpPr/>
            <p:nvPr/>
          </p:nvSpPr>
          <p:spPr>
            <a:xfrm>
              <a:off x="-4223375" y="1393200"/>
              <a:ext cx="38250" cy="64250"/>
            </a:xfrm>
            <a:custGeom>
              <a:avLst/>
              <a:gdLst/>
              <a:ahLst/>
              <a:cxnLst/>
              <a:rect l="l" t="t" r="r" b="b"/>
              <a:pathLst>
                <a:path w="1530" h="2570" extrusionOk="0">
                  <a:moveTo>
                    <a:pt x="1" y="0"/>
                  </a:moveTo>
                  <a:lnTo>
                    <a:pt x="1" y="2569"/>
                  </a:lnTo>
                  <a:lnTo>
                    <a:pt x="1529" y="2569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77;p49">
              <a:extLst>
                <a:ext uri="{FF2B5EF4-FFF2-40B4-BE49-F238E27FC236}">
                  <a16:creationId xmlns:a16="http://schemas.microsoft.com/office/drawing/2014/main" id="{F2D040FD-8654-837B-94D7-89E26863B015}"/>
                </a:ext>
              </a:extLst>
            </p:cNvPr>
            <p:cNvSpPr/>
            <p:nvPr/>
          </p:nvSpPr>
          <p:spPr>
            <a:xfrm>
              <a:off x="-4223375" y="1972850"/>
              <a:ext cx="38250" cy="65075"/>
            </a:xfrm>
            <a:custGeom>
              <a:avLst/>
              <a:gdLst/>
              <a:ahLst/>
              <a:cxnLst/>
              <a:rect l="l" t="t" r="r" b="b"/>
              <a:pathLst>
                <a:path w="1530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1529" y="2602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78;p49">
              <a:extLst>
                <a:ext uri="{FF2B5EF4-FFF2-40B4-BE49-F238E27FC236}">
                  <a16:creationId xmlns:a16="http://schemas.microsoft.com/office/drawing/2014/main" id="{F6CA68CE-4CBD-477D-4F51-915140B715BA}"/>
                </a:ext>
              </a:extLst>
            </p:cNvPr>
            <p:cNvSpPr/>
            <p:nvPr/>
          </p:nvSpPr>
          <p:spPr>
            <a:xfrm>
              <a:off x="-4345325" y="1410275"/>
              <a:ext cx="60200" cy="74000"/>
            </a:xfrm>
            <a:custGeom>
              <a:avLst/>
              <a:gdLst/>
              <a:ahLst/>
              <a:cxnLst/>
              <a:rect l="l" t="t" r="r" b="b"/>
              <a:pathLst>
                <a:path w="2408" h="2960" extrusionOk="0">
                  <a:moveTo>
                    <a:pt x="1399" y="0"/>
                  </a:moveTo>
                  <a:lnTo>
                    <a:pt x="1" y="586"/>
                  </a:lnTo>
                  <a:lnTo>
                    <a:pt x="1009" y="2960"/>
                  </a:lnTo>
                  <a:lnTo>
                    <a:pt x="2407" y="2407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79;p49">
              <a:extLst>
                <a:ext uri="{FF2B5EF4-FFF2-40B4-BE49-F238E27FC236}">
                  <a16:creationId xmlns:a16="http://schemas.microsoft.com/office/drawing/2014/main" id="{D62F77F3-C037-999C-D5B2-F124601C8CCC}"/>
                </a:ext>
              </a:extLst>
            </p:cNvPr>
            <p:cNvSpPr/>
            <p:nvPr/>
          </p:nvSpPr>
          <p:spPr>
            <a:xfrm>
              <a:off x="-4123375" y="1946025"/>
              <a:ext cx="60200" cy="74825"/>
            </a:xfrm>
            <a:custGeom>
              <a:avLst/>
              <a:gdLst/>
              <a:ahLst/>
              <a:cxnLst/>
              <a:rect l="l" t="t" r="r" b="b"/>
              <a:pathLst>
                <a:path w="2408" h="2993" extrusionOk="0">
                  <a:moveTo>
                    <a:pt x="1399" y="1"/>
                  </a:moveTo>
                  <a:lnTo>
                    <a:pt x="1" y="586"/>
                  </a:lnTo>
                  <a:lnTo>
                    <a:pt x="1009" y="2992"/>
                  </a:lnTo>
                  <a:lnTo>
                    <a:pt x="2407" y="2407"/>
                  </a:lnTo>
                  <a:lnTo>
                    <a:pt x="13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80;p49">
              <a:extLst>
                <a:ext uri="{FF2B5EF4-FFF2-40B4-BE49-F238E27FC236}">
                  <a16:creationId xmlns:a16="http://schemas.microsoft.com/office/drawing/2014/main" id="{9A7143B0-1ABB-B424-2035-47107A6FD75F}"/>
                </a:ext>
              </a:extLst>
            </p:cNvPr>
            <p:cNvSpPr/>
            <p:nvPr/>
          </p:nvSpPr>
          <p:spPr>
            <a:xfrm>
              <a:off x="-4445300" y="1473675"/>
              <a:ext cx="72375" cy="73200"/>
            </a:xfrm>
            <a:custGeom>
              <a:avLst/>
              <a:gdLst/>
              <a:ahLst/>
              <a:cxnLst/>
              <a:rect l="l" t="t" r="r" b="b"/>
              <a:pathLst>
                <a:path w="2895" h="2928" extrusionOk="0">
                  <a:moveTo>
                    <a:pt x="1041" y="1"/>
                  </a:moveTo>
                  <a:lnTo>
                    <a:pt x="0" y="1074"/>
                  </a:lnTo>
                  <a:lnTo>
                    <a:pt x="1821" y="2928"/>
                  </a:lnTo>
                  <a:lnTo>
                    <a:pt x="2894" y="1854"/>
                  </a:lnTo>
                  <a:lnTo>
                    <a:pt x="10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81;p49">
              <a:extLst>
                <a:ext uri="{FF2B5EF4-FFF2-40B4-BE49-F238E27FC236}">
                  <a16:creationId xmlns:a16="http://schemas.microsoft.com/office/drawing/2014/main" id="{BF931948-B896-2B9F-68B1-3193212F5566}"/>
                </a:ext>
              </a:extLst>
            </p:cNvPr>
            <p:cNvSpPr/>
            <p:nvPr/>
          </p:nvSpPr>
          <p:spPr>
            <a:xfrm>
              <a:off x="-4035575" y="1884250"/>
              <a:ext cx="72400" cy="72375"/>
            </a:xfrm>
            <a:custGeom>
              <a:avLst/>
              <a:gdLst/>
              <a:ahLst/>
              <a:cxnLst/>
              <a:rect l="l" t="t" r="r" b="b"/>
              <a:pathLst>
                <a:path w="2896" h="2895" extrusionOk="0">
                  <a:moveTo>
                    <a:pt x="1074" y="0"/>
                  </a:moveTo>
                  <a:lnTo>
                    <a:pt x="1" y="1073"/>
                  </a:lnTo>
                  <a:lnTo>
                    <a:pt x="1855" y="2894"/>
                  </a:lnTo>
                  <a:lnTo>
                    <a:pt x="2895" y="1821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82;p49">
              <a:extLst>
                <a:ext uri="{FF2B5EF4-FFF2-40B4-BE49-F238E27FC236}">
                  <a16:creationId xmlns:a16="http://schemas.microsoft.com/office/drawing/2014/main" id="{1BC03B92-78A1-D9FF-808E-186493DA0D57}"/>
                </a:ext>
              </a:extLst>
            </p:cNvPr>
            <p:cNvSpPr/>
            <p:nvPr/>
          </p:nvSpPr>
          <p:spPr>
            <a:xfrm>
              <a:off x="-4509550" y="1574500"/>
              <a:ext cx="74825" cy="59375"/>
            </a:xfrm>
            <a:custGeom>
              <a:avLst/>
              <a:gdLst/>
              <a:ahLst/>
              <a:cxnLst/>
              <a:rect l="l" t="t" r="r" b="b"/>
              <a:pathLst>
                <a:path w="2993" h="2375" extrusionOk="0">
                  <a:moveTo>
                    <a:pt x="586" y="0"/>
                  </a:moveTo>
                  <a:lnTo>
                    <a:pt x="1" y="1399"/>
                  </a:lnTo>
                  <a:lnTo>
                    <a:pt x="2407" y="2374"/>
                  </a:lnTo>
                  <a:lnTo>
                    <a:pt x="2993" y="976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83;p49">
              <a:extLst>
                <a:ext uri="{FF2B5EF4-FFF2-40B4-BE49-F238E27FC236}">
                  <a16:creationId xmlns:a16="http://schemas.microsoft.com/office/drawing/2014/main" id="{B927B4EA-A539-6045-36A9-DB8D1BBD86B4}"/>
                </a:ext>
              </a:extLst>
            </p:cNvPr>
            <p:cNvSpPr/>
            <p:nvPr/>
          </p:nvSpPr>
          <p:spPr>
            <a:xfrm>
              <a:off x="-3973775" y="1796450"/>
              <a:ext cx="74825" cy="59350"/>
            </a:xfrm>
            <a:custGeom>
              <a:avLst/>
              <a:gdLst/>
              <a:ahLst/>
              <a:cxnLst/>
              <a:rect l="l" t="t" r="r" b="b"/>
              <a:pathLst>
                <a:path w="2993" h="2374" extrusionOk="0">
                  <a:moveTo>
                    <a:pt x="586" y="0"/>
                  </a:moveTo>
                  <a:lnTo>
                    <a:pt x="0" y="1398"/>
                  </a:lnTo>
                  <a:lnTo>
                    <a:pt x="2407" y="2374"/>
                  </a:lnTo>
                  <a:lnTo>
                    <a:pt x="2992" y="976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784;p49">
              <a:extLst>
                <a:ext uri="{FF2B5EF4-FFF2-40B4-BE49-F238E27FC236}">
                  <a16:creationId xmlns:a16="http://schemas.microsoft.com/office/drawing/2014/main" id="{9FD5D892-A19E-7179-7071-A7EBD543250F}"/>
                </a:ext>
              </a:extLst>
            </p:cNvPr>
            <p:cNvSpPr/>
            <p:nvPr/>
          </p:nvSpPr>
          <p:spPr>
            <a:xfrm>
              <a:off x="-4526600" y="1696450"/>
              <a:ext cx="64250" cy="37425"/>
            </a:xfrm>
            <a:custGeom>
              <a:avLst/>
              <a:gdLst/>
              <a:ahLst/>
              <a:cxnLst/>
              <a:rect l="l" t="t" r="r" b="b"/>
              <a:pathLst>
                <a:path w="2570" h="1497" extrusionOk="0">
                  <a:moveTo>
                    <a:pt x="0" y="0"/>
                  </a:moveTo>
                  <a:lnTo>
                    <a:pt x="0" y="1496"/>
                  </a:lnTo>
                  <a:lnTo>
                    <a:pt x="2569" y="1496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785;p49">
              <a:extLst>
                <a:ext uri="{FF2B5EF4-FFF2-40B4-BE49-F238E27FC236}">
                  <a16:creationId xmlns:a16="http://schemas.microsoft.com/office/drawing/2014/main" id="{8B4149A6-AF59-066F-F54A-8D71665994FE}"/>
                </a:ext>
              </a:extLst>
            </p:cNvPr>
            <p:cNvSpPr/>
            <p:nvPr/>
          </p:nvSpPr>
          <p:spPr>
            <a:xfrm>
              <a:off x="-3946950" y="1696450"/>
              <a:ext cx="65075" cy="37425"/>
            </a:xfrm>
            <a:custGeom>
              <a:avLst/>
              <a:gdLst/>
              <a:ahLst/>
              <a:cxnLst/>
              <a:rect l="l" t="t" r="r" b="b"/>
              <a:pathLst>
                <a:path w="2603" h="1497" extrusionOk="0">
                  <a:moveTo>
                    <a:pt x="1" y="0"/>
                  </a:moveTo>
                  <a:lnTo>
                    <a:pt x="1" y="1496"/>
                  </a:lnTo>
                  <a:lnTo>
                    <a:pt x="2602" y="1496"/>
                  </a:lnTo>
                  <a:lnTo>
                    <a:pt x="2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786;p49">
              <a:extLst>
                <a:ext uri="{FF2B5EF4-FFF2-40B4-BE49-F238E27FC236}">
                  <a16:creationId xmlns:a16="http://schemas.microsoft.com/office/drawing/2014/main" id="{C4B3C45E-0835-65EB-BB18-FE2CFCB76933}"/>
                </a:ext>
              </a:extLst>
            </p:cNvPr>
            <p:cNvSpPr/>
            <p:nvPr/>
          </p:nvSpPr>
          <p:spPr>
            <a:xfrm>
              <a:off x="-4509550" y="1796450"/>
              <a:ext cx="74825" cy="60175"/>
            </a:xfrm>
            <a:custGeom>
              <a:avLst/>
              <a:gdLst/>
              <a:ahLst/>
              <a:cxnLst/>
              <a:rect l="l" t="t" r="r" b="b"/>
              <a:pathLst>
                <a:path w="2993" h="2407" extrusionOk="0">
                  <a:moveTo>
                    <a:pt x="2407" y="0"/>
                  </a:moveTo>
                  <a:lnTo>
                    <a:pt x="1" y="1008"/>
                  </a:lnTo>
                  <a:lnTo>
                    <a:pt x="586" y="2406"/>
                  </a:lnTo>
                  <a:lnTo>
                    <a:pt x="2993" y="1398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87;p49">
              <a:extLst>
                <a:ext uri="{FF2B5EF4-FFF2-40B4-BE49-F238E27FC236}">
                  <a16:creationId xmlns:a16="http://schemas.microsoft.com/office/drawing/2014/main" id="{02DFBA70-094F-6723-60FB-F4B51C146F2B}"/>
                </a:ext>
              </a:extLst>
            </p:cNvPr>
            <p:cNvSpPr/>
            <p:nvPr/>
          </p:nvSpPr>
          <p:spPr>
            <a:xfrm>
              <a:off x="-3973775" y="1574500"/>
              <a:ext cx="74825" cy="60175"/>
            </a:xfrm>
            <a:custGeom>
              <a:avLst/>
              <a:gdLst/>
              <a:ahLst/>
              <a:cxnLst/>
              <a:rect l="l" t="t" r="r" b="b"/>
              <a:pathLst>
                <a:path w="2993" h="2407" extrusionOk="0">
                  <a:moveTo>
                    <a:pt x="2407" y="0"/>
                  </a:moveTo>
                  <a:lnTo>
                    <a:pt x="0" y="1008"/>
                  </a:lnTo>
                  <a:lnTo>
                    <a:pt x="586" y="2407"/>
                  </a:lnTo>
                  <a:lnTo>
                    <a:pt x="2992" y="1399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788;p49">
              <a:extLst>
                <a:ext uri="{FF2B5EF4-FFF2-40B4-BE49-F238E27FC236}">
                  <a16:creationId xmlns:a16="http://schemas.microsoft.com/office/drawing/2014/main" id="{DFC5DACD-056C-7397-AE2C-600815E7D1AA}"/>
                </a:ext>
              </a:extLst>
            </p:cNvPr>
            <p:cNvSpPr/>
            <p:nvPr/>
          </p:nvSpPr>
          <p:spPr>
            <a:xfrm>
              <a:off x="-4445300" y="1884250"/>
              <a:ext cx="72375" cy="72375"/>
            </a:xfrm>
            <a:custGeom>
              <a:avLst/>
              <a:gdLst/>
              <a:ahLst/>
              <a:cxnLst/>
              <a:rect l="l" t="t" r="r" b="b"/>
              <a:pathLst>
                <a:path w="2895" h="2895" extrusionOk="0">
                  <a:moveTo>
                    <a:pt x="1821" y="0"/>
                  </a:moveTo>
                  <a:lnTo>
                    <a:pt x="0" y="1821"/>
                  </a:lnTo>
                  <a:lnTo>
                    <a:pt x="1041" y="2894"/>
                  </a:lnTo>
                  <a:lnTo>
                    <a:pt x="2894" y="1073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789;p49">
              <a:extLst>
                <a:ext uri="{FF2B5EF4-FFF2-40B4-BE49-F238E27FC236}">
                  <a16:creationId xmlns:a16="http://schemas.microsoft.com/office/drawing/2014/main" id="{6D78DE84-0D41-9E7B-E3A7-C3D5FE0AAE67}"/>
                </a:ext>
              </a:extLst>
            </p:cNvPr>
            <p:cNvSpPr/>
            <p:nvPr/>
          </p:nvSpPr>
          <p:spPr>
            <a:xfrm>
              <a:off x="-4035575" y="1473675"/>
              <a:ext cx="72400" cy="73200"/>
            </a:xfrm>
            <a:custGeom>
              <a:avLst/>
              <a:gdLst/>
              <a:ahLst/>
              <a:cxnLst/>
              <a:rect l="l" t="t" r="r" b="b"/>
              <a:pathLst>
                <a:path w="2896" h="2928" extrusionOk="0">
                  <a:moveTo>
                    <a:pt x="1855" y="1"/>
                  </a:moveTo>
                  <a:lnTo>
                    <a:pt x="1" y="1854"/>
                  </a:lnTo>
                  <a:lnTo>
                    <a:pt x="1074" y="2928"/>
                  </a:lnTo>
                  <a:lnTo>
                    <a:pt x="2895" y="1074"/>
                  </a:lnTo>
                  <a:lnTo>
                    <a:pt x="1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790;p49">
              <a:extLst>
                <a:ext uri="{FF2B5EF4-FFF2-40B4-BE49-F238E27FC236}">
                  <a16:creationId xmlns:a16="http://schemas.microsoft.com/office/drawing/2014/main" id="{A2268D38-6EEC-6826-A1C0-0ED861F15D0B}"/>
                </a:ext>
              </a:extLst>
            </p:cNvPr>
            <p:cNvSpPr/>
            <p:nvPr/>
          </p:nvSpPr>
          <p:spPr>
            <a:xfrm>
              <a:off x="-4345325" y="1946025"/>
              <a:ext cx="60200" cy="74825"/>
            </a:xfrm>
            <a:custGeom>
              <a:avLst/>
              <a:gdLst/>
              <a:ahLst/>
              <a:cxnLst/>
              <a:rect l="l" t="t" r="r" b="b"/>
              <a:pathLst>
                <a:path w="2408" h="2993" extrusionOk="0">
                  <a:moveTo>
                    <a:pt x="1009" y="1"/>
                  </a:moveTo>
                  <a:lnTo>
                    <a:pt x="1" y="2407"/>
                  </a:lnTo>
                  <a:lnTo>
                    <a:pt x="1399" y="2992"/>
                  </a:lnTo>
                  <a:lnTo>
                    <a:pt x="2407" y="586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791;p49">
              <a:extLst>
                <a:ext uri="{FF2B5EF4-FFF2-40B4-BE49-F238E27FC236}">
                  <a16:creationId xmlns:a16="http://schemas.microsoft.com/office/drawing/2014/main" id="{4EBFF2AB-B5C2-FFDF-1119-141433BD3A12}"/>
                </a:ext>
              </a:extLst>
            </p:cNvPr>
            <p:cNvSpPr/>
            <p:nvPr/>
          </p:nvSpPr>
          <p:spPr>
            <a:xfrm>
              <a:off x="-4123375" y="1410275"/>
              <a:ext cx="60200" cy="74000"/>
            </a:xfrm>
            <a:custGeom>
              <a:avLst/>
              <a:gdLst/>
              <a:ahLst/>
              <a:cxnLst/>
              <a:rect l="l" t="t" r="r" b="b"/>
              <a:pathLst>
                <a:path w="2408" h="2960" extrusionOk="0">
                  <a:moveTo>
                    <a:pt x="1009" y="0"/>
                  </a:moveTo>
                  <a:lnTo>
                    <a:pt x="1" y="2407"/>
                  </a:lnTo>
                  <a:lnTo>
                    <a:pt x="1399" y="2960"/>
                  </a:lnTo>
                  <a:lnTo>
                    <a:pt x="2407" y="586"/>
                  </a:lnTo>
                  <a:lnTo>
                    <a:pt x="10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2774;p49">
            <a:extLst>
              <a:ext uri="{FF2B5EF4-FFF2-40B4-BE49-F238E27FC236}">
                <a16:creationId xmlns:a16="http://schemas.microsoft.com/office/drawing/2014/main" id="{6883EFAA-16AE-340C-B22F-866C96DF5809}"/>
              </a:ext>
            </a:extLst>
          </p:cNvPr>
          <p:cNvGrpSpPr/>
          <p:nvPr/>
        </p:nvGrpSpPr>
        <p:grpSpPr>
          <a:xfrm>
            <a:off x="4955605" y="3887125"/>
            <a:ext cx="448084" cy="448084"/>
            <a:chOff x="-4526600" y="1393200"/>
            <a:chExt cx="644725" cy="644725"/>
          </a:xfrm>
        </p:grpSpPr>
        <p:sp>
          <p:nvSpPr>
            <p:cNvPr id="54" name="Google Shape;2775;p49">
              <a:extLst>
                <a:ext uri="{FF2B5EF4-FFF2-40B4-BE49-F238E27FC236}">
                  <a16:creationId xmlns:a16="http://schemas.microsoft.com/office/drawing/2014/main" id="{2D07EDA7-8A43-77E7-97D0-15A73DDFABEB}"/>
                </a:ext>
              </a:extLst>
            </p:cNvPr>
            <p:cNvSpPr/>
            <p:nvPr/>
          </p:nvSpPr>
          <p:spPr>
            <a:xfrm>
              <a:off x="-4416850" y="1494825"/>
              <a:ext cx="425200" cy="405700"/>
            </a:xfrm>
            <a:custGeom>
              <a:avLst/>
              <a:gdLst/>
              <a:ahLst/>
              <a:cxnLst/>
              <a:rect l="l" t="t" r="r" b="b"/>
              <a:pathLst>
                <a:path w="17008" h="16228" extrusionOk="0">
                  <a:moveTo>
                    <a:pt x="8520" y="0"/>
                  </a:moveTo>
                  <a:lnTo>
                    <a:pt x="5886" y="5333"/>
                  </a:lnTo>
                  <a:lnTo>
                    <a:pt x="0" y="6212"/>
                  </a:lnTo>
                  <a:lnTo>
                    <a:pt x="4260" y="10342"/>
                  </a:lnTo>
                  <a:lnTo>
                    <a:pt x="3252" y="16228"/>
                  </a:lnTo>
                  <a:lnTo>
                    <a:pt x="8520" y="13431"/>
                  </a:lnTo>
                  <a:lnTo>
                    <a:pt x="13756" y="16228"/>
                  </a:lnTo>
                  <a:lnTo>
                    <a:pt x="12748" y="10342"/>
                  </a:lnTo>
                  <a:lnTo>
                    <a:pt x="17008" y="6212"/>
                  </a:lnTo>
                  <a:lnTo>
                    <a:pt x="11122" y="5333"/>
                  </a:lnTo>
                  <a:lnTo>
                    <a:pt x="85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776;p49">
              <a:extLst>
                <a:ext uri="{FF2B5EF4-FFF2-40B4-BE49-F238E27FC236}">
                  <a16:creationId xmlns:a16="http://schemas.microsoft.com/office/drawing/2014/main" id="{7BF84258-190D-C098-F02F-3F8D421FED55}"/>
                </a:ext>
              </a:extLst>
            </p:cNvPr>
            <p:cNvSpPr/>
            <p:nvPr/>
          </p:nvSpPr>
          <p:spPr>
            <a:xfrm>
              <a:off x="-4223375" y="1393200"/>
              <a:ext cx="38250" cy="64250"/>
            </a:xfrm>
            <a:custGeom>
              <a:avLst/>
              <a:gdLst/>
              <a:ahLst/>
              <a:cxnLst/>
              <a:rect l="l" t="t" r="r" b="b"/>
              <a:pathLst>
                <a:path w="1530" h="2570" extrusionOk="0">
                  <a:moveTo>
                    <a:pt x="1" y="0"/>
                  </a:moveTo>
                  <a:lnTo>
                    <a:pt x="1" y="2569"/>
                  </a:lnTo>
                  <a:lnTo>
                    <a:pt x="1529" y="2569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777;p49">
              <a:extLst>
                <a:ext uri="{FF2B5EF4-FFF2-40B4-BE49-F238E27FC236}">
                  <a16:creationId xmlns:a16="http://schemas.microsoft.com/office/drawing/2014/main" id="{1C6EC9FB-9118-CF19-817B-D577341994F4}"/>
                </a:ext>
              </a:extLst>
            </p:cNvPr>
            <p:cNvSpPr/>
            <p:nvPr/>
          </p:nvSpPr>
          <p:spPr>
            <a:xfrm>
              <a:off x="-4223375" y="1972850"/>
              <a:ext cx="38250" cy="65075"/>
            </a:xfrm>
            <a:custGeom>
              <a:avLst/>
              <a:gdLst/>
              <a:ahLst/>
              <a:cxnLst/>
              <a:rect l="l" t="t" r="r" b="b"/>
              <a:pathLst>
                <a:path w="1530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1529" y="2602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778;p49">
              <a:extLst>
                <a:ext uri="{FF2B5EF4-FFF2-40B4-BE49-F238E27FC236}">
                  <a16:creationId xmlns:a16="http://schemas.microsoft.com/office/drawing/2014/main" id="{0DA54D58-8659-3347-CB41-F0C599945A41}"/>
                </a:ext>
              </a:extLst>
            </p:cNvPr>
            <p:cNvSpPr/>
            <p:nvPr/>
          </p:nvSpPr>
          <p:spPr>
            <a:xfrm>
              <a:off x="-4345325" y="1410275"/>
              <a:ext cx="60200" cy="74000"/>
            </a:xfrm>
            <a:custGeom>
              <a:avLst/>
              <a:gdLst/>
              <a:ahLst/>
              <a:cxnLst/>
              <a:rect l="l" t="t" r="r" b="b"/>
              <a:pathLst>
                <a:path w="2408" h="2960" extrusionOk="0">
                  <a:moveTo>
                    <a:pt x="1399" y="0"/>
                  </a:moveTo>
                  <a:lnTo>
                    <a:pt x="1" y="586"/>
                  </a:lnTo>
                  <a:lnTo>
                    <a:pt x="1009" y="2960"/>
                  </a:lnTo>
                  <a:lnTo>
                    <a:pt x="2407" y="2407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779;p49">
              <a:extLst>
                <a:ext uri="{FF2B5EF4-FFF2-40B4-BE49-F238E27FC236}">
                  <a16:creationId xmlns:a16="http://schemas.microsoft.com/office/drawing/2014/main" id="{9F8525E8-4556-48BE-E6DD-8C53AC8448FD}"/>
                </a:ext>
              </a:extLst>
            </p:cNvPr>
            <p:cNvSpPr/>
            <p:nvPr/>
          </p:nvSpPr>
          <p:spPr>
            <a:xfrm>
              <a:off x="-4123375" y="1946025"/>
              <a:ext cx="60200" cy="74825"/>
            </a:xfrm>
            <a:custGeom>
              <a:avLst/>
              <a:gdLst/>
              <a:ahLst/>
              <a:cxnLst/>
              <a:rect l="l" t="t" r="r" b="b"/>
              <a:pathLst>
                <a:path w="2408" h="2993" extrusionOk="0">
                  <a:moveTo>
                    <a:pt x="1399" y="1"/>
                  </a:moveTo>
                  <a:lnTo>
                    <a:pt x="1" y="586"/>
                  </a:lnTo>
                  <a:lnTo>
                    <a:pt x="1009" y="2992"/>
                  </a:lnTo>
                  <a:lnTo>
                    <a:pt x="2407" y="2407"/>
                  </a:lnTo>
                  <a:lnTo>
                    <a:pt x="13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80;p49">
              <a:extLst>
                <a:ext uri="{FF2B5EF4-FFF2-40B4-BE49-F238E27FC236}">
                  <a16:creationId xmlns:a16="http://schemas.microsoft.com/office/drawing/2014/main" id="{BEF6FA7F-B2E8-7EB0-620F-E9B8AFAA2FB6}"/>
                </a:ext>
              </a:extLst>
            </p:cNvPr>
            <p:cNvSpPr/>
            <p:nvPr/>
          </p:nvSpPr>
          <p:spPr>
            <a:xfrm>
              <a:off x="-4445300" y="1473675"/>
              <a:ext cx="72375" cy="73200"/>
            </a:xfrm>
            <a:custGeom>
              <a:avLst/>
              <a:gdLst/>
              <a:ahLst/>
              <a:cxnLst/>
              <a:rect l="l" t="t" r="r" b="b"/>
              <a:pathLst>
                <a:path w="2895" h="2928" extrusionOk="0">
                  <a:moveTo>
                    <a:pt x="1041" y="1"/>
                  </a:moveTo>
                  <a:lnTo>
                    <a:pt x="0" y="1074"/>
                  </a:lnTo>
                  <a:lnTo>
                    <a:pt x="1821" y="2928"/>
                  </a:lnTo>
                  <a:lnTo>
                    <a:pt x="2894" y="1854"/>
                  </a:lnTo>
                  <a:lnTo>
                    <a:pt x="10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781;p49">
              <a:extLst>
                <a:ext uri="{FF2B5EF4-FFF2-40B4-BE49-F238E27FC236}">
                  <a16:creationId xmlns:a16="http://schemas.microsoft.com/office/drawing/2014/main" id="{CE7D6F1A-690F-555C-7B90-0BC3EBC8CDE1}"/>
                </a:ext>
              </a:extLst>
            </p:cNvPr>
            <p:cNvSpPr/>
            <p:nvPr/>
          </p:nvSpPr>
          <p:spPr>
            <a:xfrm>
              <a:off x="-4035575" y="1884250"/>
              <a:ext cx="72400" cy="72375"/>
            </a:xfrm>
            <a:custGeom>
              <a:avLst/>
              <a:gdLst/>
              <a:ahLst/>
              <a:cxnLst/>
              <a:rect l="l" t="t" r="r" b="b"/>
              <a:pathLst>
                <a:path w="2896" h="2895" extrusionOk="0">
                  <a:moveTo>
                    <a:pt x="1074" y="0"/>
                  </a:moveTo>
                  <a:lnTo>
                    <a:pt x="1" y="1073"/>
                  </a:lnTo>
                  <a:lnTo>
                    <a:pt x="1855" y="2894"/>
                  </a:lnTo>
                  <a:lnTo>
                    <a:pt x="2895" y="1821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782;p49">
              <a:extLst>
                <a:ext uri="{FF2B5EF4-FFF2-40B4-BE49-F238E27FC236}">
                  <a16:creationId xmlns:a16="http://schemas.microsoft.com/office/drawing/2014/main" id="{EEF25E72-80D2-68EC-F3F2-E8F518589834}"/>
                </a:ext>
              </a:extLst>
            </p:cNvPr>
            <p:cNvSpPr/>
            <p:nvPr/>
          </p:nvSpPr>
          <p:spPr>
            <a:xfrm>
              <a:off x="-4509550" y="1574500"/>
              <a:ext cx="74825" cy="59375"/>
            </a:xfrm>
            <a:custGeom>
              <a:avLst/>
              <a:gdLst/>
              <a:ahLst/>
              <a:cxnLst/>
              <a:rect l="l" t="t" r="r" b="b"/>
              <a:pathLst>
                <a:path w="2993" h="2375" extrusionOk="0">
                  <a:moveTo>
                    <a:pt x="586" y="0"/>
                  </a:moveTo>
                  <a:lnTo>
                    <a:pt x="1" y="1399"/>
                  </a:lnTo>
                  <a:lnTo>
                    <a:pt x="2407" y="2374"/>
                  </a:lnTo>
                  <a:lnTo>
                    <a:pt x="2993" y="976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783;p49">
              <a:extLst>
                <a:ext uri="{FF2B5EF4-FFF2-40B4-BE49-F238E27FC236}">
                  <a16:creationId xmlns:a16="http://schemas.microsoft.com/office/drawing/2014/main" id="{71E5E91F-FC8F-CEA0-560D-9B632AE5CF7A}"/>
                </a:ext>
              </a:extLst>
            </p:cNvPr>
            <p:cNvSpPr/>
            <p:nvPr/>
          </p:nvSpPr>
          <p:spPr>
            <a:xfrm>
              <a:off x="-3973775" y="1796450"/>
              <a:ext cx="74825" cy="59350"/>
            </a:xfrm>
            <a:custGeom>
              <a:avLst/>
              <a:gdLst/>
              <a:ahLst/>
              <a:cxnLst/>
              <a:rect l="l" t="t" r="r" b="b"/>
              <a:pathLst>
                <a:path w="2993" h="2374" extrusionOk="0">
                  <a:moveTo>
                    <a:pt x="586" y="0"/>
                  </a:moveTo>
                  <a:lnTo>
                    <a:pt x="0" y="1398"/>
                  </a:lnTo>
                  <a:lnTo>
                    <a:pt x="2407" y="2374"/>
                  </a:lnTo>
                  <a:lnTo>
                    <a:pt x="2992" y="976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784;p49">
              <a:extLst>
                <a:ext uri="{FF2B5EF4-FFF2-40B4-BE49-F238E27FC236}">
                  <a16:creationId xmlns:a16="http://schemas.microsoft.com/office/drawing/2014/main" id="{110DBE18-71A8-1296-2509-95D0362137FB}"/>
                </a:ext>
              </a:extLst>
            </p:cNvPr>
            <p:cNvSpPr/>
            <p:nvPr/>
          </p:nvSpPr>
          <p:spPr>
            <a:xfrm>
              <a:off x="-4526600" y="1696450"/>
              <a:ext cx="64250" cy="37425"/>
            </a:xfrm>
            <a:custGeom>
              <a:avLst/>
              <a:gdLst/>
              <a:ahLst/>
              <a:cxnLst/>
              <a:rect l="l" t="t" r="r" b="b"/>
              <a:pathLst>
                <a:path w="2570" h="1497" extrusionOk="0">
                  <a:moveTo>
                    <a:pt x="0" y="0"/>
                  </a:moveTo>
                  <a:lnTo>
                    <a:pt x="0" y="1496"/>
                  </a:lnTo>
                  <a:lnTo>
                    <a:pt x="2569" y="1496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785;p49">
              <a:extLst>
                <a:ext uri="{FF2B5EF4-FFF2-40B4-BE49-F238E27FC236}">
                  <a16:creationId xmlns:a16="http://schemas.microsoft.com/office/drawing/2014/main" id="{1D8D42A0-1FFC-4EA0-FDFC-FC661CFA3F25}"/>
                </a:ext>
              </a:extLst>
            </p:cNvPr>
            <p:cNvSpPr/>
            <p:nvPr/>
          </p:nvSpPr>
          <p:spPr>
            <a:xfrm>
              <a:off x="-3946950" y="1696450"/>
              <a:ext cx="65075" cy="37425"/>
            </a:xfrm>
            <a:custGeom>
              <a:avLst/>
              <a:gdLst/>
              <a:ahLst/>
              <a:cxnLst/>
              <a:rect l="l" t="t" r="r" b="b"/>
              <a:pathLst>
                <a:path w="2603" h="1497" extrusionOk="0">
                  <a:moveTo>
                    <a:pt x="1" y="0"/>
                  </a:moveTo>
                  <a:lnTo>
                    <a:pt x="1" y="1496"/>
                  </a:lnTo>
                  <a:lnTo>
                    <a:pt x="2602" y="1496"/>
                  </a:lnTo>
                  <a:lnTo>
                    <a:pt x="2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786;p49">
              <a:extLst>
                <a:ext uri="{FF2B5EF4-FFF2-40B4-BE49-F238E27FC236}">
                  <a16:creationId xmlns:a16="http://schemas.microsoft.com/office/drawing/2014/main" id="{01BBC7CF-F5FE-D748-5E98-C54B50BACD75}"/>
                </a:ext>
              </a:extLst>
            </p:cNvPr>
            <p:cNvSpPr/>
            <p:nvPr/>
          </p:nvSpPr>
          <p:spPr>
            <a:xfrm>
              <a:off x="-4509550" y="1796450"/>
              <a:ext cx="74825" cy="60175"/>
            </a:xfrm>
            <a:custGeom>
              <a:avLst/>
              <a:gdLst/>
              <a:ahLst/>
              <a:cxnLst/>
              <a:rect l="l" t="t" r="r" b="b"/>
              <a:pathLst>
                <a:path w="2993" h="2407" extrusionOk="0">
                  <a:moveTo>
                    <a:pt x="2407" y="0"/>
                  </a:moveTo>
                  <a:lnTo>
                    <a:pt x="1" y="1008"/>
                  </a:lnTo>
                  <a:lnTo>
                    <a:pt x="586" y="2406"/>
                  </a:lnTo>
                  <a:lnTo>
                    <a:pt x="2993" y="1398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787;p49">
              <a:extLst>
                <a:ext uri="{FF2B5EF4-FFF2-40B4-BE49-F238E27FC236}">
                  <a16:creationId xmlns:a16="http://schemas.microsoft.com/office/drawing/2014/main" id="{304E8B51-8985-E7E2-1ED0-20BBA0AE7122}"/>
                </a:ext>
              </a:extLst>
            </p:cNvPr>
            <p:cNvSpPr/>
            <p:nvPr/>
          </p:nvSpPr>
          <p:spPr>
            <a:xfrm>
              <a:off x="-3973775" y="1574500"/>
              <a:ext cx="74825" cy="60175"/>
            </a:xfrm>
            <a:custGeom>
              <a:avLst/>
              <a:gdLst/>
              <a:ahLst/>
              <a:cxnLst/>
              <a:rect l="l" t="t" r="r" b="b"/>
              <a:pathLst>
                <a:path w="2993" h="2407" extrusionOk="0">
                  <a:moveTo>
                    <a:pt x="2407" y="0"/>
                  </a:moveTo>
                  <a:lnTo>
                    <a:pt x="0" y="1008"/>
                  </a:lnTo>
                  <a:lnTo>
                    <a:pt x="586" y="2407"/>
                  </a:lnTo>
                  <a:lnTo>
                    <a:pt x="2992" y="1399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788;p49">
              <a:extLst>
                <a:ext uri="{FF2B5EF4-FFF2-40B4-BE49-F238E27FC236}">
                  <a16:creationId xmlns:a16="http://schemas.microsoft.com/office/drawing/2014/main" id="{1A330037-469F-D2DD-042A-BD94C5307388}"/>
                </a:ext>
              </a:extLst>
            </p:cNvPr>
            <p:cNvSpPr/>
            <p:nvPr/>
          </p:nvSpPr>
          <p:spPr>
            <a:xfrm>
              <a:off x="-4445300" y="1884250"/>
              <a:ext cx="72375" cy="72375"/>
            </a:xfrm>
            <a:custGeom>
              <a:avLst/>
              <a:gdLst/>
              <a:ahLst/>
              <a:cxnLst/>
              <a:rect l="l" t="t" r="r" b="b"/>
              <a:pathLst>
                <a:path w="2895" h="2895" extrusionOk="0">
                  <a:moveTo>
                    <a:pt x="1821" y="0"/>
                  </a:moveTo>
                  <a:lnTo>
                    <a:pt x="0" y="1821"/>
                  </a:lnTo>
                  <a:lnTo>
                    <a:pt x="1041" y="2894"/>
                  </a:lnTo>
                  <a:lnTo>
                    <a:pt x="2894" y="1073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789;p49">
              <a:extLst>
                <a:ext uri="{FF2B5EF4-FFF2-40B4-BE49-F238E27FC236}">
                  <a16:creationId xmlns:a16="http://schemas.microsoft.com/office/drawing/2014/main" id="{CA74AC2C-EFEB-CD41-CF5C-B660DE06FE6F}"/>
                </a:ext>
              </a:extLst>
            </p:cNvPr>
            <p:cNvSpPr/>
            <p:nvPr/>
          </p:nvSpPr>
          <p:spPr>
            <a:xfrm>
              <a:off x="-4035575" y="1473675"/>
              <a:ext cx="72400" cy="73200"/>
            </a:xfrm>
            <a:custGeom>
              <a:avLst/>
              <a:gdLst/>
              <a:ahLst/>
              <a:cxnLst/>
              <a:rect l="l" t="t" r="r" b="b"/>
              <a:pathLst>
                <a:path w="2896" h="2928" extrusionOk="0">
                  <a:moveTo>
                    <a:pt x="1855" y="1"/>
                  </a:moveTo>
                  <a:lnTo>
                    <a:pt x="1" y="1854"/>
                  </a:lnTo>
                  <a:lnTo>
                    <a:pt x="1074" y="2928"/>
                  </a:lnTo>
                  <a:lnTo>
                    <a:pt x="2895" y="1074"/>
                  </a:lnTo>
                  <a:lnTo>
                    <a:pt x="1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790;p49">
              <a:extLst>
                <a:ext uri="{FF2B5EF4-FFF2-40B4-BE49-F238E27FC236}">
                  <a16:creationId xmlns:a16="http://schemas.microsoft.com/office/drawing/2014/main" id="{7FE6C0F5-FF98-880F-506B-45E630DAA31D}"/>
                </a:ext>
              </a:extLst>
            </p:cNvPr>
            <p:cNvSpPr/>
            <p:nvPr/>
          </p:nvSpPr>
          <p:spPr>
            <a:xfrm>
              <a:off x="-4345325" y="1946025"/>
              <a:ext cx="60200" cy="74825"/>
            </a:xfrm>
            <a:custGeom>
              <a:avLst/>
              <a:gdLst/>
              <a:ahLst/>
              <a:cxnLst/>
              <a:rect l="l" t="t" r="r" b="b"/>
              <a:pathLst>
                <a:path w="2408" h="2993" extrusionOk="0">
                  <a:moveTo>
                    <a:pt x="1009" y="1"/>
                  </a:moveTo>
                  <a:lnTo>
                    <a:pt x="1" y="2407"/>
                  </a:lnTo>
                  <a:lnTo>
                    <a:pt x="1399" y="2992"/>
                  </a:lnTo>
                  <a:lnTo>
                    <a:pt x="2407" y="586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791;p49">
              <a:extLst>
                <a:ext uri="{FF2B5EF4-FFF2-40B4-BE49-F238E27FC236}">
                  <a16:creationId xmlns:a16="http://schemas.microsoft.com/office/drawing/2014/main" id="{EAB1C576-ECB7-49FF-DD85-482A115D22E1}"/>
                </a:ext>
              </a:extLst>
            </p:cNvPr>
            <p:cNvSpPr/>
            <p:nvPr/>
          </p:nvSpPr>
          <p:spPr>
            <a:xfrm>
              <a:off x="-4123375" y="1410275"/>
              <a:ext cx="60200" cy="74000"/>
            </a:xfrm>
            <a:custGeom>
              <a:avLst/>
              <a:gdLst/>
              <a:ahLst/>
              <a:cxnLst/>
              <a:rect l="l" t="t" r="r" b="b"/>
              <a:pathLst>
                <a:path w="2408" h="2960" extrusionOk="0">
                  <a:moveTo>
                    <a:pt x="1009" y="0"/>
                  </a:moveTo>
                  <a:lnTo>
                    <a:pt x="1" y="2407"/>
                  </a:lnTo>
                  <a:lnTo>
                    <a:pt x="1399" y="2960"/>
                  </a:lnTo>
                  <a:lnTo>
                    <a:pt x="2407" y="586"/>
                  </a:lnTo>
                  <a:lnTo>
                    <a:pt x="10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0" grpId="0" build="p"/>
      <p:bldP spid="3031" grpId="0" build="p"/>
      <p:bldP spid="3032" grpId="0" build="p"/>
      <p:bldP spid="3033" grpId="0" build="p"/>
      <p:bldP spid="3034" grpId="0" build="p"/>
      <p:bldP spid="3035" grpId="0" build="p"/>
      <p:bldP spid="3036" grpId="0" build="p"/>
      <p:bldP spid="3037" grpId="0" build="p"/>
      <p:bldP spid="3038" grpId="0" build="p"/>
      <p:bldP spid="3039" grpId="0" build="p"/>
      <p:bldP spid="3040" grpId="0" build="p"/>
      <p:bldP spid="304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06787" y="2684149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DISEÑO Y DESCRIPCIÓN DEL MODELO ORIENTADO A OBJETOS</a:t>
            </a:r>
            <a:endParaRPr sz="2000" dirty="0"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807124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84026" y="3752975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599766" y="3739474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cxnSpLocks/>
          </p:cNvCxnSpPr>
          <p:nvPr/>
        </p:nvCxnSpPr>
        <p:spPr>
          <a:xfrm>
            <a:off x="2493750" y="3807124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4" name="Google Shape;3743;p75">
            <a:extLst>
              <a:ext uri="{FF2B5EF4-FFF2-40B4-BE49-F238E27FC236}">
                <a16:creationId xmlns:a16="http://schemas.microsoft.com/office/drawing/2014/main" id="{8398DE45-A079-70D0-67FA-EF783090EFA3}"/>
              </a:ext>
            </a:extLst>
          </p:cNvPr>
          <p:cNvGrpSpPr/>
          <p:nvPr/>
        </p:nvGrpSpPr>
        <p:grpSpPr>
          <a:xfrm>
            <a:off x="4131470" y="1165762"/>
            <a:ext cx="881036" cy="1012584"/>
            <a:chOff x="-6475600" y="2739325"/>
            <a:chExt cx="367600" cy="446475"/>
          </a:xfrm>
        </p:grpSpPr>
        <p:sp>
          <p:nvSpPr>
            <p:cNvPr id="5" name="Google Shape;3744;p75">
              <a:extLst>
                <a:ext uri="{FF2B5EF4-FFF2-40B4-BE49-F238E27FC236}">
                  <a16:creationId xmlns:a16="http://schemas.microsoft.com/office/drawing/2014/main" id="{33655834-F32A-2056-A78D-0E27F4D9889C}"/>
                </a:ext>
              </a:extLst>
            </p:cNvPr>
            <p:cNvSpPr/>
            <p:nvPr/>
          </p:nvSpPr>
          <p:spPr>
            <a:xfrm>
              <a:off x="-6475600" y="2739325"/>
              <a:ext cx="236625" cy="210575"/>
            </a:xfrm>
            <a:custGeom>
              <a:avLst/>
              <a:gdLst/>
              <a:ahLst/>
              <a:cxnLst/>
              <a:rect l="l" t="t" r="r" b="b"/>
              <a:pathLst>
                <a:path w="9465" h="8423" extrusionOk="0">
                  <a:moveTo>
                    <a:pt x="3705" y="1592"/>
                  </a:moveTo>
                  <a:lnTo>
                    <a:pt x="3705" y="2634"/>
                  </a:lnTo>
                  <a:lnTo>
                    <a:pt x="2634" y="2634"/>
                  </a:lnTo>
                  <a:lnTo>
                    <a:pt x="2634" y="1592"/>
                  </a:lnTo>
                  <a:close/>
                  <a:moveTo>
                    <a:pt x="6831" y="1592"/>
                  </a:moveTo>
                  <a:lnTo>
                    <a:pt x="6831" y="2634"/>
                  </a:lnTo>
                  <a:lnTo>
                    <a:pt x="5789" y="2634"/>
                  </a:lnTo>
                  <a:lnTo>
                    <a:pt x="5789" y="1592"/>
                  </a:lnTo>
                  <a:close/>
                  <a:moveTo>
                    <a:pt x="3705" y="3676"/>
                  </a:moveTo>
                  <a:lnTo>
                    <a:pt x="3705" y="4747"/>
                  </a:lnTo>
                  <a:lnTo>
                    <a:pt x="2634" y="4747"/>
                  </a:lnTo>
                  <a:lnTo>
                    <a:pt x="2634" y="3676"/>
                  </a:lnTo>
                  <a:close/>
                  <a:moveTo>
                    <a:pt x="6831" y="3676"/>
                  </a:moveTo>
                  <a:lnTo>
                    <a:pt x="6831" y="4747"/>
                  </a:lnTo>
                  <a:lnTo>
                    <a:pt x="5789" y="4747"/>
                  </a:lnTo>
                  <a:lnTo>
                    <a:pt x="5789" y="3676"/>
                  </a:lnTo>
                  <a:close/>
                  <a:moveTo>
                    <a:pt x="3705" y="5789"/>
                  </a:moveTo>
                  <a:lnTo>
                    <a:pt x="3705" y="6831"/>
                  </a:lnTo>
                  <a:lnTo>
                    <a:pt x="2634" y="6831"/>
                  </a:lnTo>
                  <a:lnTo>
                    <a:pt x="2634" y="5789"/>
                  </a:lnTo>
                  <a:close/>
                  <a:moveTo>
                    <a:pt x="6831" y="5789"/>
                  </a:moveTo>
                  <a:lnTo>
                    <a:pt x="6831" y="6831"/>
                  </a:lnTo>
                  <a:lnTo>
                    <a:pt x="5789" y="6831"/>
                  </a:lnTo>
                  <a:lnTo>
                    <a:pt x="5789" y="5789"/>
                  </a:lnTo>
                  <a:close/>
                  <a:moveTo>
                    <a:pt x="0" y="1"/>
                  </a:moveTo>
                  <a:lnTo>
                    <a:pt x="0" y="8423"/>
                  </a:lnTo>
                  <a:lnTo>
                    <a:pt x="9465" y="8423"/>
                  </a:lnTo>
                  <a:lnTo>
                    <a:pt x="94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3745;p75">
              <a:extLst>
                <a:ext uri="{FF2B5EF4-FFF2-40B4-BE49-F238E27FC236}">
                  <a16:creationId xmlns:a16="http://schemas.microsoft.com/office/drawing/2014/main" id="{DC34874E-2807-E26E-E369-7706E93BCD15}"/>
                </a:ext>
              </a:extLst>
            </p:cNvPr>
            <p:cNvSpPr/>
            <p:nvPr/>
          </p:nvSpPr>
          <p:spPr>
            <a:xfrm>
              <a:off x="-6343900" y="2975925"/>
              <a:ext cx="235900" cy="209875"/>
            </a:xfrm>
            <a:custGeom>
              <a:avLst/>
              <a:gdLst/>
              <a:ahLst/>
              <a:cxnLst/>
              <a:rect l="l" t="t" r="r" b="b"/>
              <a:pathLst>
                <a:path w="9436" h="8395" extrusionOk="0">
                  <a:moveTo>
                    <a:pt x="3676" y="2114"/>
                  </a:moveTo>
                  <a:lnTo>
                    <a:pt x="3676" y="3156"/>
                  </a:lnTo>
                  <a:lnTo>
                    <a:pt x="2634" y="3156"/>
                  </a:lnTo>
                  <a:lnTo>
                    <a:pt x="2634" y="2114"/>
                  </a:lnTo>
                  <a:close/>
                  <a:moveTo>
                    <a:pt x="6830" y="2114"/>
                  </a:moveTo>
                  <a:lnTo>
                    <a:pt x="6830" y="3156"/>
                  </a:lnTo>
                  <a:lnTo>
                    <a:pt x="5789" y="3156"/>
                  </a:lnTo>
                  <a:lnTo>
                    <a:pt x="5789" y="2114"/>
                  </a:lnTo>
                  <a:close/>
                  <a:moveTo>
                    <a:pt x="3676" y="5239"/>
                  </a:moveTo>
                  <a:lnTo>
                    <a:pt x="3676" y="6310"/>
                  </a:lnTo>
                  <a:lnTo>
                    <a:pt x="2634" y="6310"/>
                  </a:lnTo>
                  <a:lnTo>
                    <a:pt x="2634" y="5239"/>
                  </a:lnTo>
                  <a:close/>
                  <a:moveTo>
                    <a:pt x="6830" y="5239"/>
                  </a:moveTo>
                  <a:lnTo>
                    <a:pt x="6830" y="6310"/>
                  </a:lnTo>
                  <a:lnTo>
                    <a:pt x="5789" y="6310"/>
                  </a:lnTo>
                  <a:lnTo>
                    <a:pt x="5789" y="5239"/>
                  </a:lnTo>
                  <a:close/>
                  <a:moveTo>
                    <a:pt x="0" y="1"/>
                  </a:moveTo>
                  <a:lnTo>
                    <a:pt x="0" y="8394"/>
                  </a:lnTo>
                  <a:lnTo>
                    <a:pt x="9435" y="8394"/>
                  </a:lnTo>
                  <a:lnTo>
                    <a:pt x="94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0" name="Google Shape;2710;p45"/>
          <p:cNvSpPr txBox="1">
            <a:spLocks noGrp="1"/>
          </p:cNvSpPr>
          <p:nvPr>
            <p:ph type="subTitle" idx="1"/>
          </p:nvPr>
        </p:nvSpPr>
        <p:spPr>
          <a:xfrm>
            <a:off x="1897380" y="2312669"/>
            <a:ext cx="5783580" cy="21755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Este código implementa un sistema de gestión de alquiler de vehículos a través de un modelo orientado a objetos, donde se definen clases y métodos para registrar clientes, vehículos y alquileres, así como para mostrar información y realizar operaciones relacionadas con ellos. El programa ofrece un menú interactivo que permite al usuario realizar acciones como registrar clientes, mostrar vehículos, registrar alquileres, entre otras.</a:t>
            </a:r>
            <a:endParaRPr dirty="0"/>
          </a:p>
        </p:txBody>
      </p:sp>
      <p:cxnSp>
        <p:nvCxnSpPr>
          <p:cNvPr id="2711" name="Google Shape;2711;p45"/>
          <p:cNvCxnSpPr>
            <a:stCxn id="2712" idx="6"/>
            <a:endCxn id="2713" idx="2"/>
          </p:cNvCxnSpPr>
          <p:nvPr/>
        </p:nvCxnSpPr>
        <p:spPr>
          <a:xfrm>
            <a:off x="2615100" y="2042784"/>
            <a:ext cx="417045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714" name="Google Shape;2714;p45"/>
          <p:cNvGrpSpPr/>
          <p:nvPr/>
        </p:nvGrpSpPr>
        <p:grpSpPr>
          <a:xfrm>
            <a:off x="2479800" y="1975134"/>
            <a:ext cx="4441050" cy="135300"/>
            <a:chOff x="2358438" y="2282277"/>
            <a:chExt cx="4441050" cy="135300"/>
          </a:xfrm>
        </p:grpSpPr>
        <p:sp>
          <p:nvSpPr>
            <p:cNvPr id="2712" name="Google Shape;2712;p45"/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5"/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5" name="Google Shape;2715;p45"/>
            <p:cNvCxnSpPr>
              <a:stCxn id="2712" idx="6"/>
              <a:endCxn id="2713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151D0BD0-D721-A072-2D1D-12107EC98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682" y="331367"/>
            <a:ext cx="2794635" cy="15558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0" grpId="0" build="p"/>
    </p:bldLst>
  </p:timing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970</Words>
  <Application>Microsoft Office PowerPoint</Application>
  <PresentationFormat>Presentación en pantalla (16:9)</PresentationFormat>
  <Paragraphs>63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Play</vt:lpstr>
      <vt:lpstr>Source Sans Pro</vt:lpstr>
      <vt:lpstr>Arial</vt:lpstr>
      <vt:lpstr>Computer Science &amp; Mathematics Major For College: Computer Science &amp; Programming by Slidesgo</vt:lpstr>
      <vt:lpstr>PROYECTO FINAL  “RENTA DE TRANSPORTE”  UEA: POO  LICENCIATURA: INGENIERÍA EN COMPUTACIÓN  PROFESOR: ABEL GARCÍA NÁJERA </vt:lpstr>
      <vt:lpstr>DESCRIPCIÓN DEL PROBLEMA</vt:lpstr>
      <vt:lpstr>DESCRIPCIÓN DEL PROBLEMA</vt:lpstr>
      <vt:lpstr>ANÁLISIS DEL PROBLEMA</vt:lpstr>
      <vt:lpstr>ANÁLISIS DEL PROBLEMA</vt:lpstr>
      <vt:lpstr>Presentación de PowerPoint</vt:lpstr>
      <vt:lpstr>DIAGRAMA UML</vt:lpstr>
      <vt:lpstr>DISEÑO Y DESCRIPCIÓN DEL MODELO ORIENTADO A OBJETOS</vt:lpstr>
      <vt:lpstr>Presentación de PowerPoint</vt:lpstr>
      <vt:lpstr>MANEJO DE ERRORES!</vt:lpstr>
      <vt:lpstr>MANEJO DE ERRORES DE FORMATO FECHA</vt:lpstr>
      <vt:lpstr>MANEJO DE ERRORES DE ARCHIVOS NO ENCONTRADOS</vt:lpstr>
      <vt:lpstr>MANEJO DE OPCIONES INCORRECTAS EN EL MENÚ</vt:lpstr>
      <vt:lpstr>PRUEBAS  !!!</vt:lpstr>
      <vt:lpstr>Presentación de PowerPoint</vt:lpstr>
      <vt:lpstr>Presentación de PowerPoint</vt:lpstr>
      <vt:lpstr>Presentación de PowerPoint</vt:lpstr>
      <vt:lpstr>CONCLUSIONES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 “RENTA DE TRANSPORTE”  UEA: POO  LICENCIATURA: INGENIERÍA EN COMPUTACIÓN  PROFESOR: ABEL GARCÍA NÁJERA </dc:title>
  <cp:lastModifiedBy>daniiimnav20@gmail.com</cp:lastModifiedBy>
  <cp:revision>1</cp:revision>
  <dcterms:modified xsi:type="dcterms:W3CDTF">2023-10-16T02:23:44Z</dcterms:modified>
</cp:coreProperties>
</file>