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27F"/>
    <a:srgbClr val="01C2C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C7171-8BD7-63CD-C042-3C20FFFA5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Streaming de música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159EF2-F31C-A668-3021-19E33064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10001"/>
            <a:ext cx="8676222" cy="1905000"/>
          </a:xfrm>
        </p:spPr>
        <p:txBody>
          <a:bodyPr/>
          <a:lstStyle/>
          <a:p>
            <a:r>
              <a:rPr lang="es-US" dirty="0"/>
              <a:t>Alan Torres Aguilar 2223028388</a:t>
            </a:r>
          </a:p>
          <a:p>
            <a:r>
              <a:rPr lang="es-US" dirty="0"/>
              <a:t>Gustavo Angel Morales Vigi 2223029054</a:t>
            </a:r>
          </a:p>
        </p:txBody>
      </p:sp>
    </p:spTree>
    <p:extLst>
      <p:ext uri="{BB962C8B-B14F-4D97-AF65-F5344CB8AC3E}">
        <p14:creationId xmlns:p14="http://schemas.microsoft.com/office/powerpoint/2010/main" val="2956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72B54-ADC7-3045-F127-D4A7EFA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600"/>
            <a:ext cx="9905998" cy="1905000"/>
          </a:xfrm>
        </p:spPr>
        <p:txBody>
          <a:bodyPr/>
          <a:lstStyle/>
          <a:p>
            <a:r>
              <a:rPr lang="es-US" dirty="0"/>
              <a:t>Presentamos: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1CA443-68EB-C8A1-0440-11EBF83E2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108" y="1915285"/>
            <a:ext cx="3963783" cy="396378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10E733-4D79-2746-31EE-978107F2EB8C}"/>
              </a:ext>
            </a:extLst>
          </p:cNvPr>
          <p:cNvSpPr txBox="1"/>
          <p:nvPr/>
        </p:nvSpPr>
        <p:spPr>
          <a:xfrm>
            <a:off x="6939905" y="6210762"/>
            <a:ext cx="58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dirty="0"/>
              <a:t>Una app de streaming de música sin sonido…</a:t>
            </a:r>
          </a:p>
        </p:txBody>
      </p:sp>
    </p:spTree>
    <p:extLst>
      <p:ext uri="{BB962C8B-B14F-4D97-AF65-F5344CB8AC3E}">
        <p14:creationId xmlns:p14="http://schemas.microsoft.com/office/powerpoint/2010/main" val="34237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CF59B-A446-BB43-39C4-9367557E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1CCF2-D4A5-3292-81F5-88CE88F0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/>
          <a:lstStyle/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presente informe se centra en el diseño y desarrollo de un sistema de streaming de música, una plataforma que permite a los usuarios acceder y disfrutar de música en línea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sin sonido..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AA7169-921B-B3B8-7E31-7E1BE2EA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87" y="2900943"/>
            <a:ext cx="3400024" cy="34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F7D6E-B37E-5679-90FF-C0131CEF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4029592" cy="2057399"/>
          </a:xfrm>
        </p:spPr>
        <p:txBody>
          <a:bodyPr/>
          <a:lstStyle/>
          <a:p>
            <a:pPr algn="ctr"/>
            <a:r>
              <a:rPr lang="es-MX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del Problema</a:t>
            </a:r>
            <a:endParaRPr lang="es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63D052-4C68-4250-AADA-CA1D4D5F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547170"/>
            <a:ext cx="5337624" cy="3750915"/>
          </a:xfrm>
        </p:spPr>
        <p:txBody>
          <a:bodyPr/>
          <a:lstStyle/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problema central al que nos enfrentamos es la creación de un sistema de streaming de música que ofrezca una experiencia completa y atractiva a los usuarios. </a:t>
            </a:r>
            <a:endParaRPr lang="es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68F03B-096C-0131-7B07-FCD984D3B387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55FDF9-9731-4823-DF2D-030B017C2A78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B7B837-E57E-5CE6-30B9-9C066EE496C5}"/>
              </a:ext>
            </a:extLst>
          </p:cNvPr>
          <p:cNvSpPr txBox="1"/>
          <p:nvPr/>
        </p:nvSpPr>
        <p:spPr>
          <a:xfrm>
            <a:off x="7126941" y="2078183"/>
            <a:ext cx="457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dirty="0"/>
              <a:t>Esto implica resolver los siguientes desafíos:</a:t>
            </a:r>
          </a:p>
          <a:p>
            <a:pPr algn="l"/>
            <a:endParaRPr lang="es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Gestión de Usuarios y Cuentas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Catálogo de Música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Reproducción de Canciones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Listas de Reproducción Personalizadas</a:t>
            </a:r>
          </a:p>
          <a:p>
            <a:pPr algn="l"/>
            <a:endParaRPr lang="es-US" dirty="0"/>
          </a:p>
          <a:p>
            <a:pPr algn="l"/>
            <a:endParaRPr lang="es-US" dirty="0"/>
          </a:p>
          <a:p>
            <a:pPr algn="l"/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0D697-FDB8-3041-6929-26C1ACE2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68" y="1896849"/>
            <a:ext cx="3324639" cy="26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D2B5F-516E-3DB4-A36B-5AF9B745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076" y="-117764"/>
            <a:ext cx="4954587" cy="2057399"/>
          </a:xfrm>
        </p:spPr>
        <p:txBody>
          <a:bodyPr/>
          <a:lstStyle/>
          <a:p>
            <a:pPr algn="ctr"/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BD833-D7C2-8F6E-F73B-2D16A54B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307" y="2110779"/>
            <a:ext cx="6631395" cy="4893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solución propuesta se basa en una arquitectura orientada a objetos y consta de las siguientes clases principales: 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 Streaming: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clase es el corazón del sistema y coordina todas las operaciones. 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 Cliente: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 a los usuarios y sus planes de suscripción.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 Cuenta: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 una cuenta de usuario individual y almacena información sobre las listas de reproducción, los anuncios y el plan de suscripción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 Canción: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 una canción en el catálogo de música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Clase Plan:</a:t>
            </a: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 clase gestiona una lista de planes y proporciona métodos para asignar diferentes propiedades a un plan específico seleccionado por su número.</a:t>
            </a:r>
            <a:endParaRPr lang="es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43537C-0BAE-A279-14F0-3BDB0E28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02" y="3824716"/>
            <a:ext cx="2507627" cy="25076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0D19DF-C9C2-3408-F18D-66B4EDB3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4" y="913677"/>
            <a:ext cx="2729253" cy="27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865C-9A4B-AA8A-659C-81435358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Funcionamiento e Implementación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4EB5C-8995-78A4-AE89-AB227945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915" y="2358428"/>
            <a:ext cx="7908988" cy="3562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opera de la siguiente manera: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usuario accede al sistema y puede elegir entre contratar un plan de suscripción o acceder a uno existente.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contratar un plan, el usuario proporciona su nombre y elige el tipo de plan (Gratuito, Individual, Estudiantes, Familiar).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un cliente accede a su plan existente, el sistema verifica su nombre y recupera la instancia de Cliente correspondiente.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usuarios pueden crear cuentas de usuario individuales con nombres únicos y relacionados con su cliente.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catálogo de canciones se carga desde un archivo JSON y se almacena en la clase Streaming.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usuarios pueden buscar canciones por título, artista o álbum, lo que implica una búsqueda en el catálogo de canciones.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reproducción de canciones se realiza a través de un reproductor </a:t>
            </a:r>
            <a:r>
              <a:rPr lang="es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ficticio el cual muestra el título de la canción y</a:t>
            </a: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muestra anuncios si el plan del usuario lo permite.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usuarios pueden crear listas de reproducción personalizadas y agregar canciones a ellas.</a:t>
            </a:r>
            <a:endParaRPr lang="es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22DFEA-E916-6497-29A1-2473E42A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92" y="1708969"/>
            <a:ext cx="3106633" cy="31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A2BE-75A9-8086-95D9-5A5DADB7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y Análisis de las Clases</a:t>
            </a:r>
            <a:br>
              <a:rPr lang="es-MX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790D2-70AD-2B5D-A9AC-912502BE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76" y="2110507"/>
            <a:ext cx="9418060" cy="253307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clase cumple un papel fundamental en el funcionamiento del sistema: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Streaming coordina todas las operaciones y gestiona las relaciones entre los clientes, las cuentas, el catálogo y la reproducción.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Cliente permite la gestión de usuarios y sus planes de suscripción, lo que influye en la disponibilidad de anuncios.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Cuenta administra las cuentas de usuario individuales y las listas de reproducción personalizadas, lo que ofrece una experiencia única a cada usuario.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Canción es esencial para el catálogo de música, permitiendo la búsqueda y reproducción de canciones.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clase plan proporciona una forma de gestionar los planes de suscripción. Se crea una instancia de la clase Plan, y luego se pueden utilizar los métodos para acceder a la lista de planes, asignar un plan específico, determinar la cantidad de cuentas asociadas y si es de pago o gratuito.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0B9A6E-1FC9-8CAC-0AD5-30A0305F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36" y="4343401"/>
            <a:ext cx="2486891" cy="24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3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79D4C-25D6-E249-DDF0-446F6E80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496"/>
            <a:ext cx="9905998" cy="1905000"/>
          </a:xfrm>
        </p:spPr>
        <p:txBody>
          <a:bodyPr/>
          <a:lstStyle/>
          <a:p>
            <a:pPr algn="ctr"/>
            <a:r>
              <a:rPr lang="es-MX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Posibles Mejoras</a:t>
            </a:r>
            <a:br>
              <a:rPr lang="es-MX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7F498-A4B3-3AC3-9ADA-4F2D4DAB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22" y="1754908"/>
            <a:ext cx="4617460" cy="182418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Seguridad: La implementación actual no aborda la autenticación de usuarios ni la protección de datos sensibles. 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7FCA3F0-4F8B-3A50-D4AD-356810F0A267}"/>
              </a:ext>
            </a:extLst>
          </p:cNvPr>
          <p:cNvSpPr txBox="1">
            <a:spLocks/>
          </p:cNvSpPr>
          <p:nvPr/>
        </p:nvSpPr>
        <p:spPr>
          <a:xfrm>
            <a:off x="203922" y="4983018"/>
            <a:ext cx="5168466" cy="150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Recomendaciones de Música: La incorporación de algoritmos de recomendación podría mejorar la experiencia del usuario.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74BBC55-07EF-9D0D-826F-EDF43600B344}"/>
              </a:ext>
            </a:extLst>
          </p:cNvPr>
          <p:cNvSpPr txBox="1">
            <a:spLocks/>
          </p:cNvSpPr>
          <p:nvPr/>
        </p:nvSpPr>
        <p:spPr>
          <a:xfrm>
            <a:off x="7015741" y="1754908"/>
            <a:ext cx="5277859" cy="2111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Escalabilidad: Con un crecimiento significativo de usuarios y canciones, la arquitectura actual podría volverse ineficiente. Una optimización para la escalabilidad es esencial.</a:t>
            </a: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8712316-8CF7-3FF8-9592-585F3CC8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80" y="1834980"/>
            <a:ext cx="1971995" cy="15906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CBF3D33-04BE-D639-5FD2-1CB98995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140" y="3425672"/>
            <a:ext cx="2376055" cy="23760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0D44BEA-37F1-3481-18AB-31DDD6520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81" y="4128654"/>
            <a:ext cx="2541448" cy="25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2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3AE4AD6-2ECD-CFAF-7378-C7BE0A1B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56654" cy="6826249"/>
          </a:xfr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DE92E47-20D3-42EC-724D-B2653C9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84779">
            <a:off x="7689177" y="1078003"/>
            <a:ext cx="2210430" cy="1025715"/>
          </a:xfrm>
        </p:spPr>
        <p:txBody>
          <a:bodyPr/>
          <a:lstStyle/>
          <a:p>
            <a:r>
              <a:rPr lang="es-MX" sz="2400" dirty="0">
                <a:solidFill>
                  <a:srgbClr val="FE727F"/>
                </a:solidFill>
                <a:latin typeface="Bauhaus 93" panose="04030905020B02020C02" pitchFamily="82" charset="0"/>
              </a:rPr>
              <a:t>Descarga</a:t>
            </a:r>
            <a:r>
              <a:rPr lang="es-MX" dirty="0">
                <a:solidFill>
                  <a:srgbClr val="FE727F"/>
                </a:solidFill>
                <a:latin typeface="Bauhaus 93" panose="04030905020B02020C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282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643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Bauhaus 93</vt:lpstr>
      <vt:lpstr>Calibri</vt:lpstr>
      <vt:lpstr>Century Gothic</vt:lpstr>
      <vt:lpstr>Malla</vt:lpstr>
      <vt:lpstr>Streaming de música</vt:lpstr>
      <vt:lpstr>Presentamos:</vt:lpstr>
      <vt:lpstr>Introducción </vt:lpstr>
      <vt:lpstr>Análisis del Problema</vt:lpstr>
      <vt:lpstr>Diseño</vt:lpstr>
      <vt:lpstr>Funcionamiento e Implementación</vt:lpstr>
      <vt:lpstr>Descripción y Análisis de las Clases </vt:lpstr>
      <vt:lpstr>Posibles Mejoras </vt:lpstr>
      <vt:lpstr>Descarga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de musica</dc:title>
  <dc:creator>alan torres</dc:creator>
  <cp:lastModifiedBy>alan torres</cp:lastModifiedBy>
  <cp:revision>4</cp:revision>
  <dcterms:created xsi:type="dcterms:W3CDTF">2023-10-15T23:56:00Z</dcterms:created>
  <dcterms:modified xsi:type="dcterms:W3CDTF">2023-10-16T05:01:07Z</dcterms:modified>
</cp:coreProperties>
</file>