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7" r:id="rId2"/>
    <p:sldId id="265" r:id="rId3"/>
    <p:sldId id="267" r:id="rId4"/>
    <p:sldId id="268" r:id="rId5"/>
    <p:sldId id="261" r:id="rId6"/>
    <p:sldId id="262" r:id="rId7"/>
    <p:sldId id="269" r:id="rId8"/>
    <p:sldId id="270" r:id="rId9"/>
    <p:sldId id="271" r:id="rId10"/>
    <p:sldId id="266" r:id="rId11"/>
    <p:sldId id="272" r:id="rId12"/>
    <p:sldId id="273" r:id="rId13"/>
    <p:sldId id="274" r:id="rId14"/>
    <p:sldId id="275" r:id="rId15"/>
    <p:sldId id="276" r:id="rId16"/>
    <p:sldId id="263" r:id="rId17"/>
  </p:sldIdLst>
  <p:sldSz cx="12192000" cy="6858000"/>
  <p:notesSz cx="6858000" cy="9144000"/>
  <p:embeddedFontLst>
    <p:embeddedFont>
      <p:font typeface="Century Gothic" panose="020B0502020202020204" pitchFamily="34" charset="0"/>
      <p:regular r:id="rId19"/>
      <p:bold r:id="rId20"/>
      <p:italic r:id="rId21"/>
      <p:boldItalic r:id="rId22"/>
    </p:embeddedFont>
    <p:embeddedFont>
      <p:font typeface="Oswald Medium" panose="020B0604020202020204" charset="0"/>
      <p:regular r:id="rId23"/>
      <p:bold r:id="rId24"/>
    </p:embeddedFont>
    <p:embeddedFont>
      <p:font typeface="Quattrocento Sans" panose="020B0604020202020204" charset="0"/>
      <p:bold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gLDZ7It5OcJFyPZzh+vfvYXCdNq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2178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9882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2917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3582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7227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837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8820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5064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4591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08905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3"/>
        <p:cNvGrpSpPr/>
        <p:nvPr/>
      </p:nvGrpSpPr>
      <p:grpSpPr>
        <a:xfrm>
          <a:off x="0" y="0"/>
          <a:ext cx="0" cy="0"/>
          <a:chOff x="0" y="0"/>
          <a:chExt cx="0" cy="0"/>
        </a:xfrm>
      </p:grpSpPr>
      <p:sp>
        <p:nvSpPr>
          <p:cNvPr id="14" name="Google Shape;14;p21"/>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1"/>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1"/>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
        <p:nvSpPr>
          <p:cNvPr id="17" name="Google Shape;17;p21"/>
          <p:cNvSpPr txBox="1"/>
          <p:nvPr/>
        </p:nvSpPr>
        <p:spPr>
          <a:xfrm rot="-5400000">
            <a:off x="11366487" y="5485616"/>
            <a:ext cx="192136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800">
                <a:solidFill>
                  <a:schemeClr val="dk1"/>
                </a:solidFill>
                <a:latin typeface="Oswald Medium"/>
                <a:ea typeface="Oswald Medium"/>
                <a:cs typeface="Oswald Medium"/>
                <a:sym typeface="Oswald Medium"/>
              </a:rPr>
              <a:t>MasterTechAcademy</a:t>
            </a:r>
            <a:endParaRPr sz="1800">
              <a:solidFill>
                <a:schemeClr val="dk1"/>
              </a:solidFill>
              <a:latin typeface="Oswald Medium"/>
              <a:ea typeface="Oswald Medium"/>
              <a:cs typeface="Oswald Medium"/>
              <a:sym typeface="Oswald Medium"/>
            </a:endParaRPr>
          </a:p>
        </p:txBody>
      </p:sp>
      <p:pic>
        <p:nvPicPr>
          <p:cNvPr id="18" name="Google Shape;18;p21" descr="Un dibujo con letras&#10;&#10;Descripción generada automáticamente con confianza media"/>
          <p:cNvPicPr preferRelativeResize="0"/>
          <p:nvPr/>
        </p:nvPicPr>
        <p:blipFill rotWithShape="1">
          <a:blip r:embed="rId2">
            <a:alphaModFix/>
          </a:blip>
          <a:srcRect b="24166"/>
          <a:stretch/>
        </p:blipFill>
        <p:spPr>
          <a:xfrm rot="-5400000">
            <a:off x="12271904" y="6698985"/>
            <a:ext cx="180870" cy="13716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panorámica con descripción">
  <p:cSld name="Imagen panorámica con descripción">
    <p:spTree>
      <p:nvGrpSpPr>
        <p:cNvPr id="1" name="Shape 97"/>
        <p:cNvGrpSpPr/>
        <p:nvPr/>
      </p:nvGrpSpPr>
      <p:grpSpPr>
        <a:xfrm>
          <a:off x="0" y="0"/>
          <a:ext cx="0" cy="0"/>
          <a:chOff x="0" y="0"/>
          <a:chExt cx="0" cy="0"/>
        </a:xfrm>
      </p:grpSpPr>
      <p:sp>
        <p:nvSpPr>
          <p:cNvPr id="98" name="Google Shape;98;p30"/>
          <p:cNvSpPr txBox="1">
            <a:spLocks noGrp="1"/>
          </p:cNvSpPr>
          <p:nvPr>
            <p:ph type="title"/>
          </p:nvPr>
        </p:nvSpPr>
        <p:spPr>
          <a:xfrm>
            <a:off x="810000" y="4800600"/>
            <a:ext cx="10561418" cy="566738"/>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rmAutofit/>
          </a:bodyPr>
          <a:lstStyle>
            <a:lvl1pPr lvl="0" algn="l">
              <a:spcBef>
                <a:spcPts val="0"/>
              </a:spcBef>
              <a:spcAft>
                <a:spcPts val="0"/>
              </a:spcAft>
              <a:buClr>
                <a:srgbClr val="FEFEFE"/>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0"/>
          <p:cNvSpPr>
            <a:spLocks noGrp="1"/>
          </p:cNvSpPr>
          <p:nvPr>
            <p:ph type="pic" idx="2"/>
          </p:nvPr>
        </p:nvSpPr>
        <p:spPr>
          <a:xfrm>
            <a:off x="0" y="0"/>
            <a:ext cx="12192000" cy="4800600"/>
          </a:xfrm>
          <a:prstGeom prst="rect">
            <a:avLst/>
          </a:prstGeom>
          <a:noFill/>
          <a:ln w="9525" cap="rnd" cmpd="sng">
            <a:solidFill>
              <a:schemeClr val="lt2"/>
            </a:solidFill>
            <a:prstDash val="solid"/>
            <a:round/>
            <a:headEnd type="none" w="sm" len="sm"/>
            <a:tailEnd type="none" w="sm" len="sm"/>
          </a:ln>
          <a:effectLst>
            <a:outerShdw blurRad="50800">
              <a:srgbClr val="000000">
                <a:alpha val="40000"/>
              </a:srgbClr>
            </a:outerShdw>
          </a:effectLst>
        </p:spPr>
      </p:sp>
      <p:sp>
        <p:nvSpPr>
          <p:cNvPr id="100" name="Google Shape;100;p30"/>
          <p:cNvSpPr txBox="1">
            <a:spLocks noGrp="1"/>
          </p:cNvSpPr>
          <p:nvPr>
            <p:ph type="body" idx="1"/>
          </p:nvPr>
        </p:nvSpPr>
        <p:spPr>
          <a:xfrm>
            <a:off x="810000" y="5367338"/>
            <a:ext cx="10561418" cy="493712"/>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228600" algn="l">
              <a:spcBef>
                <a:spcPts val="240"/>
              </a:spcBef>
              <a:spcAft>
                <a:spcPts val="0"/>
              </a:spcAft>
              <a:buSzPts val="1200"/>
              <a:buNone/>
              <a:defRPr sz="1200"/>
            </a:lvl1pPr>
            <a:lvl2pPr marL="914400" lvl="1" indent="-228600" algn="l">
              <a:spcBef>
                <a:spcPts val="600"/>
              </a:spcBef>
              <a:spcAft>
                <a:spcPts val="0"/>
              </a:spcAft>
              <a:buSzPts val="1200"/>
              <a:buNone/>
              <a:defRPr sz="1200"/>
            </a:lvl2pPr>
            <a:lvl3pPr marL="1371600" lvl="2" indent="-228600" algn="l">
              <a:spcBef>
                <a:spcPts val="600"/>
              </a:spcBef>
              <a:spcAft>
                <a:spcPts val="0"/>
              </a:spcAft>
              <a:buSzPts val="1000"/>
              <a:buNone/>
              <a:defRPr sz="1000"/>
            </a:lvl3pPr>
            <a:lvl4pPr marL="1828800" lvl="3" indent="-228600" algn="l">
              <a:spcBef>
                <a:spcPts val="600"/>
              </a:spcBef>
              <a:spcAft>
                <a:spcPts val="0"/>
              </a:spcAft>
              <a:buSzPts val="900"/>
              <a:buNone/>
              <a:defRPr sz="900"/>
            </a:lvl4pPr>
            <a:lvl5pPr marL="2286000" lvl="4" indent="-228600" algn="l">
              <a:spcBef>
                <a:spcPts val="600"/>
              </a:spcBef>
              <a:spcAft>
                <a:spcPts val="0"/>
              </a:spcAft>
              <a:buSzPts val="900"/>
              <a:buNone/>
              <a:defRPr sz="900"/>
            </a:lvl5pPr>
            <a:lvl6pPr marL="2743200" lvl="5" indent="-228600" algn="l">
              <a:spcBef>
                <a:spcPts val="600"/>
              </a:spcBef>
              <a:spcAft>
                <a:spcPts val="0"/>
              </a:spcAft>
              <a:buSzPts val="900"/>
              <a:buNone/>
              <a:defRPr sz="900"/>
            </a:lvl6pPr>
            <a:lvl7pPr marL="3200400" lvl="6" indent="-228600" algn="l">
              <a:spcBef>
                <a:spcPts val="600"/>
              </a:spcBef>
              <a:spcAft>
                <a:spcPts val="0"/>
              </a:spcAft>
              <a:buSzPts val="900"/>
              <a:buNone/>
              <a:defRPr sz="900"/>
            </a:lvl7pPr>
            <a:lvl8pPr marL="3657600" lvl="7" indent="-228600" algn="l">
              <a:spcBef>
                <a:spcPts val="600"/>
              </a:spcBef>
              <a:spcAft>
                <a:spcPts val="0"/>
              </a:spcAft>
              <a:buSzPts val="900"/>
              <a:buNone/>
              <a:defRPr sz="900"/>
            </a:lvl8pPr>
            <a:lvl9pPr marL="4114800" lvl="8" indent="-228600" algn="l">
              <a:spcBef>
                <a:spcPts val="600"/>
              </a:spcBef>
              <a:spcAft>
                <a:spcPts val="600"/>
              </a:spcAft>
              <a:buSzPts val="900"/>
              <a:buNone/>
              <a:defRPr sz="900"/>
            </a:lvl9pPr>
          </a:lstStyle>
          <a:p>
            <a:endParaRPr/>
          </a:p>
        </p:txBody>
      </p:sp>
      <p:sp>
        <p:nvSpPr>
          <p:cNvPr id="101" name="Google Shape;101;p30"/>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0"/>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30"/>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
        <p:nvSpPr>
          <p:cNvPr id="104" name="Google Shape;104;p30"/>
          <p:cNvSpPr txBox="1"/>
          <p:nvPr/>
        </p:nvSpPr>
        <p:spPr>
          <a:xfrm rot="-5400000">
            <a:off x="11366487" y="5485616"/>
            <a:ext cx="192136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800">
                <a:solidFill>
                  <a:schemeClr val="dk1"/>
                </a:solidFill>
                <a:latin typeface="Oswald Medium"/>
                <a:ea typeface="Oswald Medium"/>
                <a:cs typeface="Oswald Medium"/>
                <a:sym typeface="Oswald Medium"/>
              </a:rPr>
              <a:t>MasterTechAcademy</a:t>
            </a:r>
            <a:endParaRPr sz="1800">
              <a:solidFill>
                <a:schemeClr val="dk1"/>
              </a:solidFill>
              <a:latin typeface="Oswald Medium"/>
              <a:ea typeface="Oswald Medium"/>
              <a:cs typeface="Oswald Medium"/>
              <a:sym typeface="Oswald Medium"/>
            </a:endParaRPr>
          </a:p>
        </p:txBody>
      </p:sp>
      <p:pic>
        <p:nvPicPr>
          <p:cNvPr id="105" name="Google Shape;105;p30" descr="Un dibujo con letras&#10;&#10;Descripción generada automáticamente con confianza media"/>
          <p:cNvPicPr preferRelativeResize="0"/>
          <p:nvPr/>
        </p:nvPicPr>
        <p:blipFill rotWithShape="1">
          <a:blip r:embed="rId2">
            <a:alphaModFix/>
          </a:blip>
          <a:srcRect b="24166"/>
          <a:stretch/>
        </p:blipFill>
        <p:spPr>
          <a:xfrm rot="-5400000">
            <a:off x="12271904" y="6698985"/>
            <a:ext cx="180870" cy="13716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106"/>
        <p:cNvGrpSpPr/>
        <p:nvPr/>
      </p:nvGrpSpPr>
      <p:grpSpPr>
        <a:xfrm>
          <a:off x="0" y="0"/>
          <a:ext cx="0" cy="0"/>
          <a:chOff x="0" y="0"/>
          <a:chExt cx="0" cy="0"/>
        </a:xfrm>
      </p:grpSpPr>
      <p:sp>
        <p:nvSpPr>
          <p:cNvPr id="107" name="Google Shape;107;p31"/>
          <p:cNvSpPr/>
          <p:nvPr/>
        </p:nvSpPr>
        <p:spPr>
          <a:xfrm>
            <a:off x="631697" y="1081456"/>
            <a:ext cx="6332416" cy="3239188"/>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08" name="Google Shape;108;p31"/>
          <p:cNvSpPr txBox="1">
            <a:spLocks noGrp="1"/>
          </p:cNvSpPr>
          <p:nvPr>
            <p:ph type="title"/>
          </p:nvPr>
        </p:nvSpPr>
        <p:spPr>
          <a:xfrm>
            <a:off x="850985" y="1238502"/>
            <a:ext cx="5893840" cy="2645912"/>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4200"/>
              <a:buFont typeface="Century Gothic"/>
              <a:buNone/>
              <a:defRPr sz="42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31"/>
          <p:cNvSpPr txBox="1">
            <a:spLocks noGrp="1"/>
          </p:cNvSpPr>
          <p:nvPr>
            <p:ph type="body" idx="1"/>
          </p:nvPr>
        </p:nvSpPr>
        <p:spPr>
          <a:xfrm>
            <a:off x="853190" y="4443680"/>
            <a:ext cx="5891636" cy="713241"/>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Autofit/>
          </a:bodyPr>
          <a:lstStyle>
            <a:lvl1pPr marL="457200" lvl="0" indent="-228600" algn="l">
              <a:spcBef>
                <a:spcPts val="360"/>
              </a:spcBef>
              <a:spcAft>
                <a:spcPts val="0"/>
              </a:spcAft>
              <a:buSzPts val="1800"/>
              <a:buNone/>
              <a:defRPr sz="1800">
                <a:solidFill>
                  <a:schemeClr val="lt1"/>
                </a:solidFill>
              </a:defRPr>
            </a:lvl1pPr>
            <a:lvl2pPr marL="914400" lvl="1" indent="-228600" algn="l">
              <a:spcBef>
                <a:spcPts val="600"/>
              </a:spcBef>
              <a:spcAft>
                <a:spcPts val="0"/>
              </a:spcAft>
              <a:buSzPts val="1800"/>
              <a:buNone/>
              <a:defRPr sz="1800">
                <a:solidFill>
                  <a:schemeClr val="lt1"/>
                </a:solidFill>
              </a:defRPr>
            </a:lvl2pPr>
            <a:lvl3pPr marL="1371600" lvl="2" indent="-228600" algn="l">
              <a:spcBef>
                <a:spcPts val="600"/>
              </a:spcBef>
              <a:spcAft>
                <a:spcPts val="0"/>
              </a:spcAft>
              <a:buSzPts val="1600"/>
              <a:buNone/>
              <a:defRPr sz="1600">
                <a:solidFill>
                  <a:schemeClr val="lt1"/>
                </a:solidFill>
              </a:defRPr>
            </a:lvl3pPr>
            <a:lvl4pPr marL="1828800" lvl="3" indent="-228600" algn="l">
              <a:spcBef>
                <a:spcPts val="600"/>
              </a:spcBef>
              <a:spcAft>
                <a:spcPts val="0"/>
              </a:spcAft>
              <a:buSzPts val="1400"/>
              <a:buNone/>
              <a:defRPr sz="1400">
                <a:solidFill>
                  <a:schemeClr val="lt1"/>
                </a:solidFill>
              </a:defRPr>
            </a:lvl4pPr>
            <a:lvl5pPr marL="2286000" lvl="4" indent="-228600" algn="l">
              <a:spcBef>
                <a:spcPts val="600"/>
              </a:spcBef>
              <a:spcAft>
                <a:spcPts val="0"/>
              </a:spcAft>
              <a:buSzPts val="1400"/>
              <a:buNone/>
              <a:defRPr sz="1400">
                <a:solidFill>
                  <a:schemeClr val="lt1"/>
                </a:solidFill>
              </a:defRPr>
            </a:lvl5pPr>
            <a:lvl6pPr marL="2743200" lvl="5" indent="-228600" algn="l">
              <a:spcBef>
                <a:spcPts val="600"/>
              </a:spcBef>
              <a:spcAft>
                <a:spcPts val="0"/>
              </a:spcAft>
              <a:buSzPts val="1400"/>
              <a:buNone/>
              <a:defRPr sz="1400">
                <a:solidFill>
                  <a:schemeClr val="lt1"/>
                </a:solidFill>
              </a:defRPr>
            </a:lvl6pPr>
            <a:lvl7pPr marL="3200400" lvl="6" indent="-228600" algn="l">
              <a:spcBef>
                <a:spcPts val="600"/>
              </a:spcBef>
              <a:spcAft>
                <a:spcPts val="0"/>
              </a:spcAft>
              <a:buSzPts val="1400"/>
              <a:buNone/>
              <a:defRPr sz="1400">
                <a:solidFill>
                  <a:schemeClr val="lt1"/>
                </a:solidFill>
              </a:defRPr>
            </a:lvl7pPr>
            <a:lvl8pPr marL="3657600" lvl="7" indent="-228600" algn="l">
              <a:spcBef>
                <a:spcPts val="600"/>
              </a:spcBef>
              <a:spcAft>
                <a:spcPts val="0"/>
              </a:spcAft>
              <a:buSzPts val="1400"/>
              <a:buNone/>
              <a:defRPr sz="1400">
                <a:solidFill>
                  <a:schemeClr val="lt1"/>
                </a:solidFill>
              </a:defRPr>
            </a:lvl8pPr>
            <a:lvl9pPr marL="4114800" lvl="8" indent="-228600" algn="l">
              <a:spcBef>
                <a:spcPts val="600"/>
              </a:spcBef>
              <a:spcAft>
                <a:spcPts val="600"/>
              </a:spcAft>
              <a:buSzPts val="1400"/>
              <a:buNone/>
              <a:defRPr sz="1400">
                <a:solidFill>
                  <a:schemeClr val="lt1"/>
                </a:solidFill>
              </a:defRPr>
            </a:lvl9pPr>
          </a:lstStyle>
          <a:p>
            <a:endParaRPr/>
          </a:p>
        </p:txBody>
      </p:sp>
      <p:sp>
        <p:nvSpPr>
          <p:cNvPr id="110" name="Google Shape;110;p31"/>
          <p:cNvSpPr txBox="1">
            <a:spLocks noGrp="1"/>
          </p:cNvSpPr>
          <p:nvPr>
            <p:ph type="body" idx="2"/>
          </p:nvPr>
        </p:nvSpPr>
        <p:spPr>
          <a:xfrm>
            <a:off x="7574642" y="1081456"/>
            <a:ext cx="3810001" cy="407546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a:spcBef>
                <a:spcPts val="360"/>
              </a:spcBef>
              <a:spcAft>
                <a:spcPts val="0"/>
              </a:spcAft>
              <a:buSzPts val="1800"/>
              <a:buFont typeface="Century Gothic"/>
              <a:buNone/>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111" name="Google Shape;111;p31"/>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31"/>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1"/>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
        <p:nvSpPr>
          <p:cNvPr id="114" name="Google Shape;114;p31"/>
          <p:cNvSpPr txBox="1"/>
          <p:nvPr/>
        </p:nvSpPr>
        <p:spPr>
          <a:xfrm rot="-5400000">
            <a:off x="11366487" y="5485616"/>
            <a:ext cx="192136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800">
                <a:solidFill>
                  <a:schemeClr val="dk1"/>
                </a:solidFill>
                <a:latin typeface="Oswald Medium"/>
                <a:ea typeface="Oswald Medium"/>
                <a:cs typeface="Oswald Medium"/>
                <a:sym typeface="Oswald Medium"/>
              </a:rPr>
              <a:t>MasterTechAcademy</a:t>
            </a:r>
            <a:endParaRPr sz="1800">
              <a:solidFill>
                <a:schemeClr val="dk1"/>
              </a:solidFill>
              <a:latin typeface="Oswald Medium"/>
              <a:ea typeface="Oswald Medium"/>
              <a:cs typeface="Oswald Medium"/>
              <a:sym typeface="Oswald Medium"/>
            </a:endParaRPr>
          </a:p>
        </p:txBody>
      </p:sp>
      <p:pic>
        <p:nvPicPr>
          <p:cNvPr id="115" name="Google Shape;115;p31" descr="Un dibujo con letras&#10;&#10;Descripción generada automáticamente con confianza media"/>
          <p:cNvPicPr preferRelativeResize="0"/>
          <p:nvPr/>
        </p:nvPicPr>
        <p:blipFill rotWithShape="1">
          <a:blip r:embed="rId3">
            <a:alphaModFix/>
          </a:blip>
          <a:srcRect b="24166"/>
          <a:stretch/>
        </p:blipFill>
        <p:spPr>
          <a:xfrm rot="-5400000">
            <a:off x="12271904" y="6698985"/>
            <a:ext cx="180870" cy="13716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16"/>
        <p:cNvGrpSpPr/>
        <p:nvPr/>
      </p:nvGrpSpPr>
      <p:grpSpPr>
        <a:xfrm>
          <a:off x="0" y="0"/>
          <a:ext cx="0" cy="0"/>
          <a:chOff x="0" y="0"/>
          <a:chExt cx="0" cy="0"/>
        </a:xfrm>
      </p:grpSpPr>
      <p:sp>
        <p:nvSpPr>
          <p:cNvPr id="117" name="Google Shape;117;p32"/>
          <p:cNvSpPr/>
          <p:nvPr/>
        </p:nvSpPr>
        <p:spPr>
          <a:xfrm>
            <a:off x="1140884" y="2286585"/>
            <a:ext cx="4895115" cy="2503972"/>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18" name="Google Shape;118;p32"/>
          <p:cNvSpPr txBox="1">
            <a:spLocks noGrp="1"/>
          </p:cNvSpPr>
          <p:nvPr>
            <p:ph type="title"/>
          </p:nvPr>
        </p:nvSpPr>
        <p:spPr>
          <a:xfrm>
            <a:off x="1357089" y="2435957"/>
            <a:ext cx="4382521" cy="2007789"/>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3200"/>
              <a:buFont typeface="Century Gothic"/>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32"/>
          <p:cNvSpPr txBox="1">
            <a:spLocks noGrp="1"/>
          </p:cNvSpPr>
          <p:nvPr>
            <p:ph type="body" idx="1"/>
          </p:nvPr>
        </p:nvSpPr>
        <p:spPr>
          <a:xfrm>
            <a:off x="6156000" y="2286000"/>
            <a:ext cx="4880300" cy="229552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a:spcBef>
                <a:spcPts val="360"/>
              </a:spcBef>
              <a:spcAft>
                <a:spcPts val="0"/>
              </a:spcAft>
              <a:buSzPts val="1800"/>
              <a:buFont typeface="Century Gothic"/>
              <a:buNone/>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120" name="Google Shape;120;p32"/>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32"/>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32"/>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
        <p:nvSpPr>
          <p:cNvPr id="123" name="Google Shape;123;p32"/>
          <p:cNvSpPr txBox="1"/>
          <p:nvPr/>
        </p:nvSpPr>
        <p:spPr>
          <a:xfrm rot="-5400000">
            <a:off x="11366487" y="5485616"/>
            <a:ext cx="192136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800">
                <a:solidFill>
                  <a:schemeClr val="dk1"/>
                </a:solidFill>
                <a:latin typeface="Oswald Medium"/>
                <a:ea typeface="Oswald Medium"/>
                <a:cs typeface="Oswald Medium"/>
                <a:sym typeface="Oswald Medium"/>
              </a:rPr>
              <a:t>MasterTechAcademy</a:t>
            </a:r>
            <a:endParaRPr sz="1800">
              <a:solidFill>
                <a:schemeClr val="dk1"/>
              </a:solidFill>
              <a:latin typeface="Oswald Medium"/>
              <a:ea typeface="Oswald Medium"/>
              <a:cs typeface="Oswald Medium"/>
              <a:sym typeface="Oswald Medium"/>
            </a:endParaRPr>
          </a:p>
        </p:txBody>
      </p:sp>
      <p:pic>
        <p:nvPicPr>
          <p:cNvPr id="124" name="Google Shape;124;p32" descr="Un dibujo con letras&#10;&#10;Descripción generada automáticamente con confianza media"/>
          <p:cNvPicPr preferRelativeResize="0"/>
          <p:nvPr/>
        </p:nvPicPr>
        <p:blipFill rotWithShape="1">
          <a:blip r:embed="rId3">
            <a:alphaModFix/>
          </a:blip>
          <a:srcRect b="24166"/>
          <a:stretch/>
        </p:blipFill>
        <p:spPr>
          <a:xfrm rot="-5400000">
            <a:off x="12271904" y="6698985"/>
            <a:ext cx="180870" cy="13716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25"/>
        <p:cNvGrpSpPr/>
        <p:nvPr/>
      </p:nvGrpSpPr>
      <p:grpSpPr>
        <a:xfrm>
          <a:off x="0" y="0"/>
          <a:ext cx="0" cy="0"/>
          <a:chOff x="0" y="0"/>
          <a:chExt cx="0" cy="0"/>
        </a:xfrm>
      </p:grpSpPr>
      <p:sp>
        <p:nvSpPr>
          <p:cNvPr id="126" name="Google Shape;126;p33"/>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27" name="Google Shape;127;p33"/>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3"/>
          <p:cNvSpPr txBox="1">
            <a:spLocks noGrp="1"/>
          </p:cNvSpPr>
          <p:nvPr>
            <p:ph type="body" idx="1"/>
          </p:nvPr>
        </p:nvSpPr>
        <p:spPr>
          <a:xfrm rot="5400000">
            <a:off x="4254444" y="-1260043"/>
            <a:ext cx="3674397" cy="1056328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129" name="Google Shape;129;p33"/>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3"/>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3"/>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
        <p:nvSpPr>
          <p:cNvPr id="132" name="Google Shape;132;p33"/>
          <p:cNvSpPr txBox="1"/>
          <p:nvPr/>
        </p:nvSpPr>
        <p:spPr>
          <a:xfrm rot="-5400000">
            <a:off x="11366487" y="5485616"/>
            <a:ext cx="192136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800">
                <a:solidFill>
                  <a:schemeClr val="dk1"/>
                </a:solidFill>
                <a:latin typeface="Oswald Medium"/>
                <a:ea typeface="Oswald Medium"/>
                <a:cs typeface="Oswald Medium"/>
                <a:sym typeface="Oswald Medium"/>
              </a:rPr>
              <a:t>MasterTechAcademy</a:t>
            </a:r>
            <a:endParaRPr sz="1800">
              <a:solidFill>
                <a:schemeClr val="dk1"/>
              </a:solidFill>
              <a:latin typeface="Oswald Medium"/>
              <a:ea typeface="Oswald Medium"/>
              <a:cs typeface="Oswald Medium"/>
              <a:sym typeface="Oswald Medium"/>
            </a:endParaRPr>
          </a:p>
        </p:txBody>
      </p:sp>
      <p:pic>
        <p:nvPicPr>
          <p:cNvPr id="133" name="Google Shape;133;p33" descr="Un dibujo con letras&#10;&#10;Descripción generada automáticamente con confianza media"/>
          <p:cNvPicPr preferRelativeResize="0"/>
          <p:nvPr/>
        </p:nvPicPr>
        <p:blipFill rotWithShape="1">
          <a:blip r:embed="rId3">
            <a:alphaModFix/>
          </a:blip>
          <a:srcRect b="24166"/>
          <a:stretch/>
        </p:blipFill>
        <p:spPr>
          <a:xfrm rot="-5400000">
            <a:off x="12271904" y="6698985"/>
            <a:ext cx="180870" cy="13716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34"/>
        <p:cNvGrpSpPr/>
        <p:nvPr/>
      </p:nvGrpSpPr>
      <p:grpSpPr>
        <a:xfrm>
          <a:off x="0" y="0"/>
          <a:ext cx="0" cy="0"/>
          <a:chOff x="0" y="0"/>
          <a:chExt cx="0" cy="0"/>
        </a:xfrm>
      </p:grpSpPr>
      <p:sp>
        <p:nvSpPr>
          <p:cNvPr id="135" name="Google Shape;135;p34"/>
          <p:cNvSpPr/>
          <p:nvPr/>
        </p:nvSpPr>
        <p:spPr>
          <a:xfrm>
            <a:off x="7669651" y="446089"/>
            <a:ext cx="4522349" cy="5414962"/>
          </a:xfrm>
          <a:custGeom>
            <a:avLst/>
            <a:gdLst/>
            <a:ahLst/>
            <a:cxnLst/>
            <a:rect l="l" t="t" r="r" b="b"/>
            <a:pathLst>
              <a:path w="2879" h="4320" extrusionOk="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36" name="Google Shape;136;p34"/>
          <p:cNvSpPr txBox="1">
            <a:spLocks noGrp="1"/>
          </p:cNvSpPr>
          <p:nvPr>
            <p:ph type="title"/>
          </p:nvPr>
        </p:nvSpPr>
        <p:spPr>
          <a:xfrm rot="5400000">
            <a:off x="6863537" y="1906175"/>
            <a:ext cx="5134798" cy="2494791"/>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34"/>
          <p:cNvSpPr txBox="1">
            <a:spLocks noGrp="1"/>
          </p:cNvSpPr>
          <p:nvPr>
            <p:ph type="body" idx="1"/>
          </p:nvPr>
        </p:nvSpPr>
        <p:spPr>
          <a:xfrm rot="5400000">
            <a:off x="1408290" y="-152200"/>
            <a:ext cx="5414962" cy="661154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138" name="Google Shape;138;p34"/>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34"/>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34"/>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
        <p:nvSpPr>
          <p:cNvPr id="141" name="Google Shape;141;p34"/>
          <p:cNvSpPr txBox="1"/>
          <p:nvPr/>
        </p:nvSpPr>
        <p:spPr>
          <a:xfrm rot="-5400000">
            <a:off x="11366487" y="5485616"/>
            <a:ext cx="192136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800">
                <a:solidFill>
                  <a:schemeClr val="dk1"/>
                </a:solidFill>
                <a:latin typeface="Oswald Medium"/>
                <a:ea typeface="Oswald Medium"/>
                <a:cs typeface="Oswald Medium"/>
                <a:sym typeface="Oswald Medium"/>
              </a:rPr>
              <a:t>MasterTechAcademy</a:t>
            </a:r>
            <a:endParaRPr sz="1800">
              <a:solidFill>
                <a:schemeClr val="dk1"/>
              </a:solidFill>
              <a:latin typeface="Oswald Medium"/>
              <a:ea typeface="Oswald Medium"/>
              <a:cs typeface="Oswald Medium"/>
              <a:sym typeface="Oswald Medium"/>
            </a:endParaRPr>
          </a:p>
        </p:txBody>
      </p:sp>
      <p:pic>
        <p:nvPicPr>
          <p:cNvPr id="142" name="Google Shape;142;p34" descr="Un dibujo con letras&#10;&#10;Descripción generada automáticamente con confianza media"/>
          <p:cNvPicPr preferRelativeResize="0"/>
          <p:nvPr/>
        </p:nvPicPr>
        <p:blipFill rotWithShape="1">
          <a:blip r:embed="rId3">
            <a:alphaModFix/>
          </a:blip>
          <a:srcRect b="24166"/>
          <a:stretch/>
        </p:blipFill>
        <p:spPr>
          <a:xfrm rot="-5400000">
            <a:off x="12271904" y="6698985"/>
            <a:ext cx="180870" cy="13716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9"/>
        <p:cNvGrpSpPr/>
        <p:nvPr/>
      </p:nvGrpSpPr>
      <p:grpSpPr>
        <a:xfrm>
          <a:off x="0" y="0"/>
          <a:ext cx="0" cy="0"/>
          <a:chOff x="0" y="0"/>
          <a:chExt cx="0" cy="0"/>
        </a:xfrm>
      </p:grpSpPr>
      <p:sp>
        <p:nvSpPr>
          <p:cNvPr id="20" name="Google Shape;20;p22"/>
          <p:cNvSpPr/>
          <p:nvPr/>
        </p:nvSpPr>
        <p:spPr>
          <a:xfrm>
            <a:off x="0" y="-3175"/>
            <a:ext cx="12192000" cy="5203825"/>
          </a:xfrm>
          <a:custGeom>
            <a:avLst/>
            <a:gdLst/>
            <a:ahLst/>
            <a:cxnLst/>
            <a:rect l="l" t="t" r="r" b="b"/>
            <a:pathLst>
              <a:path w="5760" h="3278" extrusionOk="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21" name="Google Shape;21;p22"/>
          <p:cNvSpPr txBox="1">
            <a:spLocks noGrp="1"/>
          </p:cNvSpPr>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2"/>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lvl="0" algn="l">
              <a:spcBef>
                <a:spcPts val="360"/>
              </a:spcBef>
              <a:spcAft>
                <a:spcPts val="0"/>
              </a:spcAft>
              <a:buSzPts val="1800"/>
              <a:buNone/>
              <a:defRPr>
                <a:solidFill>
                  <a:schemeClr val="lt1"/>
                </a:solidFill>
              </a:defRPr>
            </a:lvl1pPr>
            <a:lvl2pPr lvl="1" algn="ctr">
              <a:spcBef>
                <a:spcPts val="600"/>
              </a:spcBef>
              <a:spcAft>
                <a:spcPts val="0"/>
              </a:spcAft>
              <a:buSzPts val="1600"/>
              <a:buNone/>
              <a:defRPr>
                <a:solidFill>
                  <a:schemeClr val="lt1"/>
                </a:solidFill>
              </a:defRPr>
            </a:lvl2pPr>
            <a:lvl3pPr lvl="2" algn="ctr">
              <a:spcBef>
                <a:spcPts val="600"/>
              </a:spcBef>
              <a:spcAft>
                <a:spcPts val="0"/>
              </a:spcAft>
              <a:buSzPts val="1400"/>
              <a:buNone/>
              <a:defRPr>
                <a:solidFill>
                  <a:schemeClr val="lt1"/>
                </a:solidFill>
              </a:defRPr>
            </a:lvl3pPr>
            <a:lvl4pPr lvl="3" algn="ctr">
              <a:spcBef>
                <a:spcPts val="600"/>
              </a:spcBef>
              <a:spcAft>
                <a:spcPts val="0"/>
              </a:spcAft>
              <a:buSzPts val="1200"/>
              <a:buNone/>
              <a:defRPr>
                <a:solidFill>
                  <a:schemeClr val="lt1"/>
                </a:solidFill>
              </a:defRPr>
            </a:lvl4pPr>
            <a:lvl5pPr lvl="4" algn="ctr">
              <a:spcBef>
                <a:spcPts val="600"/>
              </a:spcBef>
              <a:spcAft>
                <a:spcPts val="0"/>
              </a:spcAft>
              <a:buSzPts val="1200"/>
              <a:buNone/>
              <a:defRPr>
                <a:solidFill>
                  <a:schemeClr val="lt1"/>
                </a:solidFill>
              </a:defRPr>
            </a:lvl5pPr>
            <a:lvl6pPr lvl="5" algn="ctr">
              <a:spcBef>
                <a:spcPts val="600"/>
              </a:spcBef>
              <a:spcAft>
                <a:spcPts val="0"/>
              </a:spcAft>
              <a:buSzPts val="1200"/>
              <a:buNone/>
              <a:defRPr>
                <a:solidFill>
                  <a:schemeClr val="lt1"/>
                </a:solidFill>
              </a:defRPr>
            </a:lvl6pPr>
            <a:lvl7pPr lvl="6" algn="ctr">
              <a:spcBef>
                <a:spcPts val="600"/>
              </a:spcBef>
              <a:spcAft>
                <a:spcPts val="0"/>
              </a:spcAft>
              <a:buSzPts val="1200"/>
              <a:buNone/>
              <a:defRPr>
                <a:solidFill>
                  <a:schemeClr val="lt1"/>
                </a:solidFill>
              </a:defRPr>
            </a:lvl7pPr>
            <a:lvl8pPr lvl="7" algn="ctr">
              <a:spcBef>
                <a:spcPts val="600"/>
              </a:spcBef>
              <a:spcAft>
                <a:spcPts val="0"/>
              </a:spcAft>
              <a:buSzPts val="1200"/>
              <a:buNone/>
              <a:defRPr>
                <a:solidFill>
                  <a:schemeClr val="lt1"/>
                </a:solidFill>
              </a:defRPr>
            </a:lvl8pPr>
            <a:lvl9pPr lvl="8" algn="ctr">
              <a:spcBef>
                <a:spcPts val="600"/>
              </a:spcBef>
              <a:spcAft>
                <a:spcPts val="600"/>
              </a:spcAft>
              <a:buSzPts val="1200"/>
              <a:buNone/>
              <a:defRPr>
                <a:solidFill>
                  <a:schemeClr val="lt1"/>
                </a:solidFill>
              </a:defRPr>
            </a:lvl9pPr>
          </a:lstStyle>
          <a:p>
            <a:endParaRPr/>
          </a:p>
        </p:txBody>
      </p:sp>
      <p:sp>
        <p:nvSpPr>
          <p:cNvPr id="23" name="Google Shape;23;p22"/>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2"/>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2"/>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
        <p:nvSpPr>
          <p:cNvPr id="26" name="Google Shape;26;p22"/>
          <p:cNvSpPr txBox="1"/>
          <p:nvPr/>
        </p:nvSpPr>
        <p:spPr>
          <a:xfrm rot="-5400000">
            <a:off x="11366487" y="5485616"/>
            <a:ext cx="192136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800">
                <a:solidFill>
                  <a:schemeClr val="dk1"/>
                </a:solidFill>
                <a:latin typeface="Oswald Medium"/>
                <a:ea typeface="Oswald Medium"/>
                <a:cs typeface="Oswald Medium"/>
                <a:sym typeface="Oswald Medium"/>
              </a:rPr>
              <a:t>MasterTechAcademy</a:t>
            </a:r>
            <a:endParaRPr sz="1800">
              <a:solidFill>
                <a:schemeClr val="dk1"/>
              </a:solidFill>
              <a:latin typeface="Oswald Medium"/>
              <a:ea typeface="Oswald Medium"/>
              <a:cs typeface="Oswald Medium"/>
              <a:sym typeface="Oswald Medium"/>
            </a:endParaRPr>
          </a:p>
        </p:txBody>
      </p:sp>
      <p:pic>
        <p:nvPicPr>
          <p:cNvPr id="27" name="Google Shape;27;p22" descr="Un dibujo con letras&#10;&#10;Descripción generada automáticamente con confianza media"/>
          <p:cNvPicPr preferRelativeResize="0"/>
          <p:nvPr/>
        </p:nvPicPr>
        <p:blipFill rotWithShape="1">
          <a:blip r:embed="rId3">
            <a:alphaModFix/>
          </a:blip>
          <a:srcRect b="24166"/>
          <a:stretch/>
        </p:blipFill>
        <p:spPr>
          <a:xfrm rot="-5400000">
            <a:off x="12271904" y="6698985"/>
            <a:ext cx="180870" cy="13716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8"/>
        <p:cNvGrpSpPr/>
        <p:nvPr/>
      </p:nvGrpSpPr>
      <p:grpSpPr>
        <a:xfrm>
          <a:off x="0" y="0"/>
          <a:ext cx="0" cy="0"/>
          <a:chOff x="0" y="0"/>
          <a:chExt cx="0" cy="0"/>
        </a:xfrm>
      </p:grpSpPr>
      <p:sp>
        <p:nvSpPr>
          <p:cNvPr id="29" name="Google Shape;29;p23"/>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30" name="Google Shape;30;p23"/>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32" name="Google Shape;32;p23"/>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3"/>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3"/>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
        <p:nvSpPr>
          <p:cNvPr id="35" name="Google Shape;35;p23"/>
          <p:cNvSpPr txBox="1"/>
          <p:nvPr/>
        </p:nvSpPr>
        <p:spPr>
          <a:xfrm rot="-5400000">
            <a:off x="11366487" y="5485616"/>
            <a:ext cx="192136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800">
                <a:solidFill>
                  <a:schemeClr val="dk1"/>
                </a:solidFill>
                <a:latin typeface="Oswald Medium"/>
                <a:ea typeface="Oswald Medium"/>
                <a:cs typeface="Oswald Medium"/>
                <a:sym typeface="Oswald Medium"/>
              </a:rPr>
              <a:t>MasterTechAcademy</a:t>
            </a:r>
            <a:endParaRPr sz="1800">
              <a:solidFill>
                <a:schemeClr val="dk1"/>
              </a:solidFill>
              <a:latin typeface="Oswald Medium"/>
              <a:ea typeface="Oswald Medium"/>
              <a:cs typeface="Oswald Medium"/>
              <a:sym typeface="Oswald Medium"/>
            </a:endParaRPr>
          </a:p>
        </p:txBody>
      </p:sp>
      <p:pic>
        <p:nvPicPr>
          <p:cNvPr id="36" name="Google Shape;36;p23" descr="Un dibujo con letras&#10;&#10;Descripción generada automáticamente con confianza media"/>
          <p:cNvPicPr preferRelativeResize="0"/>
          <p:nvPr/>
        </p:nvPicPr>
        <p:blipFill rotWithShape="1">
          <a:blip r:embed="rId3">
            <a:alphaModFix/>
          </a:blip>
          <a:srcRect b="24166"/>
          <a:stretch/>
        </p:blipFill>
        <p:spPr>
          <a:xfrm rot="-5400000">
            <a:off x="12271904" y="6698985"/>
            <a:ext cx="180870" cy="137160"/>
          </a:xfrm>
          <a:prstGeom prst="rect">
            <a:avLst/>
          </a:prstGeom>
          <a:noFill/>
          <a:ln>
            <a:noFill/>
          </a:ln>
        </p:spPr>
      </p:pic>
      <p:sp>
        <p:nvSpPr>
          <p:cNvPr id="37" name="Google Shape;37;p23"/>
          <p:cNvSpPr txBox="1"/>
          <p:nvPr/>
        </p:nvSpPr>
        <p:spPr>
          <a:xfrm rot="-5400000">
            <a:off x="11518887" y="5638016"/>
            <a:ext cx="192136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800">
                <a:solidFill>
                  <a:schemeClr val="dk1"/>
                </a:solidFill>
                <a:latin typeface="Oswald Medium"/>
                <a:ea typeface="Oswald Medium"/>
                <a:cs typeface="Oswald Medium"/>
                <a:sym typeface="Oswald Medium"/>
              </a:rPr>
              <a:t>MasterTechAcademy</a:t>
            </a:r>
            <a:endParaRPr sz="1800">
              <a:solidFill>
                <a:schemeClr val="dk1"/>
              </a:solidFill>
              <a:latin typeface="Oswald Medium"/>
              <a:ea typeface="Oswald Medium"/>
              <a:cs typeface="Oswald Medium"/>
              <a:sym typeface="Oswald Medium"/>
            </a:endParaRPr>
          </a:p>
        </p:txBody>
      </p:sp>
      <p:pic>
        <p:nvPicPr>
          <p:cNvPr id="38" name="Google Shape;38;p23" descr="Un dibujo con letras&#10;&#10;Descripción generada automáticamente con confianza media"/>
          <p:cNvPicPr preferRelativeResize="0"/>
          <p:nvPr/>
        </p:nvPicPr>
        <p:blipFill rotWithShape="1">
          <a:blip r:embed="rId3">
            <a:alphaModFix/>
          </a:blip>
          <a:srcRect b="24166"/>
          <a:stretch/>
        </p:blipFill>
        <p:spPr>
          <a:xfrm rot="-5400000">
            <a:off x="12424304" y="6851385"/>
            <a:ext cx="180870" cy="13716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9"/>
        <p:cNvGrpSpPr/>
        <p:nvPr/>
      </p:nvGrpSpPr>
      <p:grpSpPr>
        <a:xfrm>
          <a:off x="0" y="0"/>
          <a:ext cx="0" cy="0"/>
          <a:chOff x="0" y="0"/>
          <a:chExt cx="0" cy="0"/>
        </a:xfrm>
      </p:grpSpPr>
      <p:sp>
        <p:nvSpPr>
          <p:cNvPr id="40" name="Google Shape;40;p24"/>
          <p:cNvSpPr/>
          <p:nvPr/>
        </p:nvSpPr>
        <p:spPr>
          <a:xfrm>
            <a:off x="0" y="1"/>
            <a:ext cx="12192000" cy="5203825"/>
          </a:xfrm>
          <a:custGeom>
            <a:avLst/>
            <a:gdLst/>
            <a:ahLst/>
            <a:cxnLst/>
            <a:rect l="l" t="t" r="r" b="b"/>
            <a:pathLst>
              <a:path w="5760" h="3278" extrusionOk="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41" name="Google Shape;41;p24"/>
          <p:cNvSpPr txBox="1">
            <a:spLocks noGrp="1"/>
          </p:cNvSpPr>
          <p:nvPr>
            <p:ph type="title"/>
          </p:nvPr>
        </p:nvSpPr>
        <p:spPr>
          <a:xfrm>
            <a:off x="810000" y="2951396"/>
            <a:ext cx="10561418" cy="14688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r">
              <a:spcBef>
                <a:spcPts val="0"/>
              </a:spcBef>
              <a:spcAft>
                <a:spcPts val="0"/>
              </a:spcAft>
              <a:buClr>
                <a:srgbClr val="FEFEFE"/>
              </a:buClr>
              <a:buSzPts val="4800"/>
              <a:buFont typeface="Century Gothic"/>
              <a:buNone/>
              <a:defRPr sz="48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4"/>
          <p:cNvSpPr txBox="1">
            <a:spLocks noGrp="1"/>
          </p:cNvSpPr>
          <p:nvPr>
            <p:ph type="body" idx="1"/>
          </p:nvPr>
        </p:nvSpPr>
        <p:spPr>
          <a:xfrm>
            <a:off x="810000" y="5281201"/>
            <a:ext cx="10561418" cy="43395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Autofit/>
          </a:bodyPr>
          <a:lstStyle>
            <a:lvl1pPr marL="457200" lvl="0" indent="-228600" algn="r">
              <a:spcBef>
                <a:spcPts val="360"/>
              </a:spcBef>
              <a:spcAft>
                <a:spcPts val="0"/>
              </a:spcAft>
              <a:buSzPts val="1800"/>
              <a:buNone/>
              <a:defRPr sz="1800">
                <a:solidFill>
                  <a:schemeClr val="lt1"/>
                </a:solidFill>
              </a:defRPr>
            </a:lvl1pPr>
            <a:lvl2pPr marL="914400" lvl="1" indent="-228600" algn="l">
              <a:spcBef>
                <a:spcPts val="600"/>
              </a:spcBef>
              <a:spcAft>
                <a:spcPts val="0"/>
              </a:spcAft>
              <a:buSzPts val="1800"/>
              <a:buNone/>
              <a:defRPr sz="1800">
                <a:solidFill>
                  <a:schemeClr val="lt1"/>
                </a:solidFill>
              </a:defRPr>
            </a:lvl2pPr>
            <a:lvl3pPr marL="1371600" lvl="2" indent="-228600" algn="l">
              <a:spcBef>
                <a:spcPts val="600"/>
              </a:spcBef>
              <a:spcAft>
                <a:spcPts val="0"/>
              </a:spcAft>
              <a:buSzPts val="1600"/>
              <a:buNone/>
              <a:defRPr sz="1600">
                <a:solidFill>
                  <a:schemeClr val="lt1"/>
                </a:solidFill>
              </a:defRPr>
            </a:lvl3pPr>
            <a:lvl4pPr marL="1828800" lvl="3" indent="-228600" algn="l">
              <a:spcBef>
                <a:spcPts val="600"/>
              </a:spcBef>
              <a:spcAft>
                <a:spcPts val="0"/>
              </a:spcAft>
              <a:buSzPts val="1400"/>
              <a:buNone/>
              <a:defRPr sz="1400">
                <a:solidFill>
                  <a:schemeClr val="lt1"/>
                </a:solidFill>
              </a:defRPr>
            </a:lvl4pPr>
            <a:lvl5pPr marL="2286000" lvl="4" indent="-228600" algn="l">
              <a:spcBef>
                <a:spcPts val="600"/>
              </a:spcBef>
              <a:spcAft>
                <a:spcPts val="0"/>
              </a:spcAft>
              <a:buSzPts val="1400"/>
              <a:buNone/>
              <a:defRPr sz="1400">
                <a:solidFill>
                  <a:schemeClr val="lt1"/>
                </a:solidFill>
              </a:defRPr>
            </a:lvl5pPr>
            <a:lvl6pPr marL="2743200" lvl="5" indent="-228600" algn="l">
              <a:spcBef>
                <a:spcPts val="600"/>
              </a:spcBef>
              <a:spcAft>
                <a:spcPts val="0"/>
              </a:spcAft>
              <a:buSzPts val="1400"/>
              <a:buNone/>
              <a:defRPr sz="1400">
                <a:solidFill>
                  <a:schemeClr val="lt1"/>
                </a:solidFill>
              </a:defRPr>
            </a:lvl6pPr>
            <a:lvl7pPr marL="3200400" lvl="6" indent="-228600" algn="l">
              <a:spcBef>
                <a:spcPts val="600"/>
              </a:spcBef>
              <a:spcAft>
                <a:spcPts val="0"/>
              </a:spcAft>
              <a:buSzPts val="1400"/>
              <a:buNone/>
              <a:defRPr sz="1400">
                <a:solidFill>
                  <a:schemeClr val="lt1"/>
                </a:solidFill>
              </a:defRPr>
            </a:lvl7pPr>
            <a:lvl8pPr marL="3657600" lvl="7" indent="-228600" algn="l">
              <a:spcBef>
                <a:spcPts val="600"/>
              </a:spcBef>
              <a:spcAft>
                <a:spcPts val="0"/>
              </a:spcAft>
              <a:buSzPts val="1400"/>
              <a:buNone/>
              <a:defRPr sz="1400">
                <a:solidFill>
                  <a:schemeClr val="lt1"/>
                </a:solidFill>
              </a:defRPr>
            </a:lvl8pPr>
            <a:lvl9pPr marL="4114800" lvl="8" indent="-228600" algn="l">
              <a:spcBef>
                <a:spcPts val="600"/>
              </a:spcBef>
              <a:spcAft>
                <a:spcPts val="600"/>
              </a:spcAft>
              <a:buSzPts val="1400"/>
              <a:buNone/>
              <a:defRPr sz="1400">
                <a:solidFill>
                  <a:schemeClr val="lt1"/>
                </a:solidFill>
              </a:defRPr>
            </a:lvl9pPr>
          </a:lstStyle>
          <a:p>
            <a:endParaRPr/>
          </a:p>
        </p:txBody>
      </p:sp>
      <p:sp>
        <p:nvSpPr>
          <p:cNvPr id="43" name="Google Shape;43;p24"/>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4"/>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4"/>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
        <p:nvSpPr>
          <p:cNvPr id="46" name="Google Shape;46;p24"/>
          <p:cNvSpPr txBox="1"/>
          <p:nvPr/>
        </p:nvSpPr>
        <p:spPr>
          <a:xfrm rot="-5400000">
            <a:off x="11366487" y="5485616"/>
            <a:ext cx="192136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800">
                <a:solidFill>
                  <a:schemeClr val="dk1"/>
                </a:solidFill>
                <a:latin typeface="Oswald Medium"/>
                <a:ea typeface="Oswald Medium"/>
                <a:cs typeface="Oswald Medium"/>
                <a:sym typeface="Oswald Medium"/>
              </a:rPr>
              <a:t>MasterTechAcademy</a:t>
            </a:r>
            <a:endParaRPr sz="1800">
              <a:solidFill>
                <a:schemeClr val="dk1"/>
              </a:solidFill>
              <a:latin typeface="Oswald Medium"/>
              <a:ea typeface="Oswald Medium"/>
              <a:cs typeface="Oswald Medium"/>
              <a:sym typeface="Oswald Medium"/>
            </a:endParaRPr>
          </a:p>
        </p:txBody>
      </p:sp>
      <p:pic>
        <p:nvPicPr>
          <p:cNvPr id="47" name="Google Shape;47;p24" descr="Un dibujo con letras&#10;&#10;Descripción generada automáticamente con confianza media"/>
          <p:cNvPicPr preferRelativeResize="0"/>
          <p:nvPr/>
        </p:nvPicPr>
        <p:blipFill rotWithShape="1">
          <a:blip r:embed="rId3">
            <a:alphaModFix/>
          </a:blip>
          <a:srcRect b="24166"/>
          <a:stretch/>
        </p:blipFill>
        <p:spPr>
          <a:xfrm rot="-5400000">
            <a:off x="12271904" y="6698985"/>
            <a:ext cx="180870" cy="13716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8"/>
        <p:cNvGrpSpPr/>
        <p:nvPr/>
      </p:nvGrpSpPr>
      <p:grpSpPr>
        <a:xfrm>
          <a:off x="0" y="0"/>
          <a:ext cx="0" cy="0"/>
          <a:chOff x="0" y="0"/>
          <a:chExt cx="0" cy="0"/>
        </a:xfrm>
      </p:grpSpPr>
      <p:sp>
        <p:nvSpPr>
          <p:cNvPr id="49" name="Google Shape;49;p25"/>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50" name="Google Shape;50;p25"/>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5"/>
          <p:cNvSpPr txBox="1">
            <a:spLocks noGrp="1"/>
          </p:cNvSpPr>
          <p:nvPr>
            <p:ph type="body" idx="1"/>
          </p:nvPr>
        </p:nvSpPr>
        <p:spPr>
          <a:xfrm>
            <a:off x="818712" y="2222287"/>
            <a:ext cx="5185873" cy="3638763"/>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52" name="Google Shape;52;p25"/>
          <p:cNvSpPr txBox="1">
            <a:spLocks noGrp="1"/>
          </p:cNvSpPr>
          <p:nvPr>
            <p:ph type="body" idx="2"/>
          </p:nvPr>
        </p:nvSpPr>
        <p:spPr>
          <a:xfrm>
            <a:off x="6187415" y="2222287"/>
            <a:ext cx="5194583" cy="363876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53" name="Google Shape;53;p25"/>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5"/>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5"/>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
        <p:nvSpPr>
          <p:cNvPr id="56" name="Google Shape;56;p25"/>
          <p:cNvSpPr txBox="1"/>
          <p:nvPr/>
        </p:nvSpPr>
        <p:spPr>
          <a:xfrm rot="-5400000">
            <a:off x="11366487" y="5485616"/>
            <a:ext cx="192136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800">
                <a:solidFill>
                  <a:schemeClr val="dk1"/>
                </a:solidFill>
                <a:latin typeface="Oswald Medium"/>
                <a:ea typeface="Oswald Medium"/>
                <a:cs typeface="Oswald Medium"/>
                <a:sym typeface="Oswald Medium"/>
              </a:rPr>
              <a:t>MasterTechAcademy</a:t>
            </a:r>
            <a:endParaRPr sz="1800">
              <a:solidFill>
                <a:schemeClr val="dk1"/>
              </a:solidFill>
              <a:latin typeface="Oswald Medium"/>
              <a:ea typeface="Oswald Medium"/>
              <a:cs typeface="Oswald Medium"/>
              <a:sym typeface="Oswald Medium"/>
            </a:endParaRPr>
          </a:p>
        </p:txBody>
      </p:sp>
      <p:pic>
        <p:nvPicPr>
          <p:cNvPr id="57" name="Google Shape;57;p25" descr="Un dibujo con letras&#10;&#10;Descripción generada automáticamente con confianza media"/>
          <p:cNvPicPr preferRelativeResize="0"/>
          <p:nvPr/>
        </p:nvPicPr>
        <p:blipFill rotWithShape="1">
          <a:blip r:embed="rId3">
            <a:alphaModFix/>
          </a:blip>
          <a:srcRect b="24166"/>
          <a:stretch/>
        </p:blipFill>
        <p:spPr>
          <a:xfrm rot="-5400000">
            <a:off x="12271904" y="6698985"/>
            <a:ext cx="180870" cy="13716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8"/>
        <p:cNvGrpSpPr/>
        <p:nvPr/>
      </p:nvGrpSpPr>
      <p:grpSpPr>
        <a:xfrm>
          <a:off x="0" y="0"/>
          <a:ext cx="0" cy="0"/>
          <a:chOff x="0" y="0"/>
          <a:chExt cx="0" cy="0"/>
        </a:xfrm>
      </p:grpSpPr>
      <p:sp>
        <p:nvSpPr>
          <p:cNvPr id="59" name="Google Shape;59;p26"/>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60" name="Google Shape;60;p26"/>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6"/>
          <p:cNvSpPr txBox="1">
            <a:spLocks noGrp="1"/>
          </p:cNvSpPr>
          <p:nvPr>
            <p:ph type="body" idx="1"/>
          </p:nvPr>
        </p:nvSpPr>
        <p:spPr>
          <a:xfrm>
            <a:off x="814728" y="2174875"/>
            <a:ext cx="5189857" cy="576262"/>
          </a:xfrm>
          <a:prstGeom prst="rect">
            <a:avLst/>
          </a:prstGeom>
          <a:noFill/>
          <a:ln>
            <a:noFill/>
          </a:ln>
          <a:effectLst>
            <a:outerShdw blurRad="50800">
              <a:srgbClr val="000000">
                <a:alpha val="40000"/>
              </a:srgbClr>
            </a:outerShdw>
          </a:effectLst>
        </p:spPr>
        <p:txBody>
          <a:bodyPr spcFirstLastPara="1" wrap="square" lIns="91425" tIns="45700" rIns="91425" bIns="45700" anchor="b" anchorCtr="0">
            <a:noAutofit/>
          </a:bodyPr>
          <a:lstStyle>
            <a:lvl1pPr marL="457200" lvl="0" indent="-228600" algn="ctr">
              <a:spcBef>
                <a:spcPts val="400"/>
              </a:spcBef>
              <a:spcAft>
                <a:spcPts val="0"/>
              </a:spcAft>
              <a:buSzPts val="2000"/>
              <a:buNone/>
              <a:defRPr sz="2000" b="0"/>
            </a:lvl1pPr>
            <a:lvl2pPr marL="914400" lvl="1" indent="-228600" algn="l">
              <a:spcBef>
                <a:spcPts val="600"/>
              </a:spcBef>
              <a:spcAft>
                <a:spcPts val="0"/>
              </a:spcAft>
              <a:buSzPts val="2000"/>
              <a:buNone/>
              <a:defRPr sz="2000" b="1"/>
            </a:lvl2pPr>
            <a:lvl3pPr marL="1371600" lvl="2" indent="-228600" algn="l">
              <a:spcBef>
                <a:spcPts val="600"/>
              </a:spcBef>
              <a:spcAft>
                <a:spcPts val="0"/>
              </a:spcAft>
              <a:buSzPts val="1800"/>
              <a:buNone/>
              <a:defRPr sz="1800" b="1"/>
            </a:lvl3pPr>
            <a:lvl4pPr marL="1828800" lvl="3" indent="-228600" algn="l">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600"/>
              </a:spcBef>
              <a:spcAft>
                <a:spcPts val="0"/>
              </a:spcAft>
              <a:buSzPts val="1600"/>
              <a:buNone/>
              <a:defRPr sz="1600" b="1"/>
            </a:lvl6pPr>
            <a:lvl7pPr marL="3200400" lvl="6" indent="-228600" algn="l">
              <a:spcBef>
                <a:spcPts val="600"/>
              </a:spcBef>
              <a:spcAft>
                <a:spcPts val="0"/>
              </a:spcAft>
              <a:buSzPts val="1600"/>
              <a:buNone/>
              <a:defRPr sz="1600" b="1"/>
            </a:lvl7pPr>
            <a:lvl8pPr marL="3657600" lvl="7" indent="-228600" algn="l">
              <a:spcBef>
                <a:spcPts val="600"/>
              </a:spcBef>
              <a:spcAft>
                <a:spcPts val="0"/>
              </a:spcAft>
              <a:buSzPts val="1600"/>
              <a:buNone/>
              <a:defRPr sz="1600" b="1"/>
            </a:lvl8pPr>
            <a:lvl9pPr marL="4114800" lvl="8" indent="-228600" algn="l">
              <a:spcBef>
                <a:spcPts val="600"/>
              </a:spcBef>
              <a:spcAft>
                <a:spcPts val="600"/>
              </a:spcAft>
              <a:buSzPts val="1600"/>
              <a:buNone/>
              <a:defRPr sz="1600" b="1"/>
            </a:lvl9pPr>
          </a:lstStyle>
          <a:p>
            <a:endParaRPr/>
          </a:p>
        </p:txBody>
      </p:sp>
      <p:sp>
        <p:nvSpPr>
          <p:cNvPr id="62" name="Google Shape;62;p26"/>
          <p:cNvSpPr txBox="1">
            <a:spLocks noGrp="1"/>
          </p:cNvSpPr>
          <p:nvPr>
            <p:ph type="body" idx="2"/>
          </p:nvPr>
        </p:nvSpPr>
        <p:spPr>
          <a:xfrm>
            <a:off x="814729" y="2751138"/>
            <a:ext cx="5189856" cy="3109913"/>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63" name="Google Shape;63;p26"/>
          <p:cNvSpPr txBox="1">
            <a:spLocks noGrp="1"/>
          </p:cNvSpPr>
          <p:nvPr>
            <p:ph type="body" idx="3"/>
          </p:nvPr>
        </p:nvSpPr>
        <p:spPr>
          <a:xfrm>
            <a:off x="6187415" y="2174875"/>
            <a:ext cx="5194583" cy="576262"/>
          </a:xfrm>
          <a:prstGeom prst="rect">
            <a:avLst/>
          </a:prstGeom>
          <a:noFill/>
          <a:ln>
            <a:noFill/>
          </a:ln>
          <a:effectLst>
            <a:outerShdw blurRad="50800">
              <a:srgbClr val="000000">
                <a:alpha val="40000"/>
              </a:srgbClr>
            </a:outerShdw>
          </a:effectLst>
        </p:spPr>
        <p:txBody>
          <a:bodyPr spcFirstLastPara="1" wrap="square" lIns="91425" tIns="45700" rIns="91425" bIns="45700" anchor="b" anchorCtr="0">
            <a:noAutofit/>
          </a:bodyPr>
          <a:lstStyle>
            <a:lvl1pPr marL="457200" lvl="0" indent="-228600" algn="ctr">
              <a:spcBef>
                <a:spcPts val="400"/>
              </a:spcBef>
              <a:spcAft>
                <a:spcPts val="0"/>
              </a:spcAft>
              <a:buSzPts val="2000"/>
              <a:buNone/>
              <a:defRPr sz="2000" b="0"/>
            </a:lvl1pPr>
            <a:lvl2pPr marL="914400" lvl="1" indent="-228600" algn="l">
              <a:spcBef>
                <a:spcPts val="600"/>
              </a:spcBef>
              <a:spcAft>
                <a:spcPts val="0"/>
              </a:spcAft>
              <a:buSzPts val="2000"/>
              <a:buNone/>
              <a:defRPr sz="2000" b="1"/>
            </a:lvl2pPr>
            <a:lvl3pPr marL="1371600" lvl="2" indent="-228600" algn="l">
              <a:spcBef>
                <a:spcPts val="600"/>
              </a:spcBef>
              <a:spcAft>
                <a:spcPts val="0"/>
              </a:spcAft>
              <a:buSzPts val="1800"/>
              <a:buNone/>
              <a:defRPr sz="1800" b="1"/>
            </a:lvl3pPr>
            <a:lvl4pPr marL="1828800" lvl="3" indent="-228600" algn="l">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600"/>
              </a:spcBef>
              <a:spcAft>
                <a:spcPts val="0"/>
              </a:spcAft>
              <a:buSzPts val="1600"/>
              <a:buNone/>
              <a:defRPr sz="1600" b="1"/>
            </a:lvl6pPr>
            <a:lvl7pPr marL="3200400" lvl="6" indent="-228600" algn="l">
              <a:spcBef>
                <a:spcPts val="600"/>
              </a:spcBef>
              <a:spcAft>
                <a:spcPts val="0"/>
              </a:spcAft>
              <a:buSzPts val="1600"/>
              <a:buNone/>
              <a:defRPr sz="1600" b="1"/>
            </a:lvl7pPr>
            <a:lvl8pPr marL="3657600" lvl="7" indent="-228600" algn="l">
              <a:spcBef>
                <a:spcPts val="600"/>
              </a:spcBef>
              <a:spcAft>
                <a:spcPts val="0"/>
              </a:spcAft>
              <a:buSzPts val="1600"/>
              <a:buNone/>
              <a:defRPr sz="1600" b="1"/>
            </a:lvl8pPr>
            <a:lvl9pPr marL="4114800" lvl="8" indent="-228600" algn="l">
              <a:spcBef>
                <a:spcPts val="600"/>
              </a:spcBef>
              <a:spcAft>
                <a:spcPts val="600"/>
              </a:spcAft>
              <a:buSzPts val="1600"/>
              <a:buNone/>
              <a:defRPr sz="1600" b="1"/>
            </a:lvl9pPr>
          </a:lstStyle>
          <a:p>
            <a:endParaRPr/>
          </a:p>
        </p:txBody>
      </p:sp>
      <p:sp>
        <p:nvSpPr>
          <p:cNvPr id="64" name="Google Shape;64;p26"/>
          <p:cNvSpPr txBox="1">
            <a:spLocks noGrp="1"/>
          </p:cNvSpPr>
          <p:nvPr>
            <p:ph type="body" idx="4"/>
          </p:nvPr>
        </p:nvSpPr>
        <p:spPr>
          <a:xfrm>
            <a:off x="6187415" y="2751138"/>
            <a:ext cx="5194583" cy="3109913"/>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65" name="Google Shape;65;p26"/>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6"/>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6"/>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
        <p:nvSpPr>
          <p:cNvPr id="68" name="Google Shape;68;p26"/>
          <p:cNvSpPr txBox="1"/>
          <p:nvPr/>
        </p:nvSpPr>
        <p:spPr>
          <a:xfrm rot="-5400000">
            <a:off x="11366487" y="5485616"/>
            <a:ext cx="192136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800">
                <a:solidFill>
                  <a:schemeClr val="dk1"/>
                </a:solidFill>
                <a:latin typeface="Oswald Medium"/>
                <a:ea typeface="Oswald Medium"/>
                <a:cs typeface="Oswald Medium"/>
                <a:sym typeface="Oswald Medium"/>
              </a:rPr>
              <a:t>MasterTechAcademy</a:t>
            </a:r>
            <a:endParaRPr sz="1800">
              <a:solidFill>
                <a:schemeClr val="dk1"/>
              </a:solidFill>
              <a:latin typeface="Oswald Medium"/>
              <a:ea typeface="Oswald Medium"/>
              <a:cs typeface="Oswald Medium"/>
              <a:sym typeface="Oswald Medium"/>
            </a:endParaRPr>
          </a:p>
        </p:txBody>
      </p:sp>
      <p:pic>
        <p:nvPicPr>
          <p:cNvPr id="69" name="Google Shape;69;p26" descr="Un dibujo con letras&#10;&#10;Descripción generada automáticamente con confianza media"/>
          <p:cNvPicPr preferRelativeResize="0"/>
          <p:nvPr/>
        </p:nvPicPr>
        <p:blipFill rotWithShape="1">
          <a:blip r:embed="rId3">
            <a:alphaModFix/>
          </a:blip>
          <a:srcRect b="24166"/>
          <a:stretch/>
        </p:blipFill>
        <p:spPr>
          <a:xfrm rot="-5400000">
            <a:off x="12271904" y="6698985"/>
            <a:ext cx="180870" cy="13716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70"/>
        <p:cNvGrpSpPr/>
        <p:nvPr/>
      </p:nvGrpSpPr>
      <p:grpSpPr>
        <a:xfrm>
          <a:off x="0" y="0"/>
          <a:ext cx="0" cy="0"/>
          <a:chOff x="0" y="0"/>
          <a:chExt cx="0" cy="0"/>
        </a:xfrm>
      </p:grpSpPr>
      <p:sp>
        <p:nvSpPr>
          <p:cNvPr id="71" name="Google Shape;71;p27"/>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72" name="Google Shape;72;p27"/>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7"/>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7"/>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7"/>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
        <p:nvSpPr>
          <p:cNvPr id="76" name="Google Shape;76;p27"/>
          <p:cNvSpPr txBox="1"/>
          <p:nvPr/>
        </p:nvSpPr>
        <p:spPr>
          <a:xfrm rot="-5400000">
            <a:off x="11366487" y="5485616"/>
            <a:ext cx="192136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800">
                <a:solidFill>
                  <a:schemeClr val="dk1"/>
                </a:solidFill>
                <a:latin typeface="Oswald Medium"/>
                <a:ea typeface="Oswald Medium"/>
                <a:cs typeface="Oswald Medium"/>
                <a:sym typeface="Oswald Medium"/>
              </a:rPr>
              <a:t>MasterTechAcademy</a:t>
            </a:r>
            <a:endParaRPr sz="1800">
              <a:solidFill>
                <a:schemeClr val="dk1"/>
              </a:solidFill>
              <a:latin typeface="Oswald Medium"/>
              <a:ea typeface="Oswald Medium"/>
              <a:cs typeface="Oswald Medium"/>
              <a:sym typeface="Oswald Medium"/>
            </a:endParaRPr>
          </a:p>
        </p:txBody>
      </p:sp>
      <p:pic>
        <p:nvPicPr>
          <p:cNvPr id="77" name="Google Shape;77;p27" descr="Un dibujo con letras&#10;&#10;Descripción generada automáticamente con confianza media"/>
          <p:cNvPicPr preferRelativeResize="0"/>
          <p:nvPr/>
        </p:nvPicPr>
        <p:blipFill rotWithShape="1">
          <a:blip r:embed="rId3">
            <a:alphaModFix/>
          </a:blip>
          <a:srcRect b="24166"/>
          <a:stretch/>
        </p:blipFill>
        <p:spPr>
          <a:xfrm rot="-5400000">
            <a:off x="12271904" y="6698985"/>
            <a:ext cx="180870" cy="13716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78"/>
        <p:cNvGrpSpPr/>
        <p:nvPr/>
      </p:nvGrpSpPr>
      <p:grpSpPr>
        <a:xfrm>
          <a:off x="0" y="0"/>
          <a:ext cx="0" cy="0"/>
          <a:chOff x="0" y="0"/>
          <a:chExt cx="0" cy="0"/>
        </a:xfrm>
      </p:grpSpPr>
      <p:sp>
        <p:nvSpPr>
          <p:cNvPr id="79" name="Google Shape;79;p28"/>
          <p:cNvSpPr/>
          <p:nvPr/>
        </p:nvSpPr>
        <p:spPr>
          <a:xfrm>
            <a:off x="1073151" y="446087"/>
            <a:ext cx="3547533" cy="1814651"/>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80" name="Google Shape;80;p28"/>
          <p:cNvSpPr txBox="1">
            <a:spLocks noGrp="1"/>
          </p:cNvSpPr>
          <p:nvPr>
            <p:ph type="title"/>
          </p:nvPr>
        </p:nvSpPr>
        <p:spPr>
          <a:xfrm>
            <a:off x="1073151" y="446088"/>
            <a:ext cx="3547533" cy="1618396"/>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2000"/>
              <a:buFont typeface="Century Gothic"/>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8"/>
          <p:cNvSpPr txBox="1">
            <a:spLocks noGrp="1"/>
          </p:cNvSpPr>
          <p:nvPr>
            <p:ph type="body" idx="1"/>
          </p:nvPr>
        </p:nvSpPr>
        <p:spPr>
          <a:xfrm>
            <a:off x="4855633" y="446088"/>
            <a:ext cx="6252633" cy="5414963"/>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82" name="Google Shape;82;p28"/>
          <p:cNvSpPr txBox="1">
            <a:spLocks noGrp="1"/>
          </p:cNvSpPr>
          <p:nvPr>
            <p:ph type="body" idx="2"/>
          </p:nvPr>
        </p:nvSpPr>
        <p:spPr>
          <a:xfrm>
            <a:off x="1073151" y="2260738"/>
            <a:ext cx="3547533" cy="36003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228600" algn="l">
              <a:spcBef>
                <a:spcPts val="280"/>
              </a:spcBef>
              <a:spcAft>
                <a:spcPts val="0"/>
              </a:spcAft>
              <a:buSzPts val="1400"/>
              <a:buNone/>
              <a:defRPr sz="1400"/>
            </a:lvl1pPr>
            <a:lvl2pPr marL="914400" lvl="1" indent="-228600" algn="l">
              <a:spcBef>
                <a:spcPts val="600"/>
              </a:spcBef>
              <a:spcAft>
                <a:spcPts val="0"/>
              </a:spcAft>
              <a:buSzPts val="1200"/>
              <a:buNone/>
              <a:defRPr sz="1200"/>
            </a:lvl2pPr>
            <a:lvl3pPr marL="1371600" lvl="2" indent="-228600" algn="l">
              <a:spcBef>
                <a:spcPts val="600"/>
              </a:spcBef>
              <a:spcAft>
                <a:spcPts val="0"/>
              </a:spcAft>
              <a:buSzPts val="1000"/>
              <a:buNone/>
              <a:defRPr sz="1000"/>
            </a:lvl3pPr>
            <a:lvl4pPr marL="1828800" lvl="3" indent="-228600" algn="l">
              <a:spcBef>
                <a:spcPts val="600"/>
              </a:spcBef>
              <a:spcAft>
                <a:spcPts val="0"/>
              </a:spcAft>
              <a:buSzPts val="900"/>
              <a:buNone/>
              <a:defRPr sz="900"/>
            </a:lvl4pPr>
            <a:lvl5pPr marL="2286000" lvl="4" indent="-228600" algn="l">
              <a:spcBef>
                <a:spcPts val="600"/>
              </a:spcBef>
              <a:spcAft>
                <a:spcPts val="0"/>
              </a:spcAft>
              <a:buSzPts val="900"/>
              <a:buNone/>
              <a:defRPr sz="900"/>
            </a:lvl5pPr>
            <a:lvl6pPr marL="2743200" lvl="5" indent="-228600" algn="l">
              <a:spcBef>
                <a:spcPts val="600"/>
              </a:spcBef>
              <a:spcAft>
                <a:spcPts val="0"/>
              </a:spcAft>
              <a:buSzPts val="900"/>
              <a:buNone/>
              <a:defRPr sz="900"/>
            </a:lvl6pPr>
            <a:lvl7pPr marL="3200400" lvl="6" indent="-228600" algn="l">
              <a:spcBef>
                <a:spcPts val="600"/>
              </a:spcBef>
              <a:spcAft>
                <a:spcPts val="0"/>
              </a:spcAft>
              <a:buSzPts val="900"/>
              <a:buNone/>
              <a:defRPr sz="900"/>
            </a:lvl7pPr>
            <a:lvl8pPr marL="3657600" lvl="7" indent="-228600" algn="l">
              <a:spcBef>
                <a:spcPts val="600"/>
              </a:spcBef>
              <a:spcAft>
                <a:spcPts val="0"/>
              </a:spcAft>
              <a:buSzPts val="900"/>
              <a:buNone/>
              <a:defRPr sz="900"/>
            </a:lvl8pPr>
            <a:lvl9pPr marL="4114800" lvl="8" indent="-228600" algn="l">
              <a:spcBef>
                <a:spcPts val="600"/>
              </a:spcBef>
              <a:spcAft>
                <a:spcPts val="600"/>
              </a:spcAft>
              <a:buSzPts val="900"/>
              <a:buNone/>
              <a:defRPr sz="900"/>
            </a:lvl9pPr>
          </a:lstStyle>
          <a:p>
            <a:endParaRPr/>
          </a:p>
        </p:txBody>
      </p:sp>
      <p:sp>
        <p:nvSpPr>
          <p:cNvPr id="83" name="Google Shape;83;p28"/>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8"/>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8"/>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
        <p:nvSpPr>
          <p:cNvPr id="86" name="Google Shape;86;p28"/>
          <p:cNvSpPr txBox="1"/>
          <p:nvPr/>
        </p:nvSpPr>
        <p:spPr>
          <a:xfrm rot="-5400000">
            <a:off x="11366487" y="5485616"/>
            <a:ext cx="192136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800">
                <a:solidFill>
                  <a:schemeClr val="dk1"/>
                </a:solidFill>
                <a:latin typeface="Oswald Medium"/>
                <a:ea typeface="Oswald Medium"/>
                <a:cs typeface="Oswald Medium"/>
                <a:sym typeface="Oswald Medium"/>
              </a:rPr>
              <a:t>MasterTechAcademy</a:t>
            </a:r>
            <a:endParaRPr sz="1800">
              <a:solidFill>
                <a:schemeClr val="dk1"/>
              </a:solidFill>
              <a:latin typeface="Oswald Medium"/>
              <a:ea typeface="Oswald Medium"/>
              <a:cs typeface="Oswald Medium"/>
              <a:sym typeface="Oswald Medium"/>
            </a:endParaRPr>
          </a:p>
        </p:txBody>
      </p:sp>
      <p:pic>
        <p:nvPicPr>
          <p:cNvPr id="87" name="Google Shape;87;p28" descr="Un dibujo con letras&#10;&#10;Descripción generada automáticamente con confianza media"/>
          <p:cNvPicPr preferRelativeResize="0"/>
          <p:nvPr/>
        </p:nvPicPr>
        <p:blipFill rotWithShape="1">
          <a:blip r:embed="rId3">
            <a:alphaModFix/>
          </a:blip>
          <a:srcRect b="24166"/>
          <a:stretch/>
        </p:blipFill>
        <p:spPr>
          <a:xfrm rot="-5400000">
            <a:off x="12271904" y="6698985"/>
            <a:ext cx="180870" cy="13716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88"/>
        <p:cNvGrpSpPr/>
        <p:nvPr/>
      </p:nvGrpSpPr>
      <p:grpSpPr>
        <a:xfrm>
          <a:off x="0" y="0"/>
          <a:ext cx="0" cy="0"/>
          <a:chOff x="0" y="0"/>
          <a:chExt cx="0" cy="0"/>
        </a:xfrm>
      </p:grpSpPr>
      <p:sp>
        <p:nvSpPr>
          <p:cNvPr id="89" name="Google Shape;89;p29"/>
          <p:cNvSpPr txBox="1">
            <a:spLocks noGrp="1"/>
          </p:cNvSpPr>
          <p:nvPr>
            <p:ph type="title"/>
          </p:nvPr>
        </p:nvSpPr>
        <p:spPr>
          <a:xfrm>
            <a:off x="814728" y="727522"/>
            <a:ext cx="4852988" cy="161716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rmAutofit/>
          </a:bodyPr>
          <a:lstStyle>
            <a:lvl1pPr lvl="0" algn="l">
              <a:spcBef>
                <a:spcPts val="0"/>
              </a:spcBef>
              <a:spcAft>
                <a:spcPts val="0"/>
              </a:spcAft>
              <a:buClr>
                <a:srgbClr val="FEFEFE"/>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9"/>
          <p:cNvSpPr>
            <a:spLocks noGrp="1"/>
          </p:cNvSpPr>
          <p:nvPr>
            <p:ph type="pic" idx="2"/>
          </p:nvPr>
        </p:nvSpPr>
        <p:spPr>
          <a:xfrm>
            <a:off x="6098117" y="0"/>
            <a:ext cx="6093883" cy="6858000"/>
          </a:xfrm>
          <a:prstGeom prst="rect">
            <a:avLst/>
          </a:prstGeom>
          <a:noFill/>
          <a:ln w="9525" cap="flat" cmpd="sng">
            <a:solidFill>
              <a:schemeClr val="lt2"/>
            </a:solidFill>
            <a:prstDash val="solid"/>
            <a:round/>
            <a:headEnd type="none" w="sm" len="sm"/>
            <a:tailEnd type="none" w="sm" len="sm"/>
          </a:ln>
        </p:spPr>
      </p:sp>
      <p:sp>
        <p:nvSpPr>
          <p:cNvPr id="91" name="Google Shape;91;p29"/>
          <p:cNvSpPr txBox="1">
            <a:spLocks noGrp="1"/>
          </p:cNvSpPr>
          <p:nvPr>
            <p:ph type="body" idx="1"/>
          </p:nvPr>
        </p:nvSpPr>
        <p:spPr>
          <a:xfrm>
            <a:off x="814728" y="2344684"/>
            <a:ext cx="4852988" cy="351636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a:spcBef>
                <a:spcPts val="240"/>
              </a:spcBef>
              <a:spcAft>
                <a:spcPts val="0"/>
              </a:spcAft>
              <a:buSzPts val="1200"/>
              <a:buNone/>
              <a:defRPr sz="1200"/>
            </a:lvl1pPr>
            <a:lvl2pPr marL="914400" lvl="1" indent="-228600" algn="l">
              <a:spcBef>
                <a:spcPts val="600"/>
              </a:spcBef>
              <a:spcAft>
                <a:spcPts val="0"/>
              </a:spcAft>
              <a:buSzPts val="1200"/>
              <a:buNone/>
              <a:defRPr sz="1200"/>
            </a:lvl2pPr>
            <a:lvl3pPr marL="1371600" lvl="2" indent="-228600" algn="l">
              <a:spcBef>
                <a:spcPts val="600"/>
              </a:spcBef>
              <a:spcAft>
                <a:spcPts val="0"/>
              </a:spcAft>
              <a:buSzPts val="1000"/>
              <a:buNone/>
              <a:defRPr sz="1000"/>
            </a:lvl3pPr>
            <a:lvl4pPr marL="1828800" lvl="3" indent="-228600" algn="l">
              <a:spcBef>
                <a:spcPts val="600"/>
              </a:spcBef>
              <a:spcAft>
                <a:spcPts val="0"/>
              </a:spcAft>
              <a:buSzPts val="900"/>
              <a:buNone/>
              <a:defRPr sz="900"/>
            </a:lvl4pPr>
            <a:lvl5pPr marL="2286000" lvl="4" indent="-228600" algn="l">
              <a:spcBef>
                <a:spcPts val="600"/>
              </a:spcBef>
              <a:spcAft>
                <a:spcPts val="0"/>
              </a:spcAft>
              <a:buSzPts val="900"/>
              <a:buNone/>
              <a:defRPr sz="900"/>
            </a:lvl5pPr>
            <a:lvl6pPr marL="2743200" lvl="5" indent="-228600" algn="l">
              <a:spcBef>
                <a:spcPts val="600"/>
              </a:spcBef>
              <a:spcAft>
                <a:spcPts val="0"/>
              </a:spcAft>
              <a:buSzPts val="900"/>
              <a:buNone/>
              <a:defRPr sz="900"/>
            </a:lvl6pPr>
            <a:lvl7pPr marL="3200400" lvl="6" indent="-228600" algn="l">
              <a:spcBef>
                <a:spcPts val="600"/>
              </a:spcBef>
              <a:spcAft>
                <a:spcPts val="0"/>
              </a:spcAft>
              <a:buSzPts val="900"/>
              <a:buNone/>
              <a:defRPr sz="900"/>
            </a:lvl7pPr>
            <a:lvl8pPr marL="3657600" lvl="7" indent="-228600" algn="l">
              <a:spcBef>
                <a:spcPts val="600"/>
              </a:spcBef>
              <a:spcAft>
                <a:spcPts val="0"/>
              </a:spcAft>
              <a:buSzPts val="900"/>
              <a:buNone/>
              <a:defRPr sz="900"/>
            </a:lvl8pPr>
            <a:lvl9pPr marL="4114800" lvl="8" indent="-228600" algn="l">
              <a:spcBef>
                <a:spcPts val="600"/>
              </a:spcBef>
              <a:spcAft>
                <a:spcPts val="600"/>
              </a:spcAft>
              <a:buSzPts val="900"/>
              <a:buNone/>
              <a:defRPr sz="900"/>
            </a:lvl9pPr>
          </a:lstStyle>
          <a:p>
            <a:endParaRPr/>
          </a:p>
        </p:txBody>
      </p:sp>
      <p:sp>
        <p:nvSpPr>
          <p:cNvPr id="92" name="Google Shape;92;p29"/>
          <p:cNvSpPr txBox="1">
            <a:spLocks noGrp="1"/>
          </p:cNvSpPr>
          <p:nvPr>
            <p:ph type="dt" idx="10"/>
          </p:nvPr>
        </p:nvSpPr>
        <p:spPr>
          <a:xfrm>
            <a:off x="3885810" y="6041362"/>
            <a:ext cx="976879"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9"/>
          <p:cNvSpPr txBox="1">
            <a:spLocks noGrp="1"/>
          </p:cNvSpPr>
          <p:nvPr>
            <p:ph type="ftr" idx="11"/>
          </p:nvPr>
        </p:nvSpPr>
        <p:spPr>
          <a:xfrm>
            <a:off x="590396" y="6041362"/>
            <a:ext cx="3295413"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9"/>
          <p:cNvSpPr txBox="1">
            <a:spLocks noGrp="1"/>
          </p:cNvSpPr>
          <p:nvPr>
            <p:ph type="sldNum" idx="12"/>
          </p:nvPr>
        </p:nvSpPr>
        <p:spPr>
          <a:xfrm>
            <a:off x="4862689"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
        <p:nvSpPr>
          <p:cNvPr id="95" name="Google Shape;95;p29"/>
          <p:cNvSpPr txBox="1"/>
          <p:nvPr/>
        </p:nvSpPr>
        <p:spPr>
          <a:xfrm rot="-5400000">
            <a:off x="11366487" y="5485616"/>
            <a:ext cx="192136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800">
                <a:solidFill>
                  <a:schemeClr val="dk1"/>
                </a:solidFill>
                <a:latin typeface="Oswald Medium"/>
                <a:ea typeface="Oswald Medium"/>
                <a:cs typeface="Oswald Medium"/>
                <a:sym typeface="Oswald Medium"/>
              </a:rPr>
              <a:t>MasterTechAcademy</a:t>
            </a:r>
            <a:endParaRPr sz="1800">
              <a:solidFill>
                <a:schemeClr val="dk1"/>
              </a:solidFill>
              <a:latin typeface="Oswald Medium"/>
              <a:ea typeface="Oswald Medium"/>
              <a:cs typeface="Oswald Medium"/>
              <a:sym typeface="Oswald Medium"/>
            </a:endParaRPr>
          </a:p>
        </p:txBody>
      </p:sp>
      <p:pic>
        <p:nvPicPr>
          <p:cNvPr id="96" name="Google Shape;96;p29" descr="Un dibujo con letras&#10;&#10;Descripción generada automáticamente con confianza media"/>
          <p:cNvPicPr preferRelativeResize="0"/>
          <p:nvPr/>
        </p:nvPicPr>
        <p:blipFill rotWithShape="1">
          <a:blip r:embed="rId2">
            <a:alphaModFix/>
          </a:blip>
          <a:srcRect b="24166"/>
          <a:stretch/>
        </p:blipFill>
        <p:spPr>
          <a:xfrm rot="-5400000">
            <a:off x="12271904" y="6698985"/>
            <a:ext cx="180870" cy="13716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marR="0" lvl="0" algn="l" rtl="0">
              <a:spcBef>
                <a:spcPts val="0"/>
              </a:spcBef>
              <a:spcAft>
                <a:spcPts val="0"/>
              </a:spcAft>
              <a:buClr>
                <a:srgbClr val="FEFEFE"/>
              </a:buClr>
              <a:buSzPts val="4000"/>
              <a:buFont typeface="Century Gothic"/>
              <a:buNone/>
              <a:defRPr sz="4000" b="1"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Google Shape;7;p20"/>
          <p:cNvSpPr txBox="1">
            <a:spLocks noGrp="1"/>
          </p:cNvSpPr>
          <p:nvPr>
            <p:ph type="body" idx="1"/>
          </p:nvPr>
        </p:nvSpPr>
        <p:spPr>
          <a:xfrm>
            <a:off x="810000" y="2184401"/>
            <a:ext cx="10563285" cy="3674397"/>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marR="0" lvl="0" indent="-342900" algn="l" rtl="0">
              <a:spcBef>
                <a:spcPts val="360"/>
              </a:spcBef>
              <a:spcAft>
                <a:spcPts val="0"/>
              </a:spcAft>
              <a:buClr>
                <a:schemeClr val="accent1"/>
              </a:buClr>
              <a:buSzPts val="180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30200"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317500"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304800"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8" name="Google Shape;8;p20"/>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20"/>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20"/>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rtl="0">
              <a:spcBef>
                <a:spcPts val="0"/>
              </a:spcBef>
              <a:buNone/>
              <a:defRPr sz="2000" b="0" i="0" u="none" strike="noStrike" cap="none">
                <a:solidFill>
                  <a:schemeClr val="accent1"/>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chemeClr val="accent1"/>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chemeClr val="accent1"/>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chemeClr val="accent1"/>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chemeClr val="accent1"/>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chemeClr val="accent1"/>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chemeClr val="accent1"/>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chemeClr val="accent1"/>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s-CO"/>
              <a:t>‹Nº›</a:t>
            </a:fld>
            <a:endParaRPr/>
          </a:p>
        </p:txBody>
      </p:sp>
      <p:sp>
        <p:nvSpPr>
          <p:cNvPr id="11" name="Google Shape;11;p20"/>
          <p:cNvSpPr txBox="1"/>
          <p:nvPr/>
        </p:nvSpPr>
        <p:spPr>
          <a:xfrm rot="-5400000">
            <a:off x="11366487" y="5485616"/>
            <a:ext cx="192136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800" b="0" i="0" u="none" strike="noStrike" cap="none">
                <a:solidFill>
                  <a:schemeClr val="dk1"/>
                </a:solidFill>
                <a:latin typeface="Oswald Medium"/>
                <a:ea typeface="Oswald Medium"/>
                <a:cs typeface="Oswald Medium"/>
                <a:sym typeface="Oswald Medium"/>
              </a:rPr>
              <a:t>MasterTechAcademy</a:t>
            </a:r>
            <a:endParaRPr sz="1800">
              <a:solidFill>
                <a:schemeClr val="dk1"/>
              </a:solidFill>
              <a:latin typeface="Oswald Medium"/>
              <a:ea typeface="Oswald Medium"/>
              <a:cs typeface="Oswald Medium"/>
              <a:sym typeface="Oswald Medium"/>
            </a:endParaRPr>
          </a:p>
        </p:txBody>
      </p:sp>
      <p:pic>
        <p:nvPicPr>
          <p:cNvPr id="12" name="Google Shape;12;p20" descr="Un dibujo con letras&#10;&#10;Descripción generada automáticamente con confianza media"/>
          <p:cNvPicPr preferRelativeResize="0"/>
          <p:nvPr/>
        </p:nvPicPr>
        <p:blipFill rotWithShape="1">
          <a:blip r:embed="rId16">
            <a:alphaModFix/>
          </a:blip>
          <a:srcRect b="24166"/>
          <a:stretch/>
        </p:blipFill>
        <p:spPr>
          <a:xfrm rot="-5400000">
            <a:off x="12271904" y="6698985"/>
            <a:ext cx="180870" cy="13716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cxnSp>
        <p:nvCxnSpPr>
          <p:cNvPr id="176" name="Google Shape;176;p2"/>
          <p:cNvCxnSpPr/>
          <p:nvPr/>
        </p:nvCxnSpPr>
        <p:spPr>
          <a:xfrm>
            <a:off x="4294507" y="2427103"/>
            <a:ext cx="0" cy="1857153"/>
          </a:xfrm>
          <a:prstGeom prst="straightConnector1">
            <a:avLst/>
          </a:prstGeom>
          <a:noFill/>
          <a:ln w="165100" cap="sq" cmpd="sng">
            <a:solidFill>
              <a:schemeClr val="accent1"/>
            </a:solidFill>
            <a:prstDash val="solid"/>
            <a:round/>
            <a:headEnd type="none" w="sm" len="sm"/>
            <a:tailEnd type="none" w="sm" len="sm"/>
          </a:ln>
        </p:spPr>
      </p:cxnSp>
      <p:sp>
        <p:nvSpPr>
          <p:cNvPr id="177" name="Google Shape;177;p2"/>
          <p:cNvSpPr txBox="1"/>
          <p:nvPr/>
        </p:nvSpPr>
        <p:spPr>
          <a:xfrm>
            <a:off x="4850589" y="2259449"/>
            <a:ext cx="3796232"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7200" dirty="0">
                <a:solidFill>
                  <a:schemeClr val="lt1"/>
                </a:solidFill>
                <a:latin typeface="Quattrocento Sans"/>
                <a:sym typeface="Quattrocento Sans"/>
              </a:rPr>
              <a:t>Proyecto</a:t>
            </a:r>
            <a:endParaRPr sz="1600" dirty="0"/>
          </a:p>
        </p:txBody>
      </p:sp>
      <p:sp>
        <p:nvSpPr>
          <p:cNvPr id="179" name="Google Shape;179;p2"/>
          <p:cNvSpPr txBox="1"/>
          <p:nvPr/>
        </p:nvSpPr>
        <p:spPr>
          <a:xfrm>
            <a:off x="4850589" y="3355680"/>
            <a:ext cx="475284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dirty="0">
                <a:solidFill>
                  <a:schemeClr val="lt1"/>
                </a:solidFill>
                <a:latin typeface="Quattrocento Sans"/>
                <a:ea typeface="Quattrocento Sans"/>
                <a:cs typeface="Quattrocento Sans"/>
                <a:sym typeface="Quattrocento Sans"/>
              </a:rPr>
              <a:t>Sistema de facturación</a:t>
            </a:r>
            <a:endParaRPr lang="es-ES" sz="1600" dirty="0"/>
          </a:p>
        </p:txBody>
      </p:sp>
      <p:pic>
        <p:nvPicPr>
          <p:cNvPr id="2" name="Imagen 1">
            <a:extLst>
              <a:ext uri="{FF2B5EF4-FFF2-40B4-BE49-F238E27FC236}">
                <a16:creationId xmlns:a16="http://schemas.microsoft.com/office/drawing/2014/main" id="{490B8428-12E5-795F-07E3-D34A6104BE81}"/>
              </a:ext>
            </a:extLst>
          </p:cNvPr>
          <p:cNvPicPr>
            <a:picLocks noChangeAspect="1"/>
          </p:cNvPicPr>
          <p:nvPr/>
        </p:nvPicPr>
        <p:blipFill>
          <a:blip r:embed="rId3"/>
          <a:stretch>
            <a:fillRect/>
          </a:stretch>
        </p:blipFill>
        <p:spPr>
          <a:xfrm>
            <a:off x="2003270" y="2410323"/>
            <a:ext cx="1890711" cy="18907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9" name="Google Shape;249;p11"/>
          <p:cNvSpPr txBox="1"/>
          <p:nvPr/>
        </p:nvSpPr>
        <p:spPr>
          <a:xfrm>
            <a:off x="538624" y="183119"/>
            <a:ext cx="2842445"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4800" dirty="0">
                <a:solidFill>
                  <a:schemeClr val="lt1"/>
                </a:solidFill>
                <a:latin typeface="Quattrocento Sans"/>
                <a:ea typeface="Quattrocento Sans"/>
                <a:cs typeface="Quattrocento Sans"/>
                <a:sym typeface="Quattrocento Sans"/>
              </a:rPr>
              <a:t>Pruebas:</a:t>
            </a:r>
            <a:endParaRPr lang="es-CO" dirty="0"/>
          </a:p>
        </p:txBody>
      </p:sp>
      <p:sp>
        <p:nvSpPr>
          <p:cNvPr id="2" name="Google Shape;250;p11">
            <a:extLst>
              <a:ext uri="{FF2B5EF4-FFF2-40B4-BE49-F238E27FC236}">
                <a16:creationId xmlns:a16="http://schemas.microsoft.com/office/drawing/2014/main" id="{09570524-C400-EC0D-BB7E-6BFAEA325844}"/>
              </a:ext>
            </a:extLst>
          </p:cNvPr>
          <p:cNvSpPr txBox="1"/>
          <p:nvPr/>
        </p:nvSpPr>
        <p:spPr>
          <a:xfrm>
            <a:off x="538624" y="1028107"/>
            <a:ext cx="2059469" cy="369332"/>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r>
              <a:rPr lang="es-ES" sz="2400" dirty="0">
                <a:solidFill>
                  <a:schemeClr val="lt1"/>
                </a:solidFill>
                <a:latin typeface="Quattrocento Sans"/>
                <a:ea typeface="Quattrocento Sans"/>
                <a:cs typeface="Quattrocento Sans"/>
                <a:sym typeface="Quattrocento Sans"/>
              </a:rPr>
              <a:t>Prueba 1:</a:t>
            </a:r>
            <a:endParaRPr sz="3200" dirty="0">
              <a:solidFill>
                <a:schemeClr val="lt1"/>
              </a:solidFill>
              <a:latin typeface="Quattrocento Sans"/>
              <a:ea typeface="Quattrocento Sans"/>
              <a:cs typeface="Quattrocento Sans"/>
              <a:sym typeface="Quattrocento Sans"/>
            </a:endParaRPr>
          </a:p>
        </p:txBody>
      </p:sp>
      <p:pic>
        <p:nvPicPr>
          <p:cNvPr id="4" name="Imagen 3">
            <a:extLst>
              <a:ext uri="{FF2B5EF4-FFF2-40B4-BE49-F238E27FC236}">
                <a16:creationId xmlns:a16="http://schemas.microsoft.com/office/drawing/2014/main" id="{E7BF93F9-9483-7E0E-30AC-1EA97F1D6E0F}"/>
              </a:ext>
            </a:extLst>
          </p:cNvPr>
          <p:cNvPicPr>
            <a:picLocks noChangeAspect="1"/>
          </p:cNvPicPr>
          <p:nvPr/>
        </p:nvPicPr>
        <p:blipFill>
          <a:blip r:embed="rId3"/>
          <a:stretch>
            <a:fillRect/>
          </a:stretch>
        </p:blipFill>
        <p:spPr>
          <a:xfrm>
            <a:off x="538624" y="1495151"/>
            <a:ext cx="7525800" cy="1552792"/>
          </a:xfrm>
          <a:prstGeom prst="rect">
            <a:avLst/>
          </a:prstGeom>
        </p:spPr>
      </p:pic>
      <p:pic>
        <p:nvPicPr>
          <p:cNvPr id="6" name="Imagen 5">
            <a:extLst>
              <a:ext uri="{FF2B5EF4-FFF2-40B4-BE49-F238E27FC236}">
                <a16:creationId xmlns:a16="http://schemas.microsoft.com/office/drawing/2014/main" id="{C2642D34-76C3-603A-B87C-1A1715841F73}"/>
              </a:ext>
            </a:extLst>
          </p:cNvPr>
          <p:cNvPicPr>
            <a:picLocks noChangeAspect="1"/>
          </p:cNvPicPr>
          <p:nvPr/>
        </p:nvPicPr>
        <p:blipFill>
          <a:blip r:embed="rId4"/>
          <a:stretch>
            <a:fillRect/>
          </a:stretch>
        </p:blipFill>
        <p:spPr>
          <a:xfrm>
            <a:off x="538624" y="3221728"/>
            <a:ext cx="5792008" cy="2124371"/>
          </a:xfrm>
          <a:prstGeom prst="rect">
            <a:avLst/>
          </a:prstGeom>
        </p:spPr>
      </p:pic>
      <p:pic>
        <p:nvPicPr>
          <p:cNvPr id="8" name="Imagen 7">
            <a:extLst>
              <a:ext uri="{FF2B5EF4-FFF2-40B4-BE49-F238E27FC236}">
                <a16:creationId xmlns:a16="http://schemas.microsoft.com/office/drawing/2014/main" id="{D2281278-6176-4100-7C34-E20244B5D5FF}"/>
              </a:ext>
            </a:extLst>
          </p:cNvPr>
          <p:cNvPicPr>
            <a:picLocks noChangeAspect="1"/>
          </p:cNvPicPr>
          <p:nvPr/>
        </p:nvPicPr>
        <p:blipFill rotWithShape="1">
          <a:blip r:embed="rId5"/>
          <a:srcRect t="1" b="5406"/>
          <a:stretch/>
        </p:blipFill>
        <p:spPr>
          <a:xfrm>
            <a:off x="538624" y="5519885"/>
            <a:ext cx="9459645" cy="83805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pic>
        <p:nvPicPr>
          <p:cNvPr id="5" name="Imagen 4">
            <a:extLst>
              <a:ext uri="{FF2B5EF4-FFF2-40B4-BE49-F238E27FC236}">
                <a16:creationId xmlns:a16="http://schemas.microsoft.com/office/drawing/2014/main" id="{0EE3F66E-3D59-794B-3785-1B47B4C78EB2}"/>
              </a:ext>
            </a:extLst>
          </p:cNvPr>
          <p:cNvPicPr>
            <a:picLocks noChangeAspect="1"/>
          </p:cNvPicPr>
          <p:nvPr/>
        </p:nvPicPr>
        <p:blipFill>
          <a:blip r:embed="rId3"/>
          <a:stretch>
            <a:fillRect/>
          </a:stretch>
        </p:blipFill>
        <p:spPr>
          <a:xfrm>
            <a:off x="1078706" y="969991"/>
            <a:ext cx="10034587" cy="5282137"/>
          </a:xfrm>
          <a:prstGeom prst="rect">
            <a:avLst/>
          </a:prstGeom>
        </p:spPr>
      </p:pic>
      <p:sp>
        <p:nvSpPr>
          <p:cNvPr id="7" name="Google Shape;250;p11">
            <a:extLst>
              <a:ext uri="{FF2B5EF4-FFF2-40B4-BE49-F238E27FC236}">
                <a16:creationId xmlns:a16="http://schemas.microsoft.com/office/drawing/2014/main" id="{AC05FC6B-0727-7C9F-52EF-7E99638E5195}"/>
              </a:ext>
            </a:extLst>
          </p:cNvPr>
          <p:cNvSpPr txBox="1"/>
          <p:nvPr/>
        </p:nvSpPr>
        <p:spPr>
          <a:xfrm>
            <a:off x="538626" y="321190"/>
            <a:ext cx="2059469" cy="369332"/>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r>
              <a:rPr lang="es-ES" sz="2400" dirty="0">
                <a:solidFill>
                  <a:schemeClr val="lt1"/>
                </a:solidFill>
                <a:latin typeface="Quattrocento Sans"/>
                <a:ea typeface="Quattrocento Sans"/>
                <a:cs typeface="Quattrocento Sans"/>
                <a:sym typeface="Quattrocento Sans"/>
              </a:rPr>
              <a:t>Archivo PDF:</a:t>
            </a:r>
            <a:endParaRPr sz="3200" dirty="0">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370835724"/>
      </p:ext>
    </p:extLst>
  </p:cSld>
  <p:clrMapOvr>
    <a:masterClrMapping/>
  </p:clrMapOvr>
  <mc:AlternateContent xmlns:mc="http://schemas.openxmlformats.org/markup-compatibility/2006">
    <mc:Choice xmlns:p14="http://schemas.microsoft.com/office/powerpoint/2010/main" Requires="p14">
      <p:transition spd="slow" p14:dur="3000">
        <p14:shred dir="ou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 name="Google Shape;250;p11">
            <a:extLst>
              <a:ext uri="{FF2B5EF4-FFF2-40B4-BE49-F238E27FC236}">
                <a16:creationId xmlns:a16="http://schemas.microsoft.com/office/drawing/2014/main" id="{09570524-C400-EC0D-BB7E-6BFAEA325844}"/>
              </a:ext>
            </a:extLst>
          </p:cNvPr>
          <p:cNvSpPr txBox="1"/>
          <p:nvPr/>
        </p:nvSpPr>
        <p:spPr>
          <a:xfrm>
            <a:off x="538624" y="315396"/>
            <a:ext cx="2059469" cy="369332"/>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r>
              <a:rPr lang="es-ES" sz="2400" dirty="0">
                <a:solidFill>
                  <a:schemeClr val="lt1"/>
                </a:solidFill>
                <a:latin typeface="Quattrocento Sans"/>
                <a:ea typeface="Quattrocento Sans"/>
                <a:cs typeface="Quattrocento Sans"/>
                <a:sym typeface="Quattrocento Sans"/>
              </a:rPr>
              <a:t>Archivo XML:</a:t>
            </a:r>
            <a:endParaRPr sz="3200" dirty="0">
              <a:solidFill>
                <a:schemeClr val="lt1"/>
              </a:solidFill>
              <a:latin typeface="Quattrocento Sans"/>
              <a:ea typeface="Quattrocento Sans"/>
              <a:cs typeface="Quattrocento Sans"/>
              <a:sym typeface="Quattrocento Sans"/>
            </a:endParaRPr>
          </a:p>
        </p:txBody>
      </p:sp>
      <p:pic>
        <p:nvPicPr>
          <p:cNvPr id="4" name="Imagen 3">
            <a:extLst>
              <a:ext uri="{FF2B5EF4-FFF2-40B4-BE49-F238E27FC236}">
                <a16:creationId xmlns:a16="http://schemas.microsoft.com/office/drawing/2014/main" id="{6B654C35-2DB9-0F23-6EAA-D9130FEEB8CD}"/>
              </a:ext>
            </a:extLst>
          </p:cNvPr>
          <p:cNvPicPr>
            <a:picLocks noChangeAspect="1"/>
          </p:cNvPicPr>
          <p:nvPr/>
        </p:nvPicPr>
        <p:blipFill>
          <a:blip r:embed="rId3"/>
          <a:stretch>
            <a:fillRect/>
          </a:stretch>
        </p:blipFill>
        <p:spPr>
          <a:xfrm>
            <a:off x="696691" y="1666671"/>
            <a:ext cx="11029151" cy="3319665"/>
          </a:xfrm>
          <a:prstGeom prst="rect">
            <a:avLst/>
          </a:prstGeom>
        </p:spPr>
      </p:pic>
    </p:spTree>
    <p:extLst>
      <p:ext uri="{BB962C8B-B14F-4D97-AF65-F5344CB8AC3E}">
        <p14:creationId xmlns:p14="http://schemas.microsoft.com/office/powerpoint/2010/main" val="9208362"/>
      </p:ext>
    </p:extLst>
  </p:cSld>
  <p:clrMapOvr>
    <a:masterClrMapping/>
  </p:clrMapOvr>
  <mc:AlternateContent xmlns:mc="http://schemas.openxmlformats.org/markup-compatibility/2006">
    <mc:Choice xmlns:p14="http://schemas.microsoft.com/office/powerpoint/2010/main" Requires="p14">
      <p:transition spd="slow" p14:dur="3000">
        <p14:shred dir="ou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 name="Google Shape;250;p11">
            <a:extLst>
              <a:ext uri="{FF2B5EF4-FFF2-40B4-BE49-F238E27FC236}">
                <a16:creationId xmlns:a16="http://schemas.microsoft.com/office/drawing/2014/main" id="{09570524-C400-EC0D-BB7E-6BFAEA325844}"/>
              </a:ext>
            </a:extLst>
          </p:cNvPr>
          <p:cNvSpPr txBox="1"/>
          <p:nvPr/>
        </p:nvSpPr>
        <p:spPr>
          <a:xfrm>
            <a:off x="538624" y="315396"/>
            <a:ext cx="2059469" cy="369332"/>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r>
              <a:rPr lang="es-ES" sz="2400" dirty="0">
                <a:solidFill>
                  <a:schemeClr val="lt1"/>
                </a:solidFill>
                <a:latin typeface="Quattrocento Sans"/>
                <a:ea typeface="Quattrocento Sans"/>
                <a:cs typeface="Quattrocento Sans"/>
                <a:sym typeface="Quattrocento Sans"/>
              </a:rPr>
              <a:t>Prueba 2:</a:t>
            </a:r>
            <a:endParaRPr sz="3200" dirty="0">
              <a:solidFill>
                <a:schemeClr val="lt1"/>
              </a:solidFill>
              <a:latin typeface="Quattrocento Sans"/>
              <a:ea typeface="Quattrocento Sans"/>
              <a:cs typeface="Quattrocento Sans"/>
              <a:sym typeface="Quattrocento Sans"/>
            </a:endParaRPr>
          </a:p>
        </p:txBody>
      </p:sp>
      <p:pic>
        <p:nvPicPr>
          <p:cNvPr id="4" name="Imagen 3">
            <a:extLst>
              <a:ext uri="{FF2B5EF4-FFF2-40B4-BE49-F238E27FC236}">
                <a16:creationId xmlns:a16="http://schemas.microsoft.com/office/drawing/2014/main" id="{CB6BDD32-A7F6-3D13-C69A-20402CEC5486}"/>
              </a:ext>
            </a:extLst>
          </p:cNvPr>
          <p:cNvPicPr>
            <a:picLocks noChangeAspect="1"/>
          </p:cNvPicPr>
          <p:nvPr/>
        </p:nvPicPr>
        <p:blipFill rotWithShape="1">
          <a:blip r:embed="rId3"/>
          <a:srcRect r="25645"/>
          <a:stretch/>
        </p:blipFill>
        <p:spPr>
          <a:xfrm>
            <a:off x="418271" y="856891"/>
            <a:ext cx="8825742" cy="2133898"/>
          </a:xfrm>
          <a:prstGeom prst="rect">
            <a:avLst/>
          </a:prstGeom>
        </p:spPr>
      </p:pic>
      <p:pic>
        <p:nvPicPr>
          <p:cNvPr id="6" name="Imagen 5">
            <a:extLst>
              <a:ext uri="{FF2B5EF4-FFF2-40B4-BE49-F238E27FC236}">
                <a16:creationId xmlns:a16="http://schemas.microsoft.com/office/drawing/2014/main" id="{6523E447-6A6E-AD8C-6920-215872B01F9B}"/>
              </a:ext>
            </a:extLst>
          </p:cNvPr>
          <p:cNvPicPr>
            <a:picLocks noChangeAspect="1"/>
          </p:cNvPicPr>
          <p:nvPr/>
        </p:nvPicPr>
        <p:blipFill>
          <a:blip r:embed="rId4"/>
          <a:stretch>
            <a:fillRect/>
          </a:stretch>
        </p:blipFill>
        <p:spPr>
          <a:xfrm>
            <a:off x="418271" y="3162952"/>
            <a:ext cx="6963747" cy="2314898"/>
          </a:xfrm>
          <a:prstGeom prst="rect">
            <a:avLst/>
          </a:prstGeom>
        </p:spPr>
      </p:pic>
      <p:pic>
        <p:nvPicPr>
          <p:cNvPr id="8" name="Imagen 7">
            <a:extLst>
              <a:ext uri="{FF2B5EF4-FFF2-40B4-BE49-F238E27FC236}">
                <a16:creationId xmlns:a16="http://schemas.microsoft.com/office/drawing/2014/main" id="{92BCAF90-6B33-6CD5-061C-BBE5875B85FE}"/>
              </a:ext>
            </a:extLst>
          </p:cNvPr>
          <p:cNvPicPr>
            <a:picLocks noChangeAspect="1"/>
          </p:cNvPicPr>
          <p:nvPr/>
        </p:nvPicPr>
        <p:blipFill>
          <a:blip r:embed="rId5"/>
          <a:stretch>
            <a:fillRect/>
          </a:stretch>
        </p:blipFill>
        <p:spPr>
          <a:xfrm>
            <a:off x="418271" y="5650013"/>
            <a:ext cx="9126224" cy="876422"/>
          </a:xfrm>
          <a:prstGeom prst="rect">
            <a:avLst/>
          </a:prstGeom>
        </p:spPr>
      </p:pic>
    </p:spTree>
    <p:extLst>
      <p:ext uri="{BB962C8B-B14F-4D97-AF65-F5344CB8AC3E}">
        <p14:creationId xmlns:p14="http://schemas.microsoft.com/office/powerpoint/2010/main" val="1554118614"/>
      </p:ext>
    </p:extLst>
  </p:cSld>
  <p:clrMapOvr>
    <a:masterClrMapping/>
  </p:clrMapOvr>
  <mc:AlternateContent xmlns:mc="http://schemas.openxmlformats.org/markup-compatibility/2006">
    <mc:Choice xmlns:p14="http://schemas.microsoft.com/office/powerpoint/2010/main" Requires="p14">
      <p:transition spd="slow" p14:dur="3000">
        <p14:shred dir="ou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7" name="Google Shape;250;p11">
            <a:extLst>
              <a:ext uri="{FF2B5EF4-FFF2-40B4-BE49-F238E27FC236}">
                <a16:creationId xmlns:a16="http://schemas.microsoft.com/office/drawing/2014/main" id="{AC05FC6B-0727-7C9F-52EF-7E99638E5195}"/>
              </a:ext>
            </a:extLst>
          </p:cNvPr>
          <p:cNvSpPr txBox="1"/>
          <p:nvPr/>
        </p:nvSpPr>
        <p:spPr>
          <a:xfrm>
            <a:off x="538626" y="321190"/>
            <a:ext cx="2059469" cy="369332"/>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r>
              <a:rPr lang="es-ES" sz="2400" dirty="0">
                <a:solidFill>
                  <a:schemeClr val="lt1"/>
                </a:solidFill>
                <a:latin typeface="Quattrocento Sans"/>
                <a:ea typeface="Quattrocento Sans"/>
                <a:cs typeface="Quattrocento Sans"/>
                <a:sym typeface="Quattrocento Sans"/>
              </a:rPr>
              <a:t>Archivo PDF:</a:t>
            </a:r>
            <a:endParaRPr sz="3200" dirty="0">
              <a:solidFill>
                <a:schemeClr val="lt1"/>
              </a:solidFill>
              <a:latin typeface="Quattrocento Sans"/>
              <a:ea typeface="Quattrocento Sans"/>
              <a:cs typeface="Quattrocento Sans"/>
              <a:sym typeface="Quattrocento Sans"/>
            </a:endParaRPr>
          </a:p>
        </p:txBody>
      </p:sp>
      <p:pic>
        <p:nvPicPr>
          <p:cNvPr id="3" name="Imagen 2">
            <a:extLst>
              <a:ext uri="{FF2B5EF4-FFF2-40B4-BE49-F238E27FC236}">
                <a16:creationId xmlns:a16="http://schemas.microsoft.com/office/drawing/2014/main" id="{B8BD76C4-B8BA-5EC3-D777-A2022DF3553C}"/>
              </a:ext>
            </a:extLst>
          </p:cNvPr>
          <p:cNvPicPr>
            <a:picLocks noChangeAspect="1"/>
          </p:cNvPicPr>
          <p:nvPr/>
        </p:nvPicPr>
        <p:blipFill>
          <a:blip r:embed="rId3"/>
          <a:stretch>
            <a:fillRect/>
          </a:stretch>
        </p:blipFill>
        <p:spPr>
          <a:xfrm>
            <a:off x="849680" y="1012854"/>
            <a:ext cx="10049302" cy="5282137"/>
          </a:xfrm>
          <a:prstGeom prst="rect">
            <a:avLst/>
          </a:prstGeom>
        </p:spPr>
      </p:pic>
    </p:spTree>
    <p:extLst>
      <p:ext uri="{BB962C8B-B14F-4D97-AF65-F5344CB8AC3E}">
        <p14:creationId xmlns:p14="http://schemas.microsoft.com/office/powerpoint/2010/main" val="42666124"/>
      </p:ext>
    </p:extLst>
  </p:cSld>
  <p:clrMapOvr>
    <a:masterClrMapping/>
  </p:clrMapOvr>
  <mc:AlternateContent xmlns:mc="http://schemas.openxmlformats.org/markup-compatibility/2006">
    <mc:Choice xmlns:p14="http://schemas.microsoft.com/office/powerpoint/2010/main" Requires="p14">
      <p:transition spd="slow" p14:dur="3000">
        <p14:shred dir="ou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 name="Google Shape;250;p11">
            <a:extLst>
              <a:ext uri="{FF2B5EF4-FFF2-40B4-BE49-F238E27FC236}">
                <a16:creationId xmlns:a16="http://schemas.microsoft.com/office/drawing/2014/main" id="{09570524-C400-EC0D-BB7E-6BFAEA325844}"/>
              </a:ext>
            </a:extLst>
          </p:cNvPr>
          <p:cNvSpPr txBox="1"/>
          <p:nvPr/>
        </p:nvSpPr>
        <p:spPr>
          <a:xfrm>
            <a:off x="538624" y="315396"/>
            <a:ext cx="2059469" cy="369332"/>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r>
              <a:rPr lang="es-ES" sz="2400" dirty="0">
                <a:solidFill>
                  <a:schemeClr val="lt1"/>
                </a:solidFill>
                <a:latin typeface="Quattrocento Sans"/>
                <a:ea typeface="Quattrocento Sans"/>
                <a:cs typeface="Quattrocento Sans"/>
                <a:sym typeface="Quattrocento Sans"/>
              </a:rPr>
              <a:t>Archivo XML:</a:t>
            </a:r>
            <a:endParaRPr sz="3200" dirty="0">
              <a:solidFill>
                <a:schemeClr val="lt1"/>
              </a:solidFill>
              <a:latin typeface="Quattrocento Sans"/>
              <a:ea typeface="Quattrocento Sans"/>
              <a:cs typeface="Quattrocento Sans"/>
              <a:sym typeface="Quattrocento Sans"/>
            </a:endParaRPr>
          </a:p>
        </p:txBody>
      </p:sp>
      <p:pic>
        <p:nvPicPr>
          <p:cNvPr id="5" name="Imagen 4">
            <a:extLst>
              <a:ext uri="{FF2B5EF4-FFF2-40B4-BE49-F238E27FC236}">
                <a16:creationId xmlns:a16="http://schemas.microsoft.com/office/drawing/2014/main" id="{9B3DB960-AD32-63CC-F67C-DE8C448DC063}"/>
              </a:ext>
            </a:extLst>
          </p:cNvPr>
          <p:cNvPicPr>
            <a:picLocks noChangeAspect="1"/>
          </p:cNvPicPr>
          <p:nvPr/>
        </p:nvPicPr>
        <p:blipFill>
          <a:blip r:embed="rId3"/>
          <a:stretch>
            <a:fillRect/>
          </a:stretch>
        </p:blipFill>
        <p:spPr>
          <a:xfrm>
            <a:off x="696691" y="1807602"/>
            <a:ext cx="10798618" cy="3242796"/>
          </a:xfrm>
          <a:prstGeom prst="rect">
            <a:avLst/>
          </a:prstGeom>
        </p:spPr>
      </p:pic>
    </p:spTree>
    <p:extLst>
      <p:ext uri="{BB962C8B-B14F-4D97-AF65-F5344CB8AC3E}">
        <p14:creationId xmlns:p14="http://schemas.microsoft.com/office/powerpoint/2010/main" val="1047017359"/>
      </p:ext>
    </p:extLst>
  </p:cSld>
  <p:clrMapOvr>
    <a:masterClrMapping/>
  </p:clrMapOvr>
  <mc:AlternateContent xmlns:mc="http://schemas.openxmlformats.org/markup-compatibility/2006">
    <mc:Choice xmlns:p14="http://schemas.microsoft.com/office/powerpoint/2010/main" Requires="p14">
      <p:transition spd="slow" p14:dur="3000">
        <p14:shred dir="ou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8"/>
          <p:cNvSpPr txBox="1"/>
          <p:nvPr/>
        </p:nvSpPr>
        <p:spPr>
          <a:xfrm>
            <a:off x="4774323" y="303431"/>
            <a:ext cx="2643352" cy="55399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s-CO" sz="3600" b="1" dirty="0">
                <a:solidFill>
                  <a:schemeClr val="accent5"/>
                </a:solidFill>
                <a:latin typeface="Quattrocento Sans"/>
                <a:ea typeface="Quattrocento Sans"/>
                <a:cs typeface="Quattrocento Sans"/>
                <a:sym typeface="Quattrocento Sans"/>
              </a:rPr>
              <a:t>Conclusiones</a:t>
            </a:r>
            <a:endParaRPr lang="es-CO" dirty="0"/>
          </a:p>
        </p:txBody>
      </p:sp>
      <p:sp>
        <p:nvSpPr>
          <p:cNvPr id="222" name="Google Shape;222;p8"/>
          <p:cNvSpPr txBox="1"/>
          <p:nvPr/>
        </p:nvSpPr>
        <p:spPr>
          <a:xfrm>
            <a:off x="348933" y="1042367"/>
            <a:ext cx="11494132" cy="3693319"/>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r>
              <a:rPr lang="es-ES" sz="2400" dirty="0">
                <a:solidFill>
                  <a:schemeClr val="lt1"/>
                </a:solidFill>
                <a:latin typeface="Quattrocento Sans"/>
                <a:ea typeface="Quattrocento Sans"/>
                <a:cs typeface="Quattrocento Sans"/>
                <a:sym typeface="Quattrocento Sans"/>
              </a:rPr>
              <a:t>Este proyecto acerca de un sistema de facturación, requirió del uso de conceptos fundamentales de la programación orientada a objetos. Como la encapsulación y las relaciones entre clases. Ya que estas, como la composición, permiten observar como las clases se comportan unas con otras. Además, se evidencia la importancia de la encapsulación, ya que sin esta la complejidad interna de las clases se vería muy expuesta, pero gracias al ocultamiento que esta da, solo las interfaces necesarias se ven reflejadas. Cada clase dentro del sistema se diseñó para desempeñar un papel específico y cumplir con funcionalidades bien definidas. Y gracias a la descripción y el análisis del sistema, la gestión de clientes, compras, productos, recibos y facturas se puede apreciar en la estructura de las clases y las relaciones que estas poseen.</a:t>
            </a:r>
            <a:endParaRPr lang="en-US" sz="3200" dirty="0">
              <a:solidFill>
                <a:schemeClr val="lt1"/>
              </a:solidFill>
              <a:latin typeface="Quattrocento Sans"/>
              <a:ea typeface="Quattrocento Sans"/>
              <a:cs typeface="Quattrocento Sans"/>
              <a:sym typeface="Quattrocento Sans"/>
            </a:endParaRPr>
          </a:p>
        </p:txBody>
      </p:sp>
      <p:pic>
        <p:nvPicPr>
          <p:cNvPr id="3" name="Imagen 2">
            <a:extLst>
              <a:ext uri="{FF2B5EF4-FFF2-40B4-BE49-F238E27FC236}">
                <a16:creationId xmlns:a16="http://schemas.microsoft.com/office/drawing/2014/main" id="{837C7EA2-C66C-9880-A2D7-24D0EB47F431}"/>
              </a:ext>
            </a:extLst>
          </p:cNvPr>
          <p:cNvPicPr>
            <a:picLocks noChangeAspect="1"/>
          </p:cNvPicPr>
          <p:nvPr/>
        </p:nvPicPr>
        <p:blipFill>
          <a:blip r:embed="rId3"/>
          <a:stretch>
            <a:fillRect/>
          </a:stretch>
        </p:blipFill>
        <p:spPr>
          <a:xfrm>
            <a:off x="4688680" y="4764262"/>
            <a:ext cx="2814638" cy="28146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1" name="Google Shape;241;p10"/>
          <p:cNvSpPr txBox="1"/>
          <p:nvPr/>
        </p:nvSpPr>
        <p:spPr>
          <a:xfrm>
            <a:off x="649137" y="219076"/>
            <a:ext cx="9562263"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4800" dirty="0">
                <a:solidFill>
                  <a:schemeClr val="lt1"/>
                </a:solidFill>
                <a:latin typeface="Quattrocento Sans"/>
                <a:ea typeface="Quattrocento Sans"/>
                <a:cs typeface="Quattrocento Sans"/>
                <a:sym typeface="Quattrocento Sans"/>
              </a:rPr>
              <a:t>Descripción del problema</a:t>
            </a:r>
            <a:endParaRPr lang="es-CO" dirty="0"/>
          </a:p>
        </p:txBody>
      </p:sp>
      <p:sp>
        <p:nvSpPr>
          <p:cNvPr id="242" name="Google Shape;242;p10"/>
          <p:cNvSpPr txBox="1"/>
          <p:nvPr/>
        </p:nvSpPr>
        <p:spPr>
          <a:xfrm>
            <a:off x="649137" y="1595994"/>
            <a:ext cx="6056086" cy="3385542"/>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r>
              <a:rPr lang="es-ES" sz="2000" dirty="0">
                <a:solidFill>
                  <a:schemeClr val="lt1"/>
                </a:solidFill>
                <a:latin typeface="Quattrocento Sans"/>
                <a:ea typeface="Quattrocento Sans"/>
                <a:cs typeface="Quattrocento Sans"/>
                <a:sym typeface="Quattrocento Sans"/>
              </a:rPr>
              <a:t>Una tienda requiere un sistema de facturación donde los clientes puedan obtener en línea las facturas de sus compras. Los clientes se identificarán por medio de su RFC, donde puede ser persona física o persona moral. Estos dos en sus características solo compartirán lo que es el RFC y el correo electrónico, ya que aunque la persona física tiene su nombre, la persona moral, en cambio, posee una razón social, la cual sería el nombre de la entidad que se tiene como cliente, teniendo como diferencia que el moral tiene una persona de contacto.</a:t>
            </a:r>
            <a:endParaRPr lang="en-US" sz="2000" dirty="0">
              <a:solidFill>
                <a:schemeClr val="lt1"/>
              </a:solidFill>
              <a:latin typeface="Quattrocento Sans"/>
              <a:ea typeface="Quattrocento Sans"/>
              <a:cs typeface="Quattrocento Sans"/>
              <a:sym typeface="Quattrocento Sans"/>
            </a:endParaRPr>
          </a:p>
        </p:txBody>
      </p:sp>
      <p:pic>
        <p:nvPicPr>
          <p:cNvPr id="1028" name="Picture 4" descr="Factura - Iconos gratis de negocio">
            <a:extLst>
              <a:ext uri="{FF2B5EF4-FFF2-40B4-BE49-F238E27FC236}">
                <a16:creationId xmlns:a16="http://schemas.microsoft.com/office/drawing/2014/main" id="{C0593295-569A-F6AA-6520-856BF8076C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5188" y="1395969"/>
            <a:ext cx="4443412" cy="4443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7"/>
          <p:cNvSpPr txBox="1"/>
          <p:nvPr/>
        </p:nvSpPr>
        <p:spPr>
          <a:xfrm>
            <a:off x="555144" y="1046280"/>
            <a:ext cx="6056086" cy="2585323"/>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r>
              <a:rPr lang="es-ES" sz="2400" dirty="0">
                <a:solidFill>
                  <a:schemeClr val="lt1"/>
                </a:solidFill>
                <a:latin typeface="Quattrocento Sans"/>
                <a:ea typeface="Quattrocento Sans"/>
                <a:cs typeface="Quattrocento Sans"/>
                <a:sym typeface="Quattrocento Sans"/>
              </a:rPr>
              <a:t>Un cliente puede hacer una compra, cuando esto sucede, el sistema emite un recibo, este tiene, además de los productos adquiridos (con su correspondiente costo), la fecha, el total, el IVA y un identificador, con el que posteriormente el cliente usa para generar la factura correspondiente.</a:t>
            </a:r>
            <a:endParaRPr lang="en-US" sz="3200" dirty="0">
              <a:solidFill>
                <a:schemeClr val="lt1"/>
              </a:solidFill>
              <a:latin typeface="Quattrocento Sans"/>
              <a:ea typeface="Quattrocento Sans"/>
              <a:cs typeface="Quattrocento Sans"/>
              <a:sym typeface="Quattrocento Sans"/>
            </a:endParaRPr>
          </a:p>
        </p:txBody>
      </p:sp>
      <p:pic>
        <p:nvPicPr>
          <p:cNvPr id="2" name="Imagen 1">
            <a:extLst>
              <a:ext uri="{FF2B5EF4-FFF2-40B4-BE49-F238E27FC236}">
                <a16:creationId xmlns:a16="http://schemas.microsoft.com/office/drawing/2014/main" id="{D19CC05A-AB0E-7863-E9BB-6415C1DBEA9B}"/>
              </a:ext>
            </a:extLst>
          </p:cNvPr>
          <p:cNvPicPr>
            <a:picLocks noChangeAspect="1"/>
          </p:cNvPicPr>
          <p:nvPr/>
        </p:nvPicPr>
        <p:blipFill>
          <a:blip r:embed="rId3"/>
          <a:stretch>
            <a:fillRect/>
          </a:stretch>
        </p:blipFill>
        <p:spPr>
          <a:xfrm>
            <a:off x="7382589" y="2522659"/>
            <a:ext cx="4495085" cy="4495085"/>
          </a:xfrm>
          <a:prstGeom prst="rect">
            <a:avLst/>
          </a:prstGeom>
        </p:spPr>
      </p:pic>
      <p:pic>
        <p:nvPicPr>
          <p:cNvPr id="4" name="Imagen 3">
            <a:extLst>
              <a:ext uri="{FF2B5EF4-FFF2-40B4-BE49-F238E27FC236}">
                <a16:creationId xmlns:a16="http://schemas.microsoft.com/office/drawing/2014/main" id="{9181E7E9-4E3E-565C-63F7-AF96979C2218}"/>
              </a:ext>
            </a:extLst>
          </p:cNvPr>
          <p:cNvPicPr>
            <a:picLocks noChangeAspect="1"/>
          </p:cNvPicPr>
          <p:nvPr/>
        </p:nvPicPr>
        <p:blipFill>
          <a:blip r:embed="rId4"/>
          <a:stretch>
            <a:fillRect/>
          </a:stretch>
        </p:blipFill>
        <p:spPr>
          <a:xfrm>
            <a:off x="2290525" y="3925013"/>
            <a:ext cx="2585324" cy="2585324"/>
          </a:xfrm>
          <a:prstGeom prst="rect">
            <a:avLst/>
          </a:prstGeom>
        </p:spPr>
      </p:pic>
    </p:spTree>
    <p:extLst>
      <p:ext uri="{BB962C8B-B14F-4D97-AF65-F5344CB8AC3E}">
        <p14:creationId xmlns:p14="http://schemas.microsoft.com/office/powerpoint/2010/main" val="2601500535"/>
      </p:ext>
    </p:extLst>
  </p:cSld>
  <p:clrMapOvr>
    <a:masterClrMapping/>
  </p:clrMapOvr>
  <mc:AlternateContent xmlns:mc="http://schemas.openxmlformats.org/markup-compatibility/2006">
    <mc:Choice xmlns:p14="http://schemas.microsoft.com/office/powerpoint/2010/main" Requires="p14">
      <p:transition spd="slow" p14:dur="1200">
        <p:fade thruBlk="1"/>
      </p:transition>
    </mc:Choice>
    <mc:Fallback>
      <p:transition spd="slow">
        <p:fade thruBlk="1"/>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7"/>
          <p:cNvSpPr txBox="1"/>
          <p:nvPr/>
        </p:nvSpPr>
        <p:spPr>
          <a:xfrm>
            <a:off x="555143" y="1044590"/>
            <a:ext cx="6074257" cy="2215991"/>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r>
              <a:rPr lang="es-ES" sz="2400" dirty="0">
                <a:solidFill>
                  <a:schemeClr val="lt1"/>
                </a:solidFill>
                <a:latin typeface="Quattrocento Sans"/>
                <a:ea typeface="Quattrocento Sans"/>
                <a:cs typeface="Quattrocento Sans"/>
                <a:sym typeface="Quattrocento Sans"/>
              </a:rPr>
              <a:t>Finalmente, al momento de emitir una factura, se generan dos tipos de archivos: un PDF y un XML. Cada uno de estos archivos contiene, además de los datos fiscales del cliente y el monto de la compra, el comprobante fiscal digital (CFDI).</a:t>
            </a:r>
            <a:endParaRPr lang="en-US" sz="3200" dirty="0">
              <a:solidFill>
                <a:schemeClr val="lt1"/>
              </a:solidFill>
              <a:latin typeface="Quattrocento Sans"/>
              <a:ea typeface="Quattrocento Sans"/>
              <a:cs typeface="Quattrocento Sans"/>
              <a:sym typeface="Quattrocento Sans"/>
            </a:endParaRPr>
          </a:p>
        </p:txBody>
      </p:sp>
      <p:pic>
        <p:nvPicPr>
          <p:cNvPr id="2" name="Imagen 1">
            <a:extLst>
              <a:ext uri="{FF2B5EF4-FFF2-40B4-BE49-F238E27FC236}">
                <a16:creationId xmlns:a16="http://schemas.microsoft.com/office/drawing/2014/main" id="{438FA7B7-D3AA-AEC4-F313-3C1309E907C8}"/>
              </a:ext>
            </a:extLst>
          </p:cNvPr>
          <p:cNvPicPr>
            <a:picLocks noChangeAspect="1"/>
          </p:cNvPicPr>
          <p:nvPr/>
        </p:nvPicPr>
        <p:blipFill rotWithShape="1">
          <a:blip r:embed="rId3"/>
          <a:srcRect r="59570"/>
          <a:stretch/>
        </p:blipFill>
        <p:spPr>
          <a:xfrm>
            <a:off x="995332" y="3810042"/>
            <a:ext cx="2062194" cy="2217682"/>
          </a:xfrm>
          <a:prstGeom prst="rect">
            <a:avLst/>
          </a:prstGeom>
        </p:spPr>
      </p:pic>
      <p:pic>
        <p:nvPicPr>
          <p:cNvPr id="3" name="Imagen 2">
            <a:extLst>
              <a:ext uri="{FF2B5EF4-FFF2-40B4-BE49-F238E27FC236}">
                <a16:creationId xmlns:a16="http://schemas.microsoft.com/office/drawing/2014/main" id="{6A02BE5B-B6C0-377F-610E-E794A7111574}"/>
              </a:ext>
            </a:extLst>
          </p:cNvPr>
          <p:cNvPicPr>
            <a:picLocks noChangeAspect="1"/>
          </p:cNvPicPr>
          <p:nvPr/>
        </p:nvPicPr>
        <p:blipFill rotWithShape="1">
          <a:blip r:embed="rId3"/>
          <a:srcRect l="59570"/>
          <a:stretch/>
        </p:blipFill>
        <p:spPr>
          <a:xfrm>
            <a:off x="4033806" y="3810042"/>
            <a:ext cx="2062194" cy="2217682"/>
          </a:xfrm>
          <a:prstGeom prst="rect">
            <a:avLst/>
          </a:prstGeom>
        </p:spPr>
      </p:pic>
      <p:pic>
        <p:nvPicPr>
          <p:cNvPr id="4" name="Imagen 3">
            <a:extLst>
              <a:ext uri="{FF2B5EF4-FFF2-40B4-BE49-F238E27FC236}">
                <a16:creationId xmlns:a16="http://schemas.microsoft.com/office/drawing/2014/main" id="{09222C9A-3781-46C8-9374-A0376A3766A3}"/>
              </a:ext>
            </a:extLst>
          </p:cNvPr>
          <p:cNvPicPr>
            <a:picLocks noChangeAspect="1"/>
          </p:cNvPicPr>
          <p:nvPr/>
        </p:nvPicPr>
        <p:blipFill>
          <a:blip r:embed="rId4"/>
          <a:stretch>
            <a:fillRect/>
          </a:stretch>
        </p:blipFill>
        <p:spPr>
          <a:xfrm>
            <a:off x="7315200" y="1046280"/>
            <a:ext cx="4876800" cy="4876800"/>
          </a:xfrm>
          <a:prstGeom prst="rect">
            <a:avLst/>
          </a:prstGeom>
        </p:spPr>
      </p:pic>
    </p:spTree>
    <p:extLst>
      <p:ext uri="{BB962C8B-B14F-4D97-AF65-F5344CB8AC3E}">
        <p14:creationId xmlns:p14="http://schemas.microsoft.com/office/powerpoint/2010/main" val="1621292028"/>
      </p:ext>
    </p:extLst>
  </p:cSld>
  <p:clrMapOvr>
    <a:masterClrMapping/>
  </p:clrMapOvr>
  <mc:AlternateContent xmlns:mc="http://schemas.openxmlformats.org/markup-compatibility/2006">
    <mc:Choice xmlns:p14="http://schemas.microsoft.com/office/powerpoint/2010/main" Requires="p14">
      <p:transition spd="slow" p14:dur="1200">
        <p:fade thruBlk="1"/>
      </p:transition>
    </mc:Choice>
    <mc:Fallback>
      <p:transition spd="slow">
        <p:fade thruBlk="1"/>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6"/>
          <p:cNvSpPr txBox="1"/>
          <p:nvPr/>
        </p:nvSpPr>
        <p:spPr>
          <a:xfrm>
            <a:off x="5421214" y="246280"/>
            <a:ext cx="6666011" cy="86177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s-ES" sz="2800" b="1" dirty="0">
                <a:solidFill>
                  <a:schemeClr val="accent5"/>
                </a:solidFill>
                <a:latin typeface="Quattrocento Sans"/>
                <a:ea typeface="Quattrocento Sans"/>
                <a:cs typeface="Quattrocento Sans"/>
                <a:sym typeface="Quattrocento Sans"/>
              </a:rPr>
              <a:t>Diseño y descripción del modelo orientado a objetos</a:t>
            </a:r>
            <a:endParaRPr lang="es-CO" sz="2800" dirty="0"/>
          </a:p>
        </p:txBody>
      </p:sp>
      <p:sp>
        <p:nvSpPr>
          <p:cNvPr id="204" name="Google Shape;204;p6"/>
          <p:cNvSpPr txBox="1"/>
          <p:nvPr/>
        </p:nvSpPr>
        <p:spPr>
          <a:xfrm>
            <a:off x="5421214" y="1213009"/>
            <a:ext cx="6056086" cy="5539978"/>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r>
              <a:rPr lang="es-ES" sz="2400" dirty="0">
                <a:solidFill>
                  <a:schemeClr val="lt1"/>
                </a:solidFill>
                <a:latin typeface="Quattrocento Sans"/>
                <a:ea typeface="Quattrocento Sans"/>
                <a:cs typeface="Quattrocento Sans"/>
                <a:sym typeface="Quattrocento Sans"/>
              </a:rPr>
              <a:t>Dada la descripción y el análisis del problema, se creó la clase “cliente” para encapsular todos los datos de un cliente como persona física o como persona moral. El cliente, al realizar una compra, necesita productos que comprar para empezar, por lo que, se hace uso de la clase “producto” que encapsulara los productos como tal, así como una clase “compra” para realizar los cálculos de los productos a comprar (aquí podemos obtener una relación de composición), ya que no se puede hacer una compra sin que haya productos, y también se obtiene una relación de agregación, ya que un cliente puede realizar múltiples compras.</a:t>
            </a:r>
            <a:endParaRPr lang="en-US" sz="3200" dirty="0">
              <a:solidFill>
                <a:schemeClr val="lt1"/>
              </a:solidFill>
              <a:latin typeface="Quattrocento Sans"/>
              <a:ea typeface="Quattrocento Sans"/>
              <a:cs typeface="Quattrocento Sans"/>
              <a:sym typeface="Quattrocento Sans"/>
            </a:endParaRPr>
          </a:p>
        </p:txBody>
      </p:sp>
      <p:pic>
        <p:nvPicPr>
          <p:cNvPr id="3" name="Imagen 2">
            <a:extLst>
              <a:ext uri="{FF2B5EF4-FFF2-40B4-BE49-F238E27FC236}">
                <a16:creationId xmlns:a16="http://schemas.microsoft.com/office/drawing/2014/main" id="{702A9ACC-F348-4526-7EC1-B91F223C60BC}"/>
              </a:ext>
            </a:extLst>
          </p:cNvPr>
          <p:cNvPicPr>
            <a:picLocks noChangeAspect="1"/>
          </p:cNvPicPr>
          <p:nvPr/>
        </p:nvPicPr>
        <p:blipFill>
          <a:blip r:embed="rId3"/>
          <a:stretch>
            <a:fillRect/>
          </a:stretch>
        </p:blipFill>
        <p:spPr>
          <a:xfrm>
            <a:off x="361952" y="1108054"/>
            <a:ext cx="4464256" cy="484983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7"/>
          <p:cNvSpPr txBox="1"/>
          <p:nvPr/>
        </p:nvSpPr>
        <p:spPr>
          <a:xfrm>
            <a:off x="555144" y="574801"/>
            <a:ext cx="6056086" cy="5909310"/>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r>
              <a:rPr lang="es-ES" sz="2400" dirty="0">
                <a:solidFill>
                  <a:schemeClr val="lt1"/>
                </a:solidFill>
                <a:latin typeface="Quattrocento Sans"/>
                <a:ea typeface="Quattrocento Sans"/>
                <a:cs typeface="Quattrocento Sans"/>
                <a:sym typeface="Quattrocento Sans"/>
              </a:rPr>
              <a:t>A partir de esto se tiene que obtener un recibo, por lo tanto, se hace uso de una clase “recibo” para obtenerlo, en la cual se incluirán las compras a realizar, junto con el total y el IVA. Por lo tanto, se obtiene otra relación de composición, ya que no puede existir el recibo sin las compras a realizar (lo cual incluye los productos). Después de que el recibo haya dado un identificador se tendrá que obtener una factura, por lo que el uso de una clase “factura” es necesaria para generarlas, tanto en formato PDF como XML, es así como cada compra tendrá su factura, y dado que la factura no puede existir sin una compra, existe una relación de composición entre estos.</a:t>
            </a:r>
            <a:endParaRPr lang="en-US" sz="3200" dirty="0">
              <a:solidFill>
                <a:schemeClr val="lt1"/>
              </a:solidFill>
              <a:latin typeface="Quattrocento Sans"/>
              <a:ea typeface="Quattrocento Sans"/>
              <a:cs typeface="Quattrocento Sans"/>
              <a:sym typeface="Quattrocento Sans"/>
            </a:endParaRPr>
          </a:p>
        </p:txBody>
      </p:sp>
      <p:pic>
        <p:nvPicPr>
          <p:cNvPr id="2" name="Imagen 1">
            <a:extLst>
              <a:ext uri="{FF2B5EF4-FFF2-40B4-BE49-F238E27FC236}">
                <a16:creationId xmlns:a16="http://schemas.microsoft.com/office/drawing/2014/main" id="{83A9673A-05F5-43F8-03A9-6FAAC3D94D15}"/>
              </a:ext>
            </a:extLst>
          </p:cNvPr>
          <p:cNvPicPr>
            <a:picLocks noChangeAspect="1"/>
          </p:cNvPicPr>
          <p:nvPr/>
        </p:nvPicPr>
        <p:blipFill>
          <a:blip r:embed="rId3"/>
          <a:stretch>
            <a:fillRect/>
          </a:stretch>
        </p:blipFill>
        <p:spPr>
          <a:xfrm>
            <a:off x="7272613" y="1004083"/>
            <a:ext cx="4464256" cy="484983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7"/>
          <p:cNvSpPr txBox="1"/>
          <p:nvPr/>
        </p:nvSpPr>
        <p:spPr>
          <a:xfrm>
            <a:off x="555144" y="285917"/>
            <a:ext cx="4131155" cy="55399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s-CO" sz="3600" b="1" dirty="0">
                <a:solidFill>
                  <a:schemeClr val="accent5"/>
                </a:solidFill>
                <a:latin typeface="Quattrocento Sans"/>
                <a:ea typeface="Quattrocento Sans"/>
                <a:cs typeface="Quattrocento Sans"/>
                <a:sym typeface="Quattrocento Sans"/>
              </a:rPr>
              <a:t>Manejo de errores</a:t>
            </a:r>
            <a:endParaRPr lang="es-CO" dirty="0"/>
          </a:p>
        </p:txBody>
      </p:sp>
      <p:sp>
        <p:nvSpPr>
          <p:cNvPr id="213" name="Google Shape;213;p7"/>
          <p:cNvSpPr txBox="1"/>
          <p:nvPr/>
        </p:nvSpPr>
        <p:spPr>
          <a:xfrm>
            <a:off x="555144" y="1046280"/>
            <a:ext cx="6056086" cy="5262979"/>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r>
              <a:rPr lang="es-ES" sz="1800" dirty="0">
                <a:solidFill>
                  <a:schemeClr val="lt1"/>
                </a:solidFill>
                <a:latin typeface="Quattrocento Sans"/>
                <a:ea typeface="Quattrocento Sans"/>
                <a:cs typeface="Quattrocento Sans"/>
                <a:sym typeface="Quattrocento Sans"/>
              </a:rPr>
              <a:t>El manejo de errores se verificó sobre todo en el proceso en el cual se da una interacción con el usuario, ya que en este la introducción de los datos de los clientes y productos, así como la generación de recibos y facturas, son las partes donde el error humano se ve presente. </a:t>
            </a:r>
          </a:p>
          <a:p>
            <a:pPr marL="0" marR="0" lvl="0" indent="0" algn="just" rtl="0">
              <a:spcBef>
                <a:spcPts val="0"/>
              </a:spcBef>
              <a:spcAft>
                <a:spcPts val="0"/>
              </a:spcAft>
              <a:buNone/>
            </a:pPr>
            <a:endParaRPr lang="es-ES" sz="1800" dirty="0">
              <a:solidFill>
                <a:schemeClr val="lt1"/>
              </a:solidFill>
              <a:latin typeface="Quattrocento Sans"/>
              <a:ea typeface="Quattrocento Sans"/>
              <a:cs typeface="Quattrocento Sans"/>
              <a:sym typeface="Quattrocento Sans"/>
            </a:endParaRPr>
          </a:p>
          <a:p>
            <a:pPr marL="0" marR="0" lvl="0" indent="0" algn="just" rtl="0">
              <a:spcBef>
                <a:spcPts val="0"/>
              </a:spcBef>
              <a:spcAft>
                <a:spcPts val="0"/>
              </a:spcAft>
              <a:buNone/>
            </a:pPr>
            <a:r>
              <a:rPr lang="es-ES" sz="1800" dirty="0">
                <a:solidFill>
                  <a:schemeClr val="lt1"/>
                </a:solidFill>
                <a:latin typeface="Quattrocento Sans"/>
                <a:ea typeface="Quattrocento Sans"/>
                <a:cs typeface="Quattrocento Sans"/>
                <a:sym typeface="Quattrocento Sans"/>
              </a:rPr>
              <a:t>En el código se manejan los siguientes errores:</a:t>
            </a:r>
          </a:p>
          <a:p>
            <a:pPr marL="0" marR="0" lvl="0" indent="0" algn="just" rtl="0">
              <a:spcBef>
                <a:spcPts val="0"/>
              </a:spcBef>
              <a:spcAft>
                <a:spcPts val="0"/>
              </a:spcAft>
              <a:buNone/>
            </a:pPr>
            <a:endParaRPr lang="es-ES" sz="1800" dirty="0">
              <a:solidFill>
                <a:schemeClr val="lt1"/>
              </a:solidFill>
              <a:latin typeface="Quattrocento Sans"/>
              <a:ea typeface="Quattrocento Sans"/>
              <a:cs typeface="Quattrocento Sans"/>
              <a:sym typeface="Quattrocento Sans"/>
            </a:endParaRPr>
          </a:p>
          <a:p>
            <a:pPr marL="0" marR="0" lvl="0" indent="0" algn="just" rtl="0">
              <a:spcBef>
                <a:spcPts val="0"/>
              </a:spcBef>
              <a:spcAft>
                <a:spcPts val="0"/>
              </a:spcAft>
              <a:buNone/>
            </a:pPr>
            <a:endParaRPr lang="es-ES" sz="1800" dirty="0">
              <a:solidFill>
                <a:schemeClr val="lt1"/>
              </a:solidFill>
              <a:latin typeface="Quattrocento Sans"/>
              <a:ea typeface="Quattrocento Sans"/>
              <a:cs typeface="Quattrocento Sans"/>
              <a:sym typeface="Quattrocento Sans"/>
            </a:endParaRPr>
          </a:p>
          <a:p>
            <a:pPr marL="0" marR="0" lvl="0" indent="0" algn="just" rtl="0">
              <a:spcBef>
                <a:spcPts val="0"/>
              </a:spcBef>
              <a:spcAft>
                <a:spcPts val="0"/>
              </a:spcAft>
              <a:buNone/>
            </a:pPr>
            <a:r>
              <a:rPr lang="es-ES" sz="1800" dirty="0">
                <a:solidFill>
                  <a:schemeClr val="lt1"/>
                </a:solidFill>
                <a:latin typeface="Quattrocento Sans"/>
                <a:ea typeface="Quattrocento Sans"/>
                <a:cs typeface="Quattrocento Sans"/>
                <a:sym typeface="Quattrocento Sans"/>
              </a:rPr>
              <a:t>Datos de cliente (Al ingresar el RFC):</a:t>
            </a:r>
          </a:p>
          <a:p>
            <a:pPr marL="0" marR="0" lvl="0" indent="0" algn="just" rtl="0">
              <a:spcBef>
                <a:spcPts val="0"/>
              </a:spcBef>
              <a:spcAft>
                <a:spcPts val="0"/>
              </a:spcAft>
              <a:buNone/>
            </a:pPr>
            <a:r>
              <a:rPr lang="es-ES" sz="1800" dirty="0">
                <a:solidFill>
                  <a:schemeClr val="lt1"/>
                </a:solidFill>
                <a:latin typeface="Quattrocento Sans"/>
                <a:ea typeface="Quattrocento Sans"/>
                <a:cs typeface="Quattrocento Sans"/>
                <a:sym typeface="Quattrocento Sans"/>
              </a:rPr>
              <a:t>El código comprueba si la longitud del RFC introducido es válida para un cliente (ya sea "persona física" o "persona moral").</a:t>
            </a:r>
          </a:p>
          <a:p>
            <a:pPr marL="0" marR="0" lvl="0" indent="0" algn="just" rtl="0">
              <a:spcBef>
                <a:spcPts val="0"/>
              </a:spcBef>
              <a:spcAft>
                <a:spcPts val="0"/>
              </a:spcAft>
              <a:buNone/>
            </a:pPr>
            <a:r>
              <a:rPr lang="es-ES" sz="1800" dirty="0">
                <a:solidFill>
                  <a:schemeClr val="lt1"/>
                </a:solidFill>
                <a:latin typeface="Quattrocento Sans"/>
                <a:ea typeface="Quattrocento Sans"/>
                <a:cs typeface="Quattrocento Sans"/>
                <a:sym typeface="Quattrocento Sans"/>
              </a:rPr>
              <a:t>Si el RFC no cumple con los requisitos especificados, se produce un manejo de error, arrojando el mensaje: "El RFC debe tener 12 dígitos (moral) o 13 dígitos (física)“</a:t>
            </a:r>
          </a:p>
          <a:p>
            <a:pPr marL="0" marR="0" lvl="0" indent="0" algn="just" rtl="0">
              <a:spcBef>
                <a:spcPts val="0"/>
              </a:spcBef>
              <a:spcAft>
                <a:spcPts val="0"/>
              </a:spcAft>
              <a:buNone/>
            </a:pPr>
            <a:r>
              <a:rPr lang="es-ES" sz="1800" dirty="0">
                <a:solidFill>
                  <a:schemeClr val="lt1"/>
                </a:solidFill>
                <a:latin typeface="Quattrocento Sans"/>
                <a:ea typeface="Quattrocento Sans"/>
                <a:cs typeface="Quattrocento Sans"/>
                <a:sym typeface="Quattrocento Sans"/>
              </a:rPr>
              <a:t>Finalmente, la excepción se captura mediante except ValueError as e: y se imprime el mensaje de error correspondiente con print(e).</a:t>
            </a:r>
            <a:endParaRPr sz="1800" dirty="0">
              <a:solidFill>
                <a:schemeClr val="lt1"/>
              </a:solidFill>
              <a:latin typeface="Quattrocento Sans"/>
              <a:ea typeface="Quattrocento Sans"/>
              <a:cs typeface="Quattrocento Sans"/>
              <a:sym typeface="Quattrocento Sans"/>
            </a:endParaRPr>
          </a:p>
        </p:txBody>
      </p:sp>
      <p:pic>
        <p:nvPicPr>
          <p:cNvPr id="3" name="Imagen 2">
            <a:extLst>
              <a:ext uri="{FF2B5EF4-FFF2-40B4-BE49-F238E27FC236}">
                <a16:creationId xmlns:a16="http://schemas.microsoft.com/office/drawing/2014/main" id="{5641435C-FA04-EA09-9015-3F1D5F49758D}"/>
              </a:ext>
            </a:extLst>
          </p:cNvPr>
          <p:cNvPicPr>
            <a:picLocks noChangeAspect="1"/>
          </p:cNvPicPr>
          <p:nvPr/>
        </p:nvPicPr>
        <p:blipFill>
          <a:blip r:embed="rId3"/>
          <a:stretch>
            <a:fillRect/>
          </a:stretch>
        </p:blipFill>
        <p:spPr>
          <a:xfrm>
            <a:off x="6016322" y="2428735"/>
            <a:ext cx="5620534" cy="1000265"/>
          </a:xfrm>
          <a:prstGeom prst="rect">
            <a:avLst/>
          </a:prstGeom>
        </p:spPr>
      </p:pic>
    </p:spTree>
    <p:extLst>
      <p:ext uri="{BB962C8B-B14F-4D97-AF65-F5344CB8AC3E}">
        <p14:creationId xmlns:p14="http://schemas.microsoft.com/office/powerpoint/2010/main" val="2249644284"/>
      </p:ext>
    </p:extLst>
  </p:cSld>
  <p:clrMapOvr>
    <a:masterClrMapping/>
  </p:clrMapOvr>
  <mc:AlternateContent xmlns:mc="http://schemas.openxmlformats.org/markup-compatibility/2006">
    <mc:Choice xmlns:p14="http://schemas.microsoft.com/office/powerpoint/2010/main" Requires="p14">
      <p:transition spd="slow" p14:dur="1200">
        <p:fade thruBlk="1"/>
      </p:transition>
    </mc:Choice>
    <mc:Fallback>
      <p:transition spd="slow">
        <p:fade thruBlk="1"/>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50" name="Google Shape;250;p11"/>
          <p:cNvSpPr txBox="1"/>
          <p:nvPr/>
        </p:nvSpPr>
        <p:spPr>
          <a:xfrm>
            <a:off x="550299" y="754620"/>
            <a:ext cx="11091401" cy="2215991"/>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r>
              <a:rPr lang="es-ES" sz="2400" dirty="0">
                <a:solidFill>
                  <a:schemeClr val="lt1"/>
                </a:solidFill>
                <a:latin typeface="Quattrocento Sans"/>
                <a:ea typeface="Quattrocento Sans"/>
                <a:cs typeface="Quattrocento Sans"/>
                <a:sym typeface="Quattrocento Sans"/>
              </a:rPr>
              <a:t>Datos de compra (En los productos):El código verifica si los valores introducidos para el precio y la cantidad de productos son números positivos. Si alguno de estos valores no cumple con el requisito, se produce un manejo de error y se muestra el mensaje: "Tanto el precio como la cantidad deben ser números positivos". Así, la excepción es capturada mediante except ValueError as e, imprimiendo así el mensaje de error correspondiente con print("Error:", e).</a:t>
            </a:r>
            <a:endParaRPr sz="3200" dirty="0">
              <a:solidFill>
                <a:schemeClr val="lt1"/>
              </a:solidFill>
              <a:latin typeface="Quattrocento Sans"/>
              <a:ea typeface="Quattrocento Sans"/>
              <a:cs typeface="Quattrocento Sans"/>
              <a:sym typeface="Quattrocento Sans"/>
            </a:endParaRPr>
          </a:p>
        </p:txBody>
      </p:sp>
      <p:pic>
        <p:nvPicPr>
          <p:cNvPr id="4" name="Imagen 3">
            <a:extLst>
              <a:ext uri="{FF2B5EF4-FFF2-40B4-BE49-F238E27FC236}">
                <a16:creationId xmlns:a16="http://schemas.microsoft.com/office/drawing/2014/main" id="{8E99E824-D39E-3297-88EB-9D825B68547F}"/>
              </a:ext>
            </a:extLst>
          </p:cNvPr>
          <p:cNvPicPr>
            <a:picLocks noChangeAspect="1"/>
          </p:cNvPicPr>
          <p:nvPr/>
        </p:nvPicPr>
        <p:blipFill>
          <a:blip r:embed="rId3"/>
          <a:stretch>
            <a:fillRect/>
          </a:stretch>
        </p:blipFill>
        <p:spPr>
          <a:xfrm>
            <a:off x="2876143" y="3715940"/>
            <a:ext cx="6760008" cy="1584723"/>
          </a:xfrm>
          <a:prstGeom prst="rect">
            <a:avLst/>
          </a:prstGeom>
        </p:spPr>
      </p:pic>
    </p:spTree>
    <p:extLst>
      <p:ext uri="{BB962C8B-B14F-4D97-AF65-F5344CB8AC3E}">
        <p14:creationId xmlns:p14="http://schemas.microsoft.com/office/powerpoint/2010/main" val="2582913640"/>
      </p:ext>
    </p:extLst>
  </p:cSld>
  <p:clrMapOvr>
    <a:masterClrMapping/>
  </p:clrMapOvr>
  <mc:AlternateContent xmlns:mc="http://schemas.openxmlformats.org/markup-compatibility/2006">
    <mc:Choice xmlns:p14="http://schemas.microsoft.com/office/powerpoint/2010/main" Requires="p14">
      <p:transition spd="slow" p14:dur="3000">
        <p14:shred dir="ou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7"/>
          <p:cNvSpPr txBox="1"/>
          <p:nvPr/>
        </p:nvSpPr>
        <p:spPr>
          <a:xfrm>
            <a:off x="555144" y="1046280"/>
            <a:ext cx="6056086" cy="276999"/>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endParaRPr sz="1800" dirty="0">
              <a:solidFill>
                <a:schemeClr val="lt1"/>
              </a:solidFill>
              <a:latin typeface="Quattrocento Sans"/>
              <a:ea typeface="Quattrocento Sans"/>
              <a:cs typeface="Quattrocento Sans"/>
              <a:sym typeface="Quattrocento Sans"/>
            </a:endParaRPr>
          </a:p>
        </p:txBody>
      </p:sp>
      <p:sp>
        <p:nvSpPr>
          <p:cNvPr id="7" name="Google Shape;250;p11">
            <a:extLst>
              <a:ext uri="{FF2B5EF4-FFF2-40B4-BE49-F238E27FC236}">
                <a16:creationId xmlns:a16="http://schemas.microsoft.com/office/drawing/2014/main" id="{DFAA4896-1BD8-AC57-722C-5787D1E4CC0B}"/>
              </a:ext>
            </a:extLst>
          </p:cNvPr>
          <p:cNvSpPr txBox="1"/>
          <p:nvPr/>
        </p:nvSpPr>
        <p:spPr>
          <a:xfrm>
            <a:off x="755169" y="843677"/>
            <a:ext cx="4174019" cy="5170646"/>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r>
              <a:rPr lang="es-ES" sz="2400" dirty="0">
                <a:solidFill>
                  <a:schemeClr val="lt1"/>
                </a:solidFill>
                <a:latin typeface="Quattrocento Sans"/>
                <a:ea typeface="Quattrocento Sans"/>
                <a:cs typeface="Quattrocento Sans"/>
                <a:sym typeface="Quattrocento Sans"/>
              </a:rPr>
              <a:t>Y finalmente, en la verificación de identificador de recibo:</a:t>
            </a:r>
          </a:p>
          <a:p>
            <a:pPr marL="0" marR="0" lvl="0" indent="0" algn="just" rtl="0">
              <a:spcBef>
                <a:spcPts val="0"/>
              </a:spcBef>
              <a:spcAft>
                <a:spcPts val="0"/>
              </a:spcAft>
              <a:buNone/>
            </a:pPr>
            <a:endParaRPr lang="es-ES" sz="2400" dirty="0">
              <a:solidFill>
                <a:schemeClr val="lt1"/>
              </a:solidFill>
              <a:latin typeface="Quattrocento Sans"/>
              <a:ea typeface="Quattrocento Sans"/>
              <a:cs typeface="Quattrocento Sans"/>
              <a:sym typeface="Quattrocento Sans"/>
            </a:endParaRPr>
          </a:p>
          <a:p>
            <a:pPr marL="0" marR="0" lvl="0" indent="0" algn="just" rtl="0">
              <a:spcBef>
                <a:spcPts val="0"/>
              </a:spcBef>
              <a:spcAft>
                <a:spcPts val="0"/>
              </a:spcAft>
              <a:buNone/>
            </a:pPr>
            <a:r>
              <a:rPr lang="es-ES" sz="2400" dirty="0">
                <a:solidFill>
                  <a:schemeClr val="lt1"/>
                </a:solidFill>
                <a:latin typeface="Quattrocento Sans"/>
                <a:ea typeface="Quattrocento Sans"/>
                <a:cs typeface="Quattrocento Sans"/>
                <a:sym typeface="Quattrocento Sans"/>
              </a:rPr>
              <a:t>Se solicita al usuario que ingrese el identificador del recibo para generar la factura.</a:t>
            </a:r>
          </a:p>
          <a:p>
            <a:pPr marL="0" marR="0" lvl="0" indent="0" algn="just" rtl="0">
              <a:spcBef>
                <a:spcPts val="0"/>
              </a:spcBef>
              <a:spcAft>
                <a:spcPts val="0"/>
              </a:spcAft>
              <a:buNone/>
            </a:pPr>
            <a:r>
              <a:rPr lang="es-ES" sz="2400" dirty="0">
                <a:solidFill>
                  <a:schemeClr val="lt1"/>
                </a:solidFill>
                <a:latin typeface="Quattrocento Sans"/>
                <a:ea typeface="Quattrocento Sans"/>
                <a:cs typeface="Quattrocento Sans"/>
                <a:sym typeface="Quattrocento Sans"/>
              </a:rPr>
              <a:t>Por lo que se comprueba si el identificador ingresado coincide con el identificador del recibo actual. Si no coinciden, se imprime un mensaje de error indicando que el identificador no es correcto.</a:t>
            </a:r>
            <a:endParaRPr sz="3200" dirty="0">
              <a:solidFill>
                <a:schemeClr val="lt1"/>
              </a:solidFill>
              <a:latin typeface="Quattrocento Sans"/>
              <a:ea typeface="Quattrocento Sans"/>
              <a:cs typeface="Quattrocento Sans"/>
              <a:sym typeface="Quattrocento Sans"/>
            </a:endParaRPr>
          </a:p>
        </p:txBody>
      </p:sp>
      <p:pic>
        <p:nvPicPr>
          <p:cNvPr id="10" name="Imagen 9">
            <a:extLst>
              <a:ext uri="{FF2B5EF4-FFF2-40B4-BE49-F238E27FC236}">
                <a16:creationId xmlns:a16="http://schemas.microsoft.com/office/drawing/2014/main" id="{7EABA464-100D-D7A8-A257-5515CB516D97}"/>
              </a:ext>
            </a:extLst>
          </p:cNvPr>
          <p:cNvPicPr>
            <a:picLocks noChangeAspect="1"/>
          </p:cNvPicPr>
          <p:nvPr/>
        </p:nvPicPr>
        <p:blipFill>
          <a:blip r:embed="rId3"/>
          <a:stretch>
            <a:fillRect/>
          </a:stretch>
        </p:blipFill>
        <p:spPr>
          <a:xfrm>
            <a:off x="5471779" y="2543039"/>
            <a:ext cx="6233939" cy="1271724"/>
          </a:xfrm>
          <a:prstGeom prst="rect">
            <a:avLst/>
          </a:prstGeom>
        </p:spPr>
      </p:pic>
    </p:spTree>
    <p:extLst>
      <p:ext uri="{BB962C8B-B14F-4D97-AF65-F5344CB8AC3E}">
        <p14:creationId xmlns:p14="http://schemas.microsoft.com/office/powerpoint/2010/main" val="3423006109"/>
      </p:ext>
    </p:extLst>
  </p:cSld>
  <p:clrMapOvr>
    <a:masterClrMapping/>
  </p:clrMapOvr>
  <mc:AlternateContent xmlns:mc="http://schemas.openxmlformats.org/markup-compatibility/2006">
    <mc:Choice xmlns:p14="http://schemas.microsoft.com/office/powerpoint/2010/main" Requires="p14">
      <p:transition spd="slow" p14:dur="1200">
        <p:fade thruBlk="1"/>
      </p:transition>
    </mc:Choice>
    <mc:Fallback>
      <p:transition spd="slow">
        <p:fade thruBlk="1"/>
      </p:transition>
    </mc:Fallback>
  </mc:AlternateContent>
</p:sld>
</file>

<file path=ppt/theme/theme1.xml><?xml version="1.0" encoding="utf-8"?>
<a:theme xmlns:a="http://schemas.openxmlformats.org/drawingml/2006/main" name="Citable">
  <a:themeElements>
    <a:clrScheme name="Verde azulado">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976</Words>
  <Application>Microsoft Office PowerPoint</Application>
  <PresentationFormat>Panorámica</PresentationFormat>
  <Paragraphs>33</Paragraphs>
  <Slides>16</Slides>
  <Notes>16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Arial</vt:lpstr>
      <vt:lpstr>Oswald Medium</vt:lpstr>
      <vt:lpstr>Noto Sans Symbols</vt:lpstr>
      <vt:lpstr>Century Gothic</vt:lpstr>
      <vt:lpstr>Quattrocento Sans</vt:lpstr>
      <vt:lpstr>Citable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DIANAPC</dc:creator>
  <cp:lastModifiedBy>Bryan Tonatiuh Ochoa De La Cruz</cp:lastModifiedBy>
  <cp:revision>3</cp:revision>
  <dcterms:created xsi:type="dcterms:W3CDTF">2021-04-02T15:55:15Z</dcterms:created>
  <dcterms:modified xsi:type="dcterms:W3CDTF">2023-10-16T04:33:41Z</dcterms:modified>
</cp:coreProperties>
</file>