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5854700" cy="3295650"/>
  <p:notesSz cx="5854700" cy="32956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56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9102" y="1021651"/>
            <a:ext cx="4976495" cy="6920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78205" y="1845564"/>
            <a:ext cx="4098290" cy="823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5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5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92735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015170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5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0792" y="359926"/>
            <a:ext cx="5353114" cy="5607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6800" y="1042370"/>
            <a:ext cx="5061099" cy="8718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90598" y="3064954"/>
            <a:ext cx="1873504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92735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15384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94751" y="8"/>
            <a:ext cx="3352165" cy="3288029"/>
          </a:xfrm>
          <a:custGeom>
            <a:avLst/>
            <a:gdLst/>
            <a:ahLst/>
            <a:cxnLst/>
            <a:rect l="l" t="t" r="r" b="b"/>
            <a:pathLst>
              <a:path w="3352165" h="3288029">
                <a:moveTo>
                  <a:pt x="3352159" y="0"/>
                </a:moveTo>
                <a:lnTo>
                  <a:pt x="0" y="0"/>
                </a:lnTo>
                <a:lnTo>
                  <a:pt x="0" y="3287938"/>
                </a:lnTo>
                <a:lnTo>
                  <a:pt x="3352159" y="3287938"/>
                </a:lnTo>
                <a:lnTo>
                  <a:pt x="3352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41649" y="400995"/>
            <a:ext cx="3077210" cy="140814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ctr">
              <a:lnSpc>
                <a:spcPct val="99400"/>
              </a:lnSpc>
              <a:spcBef>
                <a:spcPts val="110"/>
              </a:spcBef>
            </a:pPr>
            <a:r>
              <a:rPr lang="en-US" sz="3050" spc="110" dirty="0">
                <a:latin typeface="Times New Roman"/>
                <a:cs typeface="Times New Roman"/>
              </a:rPr>
              <a:t>I’M </a:t>
            </a:r>
            <a:r>
              <a:rPr lang="en-IN" sz="3050" spc="110" dirty="0">
                <a:latin typeface="Times New Roman"/>
                <a:cs typeface="Times New Roman"/>
              </a:rPr>
              <a:t>Presenting </a:t>
            </a:r>
            <a:r>
              <a:rPr sz="3050" spc="110" dirty="0">
                <a:latin typeface="Times New Roman"/>
                <a:cs typeface="Times New Roman"/>
              </a:rPr>
              <a:t>: </a:t>
            </a:r>
            <a:r>
              <a:rPr sz="3050" spc="80" dirty="0">
                <a:latin typeface="Times New Roman"/>
                <a:cs typeface="Times New Roman"/>
              </a:rPr>
              <a:t> </a:t>
            </a:r>
            <a:r>
              <a:rPr lang="en-US" sz="3050" spc="125" dirty="0">
                <a:latin typeface="Times New Roman"/>
                <a:cs typeface="Times New Roman"/>
              </a:rPr>
              <a:t>T</a:t>
            </a:r>
            <a:r>
              <a:rPr sz="3050" spc="125" dirty="0">
                <a:latin typeface="Times New Roman"/>
                <a:cs typeface="Times New Roman"/>
              </a:rPr>
              <a:t>he </a:t>
            </a:r>
            <a:r>
              <a:rPr sz="3050" spc="130" dirty="0">
                <a:latin typeface="Times New Roman"/>
                <a:cs typeface="Times New Roman"/>
              </a:rPr>
              <a:t> </a:t>
            </a:r>
            <a:r>
              <a:rPr sz="3050" spc="80" dirty="0">
                <a:latin typeface="Times New Roman"/>
                <a:cs typeface="Times New Roman"/>
              </a:rPr>
              <a:t>Evolution </a:t>
            </a:r>
            <a:r>
              <a:rPr sz="3050" spc="85" dirty="0">
                <a:latin typeface="Times New Roman"/>
                <a:cs typeface="Times New Roman"/>
              </a:rPr>
              <a:t> </a:t>
            </a:r>
            <a:r>
              <a:rPr sz="3050" spc="35" dirty="0">
                <a:latin typeface="Times New Roman"/>
                <a:cs typeface="Times New Roman"/>
              </a:rPr>
              <a:t>P</a:t>
            </a:r>
            <a:r>
              <a:rPr sz="3050" spc="185" dirty="0">
                <a:latin typeface="Times New Roman"/>
                <a:cs typeface="Times New Roman"/>
              </a:rPr>
              <a:t>o</a:t>
            </a:r>
            <a:r>
              <a:rPr sz="3050" spc="60" dirty="0">
                <a:latin typeface="Times New Roman"/>
                <a:cs typeface="Times New Roman"/>
              </a:rPr>
              <a:t>rt</a:t>
            </a:r>
            <a:r>
              <a:rPr sz="3050" spc="-5" dirty="0">
                <a:latin typeface="Times New Roman"/>
                <a:cs typeface="Times New Roman"/>
              </a:rPr>
              <a:t>f</a:t>
            </a:r>
            <a:r>
              <a:rPr sz="3050" spc="155" dirty="0">
                <a:latin typeface="Times New Roman"/>
                <a:cs typeface="Times New Roman"/>
              </a:rPr>
              <a:t>o</a:t>
            </a:r>
            <a:r>
              <a:rPr sz="3050" spc="100" dirty="0">
                <a:latin typeface="Times New Roman"/>
                <a:cs typeface="Times New Roman"/>
              </a:rPr>
              <a:t>l</a:t>
            </a:r>
            <a:r>
              <a:rPr sz="3050" spc="95" dirty="0">
                <a:latin typeface="Times New Roman"/>
                <a:cs typeface="Times New Roman"/>
              </a:rPr>
              <a:t>i</a:t>
            </a:r>
            <a:r>
              <a:rPr sz="3050" spc="190" dirty="0">
                <a:latin typeface="Times New Roman"/>
                <a:cs typeface="Times New Roman"/>
              </a:rPr>
              <a:t>o</a:t>
            </a:r>
            <a:r>
              <a:rPr sz="3050" spc="-170" dirty="0">
                <a:latin typeface="Times New Roman"/>
                <a:cs typeface="Times New Roman"/>
              </a:rPr>
              <a:t> </a:t>
            </a:r>
            <a:r>
              <a:rPr sz="3050" spc="-325" dirty="0">
                <a:latin typeface="Times New Roman"/>
                <a:cs typeface="Times New Roman"/>
              </a:rPr>
              <a:t>W</a:t>
            </a:r>
            <a:r>
              <a:rPr sz="3050" spc="114" dirty="0">
                <a:latin typeface="Times New Roman"/>
                <a:cs typeface="Times New Roman"/>
              </a:rPr>
              <a:t>e</a:t>
            </a:r>
            <a:r>
              <a:rPr sz="3050" spc="140" dirty="0">
                <a:latin typeface="Times New Roman"/>
                <a:cs typeface="Times New Roman"/>
              </a:rPr>
              <a:t>b</a:t>
            </a:r>
            <a:r>
              <a:rPr sz="3050" spc="210" dirty="0">
                <a:latin typeface="Times New Roman"/>
                <a:cs typeface="Times New Roman"/>
              </a:rPr>
              <a:t>s</a:t>
            </a:r>
            <a:r>
              <a:rPr sz="3050" spc="75" dirty="0">
                <a:latin typeface="Times New Roman"/>
                <a:cs typeface="Times New Roman"/>
              </a:rPr>
              <a:t>it</a:t>
            </a:r>
            <a:r>
              <a:rPr sz="3050" spc="175" dirty="0">
                <a:latin typeface="Times New Roman"/>
                <a:cs typeface="Times New Roman"/>
              </a:rPr>
              <a:t>e</a:t>
            </a:r>
            <a:endParaRPr sz="305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207" y="365330"/>
            <a:ext cx="1637120" cy="255728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24126" y="8"/>
            <a:ext cx="2922905" cy="3288029"/>
            <a:chOff x="2924126" y="8"/>
            <a:chExt cx="2922905" cy="3288029"/>
          </a:xfrm>
        </p:grpSpPr>
        <p:sp>
          <p:nvSpPr>
            <p:cNvPr id="3" name="object 3"/>
            <p:cNvSpPr/>
            <p:nvPr/>
          </p:nvSpPr>
          <p:spPr>
            <a:xfrm>
              <a:off x="2924126" y="8"/>
              <a:ext cx="2922905" cy="3288029"/>
            </a:xfrm>
            <a:custGeom>
              <a:avLst/>
              <a:gdLst/>
              <a:ahLst/>
              <a:cxnLst/>
              <a:rect l="l" t="t" r="r" b="b"/>
              <a:pathLst>
                <a:path w="2922904" h="3288029">
                  <a:moveTo>
                    <a:pt x="2922614" y="0"/>
                  </a:moveTo>
                  <a:lnTo>
                    <a:pt x="0" y="0"/>
                  </a:lnTo>
                  <a:lnTo>
                    <a:pt x="0" y="3287938"/>
                  </a:lnTo>
                  <a:lnTo>
                    <a:pt x="2922614" y="3287938"/>
                  </a:lnTo>
                  <a:lnTo>
                    <a:pt x="29226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42589" y="365330"/>
              <a:ext cx="2076270" cy="254510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2532" y="614038"/>
            <a:ext cx="1518285" cy="3289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950" spc="40" dirty="0">
                <a:solidFill>
                  <a:srgbClr val="000000"/>
                </a:solidFill>
              </a:rPr>
              <a:t>I</a:t>
            </a:r>
            <a:r>
              <a:rPr sz="1950" spc="65" dirty="0">
                <a:solidFill>
                  <a:srgbClr val="000000"/>
                </a:solidFill>
              </a:rPr>
              <a:t>n</a:t>
            </a:r>
            <a:r>
              <a:rPr sz="1950" spc="-15" dirty="0">
                <a:solidFill>
                  <a:srgbClr val="000000"/>
                </a:solidFill>
              </a:rPr>
              <a:t>t</a:t>
            </a:r>
            <a:r>
              <a:rPr sz="1950" spc="-5" dirty="0">
                <a:solidFill>
                  <a:srgbClr val="000000"/>
                </a:solidFill>
              </a:rPr>
              <a:t>r</a:t>
            </a:r>
            <a:r>
              <a:rPr sz="1950" spc="25" dirty="0">
                <a:solidFill>
                  <a:srgbClr val="000000"/>
                </a:solidFill>
              </a:rPr>
              <a:t>oduct</a:t>
            </a:r>
            <a:r>
              <a:rPr sz="1950" spc="20" dirty="0">
                <a:solidFill>
                  <a:srgbClr val="000000"/>
                </a:solidFill>
              </a:rPr>
              <a:t>ion</a:t>
            </a:r>
            <a:endParaRPr sz="195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3643" y="1477280"/>
            <a:ext cx="635791" cy="791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50988" y="1003757"/>
            <a:ext cx="1938655" cy="11455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70"/>
              </a:spcBef>
            </a:pPr>
            <a:r>
              <a:rPr sz="800" spc="40" dirty="0">
                <a:latin typeface="Verdana"/>
                <a:cs typeface="Verdana"/>
              </a:rPr>
              <a:t>W</a:t>
            </a:r>
            <a:r>
              <a:rPr sz="800" spc="5" dirty="0">
                <a:latin typeface="Verdana"/>
                <a:cs typeface="Verdana"/>
              </a:rPr>
              <a:t>el</a:t>
            </a:r>
            <a:r>
              <a:rPr sz="800" spc="-5" dirty="0">
                <a:latin typeface="Verdana"/>
                <a:cs typeface="Verdana"/>
              </a:rPr>
              <a:t>c</a:t>
            </a:r>
            <a:r>
              <a:rPr sz="800" spc="35" dirty="0">
                <a:latin typeface="Verdana"/>
                <a:cs typeface="Verdana"/>
              </a:rPr>
              <a:t>om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t</a:t>
            </a:r>
            <a:r>
              <a:rPr sz="800" spc="10" dirty="0">
                <a:latin typeface="Verdana"/>
                <a:cs typeface="Verdana"/>
              </a:rPr>
              <a:t>o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th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25" dirty="0">
                <a:latin typeface="Verdana"/>
                <a:cs typeface="Verdana"/>
              </a:rPr>
              <a:t>u</a:t>
            </a:r>
            <a:r>
              <a:rPr sz="800" spc="15" dirty="0">
                <a:latin typeface="Verdana"/>
                <a:cs typeface="Verdana"/>
              </a:rPr>
              <a:t>n</a:t>
            </a:r>
            <a:r>
              <a:rPr sz="800" spc="-60" dirty="0">
                <a:latin typeface="Verdana"/>
                <a:cs typeface="Verdana"/>
              </a:rPr>
              <a:t>v</a:t>
            </a:r>
            <a:r>
              <a:rPr sz="800" spc="-5" dirty="0">
                <a:latin typeface="Verdana"/>
                <a:cs typeface="Verdana"/>
              </a:rPr>
              <a:t>ei</a:t>
            </a:r>
            <a:r>
              <a:rPr sz="800" spc="-10" dirty="0">
                <a:latin typeface="Verdana"/>
                <a:cs typeface="Verdana"/>
              </a:rPr>
              <a:t>l</a:t>
            </a:r>
            <a:r>
              <a:rPr sz="800" spc="10" dirty="0">
                <a:latin typeface="Verdana"/>
                <a:cs typeface="Verdana"/>
              </a:rPr>
              <a:t>in</a:t>
            </a:r>
            <a:r>
              <a:rPr sz="800" spc="40" dirty="0">
                <a:latin typeface="Verdana"/>
                <a:cs typeface="Verdana"/>
              </a:rPr>
              <a:t>g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5" dirty="0">
                <a:latin typeface="Verdana"/>
                <a:cs typeface="Verdana"/>
              </a:rPr>
              <a:t>o</a:t>
            </a:r>
            <a:r>
              <a:rPr sz="800" spc="-15" dirty="0">
                <a:latin typeface="Verdana"/>
                <a:cs typeface="Verdana"/>
              </a:rPr>
              <a:t>f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t</a:t>
            </a:r>
            <a:r>
              <a:rPr sz="800" spc="25" dirty="0">
                <a:latin typeface="Verdana"/>
                <a:cs typeface="Verdana"/>
              </a:rPr>
              <a:t>h</a:t>
            </a:r>
            <a:r>
              <a:rPr sz="800" dirty="0">
                <a:latin typeface="Verdana"/>
                <a:cs typeface="Verdana"/>
              </a:rPr>
              <a:t>e  </a:t>
            </a:r>
            <a:r>
              <a:rPr sz="800" i="1" spc="10" dirty="0">
                <a:latin typeface="Verdana"/>
                <a:cs typeface="Verdana"/>
              </a:rPr>
              <a:t>E</a:t>
            </a:r>
            <a:r>
              <a:rPr sz="800" i="1" spc="-60" dirty="0">
                <a:latin typeface="Verdana"/>
                <a:cs typeface="Verdana"/>
              </a:rPr>
              <a:t>v</a:t>
            </a:r>
            <a:r>
              <a:rPr sz="800" i="1" dirty="0">
                <a:latin typeface="Verdana"/>
                <a:cs typeface="Verdana"/>
              </a:rPr>
              <a:t>o</a:t>
            </a:r>
            <a:r>
              <a:rPr sz="800" i="1" spc="-5" dirty="0">
                <a:latin typeface="Verdana"/>
                <a:cs typeface="Verdana"/>
              </a:rPr>
              <a:t>l</a:t>
            </a:r>
            <a:r>
              <a:rPr sz="800" i="1" spc="5" dirty="0">
                <a:latin typeface="Verdana"/>
                <a:cs typeface="Verdana"/>
              </a:rPr>
              <a:t>utio</a:t>
            </a:r>
            <a:r>
              <a:rPr sz="800" i="1" spc="25" dirty="0">
                <a:latin typeface="Verdana"/>
                <a:cs typeface="Verdana"/>
              </a:rPr>
              <a:t>n</a:t>
            </a:r>
            <a:r>
              <a:rPr sz="800" i="1" spc="-75" dirty="0">
                <a:latin typeface="Verdana"/>
                <a:cs typeface="Verdana"/>
              </a:rPr>
              <a:t> </a:t>
            </a:r>
            <a:r>
              <a:rPr sz="800" i="1" spc="70" dirty="0">
                <a:latin typeface="Verdana"/>
                <a:cs typeface="Verdana"/>
              </a:rPr>
              <a:t>P</a:t>
            </a:r>
            <a:r>
              <a:rPr sz="800" i="1" spc="5" dirty="0">
                <a:latin typeface="Verdana"/>
                <a:cs typeface="Verdana"/>
              </a:rPr>
              <a:t>o</a:t>
            </a:r>
            <a:r>
              <a:rPr sz="800" i="1" spc="-15" dirty="0">
                <a:latin typeface="Verdana"/>
                <a:cs typeface="Verdana"/>
              </a:rPr>
              <a:t>r</a:t>
            </a:r>
            <a:r>
              <a:rPr sz="800" i="1" spc="-5" dirty="0">
                <a:latin typeface="Verdana"/>
                <a:cs typeface="Verdana"/>
              </a:rPr>
              <a:t>t</a:t>
            </a:r>
            <a:r>
              <a:rPr sz="800" i="1" spc="-15" dirty="0">
                <a:latin typeface="Verdana"/>
                <a:cs typeface="Verdana"/>
              </a:rPr>
              <a:t>f</a:t>
            </a:r>
            <a:r>
              <a:rPr sz="800" i="1" spc="5" dirty="0">
                <a:latin typeface="Verdana"/>
                <a:cs typeface="Verdana"/>
              </a:rPr>
              <a:t>o</a:t>
            </a:r>
            <a:r>
              <a:rPr sz="800" i="1" spc="-5" dirty="0">
                <a:latin typeface="Verdana"/>
                <a:cs typeface="Verdana"/>
              </a:rPr>
              <a:t>lio</a:t>
            </a:r>
            <a:r>
              <a:rPr sz="800" i="1" spc="-75" dirty="0">
                <a:latin typeface="Verdana"/>
                <a:cs typeface="Verdana"/>
              </a:rPr>
              <a:t> </a:t>
            </a:r>
            <a:r>
              <a:rPr sz="800" i="1" spc="40" dirty="0">
                <a:latin typeface="Verdana"/>
                <a:cs typeface="Verdana"/>
              </a:rPr>
              <a:t>W</a:t>
            </a:r>
            <a:r>
              <a:rPr sz="800" i="1" spc="-5" dirty="0">
                <a:latin typeface="Verdana"/>
                <a:cs typeface="Verdana"/>
              </a:rPr>
              <a:t>e</a:t>
            </a:r>
            <a:r>
              <a:rPr sz="800" i="1" dirty="0">
                <a:latin typeface="Verdana"/>
                <a:cs typeface="Verdana"/>
              </a:rPr>
              <a:t>bs</a:t>
            </a:r>
            <a:r>
              <a:rPr sz="800" i="1" spc="-15" dirty="0">
                <a:latin typeface="Verdana"/>
                <a:cs typeface="Verdana"/>
              </a:rPr>
              <a:t>i</a:t>
            </a:r>
            <a:r>
              <a:rPr sz="800" i="1" spc="-10" dirty="0">
                <a:latin typeface="Verdana"/>
                <a:cs typeface="Verdana"/>
              </a:rPr>
              <a:t>t</a:t>
            </a:r>
            <a:r>
              <a:rPr sz="800" i="1" dirty="0">
                <a:latin typeface="Verdana"/>
                <a:cs typeface="Verdana"/>
              </a:rPr>
              <a:t>e</a:t>
            </a:r>
            <a:r>
              <a:rPr sz="800" spc="-125" dirty="0">
                <a:latin typeface="Verdana"/>
                <a:cs typeface="Verdana"/>
              </a:rPr>
              <a:t>,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a  </a:t>
            </a:r>
            <a:r>
              <a:rPr sz="800" spc="5" dirty="0">
                <a:latin typeface="Verdana"/>
                <a:cs typeface="Verdana"/>
              </a:rPr>
              <a:t>groundbreaking</a:t>
            </a:r>
            <a:r>
              <a:rPr sz="800" spc="-6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platform</a:t>
            </a:r>
            <a:r>
              <a:rPr sz="800" spc="-65" dirty="0">
                <a:latin typeface="Verdana"/>
                <a:cs typeface="Verdana"/>
              </a:rPr>
              <a:t> </a:t>
            </a:r>
            <a:r>
              <a:rPr sz="800" spc="10" dirty="0">
                <a:latin typeface="Verdana"/>
                <a:cs typeface="Verdana"/>
              </a:rPr>
              <a:t>designed</a:t>
            </a:r>
            <a:r>
              <a:rPr sz="800" spc="-65" dirty="0">
                <a:latin typeface="Verdana"/>
                <a:cs typeface="Verdana"/>
              </a:rPr>
              <a:t> </a:t>
            </a:r>
            <a:r>
              <a:rPr sz="800" spc="-5" dirty="0">
                <a:latin typeface="Verdana"/>
                <a:cs typeface="Verdana"/>
              </a:rPr>
              <a:t>to </a:t>
            </a:r>
            <a:r>
              <a:rPr lang="en-IN" sz="800" spc="-265" dirty="0">
                <a:latin typeface="Verdana"/>
                <a:cs typeface="Verdana"/>
              </a:rPr>
              <a:t> </a:t>
            </a:r>
            <a:r>
              <a:rPr lang="en-IN" sz="800" spc="-40" dirty="0">
                <a:latin typeface="Verdana"/>
                <a:cs typeface="Verdana"/>
              </a:rPr>
              <a:t>r</a:t>
            </a:r>
            <a:r>
              <a:rPr lang="en-IN" sz="800" spc="-10" dirty="0">
                <a:latin typeface="Verdana"/>
                <a:cs typeface="Verdana"/>
              </a:rPr>
              <a:t>e</a:t>
            </a:r>
            <a:r>
              <a:rPr lang="en-IN" sz="800" spc="-60" dirty="0">
                <a:latin typeface="Verdana"/>
                <a:cs typeface="Verdana"/>
              </a:rPr>
              <a:t>v</a:t>
            </a:r>
            <a:r>
              <a:rPr lang="en-IN" sz="800" spc="5" dirty="0">
                <a:latin typeface="Verdana"/>
                <a:cs typeface="Verdana"/>
              </a:rPr>
              <a:t>oluti</a:t>
            </a:r>
            <a:r>
              <a:rPr lang="en-IN" sz="800" dirty="0">
                <a:latin typeface="Verdana"/>
                <a:cs typeface="Verdana"/>
              </a:rPr>
              <a:t>oni</a:t>
            </a:r>
            <a:r>
              <a:rPr lang="en-IN" sz="800" spc="-10" dirty="0">
                <a:latin typeface="Verdana"/>
                <a:cs typeface="Verdana"/>
              </a:rPr>
              <a:t>z</a:t>
            </a:r>
            <a:r>
              <a:rPr lang="en-IN" sz="800" dirty="0">
                <a:latin typeface="Verdana"/>
                <a:cs typeface="Verdana"/>
              </a:rPr>
              <a:t>e</a:t>
            </a:r>
            <a:r>
              <a:rPr lang="en-IN" sz="800" spc="-75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th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25" dirty="0">
                <a:latin typeface="Verdana"/>
                <a:cs typeface="Verdana"/>
              </a:rPr>
              <a:t>w</a:t>
            </a:r>
            <a:r>
              <a:rPr sz="800" spc="15" dirty="0">
                <a:latin typeface="Verdana"/>
                <a:cs typeface="Verdana"/>
              </a:rPr>
              <a:t>eb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5" dirty="0">
                <a:latin typeface="Verdana"/>
                <a:cs typeface="Verdana"/>
              </a:rPr>
              <a:t>p</a:t>
            </a:r>
            <a:r>
              <a:rPr sz="800" spc="-10" dirty="0">
                <a:latin typeface="Verdana"/>
                <a:cs typeface="Verdana"/>
              </a:rPr>
              <a:t>r</a:t>
            </a:r>
            <a:r>
              <a:rPr sz="800" dirty="0">
                <a:latin typeface="Verdana"/>
                <a:cs typeface="Verdana"/>
              </a:rPr>
              <a:t>esen</a:t>
            </a:r>
            <a:r>
              <a:rPr sz="800" spc="15" dirty="0">
                <a:latin typeface="Verdana"/>
                <a:cs typeface="Verdana"/>
              </a:rPr>
              <a:t>c</a:t>
            </a:r>
            <a:r>
              <a:rPr sz="800" dirty="0">
                <a:latin typeface="Verdana"/>
                <a:cs typeface="Verdana"/>
              </a:rPr>
              <a:t>e  </a:t>
            </a:r>
            <a:r>
              <a:rPr sz="800" spc="-15" dirty="0">
                <a:latin typeface="Verdana"/>
                <a:cs typeface="Verdana"/>
              </a:rPr>
              <a:t>e</a:t>
            </a:r>
            <a:r>
              <a:rPr sz="800" spc="-5" dirty="0">
                <a:latin typeface="Verdana"/>
                <a:cs typeface="Verdana"/>
              </a:rPr>
              <a:t>xp</a:t>
            </a:r>
            <a:r>
              <a:rPr sz="800" spc="-10" dirty="0">
                <a:latin typeface="Verdana"/>
                <a:cs typeface="Verdana"/>
              </a:rPr>
              <a:t>e</a:t>
            </a:r>
            <a:r>
              <a:rPr sz="800" spc="-35" dirty="0">
                <a:latin typeface="Verdana"/>
                <a:cs typeface="Verdana"/>
              </a:rPr>
              <a:t>r</a:t>
            </a:r>
            <a:r>
              <a:rPr sz="800" spc="5" dirty="0">
                <a:latin typeface="Verdana"/>
                <a:cs typeface="Verdana"/>
              </a:rPr>
              <a:t>ien</a:t>
            </a:r>
            <a:r>
              <a:rPr sz="800" spc="15" dirty="0">
                <a:latin typeface="Verdana"/>
                <a:cs typeface="Verdana"/>
              </a:rPr>
              <a:t>c</a:t>
            </a:r>
            <a:r>
              <a:rPr sz="800" spc="-5" dirty="0">
                <a:latin typeface="Verdana"/>
                <a:cs typeface="Verdana"/>
              </a:rPr>
              <a:t>e</a:t>
            </a:r>
            <a:r>
              <a:rPr sz="800" spc="-125" dirty="0">
                <a:latin typeface="Verdana"/>
                <a:cs typeface="Verdana"/>
              </a:rPr>
              <a:t>.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This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5" dirty="0">
                <a:latin typeface="Verdana"/>
                <a:cs typeface="Verdana"/>
              </a:rPr>
              <a:t>p</a:t>
            </a:r>
            <a:r>
              <a:rPr sz="800" spc="-10" dirty="0">
                <a:latin typeface="Verdana"/>
                <a:cs typeface="Verdana"/>
              </a:rPr>
              <a:t>r</a:t>
            </a:r>
            <a:r>
              <a:rPr sz="800" spc="-5" dirty="0">
                <a:latin typeface="Verdana"/>
                <a:cs typeface="Verdana"/>
              </a:rPr>
              <a:t>esenta</a:t>
            </a:r>
            <a:r>
              <a:rPr sz="800" dirty="0">
                <a:latin typeface="Verdana"/>
                <a:cs typeface="Verdana"/>
              </a:rPr>
              <a:t>t</a:t>
            </a:r>
            <a:r>
              <a:rPr sz="800" spc="10" dirty="0">
                <a:latin typeface="Verdana"/>
                <a:cs typeface="Verdana"/>
              </a:rPr>
              <a:t>ion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will  </a:t>
            </a:r>
            <a:r>
              <a:rPr sz="800" spc="-5" dirty="0">
                <a:latin typeface="Verdana"/>
                <a:cs typeface="Verdana"/>
              </a:rPr>
              <a:t>sho</a:t>
            </a:r>
            <a:r>
              <a:rPr sz="800" spc="25" dirty="0">
                <a:latin typeface="Verdana"/>
                <a:cs typeface="Verdana"/>
              </a:rPr>
              <a:t>w</a:t>
            </a:r>
            <a:r>
              <a:rPr sz="800" spc="-5" dirty="0">
                <a:latin typeface="Verdana"/>
                <a:cs typeface="Verdana"/>
              </a:rPr>
              <a:t>case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th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inn</a:t>
            </a:r>
            <a:r>
              <a:rPr sz="800" spc="-5" dirty="0">
                <a:latin typeface="Verdana"/>
                <a:cs typeface="Verdana"/>
              </a:rPr>
              <a:t>o</a:t>
            </a:r>
            <a:r>
              <a:rPr sz="800" spc="-60" dirty="0">
                <a:latin typeface="Verdana"/>
                <a:cs typeface="Verdana"/>
              </a:rPr>
              <a:t>v</a:t>
            </a:r>
            <a:r>
              <a:rPr sz="800" spc="-15" dirty="0">
                <a:latin typeface="Verdana"/>
                <a:cs typeface="Verdana"/>
              </a:rPr>
              <a:t>a</a:t>
            </a:r>
            <a:r>
              <a:rPr sz="800" dirty="0">
                <a:latin typeface="Verdana"/>
                <a:cs typeface="Verdana"/>
              </a:rPr>
              <a:t>t</a:t>
            </a:r>
            <a:r>
              <a:rPr sz="800" spc="-20" dirty="0">
                <a:latin typeface="Verdana"/>
                <a:cs typeface="Verdana"/>
              </a:rPr>
              <a:t>i</a:t>
            </a:r>
            <a:r>
              <a:rPr sz="800" spc="-55" dirty="0">
                <a:latin typeface="Verdana"/>
                <a:cs typeface="Verdana"/>
              </a:rPr>
              <a:t>v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25" dirty="0">
                <a:latin typeface="Verdana"/>
                <a:cs typeface="Verdana"/>
              </a:rPr>
              <a:t>f</a:t>
            </a:r>
            <a:r>
              <a:rPr sz="800" spc="-15" dirty="0">
                <a:latin typeface="Verdana"/>
                <a:cs typeface="Verdana"/>
              </a:rPr>
              <a:t>e</a:t>
            </a:r>
            <a:r>
              <a:rPr sz="800" spc="-5" dirty="0">
                <a:latin typeface="Verdana"/>
                <a:cs typeface="Verdana"/>
              </a:rPr>
              <a:t>atu</a:t>
            </a:r>
            <a:r>
              <a:rPr sz="800" spc="-20" dirty="0">
                <a:latin typeface="Verdana"/>
                <a:cs typeface="Verdana"/>
              </a:rPr>
              <a:t>r</a:t>
            </a:r>
            <a:r>
              <a:rPr sz="800" spc="-5" dirty="0">
                <a:latin typeface="Verdana"/>
                <a:cs typeface="Verdana"/>
              </a:rPr>
              <a:t>e</a:t>
            </a:r>
            <a:r>
              <a:rPr sz="800" spc="-30" dirty="0">
                <a:latin typeface="Verdana"/>
                <a:cs typeface="Verdana"/>
              </a:rPr>
              <a:t>s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a</a:t>
            </a:r>
            <a:r>
              <a:rPr sz="800" spc="25" dirty="0">
                <a:latin typeface="Verdana"/>
                <a:cs typeface="Verdana"/>
              </a:rPr>
              <a:t>nd  </a:t>
            </a:r>
            <a:r>
              <a:rPr sz="800" spc="20" dirty="0">
                <a:latin typeface="Verdana"/>
                <a:cs typeface="Verdana"/>
              </a:rPr>
              <a:t>b</a:t>
            </a:r>
            <a:r>
              <a:rPr sz="800" spc="10" dirty="0">
                <a:latin typeface="Verdana"/>
                <a:cs typeface="Verdana"/>
              </a:rPr>
              <a:t>e</a:t>
            </a:r>
            <a:r>
              <a:rPr sz="800" spc="25" dirty="0">
                <a:latin typeface="Verdana"/>
                <a:cs typeface="Verdana"/>
              </a:rPr>
              <a:t>n</a:t>
            </a:r>
            <a:r>
              <a:rPr sz="800" spc="-5" dirty="0">
                <a:latin typeface="Verdana"/>
                <a:cs typeface="Verdana"/>
              </a:rPr>
              <a:t>e</a:t>
            </a:r>
            <a:r>
              <a:rPr sz="800" spc="40" dirty="0">
                <a:latin typeface="Verdana"/>
                <a:cs typeface="Verdana"/>
              </a:rPr>
              <a:t>ﬁ</a:t>
            </a:r>
            <a:r>
              <a:rPr sz="800" spc="-15" dirty="0">
                <a:latin typeface="Verdana"/>
                <a:cs typeface="Verdana"/>
              </a:rPr>
              <a:t>ts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5" dirty="0">
                <a:latin typeface="Verdana"/>
                <a:cs typeface="Verdana"/>
              </a:rPr>
              <a:t>of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5" dirty="0">
                <a:latin typeface="Verdana"/>
                <a:cs typeface="Verdana"/>
              </a:rPr>
              <a:t>this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20" dirty="0">
                <a:latin typeface="Verdana"/>
                <a:cs typeface="Verdana"/>
              </a:rPr>
              <a:t>cu</a:t>
            </a:r>
            <a:r>
              <a:rPr sz="800" dirty="0">
                <a:latin typeface="Verdana"/>
                <a:cs typeface="Verdana"/>
              </a:rPr>
              <a:t>tt</a:t>
            </a:r>
            <a:r>
              <a:rPr sz="800" spc="10" dirty="0">
                <a:latin typeface="Verdana"/>
                <a:cs typeface="Verdana"/>
              </a:rPr>
              <a:t>in</a:t>
            </a:r>
            <a:r>
              <a:rPr sz="800" spc="-10" dirty="0">
                <a:latin typeface="Verdana"/>
                <a:cs typeface="Verdana"/>
              </a:rPr>
              <a:t>g</a:t>
            </a:r>
            <a:r>
              <a:rPr sz="800" spc="-5" dirty="0">
                <a:latin typeface="Verdana"/>
                <a:cs typeface="Verdana"/>
              </a:rPr>
              <a:t>-e</a:t>
            </a:r>
            <a:r>
              <a:rPr sz="800" spc="25" dirty="0">
                <a:latin typeface="Verdana"/>
                <a:cs typeface="Verdana"/>
              </a:rPr>
              <a:t>dge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5" dirty="0">
                <a:latin typeface="Verdana"/>
                <a:cs typeface="Verdana"/>
              </a:rPr>
              <a:t>po</a:t>
            </a:r>
            <a:r>
              <a:rPr sz="800" spc="15" dirty="0">
                <a:latin typeface="Verdana"/>
                <a:cs typeface="Verdana"/>
              </a:rPr>
              <a:t>r</a:t>
            </a:r>
            <a:r>
              <a:rPr sz="800" spc="-5" dirty="0">
                <a:latin typeface="Verdana"/>
                <a:cs typeface="Verdana"/>
              </a:rPr>
              <a:t>t</a:t>
            </a:r>
            <a:r>
              <a:rPr sz="800" spc="-15" dirty="0">
                <a:latin typeface="Verdana"/>
                <a:cs typeface="Verdana"/>
              </a:rPr>
              <a:t>f</a:t>
            </a:r>
            <a:r>
              <a:rPr sz="800" spc="-5" dirty="0">
                <a:latin typeface="Verdana"/>
                <a:cs typeface="Verdana"/>
              </a:rPr>
              <a:t>ol</a:t>
            </a:r>
            <a:r>
              <a:rPr sz="800" spc="-10" dirty="0">
                <a:latin typeface="Verdana"/>
                <a:cs typeface="Verdana"/>
              </a:rPr>
              <a:t>i</a:t>
            </a:r>
            <a:r>
              <a:rPr sz="800" spc="5" dirty="0">
                <a:latin typeface="Verdana"/>
                <a:cs typeface="Verdana"/>
              </a:rPr>
              <a:t>o  </a:t>
            </a:r>
            <a:r>
              <a:rPr sz="800" spc="-15" dirty="0">
                <a:latin typeface="Verdana"/>
                <a:cs typeface="Verdana"/>
              </a:rPr>
              <a:t>website.</a:t>
            </a:r>
            <a:endParaRPr sz="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2" y="8"/>
            <a:ext cx="2596871" cy="328793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839117" y="359926"/>
            <a:ext cx="2764790" cy="560705"/>
            <a:chOff x="2839117" y="359926"/>
            <a:chExt cx="2764790" cy="560705"/>
          </a:xfrm>
        </p:grpSpPr>
        <p:sp>
          <p:nvSpPr>
            <p:cNvPr id="4" name="object 4"/>
            <p:cNvSpPr/>
            <p:nvPr/>
          </p:nvSpPr>
          <p:spPr>
            <a:xfrm>
              <a:off x="2839117" y="359926"/>
              <a:ext cx="2764790" cy="560705"/>
            </a:xfrm>
            <a:custGeom>
              <a:avLst/>
              <a:gdLst/>
              <a:ahLst/>
              <a:cxnLst/>
              <a:rect l="l" t="t" r="r" b="b"/>
              <a:pathLst>
                <a:path w="2764790" h="560705">
                  <a:moveTo>
                    <a:pt x="2764298" y="0"/>
                  </a:moveTo>
                  <a:lnTo>
                    <a:pt x="0" y="0"/>
                  </a:lnTo>
                  <a:lnTo>
                    <a:pt x="0" y="560176"/>
                  </a:lnTo>
                  <a:lnTo>
                    <a:pt x="2764298" y="560176"/>
                  </a:lnTo>
                  <a:lnTo>
                    <a:pt x="27642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54609" y="539151"/>
              <a:ext cx="114299" cy="1142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54599" y="539151"/>
              <a:ext cx="114299" cy="11429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2673985">
              <a:lnSpc>
                <a:spcPct val="100000"/>
              </a:lnSpc>
              <a:spcBef>
                <a:spcPts val="635"/>
              </a:spcBef>
            </a:pPr>
            <a:r>
              <a:rPr spc="15" dirty="0"/>
              <a:t>Enhanced</a:t>
            </a:r>
            <a:r>
              <a:rPr spc="30" dirty="0"/>
              <a:t> </a:t>
            </a:r>
            <a:r>
              <a:rPr spc="-15" dirty="0"/>
              <a:t>User</a:t>
            </a:r>
            <a:r>
              <a:rPr spc="-5" dirty="0"/>
              <a:t> Eperience</a:t>
            </a: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43385" y="1522034"/>
            <a:ext cx="637854" cy="9921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972509" y="1042370"/>
            <a:ext cx="2485390" cy="8718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ctr">
              <a:lnSpc>
                <a:spcPct val="115399"/>
              </a:lnSpc>
              <a:spcBef>
                <a:spcPts val="120"/>
              </a:spcBef>
            </a:pPr>
            <a:r>
              <a:rPr sz="800" spc="-40" dirty="0">
                <a:latin typeface="Verdana"/>
                <a:cs typeface="Verdana"/>
              </a:rPr>
              <a:t>T</a:t>
            </a:r>
            <a:r>
              <a:rPr sz="800" spc="25" dirty="0">
                <a:latin typeface="Verdana"/>
                <a:cs typeface="Verdana"/>
              </a:rPr>
              <a:t>h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i="1" spc="10" dirty="0">
                <a:latin typeface="Verdana"/>
                <a:cs typeface="Verdana"/>
              </a:rPr>
              <a:t>E</a:t>
            </a:r>
            <a:r>
              <a:rPr sz="800" i="1" spc="-60" dirty="0">
                <a:latin typeface="Verdana"/>
                <a:cs typeface="Verdana"/>
              </a:rPr>
              <a:t>v</a:t>
            </a:r>
            <a:r>
              <a:rPr sz="800" i="1" spc="5" dirty="0">
                <a:latin typeface="Verdana"/>
                <a:cs typeface="Verdana"/>
              </a:rPr>
              <a:t>olu</a:t>
            </a:r>
            <a:r>
              <a:rPr sz="800" i="1" dirty="0">
                <a:latin typeface="Verdana"/>
                <a:cs typeface="Verdana"/>
              </a:rPr>
              <a:t>t</a:t>
            </a:r>
            <a:r>
              <a:rPr sz="800" i="1" spc="10" dirty="0">
                <a:latin typeface="Verdana"/>
                <a:cs typeface="Verdana"/>
              </a:rPr>
              <a:t>ion</a:t>
            </a:r>
            <a:r>
              <a:rPr sz="800" i="1" spc="-75" dirty="0">
                <a:latin typeface="Verdana"/>
                <a:cs typeface="Verdana"/>
              </a:rPr>
              <a:t> </a:t>
            </a:r>
            <a:r>
              <a:rPr sz="800" i="1" spc="70" dirty="0">
                <a:latin typeface="Verdana"/>
                <a:cs typeface="Verdana"/>
              </a:rPr>
              <a:t>P</a:t>
            </a:r>
            <a:r>
              <a:rPr sz="800" i="1" spc="5" dirty="0">
                <a:latin typeface="Verdana"/>
                <a:cs typeface="Verdana"/>
              </a:rPr>
              <a:t>o</a:t>
            </a:r>
            <a:r>
              <a:rPr sz="800" i="1" spc="-15" dirty="0">
                <a:latin typeface="Verdana"/>
                <a:cs typeface="Verdana"/>
              </a:rPr>
              <a:t>r</a:t>
            </a:r>
            <a:r>
              <a:rPr sz="800" i="1" spc="-5" dirty="0">
                <a:latin typeface="Verdana"/>
                <a:cs typeface="Verdana"/>
              </a:rPr>
              <a:t>t</a:t>
            </a:r>
            <a:r>
              <a:rPr sz="800" i="1" spc="-15" dirty="0">
                <a:latin typeface="Verdana"/>
                <a:cs typeface="Verdana"/>
              </a:rPr>
              <a:t>f</a:t>
            </a:r>
            <a:r>
              <a:rPr sz="800" i="1" spc="5" dirty="0">
                <a:latin typeface="Verdana"/>
                <a:cs typeface="Verdana"/>
              </a:rPr>
              <a:t>o</a:t>
            </a:r>
            <a:r>
              <a:rPr sz="800" i="1" spc="-5" dirty="0">
                <a:latin typeface="Verdana"/>
                <a:cs typeface="Verdana"/>
              </a:rPr>
              <a:t>lio</a:t>
            </a:r>
            <a:r>
              <a:rPr sz="800" i="1" spc="-75" dirty="0">
                <a:latin typeface="Verdana"/>
                <a:cs typeface="Verdana"/>
              </a:rPr>
              <a:t> </a:t>
            </a:r>
            <a:r>
              <a:rPr sz="800" i="1" spc="40" dirty="0">
                <a:latin typeface="Verdana"/>
                <a:cs typeface="Verdana"/>
              </a:rPr>
              <a:t>W</a:t>
            </a:r>
            <a:r>
              <a:rPr sz="800" i="1" dirty="0">
                <a:latin typeface="Verdana"/>
                <a:cs typeface="Verdana"/>
              </a:rPr>
              <a:t>ebsi</a:t>
            </a:r>
            <a:r>
              <a:rPr sz="800" i="1" spc="-20" dirty="0">
                <a:latin typeface="Verdana"/>
                <a:cs typeface="Verdana"/>
              </a:rPr>
              <a:t>t</a:t>
            </a:r>
            <a:r>
              <a:rPr sz="800" i="1" dirty="0">
                <a:latin typeface="Verdana"/>
                <a:cs typeface="Verdana"/>
              </a:rPr>
              <a:t>e</a:t>
            </a:r>
            <a:r>
              <a:rPr sz="800" i="1" spc="-75" dirty="0">
                <a:latin typeface="Verdana"/>
                <a:cs typeface="Verdana"/>
              </a:rPr>
              <a:t> </a:t>
            </a:r>
            <a:r>
              <a:rPr sz="800" spc="5" dirty="0">
                <a:latin typeface="Verdana"/>
                <a:cs typeface="Verdana"/>
              </a:rPr>
              <a:t>o</a:t>
            </a:r>
            <a:r>
              <a:rPr sz="800" spc="-15" dirty="0">
                <a:latin typeface="Verdana"/>
                <a:cs typeface="Verdana"/>
              </a:rPr>
              <a:t>f</a:t>
            </a:r>
            <a:r>
              <a:rPr sz="800" spc="-25" dirty="0">
                <a:latin typeface="Verdana"/>
                <a:cs typeface="Verdana"/>
              </a:rPr>
              <a:t>f</a:t>
            </a:r>
            <a:r>
              <a:rPr sz="800" spc="-15" dirty="0">
                <a:latin typeface="Verdana"/>
                <a:cs typeface="Verdana"/>
              </a:rPr>
              <a:t>er</a:t>
            </a:r>
            <a:r>
              <a:rPr sz="800" spc="-30" dirty="0">
                <a:latin typeface="Verdana"/>
                <a:cs typeface="Verdana"/>
              </a:rPr>
              <a:t>s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a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s</a:t>
            </a:r>
            <a:r>
              <a:rPr sz="800" spc="-35" dirty="0">
                <a:latin typeface="Verdana"/>
                <a:cs typeface="Verdana"/>
              </a:rPr>
              <a:t>e</a:t>
            </a:r>
            <a:r>
              <a:rPr sz="800" spc="10" dirty="0">
                <a:latin typeface="Verdana"/>
                <a:cs typeface="Verdana"/>
              </a:rPr>
              <a:t>aml</a:t>
            </a:r>
            <a:r>
              <a:rPr sz="800" spc="5" dirty="0">
                <a:latin typeface="Verdana"/>
                <a:cs typeface="Verdana"/>
              </a:rPr>
              <a:t>e</a:t>
            </a:r>
            <a:r>
              <a:rPr sz="800" spc="-30" dirty="0">
                <a:latin typeface="Verdana"/>
                <a:cs typeface="Verdana"/>
              </a:rPr>
              <a:t>ss  </a:t>
            </a:r>
            <a:r>
              <a:rPr sz="800" spc="5" dirty="0">
                <a:latin typeface="Verdana"/>
                <a:cs typeface="Verdana"/>
              </a:rPr>
              <a:t>an</a:t>
            </a:r>
            <a:r>
              <a:rPr sz="800" spc="35" dirty="0">
                <a:latin typeface="Verdana"/>
                <a:cs typeface="Verdana"/>
              </a:rPr>
              <a:t>d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intuiti</a:t>
            </a:r>
            <a:r>
              <a:rPr sz="800" spc="-15" dirty="0">
                <a:latin typeface="Verdana"/>
                <a:cs typeface="Verdana"/>
              </a:rPr>
              <a:t>v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5" dirty="0">
                <a:latin typeface="Verdana"/>
                <a:cs typeface="Verdana"/>
              </a:rPr>
              <a:t>n</a:t>
            </a:r>
            <a:r>
              <a:rPr sz="800" spc="-5" dirty="0">
                <a:latin typeface="Verdana"/>
                <a:cs typeface="Verdana"/>
              </a:rPr>
              <a:t>aviga</a:t>
            </a:r>
            <a:r>
              <a:rPr sz="800" spc="-10" dirty="0">
                <a:latin typeface="Verdana"/>
                <a:cs typeface="Verdana"/>
              </a:rPr>
              <a:t>t</a:t>
            </a:r>
            <a:r>
              <a:rPr sz="800" spc="10" dirty="0">
                <a:latin typeface="Verdana"/>
                <a:cs typeface="Verdana"/>
              </a:rPr>
              <a:t>ion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e</a:t>
            </a:r>
            <a:r>
              <a:rPr sz="800" spc="-10" dirty="0">
                <a:latin typeface="Verdana"/>
                <a:cs typeface="Verdana"/>
              </a:rPr>
              <a:t>xpe</a:t>
            </a:r>
            <a:r>
              <a:rPr sz="800" spc="-20" dirty="0">
                <a:latin typeface="Verdana"/>
                <a:cs typeface="Verdana"/>
              </a:rPr>
              <a:t>r</a:t>
            </a:r>
            <a:r>
              <a:rPr sz="800" spc="-5" dirty="0">
                <a:latin typeface="Verdana"/>
                <a:cs typeface="Verdana"/>
              </a:rPr>
              <a:t>i</a:t>
            </a:r>
            <a:r>
              <a:rPr sz="800" spc="-10" dirty="0">
                <a:latin typeface="Verdana"/>
                <a:cs typeface="Verdana"/>
              </a:rPr>
              <a:t>e</a:t>
            </a:r>
            <a:r>
              <a:rPr sz="800" spc="25" dirty="0">
                <a:latin typeface="Verdana"/>
                <a:cs typeface="Verdana"/>
              </a:rPr>
              <a:t>n</a:t>
            </a:r>
            <a:r>
              <a:rPr sz="800" spc="15" dirty="0">
                <a:latin typeface="Verdana"/>
                <a:cs typeface="Verdana"/>
              </a:rPr>
              <a:t>c</a:t>
            </a:r>
            <a:r>
              <a:rPr sz="800" spc="-65" dirty="0">
                <a:latin typeface="Verdana"/>
                <a:cs typeface="Verdana"/>
              </a:rPr>
              <a:t>e,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ens</a:t>
            </a:r>
            <a:r>
              <a:rPr sz="800" spc="20" dirty="0">
                <a:latin typeface="Verdana"/>
                <a:cs typeface="Verdana"/>
              </a:rPr>
              <a:t>u</a:t>
            </a:r>
            <a:r>
              <a:rPr sz="800" spc="-35" dirty="0">
                <a:latin typeface="Verdana"/>
                <a:cs typeface="Verdana"/>
              </a:rPr>
              <a:t>r</a:t>
            </a:r>
            <a:r>
              <a:rPr sz="800" spc="10" dirty="0">
                <a:latin typeface="Verdana"/>
                <a:cs typeface="Verdana"/>
              </a:rPr>
              <a:t>in</a:t>
            </a:r>
            <a:r>
              <a:rPr sz="800" spc="30" dirty="0">
                <a:latin typeface="Verdana"/>
                <a:cs typeface="Verdana"/>
              </a:rPr>
              <a:t>g  </a:t>
            </a:r>
            <a:r>
              <a:rPr sz="800" spc="5" dirty="0">
                <a:latin typeface="Verdana"/>
                <a:cs typeface="Verdana"/>
              </a:rPr>
              <a:t>that </a:t>
            </a:r>
            <a:r>
              <a:rPr sz="800" spc="-20" dirty="0">
                <a:latin typeface="Verdana"/>
                <a:cs typeface="Verdana"/>
              </a:rPr>
              <a:t>visitors </a:t>
            </a:r>
            <a:r>
              <a:rPr sz="800" spc="10" dirty="0">
                <a:latin typeface="Verdana"/>
                <a:cs typeface="Verdana"/>
              </a:rPr>
              <a:t>can </a:t>
            </a:r>
            <a:r>
              <a:rPr sz="800" spc="-25" dirty="0">
                <a:latin typeface="Verdana"/>
                <a:cs typeface="Verdana"/>
              </a:rPr>
              <a:t>easily </a:t>
            </a:r>
            <a:r>
              <a:rPr sz="800" spc="-10" dirty="0">
                <a:latin typeface="Verdana"/>
                <a:cs typeface="Verdana"/>
              </a:rPr>
              <a:t>explore </a:t>
            </a:r>
            <a:r>
              <a:rPr sz="800" spc="15" dirty="0">
                <a:latin typeface="Verdana"/>
                <a:cs typeface="Verdana"/>
              </a:rPr>
              <a:t>and </a:t>
            </a:r>
            <a:r>
              <a:rPr sz="800" spc="-5" dirty="0">
                <a:latin typeface="Verdana"/>
                <a:cs typeface="Verdana"/>
              </a:rPr>
              <a:t>interact </a:t>
            </a:r>
            <a:r>
              <a:rPr sz="800" spc="15" dirty="0">
                <a:latin typeface="Verdana"/>
                <a:cs typeface="Verdana"/>
              </a:rPr>
              <a:t>with </a:t>
            </a:r>
            <a:r>
              <a:rPr sz="800" spc="-270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th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con</a:t>
            </a:r>
            <a:r>
              <a:rPr sz="800" spc="-5" dirty="0">
                <a:latin typeface="Verdana"/>
                <a:cs typeface="Verdana"/>
              </a:rPr>
              <a:t>te</a:t>
            </a:r>
            <a:r>
              <a:rPr sz="800" spc="20" dirty="0">
                <a:latin typeface="Verdana"/>
                <a:cs typeface="Verdana"/>
              </a:rPr>
              <a:t>n</a:t>
            </a:r>
            <a:r>
              <a:rPr sz="800" spc="15" dirty="0">
                <a:latin typeface="Verdana"/>
                <a:cs typeface="Verdana"/>
              </a:rPr>
              <a:t>t</a:t>
            </a:r>
            <a:r>
              <a:rPr sz="800" spc="-125" dirty="0">
                <a:latin typeface="Verdana"/>
                <a:cs typeface="Verdana"/>
              </a:rPr>
              <a:t>.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40" dirty="0">
                <a:latin typeface="Verdana"/>
                <a:cs typeface="Verdana"/>
              </a:rPr>
              <a:t>T</a:t>
            </a:r>
            <a:r>
              <a:rPr sz="800" spc="25" dirty="0">
                <a:latin typeface="Verdana"/>
                <a:cs typeface="Verdana"/>
              </a:rPr>
              <a:t>h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5" dirty="0">
                <a:latin typeface="Verdana"/>
                <a:cs typeface="Verdana"/>
              </a:rPr>
              <a:t>us</a:t>
            </a:r>
            <a:r>
              <a:rPr sz="800" spc="-10" dirty="0">
                <a:latin typeface="Verdana"/>
                <a:cs typeface="Verdana"/>
              </a:rPr>
              <a:t>e</a:t>
            </a:r>
            <a:r>
              <a:rPr sz="800" spc="-35" dirty="0">
                <a:latin typeface="Verdana"/>
                <a:cs typeface="Verdana"/>
              </a:rPr>
              <a:t>r</a:t>
            </a:r>
            <a:r>
              <a:rPr sz="800" spc="-65" dirty="0">
                <a:latin typeface="Verdana"/>
                <a:cs typeface="Verdana"/>
              </a:rPr>
              <a:t>-</a:t>
            </a:r>
            <a:r>
              <a:rPr sz="800" spc="45" dirty="0">
                <a:latin typeface="Verdana"/>
                <a:cs typeface="Verdana"/>
              </a:rPr>
              <a:t>f</a:t>
            </a:r>
            <a:r>
              <a:rPr sz="800" spc="-35" dirty="0">
                <a:latin typeface="Verdana"/>
                <a:cs typeface="Verdana"/>
              </a:rPr>
              <a:t>r</a:t>
            </a:r>
            <a:r>
              <a:rPr sz="800" spc="5" dirty="0">
                <a:latin typeface="Verdana"/>
                <a:cs typeface="Verdana"/>
              </a:rPr>
              <a:t>ien</a:t>
            </a:r>
            <a:r>
              <a:rPr sz="800" spc="-5" dirty="0">
                <a:latin typeface="Verdana"/>
                <a:cs typeface="Verdana"/>
              </a:rPr>
              <a:t>dly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5" dirty="0">
                <a:latin typeface="Verdana"/>
                <a:cs typeface="Verdana"/>
              </a:rPr>
              <a:t>in</a:t>
            </a:r>
            <a:r>
              <a:rPr sz="800" spc="-10" dirty="0">
                <a:latin typeface="Verdana"/>
                <a:cs typeface="Verdana"/>
              </a:rPr>
              <a:t>t</a:t>
            </a:r>
            <a:r>
              <a:rPr sz="800" spc="-5" dirty="0">
                <a:latin typeface="Verdana"/>
                <a:cs typeface="Verdana"/>
              </a:rPr>
              <a:t>e</a:t>
            </a:r>
            <a:r>
              <a:rPr sz="800" spc="-25" dirty="0">
                <a:latin typeface="Verdana"/>
                <a:cs typeface="Verdana"/>
              </a:rPr>
              <a:t>r</a:t>
            </a:r>
            <a:r>
              <a:rPr sz="800" spc="-30" dirty="0">
                <a:latin typeface="Verdana"/>
                <a:cs typeface="Verdana"/>
              </a:rPr>
              <a:t>f</a:t>
            </a:r>
            <a:r>
              <a:rPr sz="800" spc="-15" dirty="0">
                <a:latin typeface="Verdana"/>
                <a:cs typeface="Verdana"/>
              </a:rPr>
              <a:t>a</a:t>
            </a:r>
            <a:r>
              <a:rPr sz="800" spc="15" dirty="0">
                <a:latin typeface="Verdana"/>
                <a:cs typeface="Verdana"/>
              </a:rPr>
              <a:t>c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20" dirty="0">
                <a:latin typeface="Verdana"/>
                <a:cs typeface="Verdana"/>
              </a:rPr>
              <a:t>is  </a:t>
            </a:r>
            <a:r>
              <a:rPr sz="800" spc="10" dirty="0">
                <a:latin typeface="Verdana"/>
                <a:cs typeface="Verdana"/>
              </a:rPr>
              <a:t>design</a:t>
            </a:r>
            <a:r>
              <a:rPr sz="800" spc="15" dirty="0">
                <a:latin typeface="Verdana"/>
                <a:cs typeface="Verdana"/>
              </a:rPr>
              <a:t>ed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t</a:t>
            </a:r>
            <a:r>
              <a:rPr sz="800" spc="10" dirty="0">
                <a:latin typeface="Verdana"/>
                <a:cs typeface="Verdana"/>
              </a:rPr>
              <a:t>o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20" dirty="0">
                <a:latin typeface="Verdana"/>
                <a:cs typeface="Verdana"/>
              </a:rPr>
              <a:t>c</a:t>
            </a:r>
            <a:r>
              <a:rPr sz="800" spc="-15" dirty="0">
                <a:latin typeface="Verdana"/>
                <a:cs typeface="Verdana"/>
              </a:rPr>
              <a:t>a</a:t>
            </a:r>
            <a:r>
              <a:rPr sz="800" spc="25" dirty="0">
                <a:latin typeface="Verdana"/>
                <a:cs typeface="Verdana"/>
              </a:rPr>
              <a:t>p</a:t>
            </a:r>
            <a:r>
              <a:rPr sz="800" spc="10" dirty="0">
                <a:latin typeface="Verdana"/>
                <a:cs typeface="Verdana"/>
              </a:rPr>
              <a:t>t</a:t>
            </a:r>
            <a:r>
              <a:rPr sz="800" spc="-20" dirty="0">
                <a:latin typeface="Verdana"/>
                <a:cs typeface="Verdana"/>
              </a:rPr>
              <a:t>i</a:t>
            </a:r>
            <a:r>
              <a:rPr sz="800" spc="-55" dirty="0">
                <a:latin typeface="Verdana"/>
                <a:cs typeface="Verdana"/>
              </a:rPr>
              <a:t>v</a:t>
            </a:r>
            <a:r>
              <a:rPr sz="800" spc="-5" dirty="0">
                <a:latin typeface="Verdana"/>
                <a:cs typeface="Verdana"/>
              </a:rPr>
              <a:t>a</a:t>
            </a:r>
            <a:r>
              <a:rPr sz="800" spc="-25" dirty="0">
                <a:latin typeface="Verdana"/>
                <a:cs typeface="Verdana"/>
              </a:rPr>
              <a:t>t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5" dirty="0">
                <a:latin typeface="Verdana"/>
                <a:cs typeface="Verdana"/>
              </a:rPr>
              <a:t>an</a:t>
            </a:r>
            <a:r>
              <a:rPr sz="800" spc="35" dirty="0">
                <a:latin typeface="Verdana"/>
                <a:cs typeface="Verdana"/>
              </a:rPr>
              <a:t>d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enga</a:t>
            </a:r>
            <a:r>
              <a:rPr sz="800" spc="20" dirty="0">
                <a:latin typeface="Verdana"/>
                <a:cs typeface="Verdana"/>
              </a:rPr>
              <a:t>ge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th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a</a:t>
            </a:r>
            <a:r>
              <a:rPr sz="800" spc="20" dirty="0">
                <a:latin typeface="Verdana"/>
                <a:cs typeface="Verdana"/>
              </a:rPr>
              <a:t>ud</a:t>
            </a:r>
            <a:r>
              <a:rPr sz="800" spc="5" dirty="0">
                <a:latin typeface="Verdana"/>
                <a:cs typeface="Verdana"/>
              </a:rPr>
              <a:t>i</a:t>
            </a:r>
            <a:r>
              <a:rPr sz="800" spc="15" dirty="0">
                <a:latin typeface="Verdana"/>
                <a:cs typeface="Verdana"/>
              </a:rPr>
              <a:t>enc</a:t>
            </a:r>
            <a:r>
              <a:rPr sz="800" spc="-5" dirty="0">
                <a:latin typeface="Verdana"/>
                <a:cs typeface="Verdana"/>
              </a:rPr>
              <a:t>e</a:t>
            </a:r>
            <a:r>
              <a:rPr sz="800" spc="-125" dirty="0">
                <a:latin typeface="Verdana"/>
                <a:cs typeface="Verdana"/>
              </a:rPr>
              <a:t>,  </a:t>
            </a:r>
            <a:r>
              <a:rPr sz="800" spc="-5" dirty="0">
                <a:latin typeface="Verdana"/>
                <a:cs typeface="Verdana"/>
              </a:rPr>
              <a:t>e</a:t>
            </a:r>
            <a:r>
              <a:rPr sz="800" spc="15" dirty="0">
                <a:latin typeface="Verdana"/>
                <a:cs typeface="Verdana"/>
              </a:rPr>
              <a:t>nha</a:t>
            </a:r>
            <a:r>
              <a:rPr sz="800" spc="25" dirty="0">
                <a:latin typeface="Verdana"/>
                <a:cs typeface="Verdana"/>
              </a:rPr>
              <a:t>n</a:t>
            </a:r>
            <a:r>
              <a:rPr sz="800" spc="10" dirty="0">
                <a:latin typeface="Verdana"/>
                <a:cs typeface="Verdana"/>
              </a:rPr>
              <a:t>c</a:t>
            </a:r>
            <a:r>
              <a:rPr sz="800" dirty="0">
                <a:latin typeface="Verdana"/>
                <a:cs typeface="Verdana"/>
              </a:rPr>
              <a:t>i</a:t>
            </a:r>
            <a:r>
              <a:rPr sz="800" spc="25" dirty="0">
                <a:latin typeface="Verdana"/>
                <a:cs typeface="Verdana"/>
              </a:rPr>
              <a:t>n</a:t>
            </a:r>
            <a:r>
              <a:rPr sz="800" spc="40" dirty="0">
                <a:latin typeface="Verdana"/>
                <a:cs typeface="Verdana"/>
              </a:rPr>
              <a:t>g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5" dirty="0">
                <a:latin typeface="Verdana"/>
                <a:cs typeface="Verdana"/>
              </a:rPr>
              <a:t>o</a:t>
            </a:r>
            <a:r>
              <a:rPr sz="800" spc="-60" dirty="0">
                <a:latin typeface="Verdana"/>
                <a:cs typeface="Verdana"/>
              </a:rPr>
              <a:t>v</a:t>
            </a:r>
            <a:r>
              <a:rPr sz="800" spc="-5" dirty="0">
                <a:latin typeface="Verdana"/>
                <a:cs typeface="Verdana"/>
              </a:rPr>
              <a:t>e</a:t>
            </a:r>
            <a:r>
              <a:rPr sz="800" spc="-35" dirty="0">
                <a:latin typeface="Verdana"/>
                <a:cs typeface="Verdana"/>
              </a:rPr>
              <a:t>r</a:t>
            </a:r>
            <a:r>
              <a:rPr sz="800" spc="-15" dirty="0">
                <a:latin typeface="Verdana"/>
                <a:cs typeface="Verdana"/>
              </a:rPr>
              <a:t>al</a:t>
            </a:r>
            <a:r>
              <a:rPr sz="800" spc="-10" dirty="0">
                <a:latin typeface="Verdana"/>
                <a:cs typeface="Verdana"/>
              </a:rPr>
              <a:t>l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25" dirty="0">
                <a:latin typeface="Verdana"/>
                <a:cs typeface="Verdana"/>
              </a:rPr>
              <a:t>sa</a:t>
            </a:r>
            <a:r>
              <a:rPr sz="800" dirty="0">
                <a:latin typeface="Verdana"/>
                <a:cs typeface="Verdana"/>
              </a:rPr>
              <a:t>t</a:t>
            </a:r>
            <a:r>
              <a:rPr sz="800" spc="-20" dirty="0">
                <a:latin typeface="Verdana"/>
                <a:cs typeface="Verdana"/>
              </a:rPr>
              <a:t>is</a:t>
            </a:r>
            <a:r>
              <a:rPr sz="800" spc="-30" dirty="0">
                <a:latin typeface="Verdana"/>
                <a:cs typeface="Verdana"/>
              </a:rPr>
              <a:t>f</a:t>
            </a:r>
            <a:r>
              <a:rPr sz="800" spc="-15" dirty="0">
                <a:latin typeface="Verdana"/>
                <a:cs typeface="Verdana"/>
              </a:rPr>
              <a:t>a</a:t>
            </a:r>
            <a:r>
              <a:rPr sz="800" spc="25" dirty="0">
                <a:latin typeface="Verdana"/>
                <a:cs typeface="Verdana"/>
              </a:rPr>
              <a:t>c</a:t>
            </a:r>
            <a:r>
              <a:rPr sz="800" dirty="0">
                <a:latin typeface="Verdana"/>
                <a:cs typeface="Verdana"/>
              </a:rPr>
              <a:t>ti</a:t>
            </a:r>
            <a:r>
              <a:rPr sz="800" spc="-5" dirty="0">
                <a:latin typeface="Verdana"/>
                <a:cs typeface="Verdana"/>
              </a:rPr>
              <a:t>o</a:t>
            </a:r>
            <a:r>
              <a:rPr sz="800" spc="-50" dirty="0">
                <a:latin typeface="Verdana"/>
                <a:cs typeface="Verdana"/>
              </a:rPr>
              <a:t>n.</a:t>
            </a:r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325" y="451255"/>
            <a:ext cx="1327150" cy="4140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0"/>
              </a:spcBef>
            </a:pPr>
            <a:r>
              <a:rPr sz="1250" spc="170" dirty="0">
                <a:solidFill>
                  <a:srgbClr val="000000"/>
                </a:solidFill>
                <a:latin typeface="Trebuchet MS"/>
                <a:cs typeface="Trebuchet MS"/>
              </a:rPr>
              <a:t>D</a:t>
            </a:r>
            <a:r>
              <a:rPr sz="1250" spc="25" dirty="0">
                <a:solidFill>
                  <a:srgbClr val="000000"/>
                </a:solidFill>
                <a:latin typeface="Trebuchet MS"/>
                <a:cs typeface="Trebuchet MS"/>
              </a:rPr>
              <a:t>ynam</a:t>
            </a:r>
            <a:r>
              <a:rPr sz="1250" spc="5" dirty="0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sz="1250" spc="-10" dirty="0">
                <a:solidFill>
                  <a:srgbClr val="000000"/>
                </a:solidFill>
                <a:latin typeface="Trebuchet MS"/>
                <a:cs typeface="Trebuchet MS"/>
              </a:rPr>
              <a:t>c</a:t>
            </a:r>
            <a:r>
              <a:rPr sz="1250" spc="-8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250" spc="35" dirty="0">
                <a:solidFill>
                  <a:srgbClr val="000000"/>
                </a:solidFill>
                <a:latin typeface="Trebuchet MS"/>
                <a:cs typeface="Trebuchet MS"/>
              </a:rPr>
              <a:t>Con</a:t>
            </a:r>
            <a:r>
              <a:rPr sz="1250" spc="10" dirty="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sz="1250" spc="-90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sz="1250" spc="-5" dirty="0">
                <a:solidFill>
                  <a:srgbClr val="000000"/>
                </a:solidFill>
                <a:latin typeface="Trebuchet MS"/>
                <a:cs typeface="Trebuchet MS"/>
              </a:rPr>
              <a:t>nt</a:t>
            </a:r>
            <a:endParaRPr sz="125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35"/>
              </a:spcBef>
            </a:pPr>
            <a:r>
              <a:rPr sz="1250" spc="5" dirty="0">
                <a:solidFill>
                  <a:srgbClr val="000000"/>
                </a:solidFill>
                <a:latin typeface="Trebuchet MS"/>
                <a:cs typeface="Trebuchet MS"/>
              </a:rPr>
              <a:t>Showcase</a:t>
            </a:r>
            <a:endParaRPr sz="125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6541" y="1216889"/>
            <a:ext cx="436305" cy="9870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50917" y="879820"/>
            <a:ext cx="2013585" cy="1012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indent="130175" algn="r">
              <a:lnSpc>
                <a:spcPct val="115399"/>
              </a:lnSpc>
              <a:spcBef>
                <a:spcPts val="120"/>
              </a:spcBef>
            </a:pPr>
            <a:r>
              <a:rPr sz="800" spc="20" dirty="0">
                <a:latin typeface="Verdana"/>
                <a:cs typeface="Verdana"/>
              </a:rPr>
              <a:t>With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0" dirty="0">
                <a:latin typeface="Verdana"/>
                <a:cs typeface="Verdana"/>
              </a:rPr>
              <a:t>the</a:t>
            </a:r>
            <a:r>
              <a:rPr sz="800" spc="-70" dirty="0">
                <a:latin typeface="Verdana"/>
                <a:cs typeface="Verdana"/>
              </a:rPr>
              <a:t> </a:t>
            </a:r>
            <a:r>
              <a:rPr sz="800" i="1" dirty="0">
                <a:latin typeface="Verdana"/>
                <a:cs typeface="Verdana"/>
              </a:rPr>
              <a:t>Evolution</a:t>
            </a:r>
            <a:r>
              <a:rPr sz="800" i="1" spc="-75" dirty="0">
                <a:latin typeface="Verdana"/>
                <a:cs typeface="Verdana"/>
              </a:rPr>
              <a:t> </a:t>
            </a:r>
            <a:r>
              <a:rPr sz="800" i="1" dirty="0">
                <a:latin typeface="Verdana"/>
                <a:cs typeface="Verdana"/>
              </a:rPr>
              <a:t>Portfolio</a:t>
            </a:r>
            <a:r>
              <a:rPr sz="800" i="1" spc="-70" dirty="0">
                <a:latin typeface="Verdana"/>
                <a:cs typeface="Verdana"/>
              </a:rPr>
              <a:t> </a:t>
            </a:r>
            <a:r>
              <a:rPr sz="800" i="1" spc="-15" dirty="0">
                <a:latin typeface="Verdana"/>
                <a:cs typeface="Verdana"/>
              </a:rPr>
              <a:t>Website</a:t>
            </a:r>
            <a:r>
              <a:rPr sz="800" spc="-15" dirty="0">
                <a:latin typeface="Verdana"/>
                <a:cs typeface="Verdana"/>
              </a:rPr>
              <a:t>, </a:t>
            </a:r>
            <a:r>
              <a:rPr sz="800" spc="-270" dirty="0">
                <a:latin typeface="Verdana"/>
                <a:cs typeface="Verdana"/>
              </a:rPr>
              <a:t> </a:t>
            </a:r>
            <a:r>
              <a:rPr sz="800" spc="-5" dirty="0">
                <a:latin typeface="Verdana"/>
                <a:cs typeface="Verdana"/>
              </a:rPr>
              <a:t>us</a:t>
            </a:r>
            <a:r>
              <a:rPr sz="800" spc="-10" dirty="0">
                <a:latin typeface="Verdana"/>
                <a:cs typeface="Verdana"/>
              </a:rPr>
              <a:t>e</a:t>
            </a:r>
            <a:r>
              <a:rPr sz="800" spc="-30" dirty="0">
                <a:latin typeface="Verdana"/>
                <a:cs typeface="Verdana"/>
              </a:rPr>
              <a:t>rs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0" dirty="0">
                <a:latin typeface="Verdana"/>
                <a:cs typeface="Verdana"/>
              </a:rPr>
              <a:t>can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5" dirty="0">
                <a:latin typeface="Verdana"/>
                <a:cs typeface="Verdana"/>
              </a:rPr>
              <a:t>p</a:t>
            </a:r>
            <a:r>
              <a:rPr sz="800" spc="-10" dirty="0">
                <a:latin typeface="Verdana"/>
                <a:cs typeface="Verdana"/>
              </a:rPr>
              <a:t>res</a:t>
            </a:r>
            <a:r>
              <a:rPr sz="800" spc="-15" dirty="0">
                <a:latin typeface="Verdana"/>
                <a:cs typeface="Verdana"/>
              </a:rPr>
              <a:t>e</a:t>
            </a:r>
            <a:r>
              <a:rPr sz="800" spc="15" dirty="0">
                <a:latin typeface="Verdana"/>
                <a:cs typeface="Verdana"/>
              </a:rPr>
              <a:t>nt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t</a:t>
            </a:r>
            <a:r>
              <a:rPr sz="800" spc="25" dirty="0">
                <a:latin typeface="Verdana"/>
                <a:cs typeface="Verdana"/>
              </a:rPr>
              <a:t>h</a:t>
            </a:r>
            <a:r>
              <a:rPr sz="800" spc="-5" dirty="0">
                <a:latin typeface="Verdana"/>
                <a:cs typeface="Verdana"/>
              </a:rPr>
              <a:t>e</a:t>
            </a:r>
            <a:r>
              <a:rPr sz="800" spc="-20" dirty="0">
                <a:latin typeface="Verdana"/>
                <a:cs typeface="Verdana"/>
              </a:rPr>
              <a:t>ir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25" dirty="0">
                <a:latin typeface="Verdana"/>
                <a:cs typeface="Verdana"/>
              </a:rPr>
              <a:t>w</a:t>
            </a:r>
            <a:r>
              <a:rPr sz="800" spc="-10" dirty="0">
                <a:latin typeface="Verdana"/>
                <a:cs typeface="Verdana"/>
              </a:rPr>
              <a:t>o</a:t>
            </a:r>
            <a:r>
              <a:rPr sz="800" spc="-20" dirty="0">
                <a:latin typeface="Verdana"/>
                <a:cs typeface="Verdana"/>
              </a:rPr>
              <a:t>r</a:t>
            </a:r>
            <a:r>
              <a:rPr sz="800" dirty="0">
                <a:latin typeface="Verdana"/>
                <a:cs typeface="Verdana"/>
              </a:rPr>
              <a:t>k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0" dirty="0">
                <a:latin typeface="Verdana"/>
                <a:cs typeface="Verdana"/>
              </a:rPr>
              <a:t>in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a  </a:t>
            </a:r>
            <a:r>
              <a:rPr sz="800" spc="-20" dirty="0">
                <a:latin typeface="Verdana"/>
                <a:cs typeface="Verdana"/>
              </a:rPr>
              <a:t>visually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0" dirty="0">
                <a:latin typeface="Verdana"/>
                <a:cs typeface="Verdana"/>
              </a:rPr>
              <a:t>stunnin</a:t>
            </a:r>
            <a:r>
              <a:rPr sz="800" spc="40" dirty="0">
                <a:latin typeface="Verdana"/>
                <a:cs typeface="Verdana"/>
              </a:rPr>
              <a:t>g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a</a:t>
            </a:r>
            <a:r>
              <a:rPr sz="800" spc="25" dirty="0">
                <a:latin typeface="Verdana"/>
                <a:cs typeface="Verdana"/>
              </a:rPr>
              <a:t>n</a:t>
            </a:r>
            <a:r>
              <a:rPr sz="800" spc="35" dirty="0">
                <a:latin typeface="Verdana"/>
                <a:cs typeface="Verdana"/>
              </a:rPr>
              <a:t>d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5" dirty="0">
                <a:latin typeface="Verdana"/>
                <a:cs typeface="Verdana"/>
              </a:rPr>
              <a:t>dy</a:t>
            </a:r>
            <a:r>
              <a:rPr sz="800" spc="5" dirty="0">
                <a:latin typeface="Verdana"/>
                <a:cs typeface="Verdana"/>
              </a:rPr>
              <a:t>na</a:t>
            </a:r>
            <a:r>
              <a:rPr sz="800" spc="55" dirty="0">
                <a:latin typeface="Verdana"/>
                <a:cs typeface="Verdana"/>
              </a:rPr>
              <a:t>m</a:t>
            </a:r>
            <a:r>
              <a:rPr sz="800" spc="10" dirty="0">
                <a:latin typeface="Verdana"/>
                <a:cs typeface="Verdana"/>
              </a:rPr>
              <a:t>ic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20" dirty="0">
                <a:latin typeface="Verdana"/>
                <a:cs typeface="Verdana"/>
              </a:rPr>
              <a:t>ma</a:t>
            </a:r>
            <a:r>
              <a:rPr sz="800" spc="25" dirty="0">
                <a:latin typeface="Verdana"/>
                <a:cs typeface="Verdana"/>
              </a:rPr>
              <a:t>nn</a:t>
            </a:r>
            <a:r>
              <a:rPr sz="800" spc="-15" dirty="0">
                <a:latin typeface="Verdana"/>
                <a:cs typeface="Verdana"/>
              </a:rPr>
              <a:t>e</a:t>
            </a:r>
            <a:r>
              <a:rPr sz="800" spc="-20" dirty="0">
                <a:latin typeface="Verdana"/>
                <a:cs typeface="Verdana"/>
              </a:rPr>
              <a:t>r</a:t>
            </a:r>
            <a:r>
              <a:rPr sz="800" spc="-125" dirty="0">
                <a:latin typeface="Verdana"/>
                <a:cs typeface="Verdana"/>
              </a:rPr>
              <a:t>.  </a:t>
            </a:r>
            <a:r>
              <a:rPr sz="800" spc="-5" dirty="0">
                <a:latin typeface="Verdana"/>
                <a:cs typeface="Verdana"/>
              </a:rPr>
              <a:t>The </a:t>
            </a:r>
            <a:r>
              <a:rPr sz="800" dirty="0">
                <a:latin typeface="Verdana"/>
                <a:cs typeface="Verdana"/>
              </a:rPr>
              <a:t>platform supports </a:t>
            </a:r>
            <a:r>
              <a:rPr sz="800" spc="-15" dirty="0">
                <a:latin typeface="Verdana"/>
                <a:cs typeface="Verdana"/>
              </a:rPr>
              <a:t>diverse </a:t>
            </a:r>
            <a:r>
              <a:rPr sz="800" spc="15" dirty="0">
                <a:latin typeface="Verdana"/>
                <a:cs typeface="Verdana"/>
              </a:rPr>
              <a:t>media </a:t>
            </a:r>
            <a:r>
              <a:rPr sz="800" spc="20" dirty="0">
                <a:latin typeface="Verdana"/>
                <a:cs typeface="Verdana"/>
              </a:rPr>
              <a:t> </a:t>
            </a:r>
            <a:r>
              <a:rPr sz="800" spc="-25" dirty="0">
                <a:latin typeface="Verdana"/>
                <a:cs typeface="Verdana"/>
              </a:rPr>
              <a:t>f</a:t>
            </a:r>
            <a:r>
              <a:rPr sz="800" spc="-10" dirty="0">
                <a:latin typeface="Verdana"/>
                <a:cs typeface="Verdana"/>
              </a:rPr>
              <a:t>o</a:t>
            </a:r>
            <a:r>
              <a:rPr sz="800" spc="-20" dirty="0">
                <a:latin typeface="Verdana"/>
                <a:cs typeface="Verdana"/>
              </a:rPr>
              <a:t>rmats,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5" dirty="0">
                <a:latin typeface="Verdana"/>
                <a:cs typeface="Verdana"/>
              </a:rPr>
              <a:t>e</a:t>
            </a:r>
            <a:r>
              <a:rPr sz="800" spc="10" dirty="0">
                <a:latin typeface="Verdana"/>
                <a:cs typeface="Verdana"/>
              </a:rPr>
              <a:t>nablin</a:t>
            </a:r>
            <a:r>
              <a:rPr sz="800" spc="40" dirty="0">
                <a:latin typeface="Verdana"/>
                <a:cs typeface="Verdana"/>
              </a:rPr>
              <a:t>g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th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20" dirty="0">
                <a:latin typeface="Verdana"/>
                <a:cs typeface="Verdana"/>
              </a:rPr>
              <a:t>c</a:t>
            </a:r>
            <a:r>
              <a:rPr sz="800" spc="-40" dirty="0">
                <a:latin typeface="Verdana"/>
                <a:cs typeface="Verdana"/>
              </a:rPr>
              <a:t>r</a:t>
            </a:r>
            <a:r>
              <a:rPr sz="800" spc="-15" dirty="0">
                <a:latin typeface="Verdana"/>
                <a:cs typeface="Verdana"/>
              </a:rPr>
              <a:t>ea</a:t>
            </a:r>
            <a:r>
              <a:rPr sz="800" spc="-5" dirty="0">
                <a:latin typeface="Verdana"/>
                <a:cs typeface="Verdana"/>
              </a:rPr>
              <a:t>t</a:t>
            </a:r>
            <a:r>
              <a:rPr sz="800" spc="-10" dirty="0">
                <a:latin typeface="Verdana"/>
                <a:cs typeface="Verdana"/>
              </a:rPr>
              <a:t>i</a:t>
            </a:r>
            <a:r>
              <a:rPr sz="800" spc="15" dirty="0">
                <a:latin typeface="Verdana"/>
                <a:cs typeface="Verdana"/>
              </a:rPr>
              <a:t>on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5" dirty="0">
                <a:latin typeface="Verdana"/>
                <a:cs typeface="Verdana"/>
              </a:rPr>
              <a:t>of  </a:t>
            </a:r>
            <a:r>
              <a:rPr sz="800" dirty="0">
                <a:latin typeface="Verdana"/>
                <a:cs typeface="Verdana"/>
              </a:rPr>
              <a:t>captivating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5" dirty="0">
                <a:latin typeface="Verdana"/>
                <a:cs typeface="Verdana"/>
              </a:rPr>
              <a:t>portfolios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5" dirty="0">
                <a:latin typeface="Verdana"/>
                <a:cs typeface="Verdana"/>
              </a:rPr>
              <a:t>that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25" dirty="0">
                <a:latin typeface="Verdana"/>
                <a:cs typeface="Verdana"/>
              </a:rPr>
              <a:t>leave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a</a:t>
            </a:r>
            <a:endParaRPr sz="8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140"/>
              </a:spcBef>
            </a:pPr>
            <a:r>
              <a:rPr sz="800" spc="-5" dirty="0">
                <a:latin typeface="Verdana"/>
                <a:cs typeface="Verdana"/>
              </a:rPr>
              <a:t>lastin</a:t>
            </a:r>
            <a:r>
              <a:rPr sz="800" spc="40" dirty="0">
                <a:latin typeface="Verdana"/>
                <a:cs typeface="Verdana"/>
              </a:rPr>
              <a:t>g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0" dirty="0">
                <a:latin typeface="Verdana"/>
                <a:cs typeface="Verdana"/>
              </a:rPr>
              <a:t>i</a:t>
            </a:r>
            <a:r>
              <a:rPr sz="800" spc="35" dirty="0">
                <a:latin typeface="Verdana"/>
                <a:cs typeface="Verdana"/>
              </a:rPr>
              <a:t>m</a:t>
            </a:r>
            <a:r>
              <a:rPr sz="800" spc="5" dirty="0">
                <a:latin typeface="Verdana"/>
                <a:cs typeface="Verdana"/>
              </a:rPr>
              <a:t>p</a:t>
            </a:r>
            <a:r>
              <a:rPr sz="800" spc="-10" dirty="0">
                <a:latin typeface="Verdana"/>
                <a:cs typeface="Verdana"/>
              </a:rPr>
              <a:t>r</a:t>
            </a:r>
            <a:r>
              <a:rPr sz="800" spc="-15" dirty="0">
                <a:latin typeface="Verdana"/>
                <a:cs typeface="Verdana"/>
              </a:rPr>
              <a:t>essi</a:t>
            </a:r>
            <a:r>
              <a:rPr sz="800" spc="-20" dirty="0">
                <a:latin typeface="Verdana"/>
                <a:cs typeface="Verdana"/>
              </a:rPr>
              <a:t>o</a:t>
            </a:r>
            <a:r>
              <a:rPr sz="800" spc="-50" dirty="0">
                <a:latin typeface="Verdana"/>
                <a:cs typeface="Verdana"/>
              </a:rPr>
              <a:t>n.</a:t>
            </a:r>
            <a:endParaRPr sz="8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24132" y="0"/>
            <a:ext cx="2922562" cy="32878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1" y="0"/>
            <a:ext cx="5845810" cy="3288029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5845213" y="0"/>
                </a:moveTo>
                <a:lnTo>
                  <a:pt x="5453367" y="0"/>
                </a:lnTo>
                <a:lnTo>
                  <a:pt x="5453367" y="391160"/>
                </a:lnTo>
                <a:lnTo>
                  <a:pt x="5453367" y="2895600"/>
                </a:lnTo>
                <a:lnTo>
                  <a:pt x="3865029" y="2895600"/>
                </a:lnTo>
                <a:lnTo>
                  <a:pt x="3865029" y="2894457"/>
                </a:lnTo>
                <a:lnTo>
                  <a:pt x="1980222" y="2894457"/>
                </a:lnTo>
                <a:lnTo>
                  <a:pt x="1980222" y="2895600"/>
                </a:lnTo>
                <a:lnTo>
                  <a:pt x="391858" y="2895600"/>
                </a:lnTo>
                <a:lnTo>
                  <a:pt x="391858" y="391160"/>
                </a:lnTo>
                <a:lnTo>
                  <a:pt x="1980222" y="391160"/>
                </a:lnTo>
                <a:lnTo>
                  <a:pt x="1980222" y="392595"/>
                </a:lnTo>
                <a:lnTo>
                  <a:pt x="3865029" y="392595"/>
                </a:lnTo>
                <a:lnTo>
                  <a:pt x="3865029" y="391160"/>
                </a:lnTo>
                <a:lnTo>
                  <a:pt x="5453367" y="391160"/>
                </a:lnTo>
                <a:lnTo>
                  <a:pt x="5453367" y="0"/>
                </a:lnTo>
                <a:lnTo>
                  <a:pt x="3776573" y="0"/>
                </a:lnTo>
                <a:lnTo>
                  <a:pt x="2068664" y="25"/>
                </a:lnTo>
                <a:lnTo>
                  <a:pt x="0" y="0"/>
                </a:lnTo>
                <a:lnTo>
                  <a:pt x="0" y="391160"/>
                </a:lnTo>
                <a:lnTo>
                  <a:pt x="0" y="2895600"/>
                </a:lnTo>
                <a:lnTo>
                  <a:pt x="0" y="3288030"/>
                </a:lnTo>
                <a:lnTo>
                  <a:pt x="2068664" y="3288030"/>
                </a:lnTo>
                <a:lnTo>
                  <a:pt x="2068664" y="3287014"/>
                </a:lnTo>
                <a:lnTo>
                  <a:pt x="3776573" y="3287014"/>
                </a:lnTo>
                <a:lnTo>
                  <a:pt x="3776573" y="3288030"/>
                </a:lnTo>
                <a:lnTo>
                  <a:pt x="5845213" y="3288030"/>
                </a:lnTo>
                <a:lnTo>
                  <a:pt x="5845213" y="2895600"/>
                </a:lnTo>
                <a:lnTo>
                  <a:pt x="5845213" y="391160"/>
                </a:lnTo>
                <a:lnTo>
                  <a:pt x="58452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39644" y="766646"/>
            <a:ext cx="2165985" cy="5149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50" dirty="0">
                <a:solidFill>
                  <a:srgbClr val="000000"/>
                </a:solidFill>
                <a:latin typeface="Times New Roman"/>
                <a:cs typeface="Times New Roman"/>
              </a:rPr>
              <a:t>Conclusion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8367" y="1483827"/>
            <a:ext cx="3068955" cy="6362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14"/>
              </a:spcBef>
            </a:pPr>
            <a:r>
              <a:rPr sz="800" spc="-35" dirty="0">
                <a:latin typeface="Verdana"/>
                <a:cs typeface="Verdana"/>
              </a:rPr>
              <a:t>In </a:t>
            </a:r>
            <a:r>
              <a:rPr sz="800" spc="-5" dirty="0">
                <a:latin typeface="Verdana"/>
                <a:cs typeface="Verdana"/>
              </a:rPr>
              <a:t>conclusion, </a:t>
            </a:r>
            <a:r>
              <a:rPr sz="800" spc="10" dirty="0">
                <a:latin typeface="Verdana"/>
                <a:cs typeface="Verdana"/>
              </a:rPr>
              <a:t>the </a:t>
            </a:r>
            <a:r>
              <a:rPr sz="800" i="1" dirty="0">
                <a:latin typeface="Verdana"/>
                <a:cs typeface="Verdana"/>
              </a:rPr>
              <a:t>Evolution </a:t>
            </a:r>
            <a:r>
              <a:rPr sz="800" i="1" spc="5" dirty="0">
                <a:latin typeface="Verdana"/>
                <a:cs typeface="Verdana"/>
              </a:rPr>
              <a:t>Portfolio </a:t>
            </a:r>
            <a:r>
              <a:rPr sz="800" i="1" dirty="0">
                <a:latin typeface="Verdana"/>
                <a:cs typeface="Verdana"/>
              </a:rPr>
              <a:t>Website </a:t>
            </a:r>
            <a:r>
              <a:rPr sz="800" spc="-10" dirty="0">
                <a:latin typeface="Verdana"/>
                <a:cs typeface="Verdana"/>
              </a:rPr>
              <a:t>represents </a:t>
            </a:r>
            <a:r>
              <a:rPr sz="800" spc="-15" dirty="0">
                <a:latin typeface="Verdana"/>
                <a:cs typeface="Verdana"/>
              </a:rPr>
              <a:t>a </a:t>
            </a:r>
            <a:r>
              <a:rPr sz="800" spc="-10" dirty="0">
                <a:latin typeface="Verdana"/>
                <a:cs typeface="Verdana"/>
              </a:rPr>
              <a:t> </a:t>
            </a:r>
            <a:r>
              <a:rPr sz="800" spc="10" dirty="0">
                <a:latin typeface="Verdana"/>
                <a:cs typeface="Verdana"/>
              </a:rPr>
              <a:t>signiﬁcant </a:t>
            </a:r>
            <a:r>
              <a:rPr sz="800" dirty="0">
                <a:latin typeface="Verdana"/>
                <a:cs typeface="Verdana"/>
              </a:rPr>
              <a:t>leap </a:t>
            </a:r>
            <a:r>
              <a:rPr sz="800" spc="-5" dirty="0">
                <a:latin typeface="Verdana"/>
                <a:cs typeface="Verdana"/>
              </a:rPr>
              <a:t>forward </a:t>
            </a:r>
            <a:r>
              <a:rPr sz="800" spc="10" dirty="0">
                <a:latin typeface="Verdana"/>
                <a:cs typeface="Verdana"/>
              </a:rPr>
              <a:t>in the </a:t>
            </a:r>
            <a:r>
              <a:rPr sz="800" spc="-5" dirty="0">
                <a:latin typeface="Verdana"/>
                <a:cs typeface="Verdana"/>
              </a:rPr>
              <a:t>realm of </a:t>
            </a:r>
            <a:r>
              <a:rPr sz="800" spc="15" dirty="0">
                <a:latin typeface="Verdana"/>
                <a:cs typeface="Verdana"/>
              </a:rPr>
              <a:t>web </a:t>
            </a:r>
            <a:r>
              <a:rPr sz="800" spc="-15" dirty="0">
                <a:latin typeface="Verdana"/>
                <a:cs typeface="Verdana"/>
              </a:rPr>
              <a:t>presence. </a:t>
            </a:r>
            <a:r>
              <a:rPr sz="800" spc="-45" dirty="0">
                <a:latin typeface="Verdana"/>
                <a:cs typeface="Verdana"/>
              </a:rPr>
              <a:t>Its </a:t>
            </a:r>
            <a:r>
              <a:rPr sz="800" spc="-40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inn</a:t>
            </a:r>
            <a:r>
              <a:rPr sz="800" spc="-5" dirty="0">
                <a:latin typeface="Verdana"/>
                <a:cs typeface="Verdana"/>
              </a:rPr>
              <a:t>o</a:t>
            </a:r>
            <a:r>
              <a:rPr sz="800" spc="-60" dirty="0">
                <a:latin typeface="Verdana"/>
                <a:cs typeface="Verdana"/>
              </a:rPr>
              <a:t>v</a:t>
            </a:r>
            <a:r>
              <a:rPr sz="800" spc="-15" dirty="0">
                <a:latin typeface="Verdana"/>
                <a:cs typeface="Verdana"/>
              </a:rPr>
              <a:t>ati</a:t>
            </a:r>
            <a:r>
              <a:rPr sz="800" spc="-35" dirty="0">
                <a:latin typeface="Verdana"/>
                <a:cs typeface="Verdana"/>
              </a:rPr>
              <a:t>v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25" dirty="0">
                <a:latin typeface="Verdana"/>
                <a:cs typeface="Verdana"/>
              </a:rPr>
              <a:t>f</a:t>
            </a:r>
            <a:r>
              <a:rPr sz="800" spc="-15" dirty="0">
                <a:latin typeface="Verdana"/>
                <a:cs typeface="Verdana"/>
              </a:rPr>
              <a:t>ea</a:t>
            </a:r>
            <a:r>
              <a:rPr sz="800" spc="10" dirty="0">
                <a:latin typeface="Verdana"/>
                <a:cs typeface="Verdana"/>
              </a:rPr>
              <a:t>tu</a:t>
            </a:r>
            <a:r>
              <a:rPr sz="800" spc="-40" dirty="0">
                <a:latin typeface="Verdana"/>
                <a:cs typeface="Verdana"/>
              </a:rPr>
              <a:t>r</a:t>
            </a:r>
            <a:r>
              <a:rPr sz="800" spc="-55" dirty="0">
                <a:latin typeface="Verdana"/>
                <a:cs typeface="Verdana"/>
              </a:rPr>
              <a:t>es,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5" dirty="0">
                <a:latin typeface="Verdana"/>
                <a:cs typeface="Verdana"/>
              </a:rPr>
              <a:t>e</a:t>
            </a:r>
            <a:r>
              <a:rPr sz="800" spc="15" dirty="0">
                <a:latin typeface="Verdana"/>
                <a:cs typeface="Verdana"/>
              </a:rPr>
              <a:t>nha</a:t>
            </a:r>
            <a:r>
              <a:rPr sz="800" spc="25" dirty="0">
                <a:latin typeface="Verdana"/>
                <a:cs typeface="Verdana"/>
              </a:rPr>
              <a:t>n</a:t>
            </a:r>
            <a:r>
              <a:rPr sz="800" spc="15" dirty="0">
                <a:latin typeface="Verdana"/>
                <a:cs typeface="Verdana"/>
              </a:rPr>
              <a:t>c</a:t>
            </a:r>
            <a:r>
              <a:rPr sz="800" spc="-5" dirty="0">
                <a:latin typeface="Verdana"/>
                <a:cs typeface="Verdana"/>
              </a:rPr>
              <a:t>e</a:t>
            </a:r>
            <a:r>
              <a:rPr sz="800" spc="35" dirty="0">
                <a:latin typeface="Verdana"/>
                <a:cs typeface="Verdana"/>
              </a:rPr>
              <a:t>d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5" dirty="0">
                <a:latin typeface="Verdana"/>
                <a:cs typeface="Verdana"/>
              </a:rPr>
              <a:t>us</a:t>
            </a:r>
            <a:r>
              <a:rPr sz="800" spc="-10" dirty="0">
                <a:latin typeface="Verdana"/>
                <a:cs typeface="Verdana"/>
              </a:rPr>
              <a:t>e</a:t>
            </a:r>
            <a:r>
              <a:rPr sz="800" spc="-25" dirty="0">
                <a:latin typeface="Verdana"/>
                <a:cs typeface="Verdana"/>
              </a:rPr>
              <a:t>r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e</a:t>
            </a:r>
            <a:r>
              <a:rPr sz="800" spc="-5" dirty="0">
                <a:latin typeface="Verdana"/>
                <a:cs typeface="Verdana"/>
              </a:rPr>
              <a:t>xp</a:t>
            </a:r>
            <a:r>
              <a:rPr sz="800" spc="-10" dirty="0">
                <a:latin typeface="Verdana"/>
                <a:cs typeface="Verdana"/>
              </a:rPr>
              <a:t>e</a:t>
            </a:r>
            <a:r>
              <a:rPr sz="800" spc="-35" dirty="0">
                <a:latin typeface="Verdana"/>
                <a:cs typeface="Verdana"/>
              </a:rPr>
              <a:t>r</a:t>
            </a:r>
            <a:r>
              <a:rPr sz="800" spc="5" dirty="0">
                <a:latin typeface="Verdana"/>
                <a:cs typeface="Verdana"/>
              </a:rPr>
              <a:t>ien</a:t>
            </a:r>
            <a:r>
              <a:rPr sz="800" spc="15" dirty="0">
                <a:latin typeface="Verdana"/>
                <a:cs typeface="Verdana"/>
              </a:rPr>
              <a:t>c</a:t>
            </a:r>
            <a:r>
              <a:rPr sz="800" spc="-5" dirty="0">
                <a:latin typeface="Verdana"/>
                <a:cs typeface="Verdana"/>
              </a:rPr>
              <a:t>e</a:t>
            </a:r>
            <a:r>
              <a:rPr sz="800" spc="-125" dirty="0">
                <a:latin typeface="Verdana"/>
                <a:cs typeface="Verdana"/>
              </a:rPr>
              <a:t>,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5" dirty="0">
                <a:latin typeface="Verdana"/>
                <a:cs typeface="Verdana"/>
              </a:rPr>
              <a:t>an</a:t>
            </a:r>
            <a:r>
              <a:rPr sz="800" spc="35" dirty="0">
                <a:latin typeface="Verdana"/>
                <a:cs typeface="Verdana"/>
              </a:rPr>
              <a:t>d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30" dirty="0">
                <a:latin typeface="Verdana"/>
                <a:cs typeface="Verdana"/>
              </a:rPr>
              <a:t>d</a:t>
            </a:r>
            <a:r>
              <a:rPr sz="800" spc="-45" dirty="0">
                <a:latin typeface="Verdana"/>
                <a:cs typeface="Verdana"/>
              </a:rPr>
              <a:t>y</a:t>
            </a:r>
            <a:r>
              <a:rPr sz="800" spc="5" dirty="0">
                <a:latin typeface="Verdana"/>
                <a:cs typeface="Verdana"/>
              </a:rPr>
              <a:t>na</a:t>
            </a:r>
            <a:r>
              <a:rPr sz="800" spc="20" dirty="0">
                <a:latin typeface="Verdana"/>
                <a:cs typeface="Verdana"/>
              </a:rPr>
              <a:t>mic  </a:t>
            </a:r>
            <a:r>
              <a:rPr sz="800" spc="15" dirty="0">
                <a:latin typeface="Verdana"/>
                <a:cs typeface="Verdana"/>
              </a:rPr>
              <a:t>con</a:t>
            </a:r>
            <a:r>
              <a:rPr sz="800" spc="-5" dirty="0">
                <a:latin typeface="Verdana"/>
                <a:cs typeface="Verdana"/>
              </a:rPr>
              <a:t>te</a:t>
            </a:r>
            <a:r>
              <a:rPr sz="800" spc="15" dirty="0">
                <a:latin typeface="Verdana"/>
                <a:cs typeface="Verdana"/>
              </a:rPr>
              <a:t>nt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5" dirty="0">
                <a:latin typeface="Verdana"/>
                <a:cs typeface="Verdana"/>
              </a:rPr>
              <a:t>sho</a:t>
            </a:r>
            <a:r>
              <a:rPr sz="800" spc="25" dirty="0">
                <a:latin typeface="Verdana"/>
                <a:cs typeface="Verdana"/>
              </a:rPr>
              <a:t>w</a:t>
            </a:r>
            <a:r>
              <a:rPr sz="800" spc="-5" dirty="0">
                <a:latin typeface="Verdana"/>
                <a:cs typeface="Verdana"/>
              </a:rPr>
              <a:t>case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ma</a:t>
            </a:r>
            <a:r>
              <a:rPr sz="800" spc="-10" dirty="0">
                <a:latin typeface="Verdana"/>
                <a:cs typeface="Verdana"/>
              </a:rPr>
              <a:t>k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5" dirty="0">
                <a:latin typeface="Verdana"/>
                <a:cs typeface="Verdana"/>
              </a:rPr>
              <a:t>it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a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30" dirty="0">
                <a:latin typeface="Verdana"/>
                <a:cs typeface="Verdana"/>
              </a:rPr>
              <a:t>gam</a:t>
            </a:r>
            <a:r>
              <a:rPr sz="800" spc="5" dirty="0">
                <a:latin typeface="Verdana"/>
                <a:cs typeface="Verdana"/>
              </a:rPr>
              <a:t>e</a:t>
            </a:r>
            <a:r>
              <a:rPr sz="800" spc="-60" dirty="0">
                <a:latin typeface="Verdana"/>
                <a:cs typeface="Verdana"/>
              </a:rPr>
              <a:t>-</a:t>
            </a:r>
            <a:r>
              <a:rPr sz="800" spc="15" dirty="0">
                <a:latin typeface="Verdana"/>
                <a:cs typeface="Verdana"/>
              </a:rPr>
              <a:t>chan</a:t>
            </a:r>
            <a:r>
              <a:rPr sz="800" spc="5" dirty="0">
                <a:latin typeface="Verdana"/>
                <a:cs typeface="Verdana"/>
              </a:rPr>
              <a:t>ger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25" dirty="0">
                <a:latin typeface="Verdana"/>
                <a:cs typeface="Verdana"/>
              </a:rPr>
              <a:t>f</a:t>
            </a:r>
            <a:r>
              <a:rPr sz="800" spc="-10" dirty="0">
                <a:latin typeface="Verdana"/>
                <a:cs typeface="Verdana"/>
              </a:rPr>
              <a:t>or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0" dirty="0">
                <a:latin typeface="Verdana"/>
                <a:cs typeface="Verdana"/>
              </a:rPr>
              <a:t>in</a:t>
            </a:r>
            <a:r>
              <a:rPr sz="800" spc="30" dirty="0">
                <a:latin typeface="Verdana"/>
                <a:cs typeface="Verdana"/>
              </a:rPr>
              <a:t>d</a:t>
            </a:r>
            <a:r>
              <a:rPr sz="800" spc="-30" dirty="0">
                <a:latin typeface="Verdana"/>
                <a:cs typeface="Verdana"/>
              </a:rPr>
              <a:t>iv</a:t>
            </a:r>
            <a:r>
              <a:rPr sz="800" spc="15" dirty="0">
                <a:latin typeface="Verdana"/>
                <a:cs typeface="Verdana"/>
              </a:rPr>
              <a:t>idu</a:t>
            </a:r>
            <a:r>
              <a:rPr sz="800" spc="-15" dirty="0">
                <a:latin typeface="Verdana"/>
                <a:cs typeface="Verdana"/>
              </a:rPr>
              <a:t>a</a:t>
            </a:r>
            <a:r>
              <a:rPr sz="800" spc="-20" dirty="0">
                <a:latin typeface="Verdana"/>
                <a:cs typeface="Verdana"/>
              </a:rPr>
              <a:t>ls  </a:t>
            </a:r>
            <a:r>
              <a:rPr sz="800" spc="15" dirty="0">
                <a:latin typeface="Verdana"/>
                <a:cs typeface="Verdana"/>
              </a:rPr>
              <a:t>and</a:t>
            </a:r>
            <a:r>
              <a:rPr sz="800" spc="-70" dirty="0">
                <a:latin typeface="Verdana"/>
                <a:cs typeface="Verdana"/>
              </a:rPr>
              <a:t> </a:t>
            </a:r>
            <a:r>
              <a:rPr sz="800" spc="10" dirty="0">
                <a:latin typeface="Verdana"/>
                <a:cs typeface="Verdana"/>
              </a:rPr>
              <a:t>knowledge</a:t>
            </a:r>
            <a:r>
              <a:rPr sz="800" spc="-7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seeking</a:t>
            </a:r>
            <a:r>
              <a:rPr sz="800" spc="-7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to</a:t>
            </a:r>
            <a:r>
              <a:rPr sz="800" spc="-70" dirty="0">
                <a:latin typeface="Verdana"/>
                <a:cs typeface="Verdana"/>
              </a:rPr>
              <a:t> </a:t>
            </a:r>
            <a:r>
              <a:rPr sz="800" spc="5" dirty="0">
                <a:latin typeface="Verdana"/>
                <a:cs typeface="Verdana"/>
              </a:rPr>
              <a:t>make</a:t>
            </a:r>
            <a:r>
              <a:rPr sz="800" spc="-70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a</a:t>
            </a:r>
            <a:r>
              <a:rPr sz="800" spc="-7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powerful</a:t>
            </a:r>
            <a:r>
              <a:rPr sz="800" spc="-70" dirty="0">
                <a:latin typeface="Verdana"/>
                <a:cs typeface="Verdana"/>
              </a:rPr>
              <a:t> </a:t>
            </a:r>
            <a:r>
              <a:rPr sz="800" spc="5" dirty="0">
                <a:latin typeface="Verdana"/>
                <a:cs typeface="Verdana"/>
              </a:rPr>
              <a:t>online</a:t>
            </a:r>
            <a:r>
              <a:rPr sz="800" spc="-65" dirty="0">
                <a:latin typeface="Verdana"/>
                <a:cs typeface="Verdana"/>
              </a:rPr>
              <a:t> </a:t>
            </a:r>
            <a:r>
              <a:rPr sz="800" spc="-5" dirty="0">
                <a:latin typeface="Verdana"/>
                <a:cs typeface="Verdana"/>
              </a:rPr>
              <a:t>impact.</a:t>
            </a:r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2" y="8"/>
            <a:ext cx="5845810" cy="3288029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5689" y="2500539"/>
            <a:ext cx="219206" cy="21919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1809" y="2499015"/>
            <a:ext cx="219193" cy="21919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4619" y="2499015"/>
            <a:ext cx="219193" cy="21919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3968" y="806370"/>
            <a:ext cx="2294890" cy="754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750" spc="125" dirty="0"/>
              <a:t>T</a:t>
            </a:r>
            <a:r>
              <a:rPr sz="4750" spc="-25" dirty="0"/>
              <a:t>hanks!</a:t>
            </a:r>
            <a:endParaRPr sz="47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181</Words>
  <Application>Microsoft Office PowerPoint</Application>
  <PresentationFormat>Custom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Cambria</vt:lpstr>
      <vt:lpstr>Times New Roman</vt:lpstr>
      <vt:lpstr>Trebuchet MS</vt:lpstr>
      <vt:lpstr>Verdana</vt:lpstr>
      <vt:lpstr>Office Theme</vt:lpstr>
      <vt:lpstr>I’M Presenting :  The  Evolution  Portfolio Website</vt:lpstr>
      <vt:lpstr>Introduction</vt:lpstr>
      <vt:lpstr>Enhanced User Eperience</vt:lpstr>
      <vt:lpstr>Dynamic Content Showcase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I’M Presenting :  The  Evolution  Portfolio Website</dc:title>
  <cp:lastModifiedBy>AGNIK SAHA</cp:lastModifiedBy>
  <cp:revision>1</cp:revision>
  <dcterms:created xsi:type="dcterms:W3CDTF">2023-11-23T09:24:39Z</dcterms:created>
  <dcterms:modified xsi:type="dcterms:W3CDTF">2023-11-23T09:28:06Z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2023-11-23T00:00:00Z</vt:filetime>
  </property>
  <property fmtid="{D5CDD505-2E9C-101B-9397-08002B2CF9AE}" pid="3" name="LastSaved">
    <vt:filetime>2023-11-23T00:00:00Z</vt:filetime>
  </property>
</Properties>
</file>