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57" r:id="rId6"/>
    <p:sldId id="267" r:id="rId7"/>
    <p:sldId id="266" r:id="rId8"/>
    <p:sldId id="262" r:id="rId9"/>
    <p:sldId id="268" r:id="rId10"/>
    <p:sldId id="261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53588" y="1711235"/>
            <a:ext cx="627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 smtClean="0"/>
              <a:t>Proyecto Introducción a la Programación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612571" y="3278776"/>
            <a:ext cx="5394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600" dirty="0" smtClean="0"/>
              <a:t>Tienda de Computadoras</a:t>
            </a:r>
            <a:endParaRPr lang="es-CR" sz="2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53588" y="4384653"/>
            <a:ext cx="529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Alejandro González Q</a:t>
            </a:r>
          </a:p>
          <a:p>
            <a:r>
              <a:rPr lang="es-CR" dirty="0" smtClean="0"/>
              <a:t>Cristopher Cruz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785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err="1" smtClean="0"/>
              <a:t>Num</a:t>
            </a:r>
            <a:r>
              <a:rPr lang="es-CR" dirty="0"/>
              <a:t> </a:t>
            </a:r>
            <a:r>
              <a:rPr lang="es-CR" dirty="0" smtClean="0"/>
              <a:t>Tienda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7051" y="1568738"/>
            <a:ext cx="4789795" cy="3917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Contiene la información de las tiendas, sus horarios, la ubicación y el ID de la tienda.</a:t>
            </a:r>
          </a:p>
          <a:p>
            <a:pPr marL="0" indent="0">
              <a:buNone/>
            </a:pPr>
            <a:r>
              <a:rPr lang="es-CR" dirty="0" smtClean="0"/>
              <a:t>También se encuentra el método </a:t>
            </a:r>
            <a:r>
              <a:rPr lang="es-CR" dirty="0" err="1" smtClean="0"/>
              <a:t>buscarTienda</a:t>
            </a:r>
            <a:r>
              <a:rPr lang="es-CR" dirty="0" smtClean="0"/>
              <a:t>(), donde podemos obtener la información de una tienda en especifico.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73" y="1568738"/>
            <a:ext cx="433448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Cliente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7050" y="1463038"/>
            <a:ext cx="4593853" cy="3840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En la clase cliente contamos con los atributos privados, donde se va a guardar la información del cliente.</a:t>
            </a:r>
          </a:p>
          <a:p>
            <a:pPr marL="0" indent="0">
              <a:buNone/>
            </a:pPr>
            <a:r>
              <a:rPr lang="es-CR" dirty="0" smtClean="0"/>
              <a:t>Esta información es la que luego se muestra después de realizar la compra de algún producto, haciendo el llamado por los métodos.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89" y="1620907"/>
            <a:ext cx="4765050" cy="47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Almacén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5244" y="1545650"/>
            <a:ext cx="4515476" cy="4084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La clase almacén es donde se van a encontrar todos los productos y la información del proveedor. Utilizamos arreglos para ubicar los productos. Desde la clase almacén podemos comprar, interactuando con la clase productos y el menú principal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02" y="1077682"/>
            <a:ext cx="498227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Cajas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8936" y="1346670"/>
            <a:ext cx="7796540" cy="2075799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En esta ultima clase, es como un reporte de venta para el empleado. Le muestra al trabajador el ultimo artefacto vendido.</a:t>
            </a:r>
          </a:p>
          <a:p>
            <a:pPr marL="0" indent="0">
              <a:buNone/>
            </a:pPr>
            <a:r>
              <a:rPr lang="es-CR" dirty="0" smtClean="0"/>
              <a:t>Obtenemos la información de la clase producto, llamando con sus respectivos métodos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69" y="3422469"/>
            <a:ext cx="7688025" cy="27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Clases del Proyecto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49" y="1346670"/>
            <a:ext cx="7177631" cy="54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err="1" smtClean="0"/>
              <a:t>TComputadoras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0" y="979713"/>
            <a:ext cx="9381419" cy="232638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s-CR" dirty="0" smtClean="0"/>
              <a:t>La clase </a:t>
            </a:r>
            <a:r>
              <a:rPr lang="es-CR" dirty="0" err="1" smtClean="0"/>
              <a:t>TComputadoras</a:t>
            </a:r>
            <a:r>
              <a:rPr lang="es-CR" dirty="0" smtClean="0"/>
              <a:t> es el </a:t>
            </a:r>
            <a:r>
              <a:rPr lang="es-CR" dirty="0" err="1" smtClean="0"/>
              <a:t>main</a:t>
            </a:r>
            <a:r>
              <a:rPr lang="es-CR" dirty="0" smtClean="0"/>
              <a:t> de nuestro proyecto.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R" dirty="0" smtClean="0"/>
              <a:t>En el </a:t>
            </a:r>
            <a:r>
              <a:rPr lang="es-CR" dirty="0" err="1" smtClean="0"/>
              <a:t>main</a:t>
            </a:r>
            <a:r>
              <a:rPr lang="es-CR" dirty="0" smtClean="0"/>
              <a:t> instanciamos la clase Registro, para luego hacer el llamado a el menú principal.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" y="2720674"/>
            <a:ext cx="6046521" cy="39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Registros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1370" y="1619793"/>
            <a:ext cx="8003258" cy="26125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R" dirty="0" smtClean="0"/>
              <a:t>En la clase Registros </a:t>
            </a:r>
            <a:r>
              <a:rPr lang="es-CR" dirty="0"/>
              <a:t>se encuentran los atributos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R" dirty="0"/>
              <a:t>Cliente()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R" dirty="0"/>
              <a:t>Cajas()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R" dirty="0"/>
              <a:t>Producto()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R" dirty="0" err="1"/>
              <a:t>Num_Tienda</a:t>
            </a:r>
            <a:r>
              <a:rPr lang="es-CR" dirty="0"/>
              <a:t>()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47" y="2954791"/>
            <a:ext cx="7581306" cy="27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7540" y="690112"/>
            <a:ext cx="7958331" cy="1077229"/>
          </a:xfrm>
        </p:spPr>
        <p:txBody>
          <a:bodyPr/>
          <a:lstStyle/>
          <a:p>
            <a:pPr algn="l"/>
            <a:r>
              <a:rPr lang="es-CR" dirty="0" smtClean="0"/>
              <a:t>Menú Principal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992777" y="1567544"/>
            <a:ext cx="5146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Se muestra el menú principal, el llamado lo hicimos en el </a:t>
            </a:r>
            <a:r>
              <a:rPr lang="es-CR" dirty="0" err="1" smtClean="0"/>
              <a:t>main</a:t>
            </a:r>
            <a:r>
              <a:rPr lang="es-CR" dirty="0" smtClean="0"/>
              <a:t>, aquí es donde el usuario</a:t>
            </a:r>
          </a:p>
          <a:p>
            <a:r>
              <a:rPr lang="es-CR" dirty="0"/>
              <a:t>v</a:t>
            </a:r>
            <a:r>
              <a:rPr lang="es-CR" dirty="0" smtClean="0"/>
              <a:t>a a interactuar con el programa, cuenta con</a:t>
            </a:r>
          </a:p>
          <a:p>
            <a:r>
              <a:rPr lang="es-CR" dirty="0" smtClean="0"/>
              <a:t>diversas opciones a elegir.</a:t>
            </a:r>
          </a:p>
          <a:p>
            <a:endParaRPr lang="es-CR" dirty="0" smtClean="0"/>
          </a:p>
          <a:p>
            <a:endParaRPr lang="es-CR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353867" y="690112"/>
            <a:ext cx="2954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 Después de que el usuario elija una opción</a:t>
            </a:r>
          </a:p>
          <a:p>
            <a:r>
              <a:rPr lang="es-CR" dirty="0"/>
              <a:t>nos dirige a interactuar con los métodos</a:t>
            </a:r>
          </a:p>
          <a:p>
            <a:r>
              <a:rPr lang="es-CR" dirty="0"/>
              <a:t>de cada clase.</a:t>
            </a:r>
          </a:p>
          <a:p>
            <a:r>
              <a:rPr lang="es-CR" dirty="0" smtClean="0"/>
              <a:t>El </a:t>
            </a:r>
            <a:r>
              <a:rPr lang="es-CR" dirty="0"/>
              <a:t>menú principal del programa se realizó con la estructura del </a:t>
            </a:r>
            <a:r>
              <a:rPr lang="es-CR" dirty="0" err="1" smtClean="0"/>
              <a:t>Switch</a:t>
            </a:r>
            <a:r>
              <a:rPr lang="es-CR" dirty="0" smtClean="0"/>
              <a:t>.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39" y="3321870"/>
            <a:ext cx="9062521" cy="27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Registro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2364" y="1346669"/>
            <a:ext cx="8003258" cy="23239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R" dirty="0" smtClean="0"/>
              <a:t>La clase registro cuenta con los datos que va a ingresar </a:t>
            </a:r>
          </a:p>
          <a:p>
            <a:pPr marL="0" indent="0">
              <a:buNone/>
            </a:pPr>
            <a:r>
              <a:rPr lang="es-CR" dirty="0"/>
              <a:t>e</a:t>
            </a:r>
            <a:r>
              <a:rPr lang="es-CR" dirty="0" smtClean="0"/>
              <a:t>l cliente, usando la variable que utilizamos arriba en la clase Registros</a:t>
            </a:r>
          </a:p>
          <a:p>
            <a:pPr marL="0" indent="0">
              <a:buNone/>
            </a:pPr>
            <a:r>
              <a:rPr lang="es-CR" dirty="0" smtClean="0"/>
              <a:t>Para esta acción utilizamos los constructores, </a:t>
            </a:r>
            <a:r>
              <a:rPr lang="es-CR" dirty="0" err="1" smtClean="0"/>
              <a:t>get</a:t>
            </a:r>
            <a:r>
              <a:rPr lang="es-CR" dirty="0" smtClean="0"/>
              <a:t> y set.</a:t>
            </a:r>
          </a:p>
          <a:p>
            <a:pPr marL="0" indent="0">
              <a:buNone/>
            </a:pPr>
            <a:r>
              <a:rPr lang="es-CR" dirty="0" smtClean="0"/>
              <a:t>Le indicamos al cliente que cuenta con una membresía, el decide si la toma o no. </a:t>
            </a:r>
            <a:r>
              <a:rPr lang="es-CR" dirty="0"/>
              <a:t>El registro guarda los datos ingresados por el usuario y se los muestra al final con un mensaje de agregado exitosamente.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4" y="3670662"/>
            <a:ext cx="10223945" cy="26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Compras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9827" y="1346670"/>
            <a:ext cx="7796540" cy="2248653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La clase compras contiene la información donde el cliente elije el código del producto que desea comprar.</a:t>
            </a:r>
          </a:p>
          <a:p>
            <a:pPr marL="0" indent="0">
              <a:buNone/>
            </a:pPr>
            <a:r>
              <a:rPr lang="es-CR" dirty="0" smtClean="0"/>
              <a:t>También puede ingresar el numero de la tarjeta de la membresía. Se lo muestra en pantalla para ver si los datos son correctos.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9" y="3449432"/>
            <a:ext cx="9678751" cy="32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R" dirty="0" smtClean="0"/>
              <a:t>Trabajador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9302" y="1346669"/>
            <a:ext cx="5103304" cy="2624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La clase trabajador. Guarda la información de los empleados del local, con sus variables correspondientes, utilizando los constructores </a:t>
            </a:r>
            <a:r>
              <a:rPr lang="es-CR" dirty="0" err="1" smtClean="0"/>
              <a:t>get</a:t>
            </a:r>
            <a:r>
              <a:rPr lang="es-CR" dirty="0" smtClean="0"/>
              <a:t> y los set.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90" y="1191332"/>
            <a:ext cx="422016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72550"/>
          </a:xfrm>
        </p:spPr>
        <p:txBody>
          <a:bodyPr/>
          <a:lstStyle/>
          <a:p>
            <a:pPr algn="l"/>
            <a:r>
              <a:rPr lang="es-CR" dirty="0" smtClean="0"/>
              <a:t>Producto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7679" y="1397725"/>
            <a:ext cx="4410972" cy="330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La clase producto contiene la información de los productos, lo guardamos en una variable categoría y le añadimos un código de barras. Estos atributos son de acceso privado.</a:t>
            </a:r>
            <a:br>
              <a:rPr lang="es-CR" dirty="0" smtClean="0"/>
            </a:br>
            <a:r>
              <a:rPr lang="es-CR" dirty="0" smtClean="0"/>
              <a:t>Son llamados en la clase </a:t>
            </a:r>
            <a:r>
              <a:rPr lang="es-CR" dirty="0" err="1" smtClean="0"/>
              <a:t>Almacen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34" y="1397725"/>
            <a:ext cx="445832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1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139</TotalTime>
  <Words>475</Words>
  <Application>Microsoft Office PowerPoint</Application>
  <PresentationFormat>Panorámica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Presentación de PowerPoint</vt:lpstr>
      <vt:lpstr>Diagrama de Clases del Proyecto</vt:lpstr>
      <vt:lpstr>TComputadoras</vt:lpstr>
      <vt:lpstr>Registros</vt:lpstr>
      <vt:lpstr>Menú Principal</vt:lpstr>
      <vt:lpstr>Registro</vt:lpstr>
      <vt:lpstr>Compras</vt:lpstr>
      <vt:lpstr>Trabajador</vt:lpstr>
      <vt:lpstr>Producto</vt:lpstr>
      <vt:lpstr>Num Tienda</vt:lpstr>
      <vt:lpstr>Cliente</vt:lpstr>
      <vt:lpstr>Almacén</vt:lpstr>
      <vt:lpstr>Cajas</vt:lpstr>
    </vt:vector>
  </TitlesOfParts>
  <Company>Tecnicos Inside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G.Q</dc:creator>
  <cp:lastModifiedBy>Alejandro G.Q</cp:lastModifiedBy>
  <cp:revision>14</cp:revision>
  <dcterms:created xsi:type="dcterms:W3CDTF">2021-04-27T01:17:54Z</dcterms:created>
  <dcterms:modified xsi:type="dcterms:W3CDTF">2021-04-29T03:12:37Z</dcterms:modified>
</cp:coreProperties>
</file>