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comment4.xml" ContentType="application/vnd.openxmlformats-officedocument.presentationml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comment5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0" r:id="rId3"/>
    <p:sldMasterId id="2147483662" r:id="rId4"/>
    <p:sldMasterId id="2147483666" r:id="rId5"/>
    <p:sldMasterId id="2147483668" r:id="rId6"/>
    <p:sldMasterId id="2147483674" r:id="rId7"/>
  </p:sldMasterIdLst>
  <p:notesMasterIdLst>
    <p:notesMasterId r:id="rId37"/>
  </p:notesMasterIdLst>
  <p:sldIdLst>
    <p:sldId id="256" r:id="rId8"/>
    <p:sldId id="257" r:id="rId9"/>
    <p:sldId id="515" r:id="rId10"/>
    <p:sldId id="373" r:id="rId11"/>
    <p:sldId id="261" r:id="rId12"/>
    <p:sldId id="262" r:id="rId13"/>
    <p:sldId id="266" r:id="rId14"/>
    <p:sldId id="268" r:id="rId15"/>
    <p:sldId id="271" r:id="rId16"/>
    <p:sldId id="269" r:id="rId17"/>
    <p:sldId id="270" r:id="rId18"/>
    <p:sldId id="272" r:id="rId19"/>
    <p:sldId id="273" r:id="rId20"/>
    <p:sldId id="275" r:id="rId21"/>
    <p:sldId id="276" r:id="rId22"/>
    <p:sldId id="292" r:id="rId23"/>
    <p:sldId id="281" r:id="rId24"/>
    <p:sldId id="293" r:id="rId25"/>
    <p:sldId id="295" r:id="rId26"/>
    <p:sldId id="296" r:id="rId27"/>
    <p:sldId id="305" r:id="rId28"/>
    <p:sldId id="301" r:id="rId29"/>
    <p:sldId id="306" r:id="rId30"/>
    <p:sldId id="307" r:id="rId31"/>
    <p:sldId id="311" r:id="rId32"/>
    <p:sldId id="312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s-C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" initials="L" lastIdx="11" clrIdx="0">
    <p:extLst>
      <p:ext uri="{19B8F6BF-5375-455C-9EA6-DF929625EA0E}">
        <p15:presenceInfo xmlns:p15="http://schemas.microsoft.com/office/powerpoint/2012/main" userId="3929f49fb48c19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4" autoAdjust="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46:02.584" idx="1">
    <p:pos x="10" y="10"/>
    <p:text>despues de esto, va el problema de investigacion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46:52.276" idx="2">
    <p:pos x="10" y="10"/>
    <p:text>es objeto y campo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49:49.253" idx="3">
    <p:pos x="10" y="10"/>
    <p:text>Diagrama de caso de uso del sistema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0:24.299" idx="4">
    <p:pos x="10" y="10"/>
    <p:text>esto no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1:12.322" idx="5">
    <p:pos x="10" y="10"/>
    <p:text>la norma por la que se guiaron para la clasificacion de los requisitos no funcionales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3:43.190" idx="6">
    <p:pos x="10" y="10"/>
    <p:text>revisar lo de la retroalimencion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6:59.011" idx="7">
    <p:pos x="10" y="10"/>
    <p:text>pantallas por roles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7:55.167" idx="8">
    <p:pos x="10" y="10"/>
    <p:text>poner ejemplo del diagrama de clases del diseno donde se evidencia el patron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3T13:59:04.335" idx="9">
    <p:pos x="10" y="10"/>
    <p:text>le falta diagrama de despliegue</p:text>
    <p:extLst>
      <p:ext uri="{C676402C-5697-4E1C-873F-D02D1690AC5C}">
        <p15:threadingInfo xmlns:p15="http://schemas.microsoft.com/office/powerpoint/2012/main" timeZoneBias="240"/>
      </p:ext>
    </p:extLst>
  </p:cm>
  <p:cm authorId="1" dt="2025-06-13T13:59:24.075" idx="10">
    <p:pos x="146" y="146"/>
    <p:text>le falta la parte de pruebas</p:text>
    <p:extLst>
      <p:ext uri="{C676402C-5697-4E1C-873F-D02D1690AC5C}">
        <p15:threadingInfo xmlns:p15="http://schemas.microsoft.com/office/powerpoint/2012/main" timeZoneBias="240"/>
      </p:ext>
    </p:extLst>
  </p:cm>
  <p:cm authorId="1" dt="2025-06-13T13:59:44.908" idx="11">
    <p:pos x="282" y="282"/>
    <p:text>Estrategia de pruebas y las pruebas realizadas con resultados 
se pruebasn tanto los requisitos funcionales como los no funcionales 
la parte de mantenimiento</p:text>
    <p:extLst>
      <p:ext uri="{C676402C-5697-4E1C-873F-D02D1690AC5C}">
        <p15:threadingInfo xmlns:p15="http://schemas.microsoft.com/office/powerpoint/2012/main" timeZoneBias="24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C97744-7EC8-41F8-9A75-1F8C70394645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E84D808-734F-49C0-B132-0DE1B52604C6}">
      <dgm:prSet/>
      <dgm:spPr>
        <a:solidFill>
          <a:schemeClr val="tx1"/>
        </a:solidFill>
      </dgm:spPr>
      <dgm:t>
        <a:bodyPr/>
        <a:lstStyle/>
        <a:p>
          <a:r>
            <a:rPr lang="es-CU" b="0" dirty="0">
              <a:solidFill>
                <a:schemeClr val="bg1"/>
              </a:solidFill>
            </a:rPr>
            <a:t>Complejidad de las aplicaciones</a:t>
          </a:r>
          <a:endParaRPr lang="es-ES" b="0" dirty="0">
            <a:solidFill>
              <a:schemeClr val="bg1"/>
            </a:solidFill>
          </a:endParaRPr>
        </a:p>
      </dgm:t>
    </dgm:pt>
    <dgm:pt modelId="{41F1B332-1963-466B-9A93-02B797B3AB00}" type="parTrans" cxnId="{3F9A24AE-1274-4810-A0CD-866F54EEBC7D}">
      <dgm:prSet/>
      <dgm:spPr/>
      <dgm:t>
        <a:bodyPr/>
        <a:lstStyle/>
        <a:p>
          <a:endParaRPr lang="es-ES"/>
        </a:p>
      </dgm:t>
    </dgm:pt>
    <dgm:pt modelId="{146D535F-1F52-493F-A1A7-79A7CB60EE27}" type="sibTrans" cxnId="{3F9A24AE-1274-4810-A0CD-866F54EEBC7D}">
      <dgm:prSet/>
      <dgm:spPr/>
      <dgm:t>
        <a:bodyPr/>
        <a:lstStyle/>
        <a:p>
          <a:endParaRPr lang="es-ES"/>
        </a:p>
      </dgm:t>
    </dgm:pt>
    <dgm:pt modelId="{D4325B68-8456-49B3-9605-C0FB5852C10E}">
      <dgm:prSet/>
      <dgm:spPr>
        <a:solidFill>
          <a:schemeClr val="tx1"/>
        </a:solidFill>
      </dgm:spPr>
      <dgm:t>
        <a:bodyPr/>
        <a:lstStyle/>
        <a:p>
          <a:r>
            <a:rPr lang="es-ES" b="0" dirty="0">
              <a:solidFill>
                <a:schemeClr val="bg1"/>
              </a:solidFill>
            </a:rPr>
            <a:t>La demanda de adaptabilidad</a:t>
          </a:r>
        </a:p>
      </dgm:t>
    </dgm:pt>
    <dgm:pt modelId="{96A8703E-0305-42AA-A72E-1FBDBD4B6CE7}" type="parTrans" cxnId="{606D662E-1899-4BC5-A626-82507FB504A9}">
      <dgm:prSet/>
      <dgm:spPr/>
      <dgm:t>
        <a:bodyPr/>
        <a:lstStyle/>
        <a:p>
          <a:endParaRPr lang="es-ES"/>
        </a:p>
      </dgm:t>
    </dgm:pt>
    <dgm:pt modelId="{68F80B4B-D5BB-469E-9D13-14FCF5233DF5}" type="sibTrans" cxnId="{606D662E-1899-4BC5-A626-82507FB504A9}">
      <dgm:prSet/>
      <dgm:spPr/>
      <dgm:t>
        <a:bodyPr/>
        <a:lstStyle/>
        <a:p>
          <a:endParaRPr lang="es-ES"/>
        </a:p>
      </dgm:t>
    </dgm:pt>
    <dgm:pt modelId="{E99A9639-CD33-42EE-80D3-30C89DF47B05}">
      <dgm:prSet/>
      <dgm:spPr>
        <a:solidFill>
          <a:schemeClr val="tx1"/>
        </a:solidFill>
      </dgm:spPr>
      <dgm:t>
        <a:bodyPr/>
        <a:lstStyle/>
        <a:p>
          <a:pPr>
            <a:buClr>
              <a:srgbClr val="041A59"/>
            </a:buClr>
            <a:buFont typeface="Wingdings" charset="2"/>
            <a:buChar char=""/>
          </a:pPr>
          <a:r>
            <a:rPr lang="es-CU" b="0" strike="noStrike" spc="-1" dirty="0">
              <a:solidFill>
                <a:schemeClr val="bg1"/>
              </a:solidFill>
              <a:latin typeface="Arial"/>
              <a:ea typeface="Calibri"/>
            </a:rPr>
            <a:t>Elección de un diseño arquitectónico adecuado </a:t>
          </a:r>
          <a:endParaRPr lang="es-ES" b="0" dirty="0">
            <a:solidFill>
              <a:schemeClr val="bg1"/>
            </a:solidFill>
          </a:endParaRPr>
        </a:p>
      </dgm:t>
    </dgm:pt>
    <dgm:pt modelId="{3EB0636F-E381-4895-892A-DBE883F84ACB}" type="parTrans" cxnId="{F626C7A5-6180-42D8-B26D-7FD6C7E2B5A1}">
      <dgm:prSet/>
      <dgm:spPr/>
      <dgm:t>
        <a:bodyPr/>
        <a:lstStyle/>
        <a:p>
          <a:endParaRPr lang="es-ES"/>
        </a:p>
      </dgm:t>
    </dgm:pt>
    <dgm:pt modelId="{549D22E2-A089-4F93-8381-2254772217FB}" type="sibTrans" cxnId="{F626C7A5-6180-42D8-B26D-7FD6C7E2B5A1}">
      <dgm:prSet/>
      <dgm:spPr/>
      <dgm:t>
        <a:bodyPr/>
        <a:lstStyle/>
        <a:p>
          <a:endParaRPr lang="es-ES"/>
        </a:p>
      </dgm:t>
    </dgm:pt>
    <dgm:pt modelId="{72167AA0-D4CF-4CCA-B9FD-F7221AFA1FC2}" type="pres">
      <dgm:prSet presAssocID="{09C97744-7EC8-41F8-9A75-1F8C70394645}" presName="linearFlow" presStyleCnt="0">
        <dgm:presLayoutVars>
          <dgm:dir/>
          <dgm:resizeHandles val="exact"/>
        </dgm:presLayoutVars>
      </dgm:prSet>
      <dgm:spPr/>
    </dgm:pt>
    <dgm:pt modelId="{7131EBC8-73A2-491D-B61F-705E1AA85CE7}" type="pres">
      <dgm:prSet presAssocID="{1E84D808-734F-49C0-B132-0DE1B52604C6}" presName="composite" presStyleCnt="0"/>
      <dgm:spPr/>
    </dgm:pt>
    <dgm:pt modelId="{0416F2EC-429E-471F-9484-EC088E5C4875}" type="pres">
      <dgm:prSet presAssocID="{1E84D808-734F-49C0-B132-0DE1B52604C6}" presName="imgShp" presStyleLbl="fgImgPlace1" presStyleIdx="0" presStyleCnt="3"/>
      <dgm:spPr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454E885-2C72-4B4A-9EC8-AC2D26B6738D}" type="pres">
      <dgm:prSet presAssocID="{1E84D808-734F-49C0-B132-0DE1B52604C6}" presName="txShp" presStyleLbl="node1" presStyleIdx="0" presStyleCnt="3">
        <dgm:presLayoutVars>
          <dgm:bulletEnabled val="1"/>
        </dgm:presLayoutVars>
      </dgm:prSet>
      <dgm:spPr/>
    </dgm:pt>
    <dgm:pt modelId="{2EE08E7A-D83A-42BD-BA33-DE6F8ECE95A6}" type="pres">
      <dgm:prSet presAssocID="{146D535F-1F52-493F-A1A7-79A7CB60EE27}" presName="spacing" presStyleCnt="0"/>
      <dgm:spPr/>
    </dgm:pt>
    <dgm:pt modelId="{64D1C909-0C4D-4EE7-9FAA-C27612BCF762}" type="pres">
      <dgm:prSet presAssocID="{D4325B68-8456-49B3-9605-C0FB5852C10E}" presName="composite" presStyleCnt="0"/>
      <dgm:spPr/>
    </dgm:pt>
    <dgm:pt modelId="{E9D92E07-705F-4E52-A553-DEF8276BBF90}" type="pres">
      <dgm:prSet presAssocID="{D4325B68-8456-49B3-9605-C0FB5852C10E}" presName="imgShp" presStyleLbl="fgImgPlace1" presStyleIdx="1" presStyleCnt="3" custLinFactNeighborX="6347" custLinFactNeighborY="2207"/>
      <dgm:spPr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  <dgm:pt modelId="{277DC696-6E09-478A-A06E-CCFFC739F0EB}" type="pres">
      <dgm:prSet presAssocID="{D4325B68-8456-49B3-9605-C0FB5852C10E}" presName="txShp" presStyleLbl="node1" presStyleIdx="1" presStyleCnt="3">
        <dgm:presLayoutVars>
          <dgm:bulletEnabled val="1"/>
        </dgm:presLayoutVars>
      </dgm:prSet>
      <dgm:spPr/>
    </dgm:pt>
    <dgm:pt modelId="{D32B88CE-45EA-4A94-8782-2D7914B34891}" type="pres">
      <dgm:prSet presAssocID="{68F80B4B-D5BB-469E-9D13-14FCF5233DF5}" presName="spacing" presStyleCnt="0"/>
      <dgm:spPr/>
    </dgm:pt>
    <dgm:pt modelId="{6985F39D-D31F-48F4-B553-9ADA1B83210D}" type="pres">
      <dgm:prSet presAssocID="{E99A9639-CD33-42EE-80D3-30C89DF47B05}" presName="composite" presStyleCnt="0"/>
      <dgm:spPr/>
    </dgm:pt>
    <dgm:pt modelId="{1411CE60-747E-496F-B53A-DCCE8D4E669F}" type="pres">
      <dgm:prSet presAssocID="{E99A9639-CD33-42EE-80D3-30C89DF47B05}" presName="imgShp" presStyleLbl="f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</dgm:pt>
    <dgm:pt modelId="{365F6A31-8DF9-4D46-9E9A-42D139BA77E1}" type="pres">
      <dgm:prSet presAssocID="{E99A9639-CD33-42EE-80D3-30C89DF47B05}" presName="txShp" presStyleLbl="node1" presStyleIdx="2" presStyleCnt="3">
        <dgm:presLayoutVars>
          <dgm:bulletEnabled val="1"/>
        </dgm:presLayoutVars>
      </dgm:prSet>
      <dgm:spPr/>
    </dgm:pt>
  </dgm:ptLst>
  <dgm:cxnLst>
    <dgm:cxn modelId="{606D662E-1899-4BC5-A626-82507FB504A9}" srcId="{09C97744-7EC8-41F8-9A75-1F8C70394645}" destId="{D4325B68-8456-49B3-9605-C0FB5852C10E}" srcOrd="1" destOrd="0" parTransId="{96A8703E-0305-42AA-A72E-1FBDBD4B6CE7}" sibTransId="{68F80B4B-D5BB-469E-9D13-14FCF5233DF5}"/>
    <dgm:cxn modelId="{CE0C0D63-D947-41E7-871F-D9B679073524}" type="presOf" srcId="{1E84D808-734F-49C0-B132-0DE1B52604C6}" destId="{5454E885-2C72-4B4A-9EC8-AC2D26B6738D}" srcOrd="0" destOrd="0" presId="urn:microsoft.com/office/officeart/2005/8/layout/vList3"/>
    <dgm:cxn modelId="{86C0AC7E-07B2-48BE-96AB-31BC80DC173D}" type="presOf" srcId="{E99A9639-CD33-42EE-80D3-30C89DF47B05}" destId="{365F6A31-8DF9-4D46-9E9A-42D139BA77E1}" srcOrd="0" destOrd="0" presId="urn:microsoft.com/office/officeart/2005/8/layout/vList3"/>
    <dgm:cxn modelId="{EEA36A84-5F2B-4E24-B2EA-29BEED1265C5}" type="presOf" srcId="{09C97744-7EC8-41F8-9A75-1F8C70394645}" destId="{72167AA0-D4CF-4CCA-B9FD-F7221AFA1FC2}" srcOrd="0" destOrd="0" presId="urn:microsoft.com/office/officeart/2005/8/layout/vList3"/>
    <dgm:cxn modelId="{034F8889-C97B-4E20-B373-D1E90B999B17}" type="presOf" srcId="{D4325B68-8456-49B3-9605-C0FB5852C10E}" destId="{277DC696-6E09-478A-A06E-CCFFC739F0EB}" srcOrd="0" destOrd="0" presId="urn:microsoft.com/office/officeart/2005/8/layout/vList3"/>
    <dgm:cxn modelId="{F626C7A5-6180-42D8-B26D-7FD6C7E2B5A1}" srcId="{09C97744-7EC8-41F8-9A75-1F8C70394645}" destId="{E99A9639-CD33-42EE-80D3-30C89DF47B05}" srcOrd="2" destOrd="0" parTransId="{3EB0636F-E381-4895-892A-DBE883F84ACB}" sibTransId="{549D22E2-A089-4F93-8381-2254772217FB}"/>
    <dgm:cxn modelId="{3F9A24AE-1274-4810-A0CD-866F54EEBC7D}" srcId="{09C97744-7EC8-41F8-9A75-1F8C70394645}" destId="{1E84D808-734F-49C0-B132-0DE1B52604C6}" srcOrd="0" destOrd="0" parTransId="{41F1B332-1963-466B-9A93-02B797B3AB00}" sibTransId="{146D535F-1F52-493F-A1A7-79A7CB60EE27}"/>
    <dgm:cxn modelId="{3A7E161A-DF9B-4424-A407-40431839B50D}" type="presParOf" srcId="{72167AA0-D4CF-4CCA-B9FD-F7221AFA1FC2}" destId="{7131EBC8-73A2-491D-B61F-705E1AA85CE7}" srcOrd="0" destOrd="0" presId="urn:microsoft.com/office/officeart/2005/8/layout/vList3"/>
    <dgm:cxn modelId="{4D2AFC78-7B7A-4097-B94A-D794A6C2AB37}" type="presParOf" srcId="{7131EBC8-73A2-491D-B61F-705E1AA85CE7}" destId="{0416F2EC-429E-471F-9484-EC088E5C4875}" srcOrd="0" destOrd="0" presId="urn:microsoft.com/office/officeart/2005/8/layout/vList3"/>
    <dgm:cxn modelId="{EA06CB39-918E-4DE3-B6D8-59F3B583D81F}" type="presParOf" srcId="{7131EBC8-73A2-491D-B61F-705E1AA85CE7}" destId="{5454E885-2C72-4B4A-9EC8-AC2D26B6738D}" srcOrd="1" destOrd="0" presId="urn:microsoft.com/office/officeart/2005/8/layout/vList3"/>
    <dgm:cxn modelId="{71DCAA0B-3F27-4AD1-B3AE-3D6EE92EE6BA}" type="presParOf" srcId="{72167AA0-D4CF-4CCA-B9FD-F7221AFA1FC2}" destId="{2EE08E7A-D83A-42BD-BA33-DE6F8ECE95A6}" srcOrd="1" destOrd="0" presId="urn:microsoft.com/office/officeart/2005/8/layout/vList3"/>
    <dgm:cxn modelId="{FB71740B-45AD-4EF0-B9F7-16CE8205760D}" type="presParOf" srcId="{72167AA0-D4CF-4CCA-B9FD-F7221AFA1FC2}" destId="{64D1C909-0C4D-4EE7-9FAA-C27612BCF762}" srcOrd="2" destOrd="0" presId="urn:microsoft.com/office/officeart/2005/8/layout/vList3"/>
    <dgm:cxn modelId="{2F70D434-A1F0-487B-BC69-0FF555D0B7A0}" type="presParOf" srcId="{64D1C909-0C4D-4EE7-9FAA-C27612BCF762}" destId="{E9D92E07-705F-4E52-A553-DEF8276BBF90}" srcOrd="0" destOrd="0" presId="urn:microsoft.com/office/officeart/2005/8/layout/vList3"/>
    <dgm:cxn modelId="{4E35D5B5-AF59-46B4-BEE4-FE1E1FFC2D87}" type="presParOf" srcId="{64D1C909-0C4D-4EE7-9FAA-C27612BCF762}" destId="{277DC696-6E09-478A-A06E-CCFFC739F0EB}" srcOrd="1" destOrd="0" presId="urn:microsoft.com/office/officeart/2005/8/layout/vList3"/>
    <dgm:cxn modelId="{ECC4F342-203B-4745-A308-F9A4F46D6C1E}" type="presParOf" srcId="{72167AA0-D4CF-4CCA-B9FD-F7221AFA1FC2}" destId="{D32B88CE-45EA-4A94-8782-2D7914B34891}" srcOrd="3" destOrd="0" presId="urn:microsoft.com/office/officeart/2005/8/layout/vList3"/>
    <dgm:cxn modelId="{5C167A97-3BB8-4D3B-888D-BFFBB9A97EF8}" type="presParOf" srcId="{72167AA0-D4CF-4CCA-B9FD-F7221AFA1FC2}" destId="{6985F39D-D31F-48F4-B553-9ADA1B83210D}" srcOrd="4" destOrd="0" presId="urn:microsoft.com/office/officeart/2005/8/layout/vList3"/>
    <dgm:cxn modelId="{1EB2370D-2931-4638-9AFC-46D22D81A5EE}" type="presParOf" srcId="{6985F39D-D31F-48F4-B553-9ADA1B83210D}" destId="{1411CE60-747E-496F-B53A-DCCE8D4E669F}" srcOrd="0" destOrd="0" presId="urn:microsoft.com/office/officeart/2005/8/layout/vList3"/>
    <dgm:cxn modelId="{81DD690C-8A8E-46DE-8E77-143533435CEB}" type="presParOf" srcId="{6985F39D-D31F-48F4-B553-9ADA1B83210D}" destId="{365F6A31-8DF9-4D46-9E9A-42D139BA77E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3ACDC-DC62-4A66-97E6-9616D2C249D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47BB00AC-E450-4D84-93FB-5673E8B080D7}">
      <dgm:prSet custT="1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sz="1800" b="1" dirty="0" err="1"/>
            <a:t>Flexibilidad</a:t>
          </a:r>
          <a:r>
            <a:rPr lang="en-US" sz="1800" b="1" dirty="0"/>
            <a:t>: SCRUM se </a:t>
          </a:r>
          <a:r>
            <a:rPr lang="en-US" sz="1800" b="1" dirty="0" err="1"/>
            <a:t>adapta</a:t>
          </a:r>
          <a:r>
            <a:rPr lang="en-US" sz="1800" b="1" dirty="0"/>
            <a:t> </a:t>
          </a:r>
          <a:r>
            <a:rPr lang="en-US" sz="1800" b="1" dirty="0" err="1"/>
            <a:t>fácilmente</a:t>
          </a:r>
          <a:r>
            <a:rPr lang="en-US" sz="1800" b="1" dirty="0"/>
            <a:t> a los </a:t>
          </a:r>
          <a:r>
            <a:rPr lang="en-US" sz="1800" b="1" dirty="0" err="1"/>
            <a:t>cambios</a:t>
          </a:r>
          <a:r>
            <a:rPr lang="en-US" sz="1800" b="1" dirty="0"/>
            <a:t> </a:t>
          </a:r>
          <a:r>
            <a:rPr lang="en-US" sz="1800" b="1" dirty="0" err="1"/>
            <a:t>en</a:t>
          </a:r>
          <a:r>
            <a:rPr lang="en-US" sz="1800" b="1" dirty="0"/>
            <a:t> el Proyecto</a:t>
          </a:r>
          <a:endParaRPr lang="es-ES" sz="1800" dirty="0"/>
        </a:p>
      </dgm:t>
    </dgm:pt>
    <dgm:pt modelId="{C2B491B3-FA74-4A55-A74F-62AF792D5B5F}" type="parTrans" cxnId="{987432E2-CAC2-4B37-AF3C-A15DC3A3DA32}">
      <dgm:prSet/>
      <dgm:spPr/>
      <dgm:t>
        <a:bodyPr/>
        <a:lstStyle/>
        <a:p>
          <a:endParaRPr lang="es-ES"/>
        </a:p>
      </dgm:t>
    </dgm:pt>
    <dgm:pt modelId="{7237D367-EA1E-4EE0-A5C0-D4B4BA166804}" type="sibTrans" cxnId="{987432E2-CAC2-4B37-AF3C-A15DC3A3DA32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C4E8D0F7-33F0-4180-953B-CD88AA5EED2B}">
      <dgm:prSet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s-ES" b="1" dirty="0"/>
            <a:t>Implementación en un tiempo relativamente corto</a:t>
          </a:r>
          <a:endParaRPr lang="es-ES" dirty="0"/>
        </a:p>
      </dgm:t>
    </dgm:pt>
    <dgm:pt modelId="{294A286D-FACC-4914-9FD7-410D079AD23D}" type="parTrans" cxnId="{8C03CDF1-5F37-4D8E-A6AA-08B6FCE40BC6}">
      <dgm:prSet/>
      <dgm:spPr/>
      <dgm:t>
        <a:bodyPr/>
        <a:lstStyle/>
        <a:p>
          <a:endParaRPr lang="es-ES"/>
        </a:p>
      </dgm:t>
    </dgm:pt>
    <dgm:pt modelId="{340FD0B7-C085-4E1A-B3FE-DA2CEF009B1C}" type="sibTrans" cxnId="{8C03CDF1-5F37-4D8E-A6AA-08B6FCE40BC6}">
      <dgm:prSet/>
      <dgm:spPr/>
      <dgm:t>
        <a:bodyPr/>
        <a:lstStyle/>
        <a:p>
          <a:endParaRPr lang="es-ES"/>
        </a:p>
      </dgm:t>
    </dgm:pt>
    <dgm:pt modelId="{DCB23BA9-4145-437F-82B2-EFEB905947E6}">
      <dgm:prSet custT="1"/>
      <dgm:spPr>
        <a:solidFill>
          <a:schemeClr val="tx1">
            <a:lumMod val="90000"/>
            <a:lumOff val="10000"/>
          </a:schemeClr>
        </a:solidFill>
      </dgm:spPr>
      <dgm:t>
        <a:bodyPr/>
        <a:lstStyle/>
        <a:p>
          <a:r>
            <a:rPr lang="en-US" sz="2000" b="1" dirty="0" err="1"/>
            <a:t>fomenta</a:t>
          </a:r>
          <a:r>
            <a:rPr lang="en-US" sz="2000" b="1" dirty="0"/>
            <a:t> la </a:t>
          </a:r>
          <a:r>
            <a:rPr lang="en-US" sz="2000" b="1" dirty="0" err="1"/>
            <a:t>colaboración</a:t>
          </a:r>
          <a:r>
            <a:rPr lang="en-US" sz="2000" b="1" dirty="0"/>
            <a:t> entre los </a:t>
          </a:r>
          <a:r>
            <a:rPr lang="en-US" sz="2000" b="1" dirty="0" err="1"/>
            <a:t>miembros</a:t>
          </a:r>
          <a:r>
            <a:rPr lang="en-US" sz="2000" b="1" dirty="0"/>
            <a:t> del </a:t>
          </a:r>
          <a:r>
            <a:rPr lang="en-US" sz="2000" b="1" dirty="0" err="1"/>
            <a:t>equipo</a:t>
          </a:r>
          <a:r>
            <a:rPr lang="en-US" sz="2000" b="1" dirty="0"/>
            <a:t> y con el </a:t>
          </a:r>
          <a:r>
            <a:rPr lang="en-US" sz="2000" b="1" dirty="0" err="1"/>
            <a:t>cliente</a:t>
          </a:r>
          <a:r>
            <a:rPr lang="en-US" sz="2000" b="1" dirty="0"/>
            <a:t>.</a:t>
          </a:r>
          <a:endParaRPr lang="es-ES" sz="2000" dirty="0"/>
        </a:p>
      </dgm:t>
    </dgm:pt>
    <dgm:pt modelId="{FC13047A-BA97-4AAC-9843-76B741A94C55}" type="sibTrans" cxnId="{FEF996A4-CCBF-4FA7-8F5D-B4C24BA11E9C}">
      <dgm:prSet/>
      <dgm:spPr>
        <a:solidFill>
          <a:schemeClr val="tx1"/>
        </a:solidFill>
      </dgm:spPr>
      <dgm:t>
        <a:bodyPr/>
        <a:lstStyle/>
        <a:p>
          <a:endParaRPr lang="es-ES"/>
        </a:p>
      </dgm:t>
    </dgm:pt>
    <dgm:pt modelId="{7555936D-F701-4663-AFBA-92794101A1C5}" type="parTrans" cxnId="{FEF996A4-CCBF-4FA7-8F5D-B4C24BA11E9C}">
      <dgm:prSet/>
      <dgm:spPr/>
      <dgm:t>
        <a:bodyPr/>
        <a:lstStyle/>
        <a:p>
          <a:endParaRPr lang="es-ES"/>
        </a:p>
      </dgm:t>
    </dgm:pt>
    <dgm:pt modelId="{F64C1A8A-1338-48A3-B7EF-9BEE72AC6A4E}" type="pres">
      <dgm:prSet presAssocID="{0AF3ACDC-DC62-4A66-97E6-9616D2C249DC}" presName="linearFlow" presStyleCnt="0">
        <dgm:presLayoutVars>
          <dgm:resizeHandles val="exact"/>
        </dgm:presLayoutVars>
      </dgm:prSet>
      <dgm:spPr/>
    </dgm:pt>
    <dgm:pt modelId="{52280E60-9FA9-48A2-A532-07F9455360C7}" type="pres">
      <dgm:prSet presAssocID="{47BB00AC-E450-4D84-93FB-5673E8B080D7}" presName="node" presStyleLbl="node1" presStyleIdx="0" presStyleCnt="3">
        <dgm:presLayoutVars>
          <dgm:bulletEnabled val="1"/>
        </dgm:presLayoutVars>
      </dgm:prSet>
      <dgm:spPr/>
    </dgm:pt>
    <dgm:pt modelId="{B055704C-60A3-4EF3-9317-543FFB75DD0F}" type="pres">
      <dgm:prSet presAssocID="{7237D367-EA1E-4EE0-A5C0-D4B4BA166804}" presName="sibTrans" presStyleLbl="sibTrans2D1" presStyleIdx="0" presStyleCnt="2"/>
      <dgm:spPr/>
    </dgm:pt>
    <dgm:pt modelId="{988ECC8E-801D-4482-8424-30BF99E19E3B}" type="pres">
      <dgm:prSet presAssocID="{7237D367-EA1E-4EE0-A5C0-D4B4BA166804}" presName="connectorText" presStyleLbl="sibTrans2D1" presStyleIdx="0" presStyleCnt="2"/>
      <dgm:spPr/>
    </dgm:pt>
    <dgm:pt modelId="{E1887456-69EC-41BE-8733-1C3D719D09BD}" type="pres">
      <dgm:prSet presAssocID="{DCB23BA9-4145-437F-82B2-EFEB905947E6}" presName="node" presStyleLbl="node1" presStyleIdx="1" presStyleCnt="3">
        <dgm:presLayoutVars>
          <dgm:bulletEnabled val="1"/>
        </dgm:presLayoutVars>
      </dgm:prSet>
      <dgm:spPr/>
    </dgm:pt>
    <dgm:pt modelId="{6040A213-1C2B-42CD-A164-4AFE3F7722E0}" type="pres">
      <dgm:prSet presAssocID="{FC13047A-BA97-4AAC-9843-76B741A94C55}" presName="sibTrans" presStyleLbl="sibTrans2D1" presStyleIdx="1" presStyleCnt="2"/>
      <dgm:spPr/>
    </dgm:pt>
    <dgm:pt modelId="{BBC99103-B090-4DF0-BDC9-09530CF61966}" type="pres">
      <dgm:prSet presAssocID="{FC13047A-BA97-4AAC-9843-76B741A94C55}" presName="connectorText" presStyleLbl="sibTrans2D1" presStyleIdx="1" presStyleCnt="2"/>
      <dgm:spPr/>
    </dgm:pt>
    <dgm:pt modelId="{5189563D-9B8F-493B-B8CF-2E383F791FC6}" type="pres">
      <dgm:prSet presAssocID="{C4E8D0F7-33F0-4180-953B-CD88AA5EED2B}" presName="node" presStyleLbl="node1" presStyleIdx="2" presStyleCnt="3" custLinFactNeighborX="1882" custLinFactNeighborY="-12471">
        <dgm:presLayoutVars>
          <dgm:bulletEnabled val="1"/>
        </dgm:presLayoutVars>
      </dgm:prSet>
      <dgm:spPr/>
    </dgm:pt>
  </dgm:ptLst>
  <dgm:cxnLst>
    <dgm:cxn modelId="{82635410-51E2-4A63-9F2C-6E99887BE3CF}" type="presOf" srcId="{47BB00AC-E450-4D84-93FB-5673E8B080D7}" destId="{52280E60-9FA9-48A2-A532-07F9455360C7}" srcOrd="0" destOrd="0" presId="urn:microsoft.com/office/officeart/2005/8/layout/process2"/>
    <dgm:cxn modelId="{5F768B2C-B9CF-4A04-A7C1-82B02FE7F6AF}" type="presOf" srcId="{C4E8D0F7-33F0-4180-953B-CD88AA5EED2B}" destId="{5189563D-9B8F-493B-B8CF-2E383F791FC6}" srcOrd="0" destOrd="0" presId="urn:microsoft.com/office/officeart/2005/8/layout/process2"/>
    <dgm:cxn modelId="{9AB9054F-9871-4823-80FE-6E354A607E17}" type="presOf" srcId="{7237D367-EA1E-4EE0-A5C0-D4B4BA166804}" destId="{B055704C-60A3-4EF3-9317-543FFB75DD0F}" srcOrd="0" destOrd="0" presId="urn:microsoft.com/office/officeart/2005/8/layout/process2"/>
    <dgm:cxn modelId="{D17BCB55-9C8D-4B1B-BB8D-78BE3B329FC6}" type="presOf" srcId="{FC13047A-BA97-4AAC-9843-76B741A94C55}" destId="{6040A213-1C2B-42CD-A164-4AFE3F7722E0}" srcOrd="0" destOrd="0" presId="urn:microsoft.com/office/officeart/2005/8/layout/process2"/>
    <dgm:cxn modelId="{B9816A7A-9FDC-4F69-872D-C732F02DDEE9}" type="presOf" srcId="{7237D367-EA1E-4EE0-A5C0-D4B4BA166804}" destId="{988ECC8E-801D-4482-8424-30BF99E19E3B}" srcOrd="1" destOrd="0" presId="urn:microsoft.com/office/officeart/2005/8/layout/process2"/>
    <dgm:cxn modelId="{4AB14290-9111-4060-BA5C-F98EEC88CECC}" type="presOf" srcId="{0AF3ACDC-DC62-4A66-97E6-9616D2C249DC}" destId="{F64C1A8A-1338-48A3-B7EF-9BEE72AC6A4E}" srcOrd="0" destOrd="0" presId="urn:microsoft.com/office/officeart/2005/8/layout/process2"/>
    <dgm:cxn modelId="{FEF996A4-CCBF-4FA7-8F5D-B4C24BA11E9C}" srcId="{0AF3ACDC-DC62-4A66-97E6-9616D2C249DC}" destId="{DCB23BA9-4145-437F-82B2-EFEB905947E6}" srcOrd="1" destOrd="0" parTransId="{7555936D-F701-4663-AFBA-92794101A1C5}" sibTransId="{FC13047A-BA97-4AAC-9843-76B741A94C55}"/>
    <dgm:cxn modelId="{1CEC74C3-1945-47A2-920C-9871007AE7B8}" type="presOf" srcId="{FC13047A-BA97-4AAC-9843-76B741A94C55}" destId="{BBC99103-B090-4DF0-BDC9-09530CF61966}" srcOrd="1" destOrd="0" presId="urn:microsoft.com/office/officeart/2005/8/layout/process2"/>
    <dgm:cxn modelId="{987432E2-CAC2-4B37-AF3C-A15DC3A3DA32}" srcId="{0AF3ACDC-DC62-4A66-97E6-9616D2C249DC}" destId="{47BB00AC-E450-4D84-93FB-5673E8B080D7}" srcOrd="0" destOrd="0" parTransId="{C2B491B3-FA74-4A55-A74F-62AF792D5B5F}" sibTransId="{7237D367-EA1E-4EE0-A5C0-D4B4BA166804}"/>
    <dgm:cxn modelId="{8C03CDF1-5F37-4D8E-A6AA-08B6FCE40BC6}" srcId="{0AF3ACDC-DC62-4A66-97E6-9616D2C249DC}" destId="{C4E8D0F7-33F0-4180-953B-CD88AA5EED2B}" srcOrd="2" destOrd="0" parTransId="{294A286D-FACC-4914-9FD7-410D079AD23D}" sibTransId="{340FD0B7-C085-4E1A-B3FE-DA2CEF009B1C}"/>
    <dgm:cxn modelId="{E6AEB9F2-E0E7-4447-8E59-4D61F3E99ACD}" type="presOf" srcId="{DCB23BA9-4145-437F-82B2-EFEB905947E6}" destId="{E1887456-69EC-41BE-8733-1C3D719D09BD}" srcOrd="0" destOrd="0" presId="urn:microsoft.com/office/officeart/2005/8/layout/process2"/>
    <dgm:cxn modelId="{8CEC23D4-8037-4DD9-8B0C-A641571C8B91}" type="presParOf" srcId="{F64C1A8A-1338-48A3-B7EF-9BEE72AC6A4E}" destId="{52280E60-9FA9-48A2-A532-07F9455360C7}" srcOrd="0" destOrd="0" presId="urn:microsoft.com/office/officeart/2005/8/layout/process2"/>
    <dgm:cxn modelId="{345EB97F-ECCB-4733-A904-25639A258FC3}" type="presParOf" srcId="{F64C1A8A-1338-48A3-B7EF-9BEE72AC6A4E}" destId="{B055704C-60A3-4EF3-9317-543FFB75DD0F}" srcOrd="1" destOrd="0" presId="urn:microsoft.com/office/officeart/2005/8/layout/process2"/>
    <dgm:cxn modelId="{5FF1561F-3BED-410A-8153-C62DB04CE2D4}" type="presParOf" srcId="{B055704C-60A3-4EF3-9317-543FFB75DD0F}" destId="{988ECC8E-801D-4482-8424-30BF99E19E3B}" srcOrd="0" destOrd="0" presId="urn:microsoft.com/office/officeart/2005/8/layout/process2"/>
    <dgm:cxn modelId="{C981F076-1164-4BE9-A8C3-69B4D9D13FB0}" type="presParOf" srcId="{F64C1A8A-1338-48A3-B7EF-9BEE72AC6A4E}" destId="{E1887456-69EC-41BE-8733-1C3D719D09BD}" srcOrd="2" destOrd="0" presId="urn:microsoft.com/office/officeart/2005/8/layout/process2"/>
    <dgm:cxn modelId="{4B16F927-F21E-48DF-99EF-A75B372E39BC}" type="presParOf" srcId="{F64C1A8A-1338-48A3-B7EF-9BEE72AC6A4E}" destId="{6040A213-1C2B-42CD-A164-4AFE3F7722E0}" srcOrd="3" destOrd="0" presId="urn:microsoft.com/office/officeart/2005/8/layout/process2"/>
    <dgm:cxn modelId="{22CEFF3C-AAA5-4001-8864-01E0F59F8646}" type="presParOf" srcId="{6040A213-1C2B-42CD-A164-4AFE3F7722E0}" destId="{BBC99103-B090-4DF0-BDC9-09530CF61966}" srcOrd="0" destOrd="0" presId="urn:microsoft.com/office/officeart/2005/8/layout/process2"/>
    <dgm:cxn modelId="{15376A26-E317-42A9-BB3A-A9E825F68106}" type="presParOf" srcId="{F64C1A8A-1338-48A3-B7EF-9BEE72AC6A4E}" destId="{5189563D-9B8F-493B-B8CF-2E383F791FC6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A48B29-32B0-40D0-8B57-A2308F9FE4A3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E72E837-0A94-41D9-A111-A82F641D0BD5}">
      <dgm:prSet phldrT="[Texto]"/>
      <dgm:spPr/>
      <dgm:t>
        <a:bodyPr/>
        <a:lstStyle/>
        <a:p>
          <a:r>
            <a:rPr lang="en-US" b="1" strike="noStrike" spc="-1" dirty="0" err="1">
              <a:solidFill>
                <a:schemeClr val="dk1"/>
              </a:solidFill>
              <a:latin typeface="Myriad Pro"/>
            </a:rPr>
            <a:t>Administrador</a:t>
          </a:r>
          <a:endParaRPr lang="es-ES" dirty="0"/>
        </a:p>
      </dgm:t>
    </dgm:pt>
    <dgm:pt modelId="{BCC8491A-ED75-487B-865B-2D333BD2805C}" type="parTrans" cxnId="{486ECDFC-B5B2-4E9B-A69D-EEF643822786}">
      <dgm:prSet/>
      <dgm:spPr/>
      <dgm:t>
        <a:bodyPr/>
        <a:lstStyle/>
        <a:p>
          <a:endParaRPr lang="es-ES"/>
        </a:p>
      </dgm:t>
    </dgm:pt>
    <dgm:pt modelId="{DA52799E-2E92-438B-A9DF-7BC0D75482E4}" type="sibTrans" cxnId="{486ECDFC-B5B2-4E9B-A69D-EEF643822786}">
      <dgm:prSet/>
      <dgm:spPr/>
      <dgm:t>
        <a:bodyPr/>
        <a:lstStyle/>
        <a:p>
          <a:endParaRPr lang="es-ES"/>
        </a:p>
      </dgm:t>
    </dgm:pt>
    <dgm:pt modelId="{A30D1BDA-D57C-49A8-8948-E642517950F1}">
      <dgm:prSet phldrT="[Texto]"/>
      <dgm:spPr/>
      <dgm:t>
        <a:bodyPr/>
        <a:lstStyle/>
        <a:p>
          <a:r>
            <a:rPr lang="en-US" b="1" strike="noStrike" spc="-1" dirty="0" err="1">
              <a:solidFill>
                <a:schemeClr val="dk1"/>
              </a:solidFill>
              <a:latin typeface="Myriad Pro"/>
            </a:rPr>
            <a:t>Organizador</a:t>
          </a:r>
          <a:endParaRPr lang="es-ES" dirty="0"/>
        </a:p>
      </dgm:t>
    </dgm:pt>
    <dgm:pt modelId="{87774653-ADF6-4B13-B810-64CE5BE84145}" type="parTrans" cxnId="{6B0021F5-E23E-42FD-AA55-182F381AB7A0}">
      <dgm:prSet/>
      <dgm:spPr/>
      <dgm:t>
        <a:bodyPr/>
        <a:lstStyle/>
        <a:p>
          <a:endParaRPr lang="es-ES"/>
        </a:p>
      </dgm:t>
    </dgm:pt>
    <dgm:pt modelId="{A3EA471E-BD5B-4A23-AD3B-0BB6D62336C3}" type="sibTrans" cxnId="{6B0021F5-E23E-42FD-AA55-182F381AB7A0}">
      <dgm:prSet/>
      <dgm:spPr/>
      <dgm:t>
        <a:bodyPr/>
        <a:lstStyle/>
        <a:p>
          <a:endParaRPr lang="es-ES"/>
        </a:p>
      </dgm:t>
    </dgm:pt>
    <dgm:pt modelId="{CF9C9346-D6F3-44E9-B3E2-5E38BE9FFDAC}">
      <dgm:prSet phldrT="[Texto]"/>
      <dgm:spPr/>
      <dgm:t>
        <a:bodyPr/>
        <a:lstStyle/>
        <a:p>
          <a:r>
            <a:rPr lang="en-US" b="1" strike="noStrike" spc="-1" dirty="0" err="1">
              <a:solidFill>
                <a:schemeClr val="dk1"/>
              </a:solidFill>
              <a:latin typeface="Myriad Pro"/>
            </a:rPr>
            <a:t>Participante</a:t>
          </a:r>
          <a:endParaRPr lang="es-ES" dirty="0"/>
        </a:p>
      </dgm:t>
    </dgm:pt>
    <dgm:pt modelId="{2E524A07-3016-4F85-A237-DC823CDB85C3}" type="parTrans" cxnId="{9509FC59-DDCD-46A7-B7C5-394E0A9F36D0}">
      <dgm:prSet/>
      <dgm:spPr/>
      <dgm:t>
        <a:bodyPr/>
        <a:lstStyle/>
        <a:p>
          <a:endParaRPr lang="es-ES"/>
        </a:p>
      </dgm:t>
    </dgm:pt>
    <dgm:pt modelId="{CD695268-583E-47FA-A227-E05E66275D02}" type="sibTrans" cxnId="{9509FC59-DDCD-46A7-B7C5-394E0A9F36D0}">
      <dgm:prSet/>
      <dgm:spPr/>
      <dgm:t>
        <a:bodyPr/>
        <a:lstStyle/>
        <a:p>
          <a:endParaRPr lang="es-ES"/>
        </a:p>
      </dgm:t>
    </dgm:pt>
    <dgm:pt modelId="{57E79AC5-2B17-4D7A-B7DD-32D6BF74D4C6}" type="pres">
      <dgm:prSet presAssocID="{21A48B29-32B0-40D0-8B57-A2308F9FE4A3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35E07370-090A-4B43-B1AB-237787F8DAF3}" type="pres">
      <dgm:prSet presAssocID="{CE72E837-0A94-41D9-A111-A82F641D0BD5}" presName="Accent1" presStyleCnt="0"/>
      <dgm:spPr/>
    </dgm:pt>
    <dgm:pt modelId="{3A962846-B0BA-4625-8C32-19B7BC6536D7}" type="pres">
      <dgm:prSet presAssocID="{CE72E837-0A94-41D9-A111-A82F641D0BD5}" presName="Accent" presStyleLbl="node1" presStyleIdx="0" presStyleCnt="3"/>
      <dgm:spPr>
        <a:solidFill>
          <a:schemeClr val="tx1"/>
        </a:solidFill>
      </dgm:spPr>
    </dgm:pt>
    <dgm:pt modelId="{B5A0E5A5-14F1-4572-AE3B-8D2F524B11E1}" type="pres">
      <dgm:prSet presAssocID="{CE72E837-0A94-41D9-A111-A82F641D0BD5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68E9EEC-9BD7-4099-8D9C-43C4CB4A3348}" type="pres">
      <dgm:prSet presAssocID="{A30D1BDA-D57C-49A8-8948-E642517950F1}" presName="Accent2" presStyleCnt="0"/>
      <dgm:spPr/>
    </dgm:pt>
    <dgm:pt modelId="{0560A35B-FCA8-49D6-B4F0-D0B1AEAE9E6A}" type="pres">
      <dgm:prSet presAssocID="{A30D1BDA-D57C-49A8-8948-E642517950F1}" presName="Accent" presStyleLbl="node1" presStyleIdx="1" presStyleCnt="3"/>
      <dgm:spPr>
        <a:solidFill>
          <a:schemeClr val="tx1">
            <a:lumMod val="90000"/>
            <a:lumOff val="10000"/>
          </a:schemeClr>
        </a:solidFill>
      </dgm:spPr>
    </dgm:pt>
    <dgm:pt modelId="{85DE4E51-EC0B-467E-978C-AF7113DAAB5F}" type="pres">
      <dgm:prSet presAssocID="{A30D1BDA-D57C-49A8-8948-E642517950F1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63B34AB-B8F8-4737-A223-7A523272C8B7}" type="pres">
      <dgm:prSet presAssocID="{CF9C9346-D6F3-44E9-B3E2-5E38BE9FFDAC}" presName="Accent3" presStyleCnt="0"/>
      <dgm:spPr/>
    </dgm:pt>
    <dgm:pt modelId="{F602CD52-632B-4CAA-8ADF-FAD1C9AAC1BE}" type="pres">
      <dgm:prSet presAssocID="{CF9C9346-D6F3-44E9-B3E2-5E38BE9FFDAC}" presName="Accent" presStyleLbl="node1" presStyleIdx="2" presStyleCnt="3"/>
      <dgm:spPr>
        <a:solidFill>
          <a:schemeClr val="tx1"/>
        </a:solidFill>
      </dgm:spPr>
    </dgm:pt>
    <dgm:pt modelId="{5F03569A-95E3-4C58-BA4D-794BEFDE136B}" type="pres">
      <dgm:prSet presAssocID="{CF9C9346-D6F3-44E9-B3E2-5E38BE9FFDAC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9509FC59-DDCD-46A7-B7C5-394E0A9F36D0}" srcId="{21A48B29-32B0-40D0-8B57-A2308F9FE4A3}" destId="{CF9C9346-D6F3-44E9-B3E2-5E38BE9FFDAC}" srcOrd="2" destOrd="0" parTransId="{2E524A07-3016-4F85-A237-DC823CDB85C3}" sibTransId="{CD695268-583E-47FA-A227-E05E66275D02}"/>
    <dgm:cxn modelId="{A2A5F1A0-E1D9-4BF8-A266-DB4C6EAB0652}" type="presOf" srcId="{21A48B29-32B0-40D0-8B57-A2308F9FE4A3}" destId="{57E79AC5-2B17-4D7A-B7DD-32D6BF74D4C6}" srcOrd="0" destOrd="0" presId="urn:microsoft.com/office/officeart/2009/layout/CircleArrowProcess"/>
    <dgm:cxn modelId="{1938A9A4-80EA-4E67-867B-BE4F7FAB88DA}" type="presOf" srcId="{CF9C9346-D6F3-44E9-B3E2-5E38BE9FFDAC}" destId="{5F03569A-95E3-4C58-BA4D-794BEFDE136B}" srcOrd="0" destOrd="0" presId="urn:microsoft.com/office/officeart/2009/layout/CircleArrowProcess"/>
    <dgm:cxn modelId="{CE582CC7-F58C-45C7-9C42-AF35EEEC4749}" type="presOf" srcId="{A30D1BDA-D57C-49A8-8948-E642517950F1}" destId="{85DE4E51-EC0B-467E-978C-AF7113DAAB5F}" srcOrd="0" destOrd="0" presId="urn:microsoft.com/office/officeart/2009/layout/CircleArrowProcess"/>
    <dgm:cxn modelId="{6B0021F5-E23E-42FD-AA55-182F381AB7A0}" srcId="{21A48B29-32B0-40D0-8B57-A2308F9FE4A3}" destId="{A30D1BDA-D57C-49A8-8948-E642517950F1}" srcOrd="1" destOrd="0" parTransId="{87774653-ADF6-4B13-B810-64CE5BE84145}" sibTransId="{A3EA471E-BD5B-4A23-AD3B-0BB6D62336C3}"/>
    <dgm:cxn modelId="{94366BF8-208D-4E41-8676-6F18D1FDC665}" type="presOf" srcId="{CE72E837-0A94-41D9-A111-A82F641D0BD5}" destId="{B5A0E5A5-14F1-4572-AE3B-8D2F524B11E1}" srcOrd="0" destOrd="0" presId="urn:microsoft.com/office/officeart/2009/layout/CircleArrowProcess"/>
    <dgm:cxn modelId="{486ECDFC-B5B2-4E9B-A69D-EEF643822786}" srcId="{21A48B29-32B0-40D0-8B57-A2308F9FE4A3}" destId="{CE72E837-0A94-41D9-A111-A82F641D0BD5}" srcOrd="0" destOrd="0" parTransId="{BCC8491A-ED75-487B-865B-2D333BD2805C}" sibTransId="{DA52799E-2E92-438B-A9DF-7BC0D75482E4}"/>
    <dgm:cxn modelId="{2D680F29-F9E3-4503-9F6D-2D2B81A6CCF9}" type="presParOf" srcId="{57E79AC5-2B17-4D7A-B7DD-32D6BF74D4C6}" destId="{35E07370-090A-4B43-B1AB-237787F8DAF3}" srcOrd="0" destOrd="0" presId="urn:microsoft.com/office/officeart/2009/layout/CircleArrowProcess"/>
    <dgm:cxn modelId="{26316399-7D1C-4EC3-974B-8AF5916A43C3}" type="presParOf" srcId="{35E07370-090A-4B43-B1AB-237787F8DAF3}" destId="{3A962846-B0BA-4625-8C32-19B7BC6536D7}" srcOrd="0" destOrd="0" presId="urn:microsoft.com/office/officeart/2009/layout/CircleArrowProcess"/>
    <dgm:cxn modelId="{A1FCEE5D-45AA-4FA4-817C-711EB7E1A871}" type="presParOf" srcId="{57E79AC5-2B17-4D7A-B7DD-32D6BF74D4C6}" destId="{B5A0E5A5-14F1-4572-AE3B-8D2F524B11E1}" srcOrd="1" destOrd="0" presId="urn:microsoft.com/office/officeart/2009/layout/CircleArrowProcess"/>
    <dgm:cxn modelId="{D0ECF223-E10C-4CAA-BE79-75265063B7BD}" type="presParOf" srcId="{57E79AC5-2B17-4D7A-B7DD-32D6BF74D4C6}" destId="{168E9EEC-9BD7-4099-8D9C-43C4CB4A3348}" srcOrd="2" destOrd="0" presId="urn:microsoft.com/office/officeart/2009/layout/CircleArrowProcess"/>
    <dgm:cxn modelId="{FF72DF05-2174-4ECC-A3BC-A806BE6AC979}" type="presParOf" srcId="{168E9EEC-9BD7-4099-8D9C-43C4CB4A3348}" destId="{0560A35B-FCA8-49D6-B4F0-D0B1AEAE9E6A}" srcOrd="0" destOrd="0" presId="urn:microsoft.com/office/officeart/2009/layout/CircleArrowProcess"/>
    <dgm:cxn modelId="{0071F091-F700-4624-A90B-C9160F5311AB}" type="presParOf" srcId="{57E79AC5-2B17-4D7A-B7DD-32D6BF74D4C6}" destId="{85DE4E51-EC0B-467E-978C-AF7113DAAB5F}" srcOrd="3" destOrd="0" presId="urn:microsoft.com/office/officeart/2009/layout/CircleArrowProcess"/>
    <dgm:cxn modelId="{3902D5E8-BC33-40CB-804D-D819699BF525}" type="presParOf" srcId="{57E79AC5-2B17-4D7A-B7DD-32D6BF74D4C6}" destId="{063B34AB-B8F8-4737-A223-7A523272C8B7}" srcOrd="4" destOrd="0" presId="urn:microsoft.com/office/officeart/2009/layout/CircleArrowProcess"/>
    <dgm:cxn modelId="{2FDDA957-CBBF-47AB-85E0-4471CB87BF07}" type="presParOf" srcId="{063B34AB-B8F8-4737-A223-7A523272C8B7}" destId="{F602CD52-632B-4CAA-8ADF-FAD1C9AAC1BE}" srcOrd="0" destOrd="0" presId="urn:microsoft.com/office/officeart/2009/layout/CircleArrowProcess"/>
    <dgm:cxn modelId="{61AECE24-68BD-4EBB-9FC8-3579D6036F19}" type="presParOf" srcId="{57E79AC5-2B17-4D7A-B7DD-32D6BF74D4C6}" destId="{5F03569A-95E3-4C58-BA4D-794BEFDE136B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B8965C1-EC33-4378-BE26-AE1AE6391F7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D74D8A-CC9C-4072-B955-2ECDFC12C49C}">
      <dgm:prSet phldrT="[Texto]"/>
      <dgm:spPr/>
      <dgm:t>
        <a:bodyPr/>
        <a:lstStyle/>
        <a:p>
          <a:r>
            <a:rPr lang="en-US" b="1" strike="noStrike" spc="-1" dirty="0">
              <a:solidFill>
                <a:schemeClr val="lt1"/>
              </a:solidFill>
              <a:latin typeface="Myriad Pro"/>
            </a:rPr>
            <a:t>E-vent Horizon</a:t>
          </a:r>
          <a:endParaRPr lang="es-ES" dirty="0"/>
        </a:p>
      </dgm:t>
    </dgm:pt>
    <dgm:pt modelId="{5C20E4CD-2F12-4EA0-9474-3651CB4865F0}" type="parTrans" cxnId="{5AC4B9A0-32D2-4E72-BEF7-CA2C933CE8BC}">
      <dgm:prSet/>
      <dgm:spPr/>
      <dgm:t>
        <a:bodyPr/>
        <a:lstStyle/>
        <a:p>
          <a:endParaRPr lang="es-ES"/>
        </a:p>
      </dgm:t>
    </dgm:pt>
    <dgm:pt modelId="{FFBEF6AE-2717-42DD-8C5C-70EE75E04570}" type="sibTrans" cxnId="{5AC4B9A0-32D2-4E72-BEF7-CA2C933CE8BC}">
      <dgm:prSet/>
      <dgm:spPr/>
      <dgm:t>
        <a:bodyPr/>
        <a:lstStyle/>
        <a:p>
          <a:endParaRPr lang="es-ES"/>
        </a:p>
      </dgm:t>
    </dgm:pt>
    <dgm:pt modelId="{7A338FCA-3E0A-4AA5-A981-EE1052D13CC6}" type="pres">
      <dgm:prSet presAssocID="{EB8965C1-EC33-4378-BE26-AE1AE6391F76}" presName="Name0" presStyleCnt="0">
        <dgm:presLayoutVars>
          <dgm:dir/>
          <dgm:animLvl val="lvl"/>
          <dgm:resizeHandles val="exact"/>
        </dgm:presLayoutVars>
      </dgm:prSet>
      <dgm:spPr/>
    </dgm:pt>
    <dgm:pt modelId="{558444FC-A7F3-4B51-8D5D-507B82E956A9}" type="pres">
      <dgm:prSet presAssocID="{EB8965C1-EC33-4378-BE26-AE1AE6391F76}" presName="dummy" presStyleCnt="0"/>
      <dgm:spPr/>
    </dgm:pt>
    <dgm:pt modelId="{FF2B8CA3-CAD6-4377-A7BE-16DBC7324BF9}" type="pres">
      <dgm:prSet presAssocID="{EB8965C1-EC33-4378-BE26-AE1AE6391F76}" presName="linH" presStyleCnt="0"/>
      <dgm:spPr/>
    </dgm:pt>
    <dgm:pt modelId="{EC1FD6EA-93E8-48C1-93B5-6DCDE0869C62}" type="pres">
      <dgm:prSet presAssocID="{EB8965C1-EC33-4378-BE26-AE1AE6391F76}" presName="padding1" presStyleCnt="0"/>
      <dgm:spPr/>
    </dgm:pt>
    <dgm:pt modelId="{5A922C21-7AD8-44A1-A3D2-A0ED8FC5DF05}" type="pres">
      <dgm:prSet presAssocID="{FCD74D8A-CC9C-4072-B955-2ECDFC12C49C}" presName="linV" presStyleCnt="0"/>
      <dgm:spPr/>
    </dgm:pt>
    <dgm:pt modelId="{95B4DEA6-67BC-406A-BCE1-E3E1F2170383}" type="pres">
      <dgm:prSet presAssocID="{FCD74D8A-CC9C-4072-B955-2ECDFC12C49C}" presName="spVertical1" presStyleCnt="0"/>
      <dgm:spPr/>
    </dgm:pt>
    <dgm:pt modelId="{1714EBB8-A620-4846-95E3-7A0721D413BC}" type="pres">
      <dgm:prSet presAssocID="{FCD74D8A-CC9C-4072-B955-2ECDFC12C49C}" presName="parTx" presStyleLbl="revTx" presStyleIdx="0" presStyleCnt="1" custScaleX="93529" custScaleY="90892" custLinFactNeighborX="-4895" custLinFactNeighborY="14523">
        <dgm:presLayoutVars>
          <dgm:chMax val="0"/>
          <dgm:chPref val="0"/>
          <dgm:bulletEnabled val="1"/>
        </dgm:presLayoutVars>
      </dgm:prSet>
      <dgm:spPr/>
    </dgm:pt>
    <dgm:pt modelId="{9ABD7CC8-BD3D-4523-B259-50C3B77DEF07}" type="pres">
      <dgm:prSet presAssocID="{FCD74D8A-CC9C-4072-B955-2ECDFC12C49C}" presName="spVertical2" presStyleCnt="0"/>
      <dgm:spPr/>
    </dgm:pt>
    <dgm:pt modelId="{486B223B-5133-4EDF-AEC6-5A5570EA9A8B}" type="pres">
      <dgm:prSet presAssocID="{FCD74D8A-CC9C-4072-B955-2ECDFC12C49C}" presName="spVertical3" presStyleCnt="0"/>
      <dgm:spPr/>
    </dgm:pt>
    <dgm:pt modelId="{BAE78849-1727-473A-9691-66C6F87DBA7B}" type="pres">
      <dgm:prSet presAssocID="{EB8965C1-EC33-4378-BE26-AE1AE6391F76}" presName="padding2" presStyleCnt="0"/>
      <dgm:spPr/>
    </dgm:pt>
    <dgm:pt modelId="{7F249AD0-0279-4A8A-A6DF-0A685970ED45}" type="pres">
      <dgm:prSet presAssocID="{EB8965C1-EC33-4378-BE26-AE1AE6391F76}" presName="negArrow" presStyleCnt="0"/>
      <dgm:spPr/>
    </dgm:pt>
    <dgm:pt modelId="{BED14DAE-1116-4A76-804E-C0A446662153}" type="pres">
      <dgm:prSet presAssocID="{EB8965C1-EC33-4378-BE26-AE1AE6391F76}" presName="backgroundArrow" presStyleLbl="node1" presStyleIdx="0" presStyleCnt="1" custLinFactNeighborX="1184" custLinFactNeighborY="0"/>
      <dgm:spPr>
        <a:solidFill>
          <a:schemeClr val="tx1"/>
        </a:solidFill>
      </dgm:spPr>
    </dgm:pt>
  </dgm:ptLst>
  <dgm:cxnLst>
    <dgm:cxn modelId="{7DC1421F-38F9-4CE1-BEFA-7CF3A12FB811}" type="presOf" srcId="{FCD74D8A-CC9C-4072-B955-2ECDFC12C49C}" destId="{1714EBB8-A620-4846-95E3-7A0721D413BC}" srcOrd="0" destOrd="0" presId="urn:microsoft.com/office/officeart/2005/8/layout/hProcess3"/>
    <dgm:cxn modelId="{5AC4B9A0-32D2-4E72-BEF7-CA2C933CE8BC}" srcId="{EB8965C1-EC33-4378-BE26-AE1AE6391F76}" destId="{FCD74D8A-CC9C-4072-B955-2ECDFC12C49C}" srcOrd="0" destOrd="0" parTransId="{5C20E4CD-2F12-4EA0-9474-3651CB4865F0}" sibTransId="{FFBEF6AE-2717-42DD-8C5C-70EE75E04570}"/>
    <dgm:cxn modelId="{C67828D5-23C6-4283-91F8-2D1EA760BCF2}" type="presOf" srcId="{EB8965C1-EC33-4378-BE26-AE1AE6391F76}" destId="{7A338FCA-3E0A-4AA5-A981-EE1052D13CC6}" srcOrd="0" destOrd="0" presId="urn:microsoft.com/office/officeart/2005/8/layout/hProcess3"/>
    <dgm:cxn modelId="{117764DF-F3AE-4F1C-ACA8-3AE461EDE48F}" type="presParOf" srcId="{7A338FCA-3E0A-4AA5-A981-EE1052D13CC6}" destId="{558444FC-A7F3-4B51-8D5D-507B82E956A9}" srcOrd="0" destOrd="0" presId="urn:microsoft.com/office/officeart/2005/8/layout/hProcess3"/>
    <dgm:cxn modelId="{D7E50DD2-1DCF-448F-A270-8395C34831B9}" type="presParOf" srcId="{7A338FCA-3E0A-4AA5-A981-EE1052D13CC6}" destId="{FF2B8CA3-CAD6-4377-A7BE-16DBC7324BF9}" srcOrd="1" destOrd="0" presId="urn:microsoft.com/office/officeart/2005/8/layout/hProcess3"/>
    <dgm:cxn modelId="{68057147-E4B5-4936-82CB-BB852477A730}" type="presParOf" srcId="{FF2B8CA3-CAD6-4377-A7BE-16DBC7324BF9}" destId="{EC1FD6EA-93E8-48C1-93B5-6DCDE0869C62}" srcOrd="0" destOrd="0" presId="urn:microsoft.com/office/officeart/2005/8/layout/hProcess3"/>
    <dgm:cxn modelId="{B2B60601-592B-4E16-845F-17D1134A3A71}" type="presParOf" srcId="{FF2B8CA3-CAD6-4377-A7BE-16DBC7324BF9}" destId="{5A922C21-7AD8-44A1-A3D2-A0ED8FC5DF05}" srcOrd="1" destOrd="0" presId="urn:microsoft.com/office/officeart/2005/8/layout/hProcess3"/>
    <dgm:cxn modelId="{BA6004E8-20B1-4D8C-89D4-2EB022FB0B50}" type="presParOf" srcId="{5A922C21-7AD8-44A1-A3D2-A0ED8FC5DF05}" destId="{95B4DEA6-67BC-406A-BCE1-E3E1F2170383}" srcOrd="0" destOrd="0" presId="urn:microsoft.com/office/officeart/2005/8/layout/hProcess3"/>
    <dgm:cxn modelId="{30745609-3261-47D8-ABBC-138C996411C6}" type="presParOf" srcId="{5A922C21-7AD8-44A1-A3D2-A0ED8FC5DF05}" destId="{1714EBB8-A620-4846-95E3-7A0721D413BC}" srcOrd="1" destOrd="0" presId="urn:microsoft.com/office/officeart/2005/8/layout/hProcess3"/>
    <dgm:cxn modelId="{AAB7BC95-6A3F-4903-9189-BD24841604C6}" type="presParOf" srcId="{5A922C21-7AD8-44A1-A3D2-A0ED8FC5DF05}" destId="{9ABD7CC8-BD3D-4523-B259-50C3B77DEF07}" srcOrd="2" destOrd="0" presId="urn:microsoft.com/office/officeart/2005/8/layout/hProcess3"/>
    <dgm:cxn modelId="{7FBA852B-91BD-464E-9CDC-6EEBBE0A9459}" type="presParOf" srcId="{5A922C21-7AD8-44A1-A3D2-A0ED8FC5DF05}" destId="{486B223B-5133-4EDF-AEC6-5A5570EA9A8B}" srcOrd="3" destOrd="0" presId="urn:microsoft.com/office/officeart/2005/8/layout/hProcess3"/>
    <dgm:cxn modelId="{D36E29D5-51F5-4942-B3A5-297CF1D670AC}" type="presParOf" srcId="{FF2B8CA3-CAD6-4377-A7BE-16DBC7324BF9}" destId="{BAE78849-1727-473A-9691-66C6F87DBA7B}" srcOrd="2" destOrd="0" presId="urn:microsoft.com/office/officeart/2005/8/layout/hProcess3"/>
    <dgm:cxn modelId="{819012FB-85BA-4C24-A9D6-AFEF43E3D02F}" type="presParOf" srcId="{FF2B8CA3-CAD6-4377-A7BE-16DBC7324BF9}" destId="{7F249AD0-0279-4A8A-A6DF-0A685970ED45}" srcOrd="3" destOrd="0" presId="urn:microsoft.com/office/officeart/2005/8/layout/hProcess3"/>
    <dgm:cxn modelId="{819F5FF0-CFEF-450C-9695-8BDAC19DB6DB}" type="presParOf" srcId="{FF2B8CA3-CAD6-4377-A7BE-16DBC7324BF9}" destId="{BED14DAE-1116-4A76-804E-C0A44666215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8965C1-EC33-4378-BE26-AE1AE6391F76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FCD74D8A-CC9C-4072-B955-2ECDFC12C49C}">
      <dgm:prSet phldrT="[Texto]"/>
      <dgm:spPr/>
      <dgm:t>
        <a:bodyPr/>
        <a:lstStyle/>
        <a:p>
          <a:r>
            <a:rPr lang="en-US" b="1" strike="noStrike" spc="-1" dirty="0">
              <a:solidFill>
                <a:schemeClr val="lt1"/>
              </a:solidFill>
              <a:latin typeface="Myriad Pro"/>
            </a:rPr>
            <a:t>20RF</a:t>
          </a:r>
          <a:endParaRPr lang="es-ES" dirty="0"/>
        </a:p>
      </dgm:t>
    </dgm:pt>
    <dgm:pt modelId="{5C20E4CD-2F12-4EA0-9474-3651CB4865F0}" type="parTrans" cxnId="{5AC4B9A0-32D2-4E72-BEF7-CA2C933CE8BC}">
      <dgm:prSet/>
      <dgm:spPr/>
      <dgm:t>
        <a:bodyPr/>
        <a:lstStyle/>
        <a:p>
          <a:endParaRPr lang="es-ES"/>
        </a:p>
      </dgm:t>
    </dgm:pt>
    <dgm:pt modelId="{FFBEF6AE-2717-42DD-8C5C-70EE75E04570}" type="sibTrans" cxnId="{5AC4B9A0-32D2-4E72-BEF7-CA2C933CE8BC}">
      <dgm:prSet/>
      <dgm:spPr/>
      <dgm:t>
        <a:bodyPr/>
        <a:lstStyle/>
        <a:p>
          <a:endParaRPr lang="es-ES"/>
        </a:p>
      </dgm:t>
    </dgm:pt>
    <dgm:pt modelId="{7A338FCA-3E0A-4AA5-A981-EE1052D13CC6}" type="pres">
      <dgm:prSet presAssocID="{EB8965C1-EC33-4378-BE26-AE1AE6391F76}" presName="Name0" presStyleCnt="0">
        <dgm:presLayoutVars>
          <dgm:dir/>
          <dgm:animLvl val="lvl"/>
          <dgm:resizeHandles val="exact"/>
        </dgm:presLayoutVars>
      </dgm:prSet>
      <dgm:spPr/>
    </dgm:pt>
    <dgm:pt modelId="{558444FC-A7F3-4B51-8D5D-507B82E956A9}" type="pres">
      <dgm:prSet presAssocID="{EB8965C1-EC33-4378-BE26-AE1AE6391F76}" presName="dummy" presStyleCnt="0"/>
      <dgm:spPr/>
    </dgm:pt>
    <dgm:pt modelId="{FF2B8CA3-CAD6-4377-A7BE-16DBC7324BF9}" type="pres">
      <dgm:prSet presAssocID="{EB8965C1-EC33-4378-BE26-AE1AE6391F76}" presName="linH" presStyleCnt="0"/>
      <dgm:spPr/>
    </dgm:pt>
    <dgm:pt modelId="{EC1FD6EA-93E8-48C1-93B5-6DCDE0869C62}" type="pres">
      <dgm:prSet presAssocID="{EB8965C1-EC33-4378-BE26-AE1AE6391F76}" presName="padding1" presStyleCnt="0"/>
      <dgm:spPr/>
    </dgm:pt>
    <dgm:pt modelId="{5A922C21-7AD8-44A1-A3D2-A0ED8FC5DF05}" type="pres">
      <dgm:prSet presAssocID="{FCD74D8A-CC9C-4072-B955-2ECDFC12C49C}" presName="linV" presStyleCnt="0"/>
      <dgm:spPr/>
    </dgm:pt>
    <dgm:pt modelId="{95B4DEA6-67BC-406A-BCE1-E3E1F2170383}" type="pres">
      <dgm:prSet presAssocID="{FCD74D8A-CC9C-4072-B955-2ECDFC12C49C}" presName="spVertical1" presStyleCnt="0"/>
      <dgm:spPr/>
    </dgm:pt>
    <dgm:pt modelId="{1714EBB8-A620-4846-95E3-7A0721D413BC}" type="pres">
      <dgm:prSet presAssocID="{FCD74D8A-CC9C-4072-B955-2ECDFC12C49C}" presName="parTx" presStyleLbl="revTx" presStyleIdx="0" presStyleCnt="1" custScaleX="93529" custScaleY="90892" custLinFactNeighborX="-4895" custLinFactNeighborY="14523">
        <dgm:presLayoutVars>
          <dgm:chMax val="0"/>
          <dgm:chPref val="0"/>
          <dgm:bulletEnabled val="1"/>
        </dgm:presLayoutVars>
      </dgm:prSet>
      <dgm:spPr/>
    </dgm:pt>
    <dgm:pt modelId="{9ABD7CC8-BD3D-4523-B259-50C3B77DEF07}" type="pres">
      <dgm:prSet presAssocID="{FCD74D8A-CC9C-4072-B955-2ECDFC12C49C}" presName="spVertical2" presStyleCnt="0"/>
      <dgm:spPr/>
    </dgm:pt>
    <dgm:pt modelId="{486B223B-5133-4EDF-AEC6-5A5570EA9A8B}" type="pres">
      <dgm:prSet presAssocID="{FCD74D8A-CC9C-4072-B955-2ECDFC12C49C}" presName="spVertical3" presStyleCnt="0"/>
      <dgm:spPr/>
    </dgm:pt>
    <dgm:pt modelId="{BAE78849-1727-473A-9691-66C6F87DBA7B}" type="pres">
      <dgm:prSet presAssocID="{EB8965C1-EC33-4378-BE26-AE1AE6391F76}" presName="padding2" presStyleCnt="0"/>
      <dgm:spPr/>
    </dgm:pt>
    <dgm:pt modelId="{7F249AD0-0279-4A8A-A6DF-0A685970ED45}" type="pres">
      <dgm:prSet presAssocID="{EB8965C1-EC33-4378-BE26-AE1AE6391F76}" presName="negArrow" presStyleCnt="0"/>
      <dgm:spPr/>
    </dgm:pt>
    <dgm:pt modelId="{BED14DAE-1116-4A76-804E-C0A446662153}" type="pres">
      <dgm:prSet presAssocID="{EB8965C1-EC33-4378-BE26-AE1AE6391F76}" presName="backgroundArrow" presStyleLbl="node1" presStyleIdx="0" presStyleCnt="1" custLinFactNeighborX="14710" custLinFactNeighborY="-66424"/>
      <dgm:spPr>
        <a:solidFill>
          <a:schemeClr val="tx1"/>
        </a:solidFill>
      </dgm:spPr>
    </dgm:pt>
  </dgm:ptLst>
  <dgm:cxnLst>
    <dgm:cxn modelId="{7DC1421F-38F9-4CE1-BEFA-7CF3A12FB811}" type="presOf" srcId="{FCD74D8A-CC9C-4072-B955-2ECDFC12C49C}" destId="{1714EBB8-A620-4846-95E3-7A0721D413BC}" srcOrd="0" destOrd="0" presId="urn:microsoft.com/office/officeart/2005/8/layout/hProcess3"/>
    <dgm:cxn modelId="{5AC4B9A0-32D2-4E72-BEF7-CA2C933CE8BC}" srcId="{EB8965C1-EC33-4378-BE26-AE1AE6391F76}" destId="{FCD74D8A-CC9C-4072-B955-2ECDFC12C49C}" srcOrd="0" destOrd="0" parTransId="{5C20E4CD-2F12-4EA0-9474-3651CB4865F0}" sibTransId="{FFBEF6AE-2717-42DD-8C5C-70EE75E04570}"/>
    <dgm:cxn modelId="{C67828D5-23C6-4283-91F8-2D1EA760BCF2}" type="presOf" srcId="{EB8965C1-EC33-4378-BE26-AE1AE6391F76}" destId="{7A338FCA-3E0A-4AA5-A981-EE1052D13CC6}" srcOrd="0" destOrd="0" presId="urn:microsoft.com/office/officeart/2005/8/layout/hProcess3"/>
    <dgm:cxn modelId="{117764DF-F3AE-4F1C-ACA8-3AE461EDE48F}" type="presParOf" srcId="{7A338FCA-3E0A-4AA5-A981-EE1052D13CC6}" destId="{558444FC-A7F3-4B51-8D5D-507B82E956A9}" srcOrd="0" destOrd="0" presId="urn:microsoft.com/office/officeart/2005/8/layout/hProcess3"/>
    <dgm:cxn modelId="{D7E50DD2-1DCF-448F-A270-8395C34831B9}" type="presParOf" srcId="{7A338FCA-3E0A-4AA5-A981-EE1052D13CC6}" destId="{FF2B8CA3-CAD6-4377-A7BE-16DBC7324BF9}" srcOrd="1" destOrd="0" presId="urn:microsoft.com/office/officeart/2005/8/layout/hProcess3"/>
    <dgm:cxn modelId="{68057147-E4B5-4936-82CB-BB852477A730}" type="presParOf" srcId="{FF2B8CA3-CAD6-4377-A7BE-16DBC7324BF9}" destId="{EC1FD6EA-93E8-48C1-93B5-6DCDE0869C62}" srcOrd="0" destOrd="0" presId="urn:microsoft.com/office/officeart/2005/8/layout/hProcess3"/>
    <dgm:cxn modelId="{B2B60601-592B-4E16-845F-17D1134A3A71}" type="presParOf" srcId="{FF2B8CA3-CAD6-4377-A7BE-16DBC7324BF9}" destId="{5A922C21-7AD8-44A1-A3D2-A0ED8FC5DF05}" srcOrd="1" destOrd="0" presId="urn:microsoft.com/office/officeart/2005/8/layout/hProcess3"/>
    <dgm:cxn modelId="{BA6004E8-20B1-4D8C-89D4-2EB022FB0B50}" type="presParOf" srcId="{5A922C21-7AD8-44A1-A3D2-A0ED8FC5DF05}" destId="{95B4DEA6-67BC-406A-BCE1-E3E1F2170383}" srcOrd="0" destOrd="0" presId="urn:microsoft.com/office/officeart/2005/8/layout/hProcess3"/>
    <dgm:cxn modelId="{30745609-3261-47D8-ABBC-138C996411C6}" type="presParOf" srcId="{5A922C21-7AD8-44A1-A3D2-A0ED8FC5DF05}" destId="{1714EBB8-A620-4846-95E3-7A0721D413BC}" srcOrd="1" destOrd="0" presId="urn:microsoft.com/office/officeart/2005/8/layout/hProcess3"/>
    <dgm:cxn modelId="{AAB7BC95-6A3F-4903-9189-BD24841604C6}" type="presParOf" srcId="{5A922C21-7AD8-44A1-A3D2-A0ED8FC5DF05}" destId="{9ABD7CC8-BD3D-4523-B259-50C3B77DEF07}" srcOrd="2" destOrd="0" presId="urn:microsoft.com/office/officeart/2005/8/layout/hProcess3"/>
    <dgm:cxn modelId="{7FBA852B-91BD-464E-9CDC-6EEBBE0A9459}" type="presParOf" srcId="{5A922C21-7AD8-44A1-A3D2-A0ED8FC5DF05}" destId="{486B223B-5133-4EDF-AEC6-5A5570EA9A8B}" srcOrd="3" destOrd="0" presId="urn:microsoft.com/office/officeart/2005/8/layout/hProcess3"/>
    <dgm:cxn modelId="{D36E29D5-51F5-4942-B3A5-297CF1D670AC}" type="presParOf" srcId="{FF2B8CA3-CAD6-4377-A7BE-16DBC7324BF9}" destId="{BAE78849-1727-473A-9691-66C6F87DBA7B}" srcOrd="2" destOrd="0" presId="urn:microsoft.com/office/officeart/2005/8/layout/hProcess3"/>
    <dgm:cxn modelId="{819012FB-85BA-4C24-A9D6-AFEF43E3D02F}" type="presParOf" srcId="{FF2B8CA3-CAD6-4377-A7BE-16DBC7324BF9}" destId="{7F249AD0-0279-4A8A-A6DF-0A685970ED45}" srcOrd="3" destOrd="0" presId="urn:microsoft.com/office/officeart/2005/8/layout/hProcess3"/>
    <dgm:cxn modelId="{819F5FF0-CFEF-450C-9695-8BDAC19DB6DB}" type="presParOf" srcId="{FF2B8CA3-CAD6-4377-A7BE-16DBC7324BF9}" destId="{BED14DAE-1116-4A76-804E-C0A446662153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5C1198-334D-471A-BF2C-D459D1203EC1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34B6C59-0E5B-4142-8BA0-42C23E74F208}">
      <dgm:prSet custT="1"/>
      <dgm:spPr/>
      <dgm:t>
        <a:bodyPr/>
        <a:lstStyle/>
        <a:p>
          <a:r>
            <a:rPr lang="es-ES" sz="1800" b="1" dirty="0"/>
            <a:t>mejorar la organización, escalabilidad y mantenibilidad del código</a:t>
          </a:r>
          <a:r>
            <a:rPr lang="es-ES" sz="700" dirty="0"/>
            <a:t>.</a:t>
          </a:r>
        </a:p>
      </dgm:t>
    </dgm:pt>
    <dgm:pt modelId="{63E7EECE-F866-4512-863F-8F59E0B3D6E4}" type="parTrans" cxnId="{931E5E06-4EB3-4446-AB97-89627FF3ECEE}">
      <dgm:prSet/>
      <dgm:spPr/>
      <dgm:t>
        <a:bodyPr/>
        <a:lstStyle/>
        <a:p>
          <a:endParaRPr lang="es-ES"/>
        </a:p>
      </dgm:t>
    </dgm:pt>
    <dgm:pt modelId="{A0D3ED54-8D7F-43FC-B2E8-07B9A43046B8}" type="sibTrans" cxnId="{931E5E06-4EB3-4446-AB97-89627FF3ECEE}">
      <dgm:prSet/>
      <dgm:spPr/>
      <dgm:t>
        <a:bodyPr/>
        <a:lstStyle/>
        <a:p>
          <a:endParaRPr lang="es-ES"/>
        </a:p>
      </dgm:t>
    </dgm:pt>
    <dgm:pt modelId="{992EE0AA-EC61-4253-AD41-A11FCDD2C461}">
      <dgm:prSet custT="1"/>
      <dgm:spPr/>
      <dgm:t>
        <a:bodyPr/>
        <a:lstStyle/>
        <a:p>
          <a:r>
            <a:rPr lang="es-ES" sz="1800" b="1" dirty="0"/>
            <a:t>Modelo</a:t>
          </a:r>
          <a:r>
            <a:rPr lang="en-US" sz="1800" b="1" dirty="0"/>
            <a:t>: </a:t>
          </a:r>
          <a:r>
            <a:rPr lang="es-ES" sz="1800" b="1" dirty="0"/>
            <a:t>representa los datos y la lógica de negocio de la aplicación </a:t>
          </a:r>
        </a:p>
      </dgm:t>
    </dgm:pt>
    <dgm:pt modelId="{68DDEEFB-1649-409A-8FA8-C987F15A9B0C}" type="parTrans" cxnId="{B19403ED-4617-40A2-B93F-7A36B7259551}">
      <dgm:prSet/>
      <dgm:spPr/>
      <dgm:t>
        <a:bodyPr/>
        <a:lstStyle/>
        <a:p>
          <a:endParaRPr lang="es-ES"/>
        </a:p>
      </dgm:t>
    </dgm:pt>
    <dgm:pt modelId="{A1EEE90B-8D5C-4D0A-8CC8-A73E6B1F520B}" type="sibTrans" cxnId="{B19403ED-4617-40A2-B93F-7A36B7259551}">
      <dgm:prSet/>
      <dgm:spPr/>
      <dgm:t>
        <a:bodyPr/>
        <a:lstStyle/>
        <a:p>
          <a:endParaRPr lang="es-ES"/>
        </a:p>
      </dgm:t>
    </dgm:pt>
    <dgm:pt modelId="{A15AA6A0-26A9-413D-969D-C043AB4712FC}">
      <dgm:prSet custT="1"/>
      <dgm:spPr/>
      <dgm:t>
        <a:bodyPr/>
        <a:lstStyle/>
        <a:p>
          <a:r>
            <a:rPr lang="en-US" sz="1800" b="1" dirty="0"/>
            <a:t>V</a:t>
          </a:r>
          <a:r>
            <a:rPr lang="es-ES" sz="1800" b="1" dirty="0" err="1"/>
            <a:t>ista</a:t>
          </a:r>
          <a:r>
            <a:rPr lang="es-ES" sz="1800" b="1" dirty="0"/>
            <a:t>: representa los datos y la lógica de negocio de la aplicación </a:t>
          </a:r>
        </a:p>
      </dgm:t>
    </dgm:pt>
    <dgm:pt modelId="{725824A4-85FA-4FDA-B842-E89AD3EBFEBB}" type="parTrans" cxnId="{979840B7-7B11-4198-8DCB-D0D42373467C}">
      <dgm:prSet/>
      <dgm:spPr/>
      <dgm:t>
        <a:bodyPr/>
        <a:lstStyle/>
        <a:p>
          <a:endParaRPr lang="es-ES"/>
        </a:p>
      </dgm:t>
    </dgm:pt>
    <dgm:pt modelId="{DDAC3689-F0F7-4A1F-BF96-F455F489A1FB}" type="sibTrans" cxnId="{979840B7-7B11-4198-8DCB-D0D42373467C}">
      <dgm:prSet/>
      <dgm:spPr/>
      <dgm:t>
        <a:bodyPr/>
        <a:lstStyle/>
        <a:p>
          <a:endParaRPr lang="es-ES"/>
        </a:p>
      </dgm:t>
    </dgm:pt>
    <dgm:pt modelId="{90DED776-4352-4120-B3BC-1CC12537E4E3}">
      <dgm:prSet custT="1"/>
      <dgm:spPr/>
      <dgm:t>
        <a:bodyPr/>
        <a:lstStyle/>
        <a:p>
          <a:r>
            <a:rPr lang="en-US" sz="1800" b="1" dirty="0"/>
            <a:t>C</a:t>
          </a:r>
          <a:r>
            <a:rPr lang="es-ES" sz="1800" b="1" dirty="0" err="1"/>
            <a:t>ontrolador</a:t>
          </a:r>
          <a:r>
            <a:rPr lang="es-ES" sz="1800" b="1" dirty="0"/>
            <a:t>: actúa como intermediario entre la Vista y el Modelo, gestionando las solicitudes del usuario y coordinando las respuestas</a:t>
          </a:r>
        </a:p>
      </dgm:t>
    </dgm:pt>
    <dgm:pt modelId="{6F493496-7648-45BB-9A40-83B837BB5535}" type="parTrans" cxnId="{4108C84F-FAA1-4B01-A71D-29F5A9E1831C}">
      <dgm:prSet/>
      <dgm:spPr/>
      <dgm:t>
        <a:bodyPr/>
        <a:lstStyle/>
        <a:p>
          <a:endParaRPr lang="es-ES"/>
        </a:p>
      </dgm:t>
    </dgm:pt>
    <dgm:pt modelId="{FFBA47AD-0CC0-46D9-83EA-D95FBAD08509}" type="sibTrans" cxnId="{4108C84F-FAA1-4B01-A71D-29F5A9E1831C}">
      <dgm:prSet/>
      <dgm:spPr/>
      <dgm:t>
        <a:bodyPr/>
        <a:lstStyle/>
        <a:p>
          <a:endParaRPr lang="es-ES"/>
        </a:p>
      </dgm:t>
    </dgm:pt>
    <dgm:pt modelId="{E91CA90C-0E3A-40F8-9A1A-799FB5177FB9}" type="pres">
      <dgm:prSet presAssocID="{DF5C1198-334D-471A-BF2C-D459D1203EC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E737D6F-CED8-4EB0-A95F-AAEC60F86565}" type="pres">
      <dgm:prSet presAssocID="{234B6C59-0E5B-4142-8BA0-42C23E74F208}" presName="Accent1" presStyleCnt="0"/>
      <dgm:spPr/>
    </dgm:pt>
    <dgm:pt modelId="{EB7931E6-2C5B-4343-B6CE-944F95E61280}" type="pres">
      <dgm:prSet presAssocID="{234B6C59-0E5B-4142-8BA0-42C23E74F208}" presName="Accent" presStyleLbl="node1" presStyleIdx="0" presStyleCnt="4"/>
      <dgm:spPr>
        <a:solidFill>
          <a:schemeClr val="tx1"/>
        </a:solidFill>
      </dgm:spPr>
    </dgm:pt>
    <dgm:pt modelId="{C3CAEDD2-154F-45FA-8A65-2815434283EA}" type="pres">
      <dgm:prSet presAssocID="{234B6C59-0E5B-4142-8BA0-42C23E74F208}" presName="Parent1" presStyleLbl="revTx" presStyleIdx="0" presStyleCnt="4" custScaleX="230716" custScaleY="196814" custLinFactX="-100000" custLinFactNeighborX="-101128" custLinFactNeighborY="-13793">
        <dgm:presLayoutVars>
          <dgm:chMax val="1"/>
          <dgm:chPref val="1"/>
          <dgm:bulletEnabled val="1"/>
        </dgm:presLayoutVars>
      </dgm:prSet>
      <dgm:spPr/>
    </dgm:pt>
    <dgm:pt modelId="{932F1505-8C31-4237-B9C8-5A473A122D4A}" type="pres">
      <dgm:prSet presAssocID="{992EE0AA-EC61-4253-AD41-A11FCDD2C461}" presName="Accent2" presStyleCnt="0"/>
      <dgm:spPr/>
    </dgm:pt>
    <dgm:pt modelId="{05DE1403-6016-4FAE-AD7B-2229A6CB0AE8}" type="pres">
      <dgm:prSet presAssocID="{992EE0AA-EC61-4253-AD41-A11FCDD2C461}" presName="Accent" presStyleLbl="node1" presStyleIdx="1" presStyleCnt="4"/>
      <dgm:spPr>
        <a:solidFill>
          <a:schemeClr val="tx1">
            <a:lumMod val="90000"/>
            <a:lumOff val="10000"/>
          </a:schemeClr>
        </a:solidFill>
      </dgm:spPr>
    </dgm:pt>
    <dgm:pt modelId="{79FCAD47-5773-4945-950B-11A35B577610}" type="pres">
      <dgm:prSet presAssocID="{992EE0AA-EC61-4253-AD41-A11FCDD2C461}" presName="Parent2" presStyleLbl="revTx" presStyleIdx="1" presStyleCnt="4" custScaleX="217475" custScaleY="168964" custLinFactX="100000" custLinFactNeighborX="113770" custLinFactNeighborY="4106">
        <dgm:presLayoutVars>
          <dgm:chMax val="1"/>
          <dgm:chPref val="1"/>
          <dgm:bulletEnabled val="1"/>
        </dgm:presLayoutVars>
      </dgm:prSet>
      <dgm:spPr/>
    </dgm:pt>
    <dgm:pt modelId="{17EE1B03-8AAF-4D79-98EE-FCC268314E9F}" type="pres">
      <dgm:prSet presAssocID="{A15AA6A0-26A9-413D-969D-C043AB4712FC}" presName="Accent3" presStyleCnt="0"/>
      <dgm:spPr/>
    </dgm:pt>
    <dgm:pt modelId="{EAB0BF1D-54EE-4730-BDD8-5FD0A5A519F0}" type="pres">
      <dgm:prSet presAssocID="{A15AA6A0-26A9-413D-969D-C043AB4712FC}" presName="Accent" presStyleLbl="node1" presStyleIdx="2" presStyleCnt="4"/>
      <dgm:spPr>
        <a:solidFill>
          <a:schemeClr val="tx1"/>
        </a:solidFill>
      </dgm:spPr>
    </dgm:pt>
    <dgm:pt modelId="{BA44BC5C-8FE5-4C67-86E2-0D67F263F197}" type="pres">
      <dgm:prSet presAssocID="{A15AA6A0-26A9-413D-969D-C043AB4712FC}" presName="Parent3" presStyleLbl="revTx" presStyleIdx="2" presStyleCnt="4" custScaleX="202587" custScaleY="175932" custLinFactX="-100000" custLinFactNeighborX="-118367" custLinFactNeighborY="-11494">
        <dgm:presLayoutVars>
          <dgm:chMax val="1"/>
          <dgm:chPref val="1"/>
          <dgm:bulletEnabled val="1"/>
        </dgm:presLayoutVars>
      </dgm:prSet>
      <dgm:spPr/>
    </dgm:pt>
    <dgm:pt modelId="{3113C5FE-3F52-4013-9061-638EE92B9E6E}" type="pres">
      <dgm:prSet presAssocID="{90DED776-4352-4120-B3BC-1CC12537E4E3}" presName="Accent4" presStyleCnt="0"/>
      <dgm:spPr/>
    </dgm:pt>
    <dgm:pt modelId="{BDBF4B3F-504B-496B-9603-BD17AB9997C5}" type="pres">
      <dgm:prSet presAssocID="{90DED776-4352-4120-B3BC-1CC12537E4E3}" presName="Accent" presStyleLbl="node1" presStyleIdx="3" presStyleCnt="4"/>
      <dgm:spPr>
        <a:solidFill>
          <a:schemeClr val="tx1">
            <a:lumMod val="90000"/>
            <a:lumOff val="10000"/>
          </a:schemeClr>
        </a:solidFill>
      </dgm:spPr>
    </dgm:pt>
    <dgm:pt modelId="{2C01BDE6-4314-451E-95FF-B91976F7E1BF}" type="pres">
      <dgm:prSet presAssocID="{90DED776-4352-4120-B3BC-1CC12537E4E3}" presName="Parent4" presStyleLbl="revTx" presStyleIdx="3" presStyleCnt="4" custScaleX="203714" custScaleY="259794" custLinFactX="100000" custLinFactNeighborX="116069" custLinFactNeighborY="-37852">
        <dgm:presLayoutVars>
          <dgm:chMax val="1"/>
          <dgm:chPref val="1"/>
          <dgm:bulletEnabled val="1"/>
        </dgm:presLayoutVars>
      </dgm:prSet>
      <dgm:spPr/>
    </dgm:pt>
  </dgm:ptLst>
  <dgm:cxnLst>
    <dgm:cxn modelId="{931E5E06-4EB3-4446-AB97-89627FF3ECEE}" srcId="{DF5C1198-334D-471A-BF2C-D459D1203EC1}" destId="{234B6C59-0E5B-4142-8BA0-42C23E74F208}" srcOrd="0" destOrd="0" parTransId="{63E7EECE-F866-4512-863F-8F59E0B3D6E4}" sibTransId="{A0D3ED54-8D7F-43FC-B2E8-07B9A43046B8}"/>
    <dgm:cxn modelId="{4108C84F-FAA1-4B01-A71D-29F5A9E1831C}" srcId="{DF5C1198-334D-471A-BF2C-D459D1203EC1}" destId="{90DED776-4352-4120-B3BC-1CC12537E4E3}" srcOrd="3" destOrd="0" parTransId="{6F493496-7648-45BB-9A40-83B837BB5535}" sibTransId="{FFBA47AD-0CC0-46D9-83EA-D95FBAD08509}"/>
    <dgm:cxn modelId="{07623A72-0216-4F1E-A1DE-44D3ED2AD2E8}" type="presOf" srcId="{992EE0AA-EC61-4253-AD41-A11FCDD2C461}" destId="{79FCAD47-5773-4945-950B-11A35B577610}" srcOrd="0" destOrd="0" presId="urn:microsoft.com/office/officeart/2009/layout/CircleArrowProcess"/>
    <dgm:cxn modelId="{73217C79-7030-4F43-ADF8-37EA9A065556}" type="presOf" srcId="{90DED776-4352-4120-B3BC-1CC12537E4E3}" destId="{2C01BDE6-4314-451E-95FF-B91976F7E1BF}" srcOrd="0" destOrd="0" presId="urn:microsoft.com/office/officeart/2009/layout/CircleArrowProcess"/>
    <dgm:cxn modelId="{DA7B877C-7B98-4288-AFA0-5E6618A1B382}" type="presOf" srcId="{234B6C59-0E5B-4142-8BA0-42C23E74F208}" destId="{C3CAEDD2-154F-45FA-8A65-2815434283EA}" srcOrd="0" destOrd="0" presId="urn:microsoft.com/office/officeart/2009/layout/CircleArrowProcess"/>
    <dgm:cxn modelId="{C6DC0F95-C86A-4541-A66C-6C418DC97098}" type="presOf" srcId="{A15AA6A0-26A9-413D-969D-C043AB4712FC}" destId="{BA44BC5C-8FE5-4C67-86E2-0D67F263F197}" srcOrd="0" destOrd="0" presId="urn:microsoft.com/office/officeart/2009/layout/CircleArrowProcess"/>
    <dgm:cxn modelId="{979840B7-7B11-4198-8DCB-D0D42373467C}" srcId="{DF5C1198-334D-471A-BF2C-D459D1203EC1}" destId="{A15AA6A0-26A9-413D-969D-C043AB4712FC}" srcOrd="2" destOrd="0" parTransId="{725824A4-85FA-4FDA-B842-E89AD3EBFEBB}" sibTransId="{DDAC3689-F0F7-4A1F-BF96-F455F489A1FB}"/>
    <dgm:cxn modelId="{6E76FDDB-7D00-4C82-BF6C-479315FFB844}" type="presOf" srcId="{DF5C1198-334D-471A-BF2C-D459D1203EC1}" destId="{E91CA90C-0E3A-40F8-9A1A-799FB5177FB9}" srcOrd="0" destOrd="0" presId="urn:microsoft.com/office/officeart/2009/layout/CircleArrowProcess"/>
    <dgm:cxn modelId="{B19403ED-4617-40A2-B93F-7A36B7259551}" srcId="{DF5C1198-334D-471A-BF2C-D459D1203EC1}" destId="{992EE0AA-EC61-4253-AD41-A11FCDD2C461}" srcOrd="1" destOrd="0" parTransId="{68DDEEFB-1649-409A-8FA8-C987F15A9B0C}" sibTransId="{A1EEE90B-8D5C-4D0A-8CC8-A73E6B1F520B}"/>
    <dgm:cxn modelId="{8DB7954B-2179-43A7-9973-0CD6C8C0D1D2}" type="presParOf" srcId="{E91CA90C-0E3A-40F8-9A1A-799FB5177FB9}" destId="{AE737D6F-CED8-4EB0-A95F-AAEC60F86565}" srcOrd="0" destOrd="0" presId="urn:microsoft.com/office/officeart/2009/layout/CircleArrowProcess"/>
    <dgm:cxn modelId="{C960E7C1-8EAF-404D-9939-B85DB18B0E70}" type="presParOf" srcId="{AE737D6F-CED8-4EB0-A95F-AAEC60F86565}" destId="{EB7931E6-2C5B-4343-B6CE-944F95E61280}" srcOrd="0" destOrd="0" presId="urn:microsoft.com/office/officeart/2009/layout/CircleArrowProcess"/>
    <dgm:cxn modelId="{DE335BA1-A7F2-4C91-A55C-E0693943B8C6}" type="presParOf" srcId="{E91CA90C-0E3A-40F8-9A1A-799FB5177FB9}" destId="{C3CAEDD2-154F-45FA-8A65-2815434283EA}" srcOrd="1" destOrd="0" presId="urn:microsoft.com/office/officeart/2009/layout/CircleArrowProcess"/>
    <dgm:cxn modelId="{575DE74A-9C9B-4527-96F9-74DE8053BD51}" type="presParOf" srcId="{E91CA90C-0E3A-40F8-9A1A-799FB5177FB9}" destId="{932F1505-8C31-4237-B9C8-5A473A122D4A}" srcOrd="2" destOrd="0" presId="urn:microsoft.com/office/officeart/2009/layout/CircleArrowProcess"/>
    <dgm:cxn modelId="{E0435021-1665-43C2-A33B-14A92ECFC580}" type="presParOf" srcId="{932F1505-8C31-4237-B9C8-5A473A122D4A}" destId="{05DE1403-6016-4FAE-AD7B-2229A6CB0AE8}" srcOrd="0" destOrd="0" presId="urn:microsoft.com/office/officeart/2009/layout/CircleArrowProcess"/>
    <dgm:cxn modelId="{4D6EC947-14AC-453B-83C8-02AF7DB84C43}" type="presParOf" srcId="{E91CA90C-0E3A-40F8-9A1A-799FB5177FB9}" destId="{79FCAD47-5773-4945-950B-11A35B577610}" srcOrd="3" destOrd="0" presId="urn:microsoft.com/office/officeart/2009/layout/CircleArrowProcess"/>
    <dgm:cxn modelId="{93B65A9B-8398-4490-9E29-5C91477CFB23}" type="presParOf" srcId="{E91CA90C-0E3A-40F8-9A1A-799FB5177FB9}" destId="{17EE1B03-8AAF-4D79-98EE-FCC268314E9F}" srcOrd="4" destOrd="0" presId="urn:microsoft.com/office/officeart/2009/layout/CircleArrowProcess"/>
    <dgm:cxn modelId="{7C3127EB-9F0B-42A6-B1D9-9161875C6359}" type="presParOf" srcId="{17EE1B03-8AAF-4D79-98EE-FCC268314E9F}" destId="{EAB0BF1D-54EE-4730-BDD8-5FD0A5A519F0}" srcOrd="0" destOrd="0" presId="urn:microsoft.com/office/officeart/2009/layout/CircleArrowProcess"/>
    <dgm:cxn modelId="{649BA767-AD87-4598-85BF-87F7DF491F39}" type="presParOf" srcId="{E91CA90C-0E3A-40F8-9A1A-799FB5177FB9}" destId="{BA44BC5C-8FE5-4C67-86E2-0D67F263F197}" srcOrd="5" destOrd="0" presId="urn:microsoft.com/office/officeart/2009/layout/CircleArrowProcess"/>
    <dgm:cxn modelId="{C53C339C-1A0F-475A-850F-ABF47B1E2D31}" type="presParOf" srcId="{E91CA90C-0E3A-40F8-9A1A-799FB5177FB9}" destId="{3113C5FE-3F52-4013-9061-638EE92B9E6E}" srcOrd="6" destOrd="0" presId="urn:microsoft.com/office/officeart/2009/layout/CircleArrowProcess"/>
    <dgm:cxn modelId="{875E93BB-9EEC-4535-9AEE-8A0BDDC74A1B}" type="presParOf" srcId="{3113C5FE-3F52-4013-9061-638EE92B9E6E}" destId="{BDBF4B3F-504B-496B-9603-BD17AB9997C5}" srcOrd="0" destOrd="0" presId="urn:microsoft.com/office/officeart/2009/layout/CircleArrowProcess"/>
    <dgm:cxn modelId="{D2BD6123-FABE-49F1-9CF4-D6066D4D98DF}" type="presParOf" srcId="{E91CA90C-0E3A-40F8-9A1A-799FB5177FB9}" destId="{2C01BDE6-4314-451E-95FF-B91976F7E1BF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71ED8EB-7230-422D-B995-53CCAA45F557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CB81A26-51D6-42D2-A712-31929CAB7ECD}">
      <dgm:prSet custT="1"/>
      <dgm:spPr>
        <a:solidFill>
          <a:schemeClr val="tx1"/>
        </a:solidFill>
      </dgm:spPr>
      <dgm:t>
        <a:bodyPr/>
        <a:lstStyle/>
        <a:p>
          <a:r>
            <a:rPr lang="es-ES" sz="2800" dirty="0"/>
            <a:t>Ayudan a los desarrolladores a escribir códigos más limpios, estructurados y fácil de entender.</a:t>
          </a:r>
        </a:p>
      </dgm:t>
    </dgm:pt>
    <dgm:pt modelId="{FE73BCD4-4C72-46D2-9CD9-670A11981ABE}" type="parTrans" cxnId="{D6BBCE73-6B4E-47E6-81AC-3EDAEDF529FC}">
      <dgm:prSet/>
      <dgm:spPr/>
      <dgm:t>
        <a:bodyPr/>
        <a:lstStyle/>
        <a:p>
          <a:endParaRPr lang="es-ES"/>
        </a:p>
      </dgm:t>
    </dgm:pt>
    <dgm:pt modelId="{0B0AFEAE-723B-4D24-B555-E7870A1935B1}" type="sibTrans" cxnId="{D6BBCE73-6B4E-47E6-81AC-3EDAEDF529FC}">
      <dgm:prSet/>
      <dgm:spPr/>
      <dgm:t>
        <a:bodyPr/>
        <a:lstStyle/>
        <a:p>
          <a:endParaRPr lang="es-ES"/>
        </a:p>
      </dgm:t>
    </dgm:pt>
    <dgm:pt modelId="{ACDF8492-7BAE-4CF0-9CA6-CFC0515B980B}">
      <dgm:prSet custT="1"/>
      <dgm:spPr>
        <a:solidFill>
          <a:schemeClr val="tx1"/>
        </a:solidFill>
      </dgm:spPr>
      <dgm:t>
        <a:bodyPr/>
        <a:lstStyle/>
        <a:p>
          <a:r>
            <a:rPr lang="es-ES" sz="4000" dirty="0"/>
            <a:t>GRASP</a:t>
          </a:r>
        </a:p>
        <a:p>
          <a:r>
            <a:rPr lang="es-ES" sz="2800" dirty="0"/>
            <a:t>- Bajo acoplamiento</a:t>
          </a:r>
        </a:p>
        <a:p>
          <a:r>
            <a:rPr lang="es-ES" sz="2800" dirty="0"/>
            <a:t>- Creador</a:t>
          </a:r>
        </a:p>
        <a:p>
          <a:r>
            <a:rPr lang="es-ES" sz="2800" dirty="0"/>
            <a:t>- Controlador</a:t>
          </a:r>
        </a:p>
      </dgm:t>
    </dgm:pt>
    <dgm:pt modelId="{8A8C74BE-997E-4340-A03C-558A5495D45D}" type="parTrans" cxnId="{E786AD8E-DA6C-4248-8BBC-19F94098B0C2}">
      <dgm:prSet/>
      <dgm:spPr/>
      <dgm:t>
        <a:bodyPr/>
        <a:lstStyle/>
        <a:p>
          <a:endParaRPr lang="es-ES"/>
        </a:p>
      </dgm:t>
    </dgm:pt>
    <dgm:pt modelId="{647592D7-8941-44EB-98F2-6AED5E7854F0}" type="sibTrans" cxnId="{E786AD8E-DA6C-4248-8BBC-19F94098B0C2}">
      <dgm:prSet/>
      <dgm:spPr/>
      <dgm:t>
        <a:bodyPr/>
        <a:lstStyle/>
        <a:p>
          <a:endParaRPr lang="es-ES"/>
        </a:p>
      </dgm:t>
    </dgm:pt>
    <dgm:pt modelId="{9E338F39-AB0D-4BA2-B27C-DCCD2B536FEE}">
      <dgm:prSet custT="1"/>
      <dgm:spPr>
        <a:solidFill>
          <a:schemeClr val="tx1"/>
        </a:solidFill>
      </dgm:spPr>
      <dgm:t>
        <a:bodyPr/>
        <a:lstStyle/>
        <a:p>
          <a:r>
            <a:rPr lang="es-ES" sz="4000" dirty="0"/>
            <a:t>GOF</a:t>
          </a:r>
        </a:p>
        <a:p>
          <a:r>
            <a:rPr lang="es-ES" sz="2800" dirty="0"/>
            <a:t>- Factory </a:t>
          </a:r>
          <a:r>
            <a:rPr lang="es-ES" sz="2800" dirty="0" err="1"/>
            <a:t>Method</a:t>
          </a:r>
          <a:endParaRPr lang="es-ES" sz="2800" dirty="0"/>
        </a:p>
        <a:p>
          <a:r>
            <a:rPr lang="es-ES" sz="2800" dirty="0"/>
            <a:t>- </a:t>
          </a:r>
          <a:r>
            <a:rPr lang="es-ES" sz="2800" dirty="0" err="1"/>
            <a:t>Singleton</a:t>
          </a:r>
          <a:endParaRPr lang="es-ES" sz="2800" dirty="0"/>
        </a:p>
        <a:p>
          <a:r>
            <a:rPr lang="es-ES" sz="2800" dirty="0"/>
            <a:t>- </a:t>
          </a:r>
          <a:r>
            <a:rPr lang="es-ES" sz="2800" dirty="0" err="1"/>
            <a:t>Builder</a:t>
          </a:r>
          <a:endParaRPr lang="es-ES" sz="2800" dirty="0"/>
        </a:p>
        <a:p>
          <a:r>
            <a:rPr lang="es-ES" sz="2800" dirty="0"/>
            <a:t>- </a:t>
          </a:r>
          <a:r>
            <a:rPr lang="es-ES" sz="2800" dirty="0" err="1"/>
            <a:t>Object</a:t>
          </a:r>
          <a:r>
            <a:rPr lang="es-ES" sz="2800" dirty="0"/>
            <a:t> Pool</a:t>
          </a:r>
        </a:p>
      </dgm:t>
    </dgm:pt>
    <dgm:pt modelId="{EAC571F3-FDE5-4B58-91D3-AF2045BB9DC2}" type="parTrans" cxnId="{13D8C987-593F-49E7-A60C-1AAD0A76E503}">
      <dgm:prSet/>
      <dgm:spPr/>
      <dgm:t>
        <a:bodyPr/>
        <a:lstStyle/>
        <a:p>
          <a:endParaRPr lang="es-ES"/>
        </a:p>
      </dgm:t>
    </dgm:pt>
    <dgm:pt modelId="{9E36D5C9-F969-49DA-93B5-50FC1A49CF1E}" type="sibTrans" cxnId="{13D8C987-593F-49E7-A60C-1AAD0A76E503}">
      <dgm:prSet/>
      <dgm:spPr/>
      <dgm:t>
        <a:bodyPr/>
        <a:lstStyle/>
        <a:p>
          <a:endParaRPr lang="es-ES"/>
        </a:p>
      </dgm:t>
    </dgm:pt>
    <dgm:pt modelId="{30877CA5-AFEA-43FE-A7EF-0F32E0798CFC}" type="pres">
      <dgm:prSet presAssocID="{D71ED8EB-7230-422D-B995-53CCAA45F55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A24758-C4D9-4490-839B-ADD7918A2BCE}" type="pres">
      <dgm:prSet presAssocID="{FCB81A26-51D6-42D2-A712-31929CAB7ECD}" presName="vertOne" presStyleCnt="0"/>
      <dgm:spPr/>
    </dgm:pt>
    <dgm:pt modelId="{7B382C7B-F70F-4833-A851-903700CCAA4A}" type="pres">
      <dgm:prSet presAssocID="{FCB81A26-51D6-42D2-A712-31929CAB7ECD}" presName="txOne" presStyleLbl="node0" presStyleIdx="0" presStyleCnt="3">
        <dgm:presLayoutVars>
          <dgm:chPref val="3"/>
        </dgm:presLayoutVars>
      </dgm:prSet>
      <dgm:spPr/>
    </dgm:pt>
    <dgm:pt modelId="{E853D215-395F-4E30-A426-A71A53288BA3}" type="pres">
      <dgm:prSet presAssocID="{FCB81A26-51D6-42D2-A712-31929CAB7ECD}" presName="horzOne" presStyleCnt="0"/>
      <dgm:spPr/>
    </dgm:pt>
    <dgm:pt modelId="{24AC856B-FEE8-4D12-8B70-EC05E3933BCB}" type="pres">
      <dgm:prSet presAssocID="{0B0AFEAE-723B-4D24-B555-E7870A1935B1}" presName="sibSpaceOne" presStyleCnt="0"/>
      <dgm:spPr/>
    </dgm:pt>
    <dgm:pt modelId="{CA80E40D-ECF6-4BF4-A5F2-A346F3BB237D}" type="pres">
      <dgm:prSet presAssocID="{ACDF8492-7BAE-4CF0-9CA6-CFC0515B980B}" presName="vertOne" presStyleCnt="0"/>
      <dgm:spPr/>
    </dgm:pt>
    <dgm:pt modelId="{6C05417A-1BA7-434F-942A-599BD443B7B0}" type="pres">
      <dgm:prSet presAssocID="{ACDF8492-7BAE-4CF0-9CA6-CFC0515B980B}" presName="txOne" presStyleLbl="node0" presStyleIdx="1" presStyleCnt="3">
        <dgm:presLayoutVars>
          <dgm:chPref val="3"/>
        </dgm:presLayoutVars>
      </dgm:prSet>
      <dgm:spPr/>
    </dgm:pt>
    <dgm:pt modelId="{09D2C678-F13B-497B-9B71-9F0AB5B8262A}" type="pres">
      <dgm:prSet presAssocID="{ACDF8492-7BAE-4CF0-9CA6-CFC0515B980B}" presName="horzOne" presStyleCnt="0"/>
      <dgm:spPr/>
    </dgm:pt>
    <dgm:pt modelId="{51E744CC-DB7C-428B-93FE-D69EB8F09DC4}" type="pres">
      <dgm:prSet presAssocID="{647592D7-8941-44EB-98F2-6AED5E7854F0}" presName="sibSpaceOne" presStyleCnt="0"/>
      <dgm:spPr/>
    </dgm:pt>
    <dgm:pt modelId="{DEC2B741-37CF-4CDF-A31D-82569FB8707B}" type="pres">
      <dgm:prSet presAssocID="{9E338F39-AB0D-4BA2-B27C-DCCD2B536FEE}" presName="vertOne" presStyleCnt="0"/>
      <dgm:spPr/>
    </dgm:pt>
    <dgm:pt modelId="{E1672175-C2E2-4334-B323-A75E60AD55EB}" type="pres">
      <dgm:prSet presAssocID="{9E338F39-AB0D-4BA2-B27C-DCCD2B536FEE}" presName="txOne" presStyleLbl="node0" presStyleIdx="2" presStyleCnt="3">
        <dgm:presLayoutVars>
          <dgm:chPref val="3"/>
        </dgm:presLayoutVars>
      </dgm:prSet>
      <dgm:spPr/>
    </dgm:pt>
    <dgm:pt modelId="{209CB73C-3FB8-4970-8643-DF7E1F9B5ED4}" type="pres">
      <dgm:prSet presAssocID="{9E338F39-AB0D-4BA2-B27C-DCCD2B536FEE}" presName="horzOne" presStyleCnt="0"/>
      <dgm:spPr/>
    </dgm:pt>
  </dgm:ptLst>
  <dgm:cxnLst>
    <dgm:cxn modelId="{52FCA501-A40C-4C43-9CD2-D92E2E528117}" type="presOf" srcId="{9E338F39-AB0D-4BA2-B27C-DCCD2B536FEE}" destId="{E1672175-C2E2-4334-B323-A75E60AD55EB}" srcOrd="0" destOrd="0" presId="urn:microsoft.com/office/officeart/2005/8/layout/hierarchy4"/>
    <dgm:cxn modelId="{56DFA729-6998-4788-8BFC-5101953C975B}" type="presOf" srcId="{ACDF8492-7BAE-4CF0-9CA6-CFC0515B980B}" destId="{6C05417A-1BA7-434F-942A-599BD443B7B0}" srcOrd="0" destOrd="0" presId="urn:microsoft.com/office/officeart/2005/8/layout/hierarchy4"/>
    <dgm:cxn modelId="{23E80668-7861-4BDB-99CA-9FD1584F3C2D}" type="presOf" srcId="{FCB81A26-51D6-42D2-A712-31929CAB7ECD}" destId="{7B382C7B-F70F-4833-A851-903700CCAA4A}" srcOrd="0" destOrd="0" presId="urn:microsoft.com/office/officeart/2005/8/layout/hierarchy4"/>
    <dgm:cxn modelId="{5D7DC072-F290-4FA1-A0EC-E78BA659670D}" type="presOf" srcId="{D71ED8EB-7230-422D-B995-53CCAA45F557}" destId="{30877CA5-AFEA-43FE-A7EF-0F32E0798CFC}" srcOrd="0" destOrd="0" presId="urn:microsoft.com/office/officeart/2005/8/layout/hierarchy4"/>
    <dgm:cxn modelId="{D6BBCE73-6B4E-47E6-81AC-3EDAEDF529FC}" srcId="{D71ED8EB-7230-422D-B995-53CCAA45F557}" destId="{FCB81A26-51D6-42D2-A712-31929CAB7ECD}" srcOrd="0" destOrd="0" parTransId="{FE73BCD4-4C72-46D2-9CD9-670A11981ABE}" sibTransId="{0B0AFEAE-723B-4D24-B555-E7870A1935B1}"/>
    <dgm:cxn modelId="{13D8C987-593F-49E7-A60C-1AAD0A76E503}" srcId="{D71ED8EB-7230-422D-B995-53CCAA45F557}" destId="{9E338F39-AB0D-4BA2-B27C-DCCD2B536FEE}" srcOrd="2" destOrd="0" parTransId="{EAC571F3-FDE5-4B58-91D3-AF2045BB9DC2}" sibTransId="{9E36D5C9-F969-49DA-93B5-50FC1A49CF1E}"/>
    <dgm:cxn modelId="{E786AD8E-DA6C-4248-8BBC-19F94098B0C2}" srcId="{D71ED8EB-7230-422D-B995-53CCAA45F557}" destId="{ACDF8492-7BAE-4CF0-9CA6-CFC0515B980B}" srcOrd="1" destOrd="0" parTransId="{8A8C74BE-997E-4340-A03C-558A5495D45D}" sibTransId="{647592D7-8941-44EB-98F2-6AED5E7854F0}"/>
    <dgm:cxn modelId="{CF6F2EB9-C472-4B85-A560-FEDD3E104B4D}" type="presParOf" srcId="{30877CA5-AFEA-43FE-A7EF-0F32E0798CFC}" destId="{75A24758-C4D9-4490-839B-ADD7918A2BCE}" srcOrd="0" destOrd="0" presId="urn:microsoft.com/office/officeart/2005/8/layout/hierarchy4"/>
    <dgm:cxn modelId="{E740CD72-1659-4AED-A3E2-3C637482438F}" type="presParOf" srcId="{75A24758-C4D9-4490-839B-ADD7918A2BCE}" destId="{7B382C7B-F70F-4833-A851-903700CCAA4A}" srcOrd="0" destOrd="0" presId="urn:microsoft.com/office/officeart/2005/8/layout/hierarchy4"/>
    <dgm:cxn modelId="{E2886C23-7F2F-4CF1-969D-727DF46EE26E}" type="presParOf" srcId="{75A24758-C4D9-4490-839B-ADD7918A2BCE}" destId="{E853D215-395F-4E30-A426-A71A53288BA3}" srcOrd="1" destOrd="0" presId="urn:microsoft.com/office/officeart/2005/8/layout/hierarchy4"/>
    <dgm:cxn modelId="{BFA31F74-FEBD-4E67-AF19-E809F0A78A11}" type="presParOf" srcId="{30877CA5-AFEA-43FE-A7EF-0F32E0798CFC}" destId="{24AC856B-FEE8-4D12-8B70-EC05E3933BCB}" srcOrd="1" destOrd="0" presId="urn:microsoft.com/office/officeart/2005/8/layout/hierarchy4"/>
    <dgm:cxn modelId="{70532D52-5EF4-462A-A0EA-292312072F8B}" type="presParOf" srcId="{30877CA5-AFEA-43FE-A7EF-0F32E0798CFC}" destId="{CA80E40D-ECF6-4BF4-A5F2-A346F3BB237D}" srcOrd="2" destOrd="0" presId="urn:microsoft.com/office/officeart/2005/8/layout/hierarchy4"/>
    <dgm:cxn modelId="{C40D3CB9-B625-481D-96A9-A5D903770198}" type="presParOf" srcId="{CA80E40D-ECF6-4BF4-A5F2-A346F3BB237D}" destId="{6C05417A-1BA7-434F-942A-599BD443B7B0}" srcOrd="0" destOrd="0" presId="urn:microsoft.com/office/officeart/2005/8/layout/hierarchy4"/>
    <dgm:cxn modelId="{106886AF-4A1A-447D-BE9E-586D7F5E2C54}" type="presParOf" srcId="{CA80E40D-ECF6-4BF4-A5F2-A346F3BB237D}" destId="{09D2C678-F13B-497B-9B71-9F0AB5B8262A}" srcOrd="1" destOrd="0" presId="urn:microsoft.com/office/officeart/2005/8/layout/hierarchy4"/>
    <dgm:cxn modelId="{9556F365-6E3F-4E14-BAB5-0A3E7F676F5F}" type="presParOf" srcId="{30877CA5-AFEA-43FE-A7EF-0F32E0798CFC}" destId="{51E744CC-DB7C-428B-93FE-D69EB8F09DC4}" srcOrd="3" destOrd="0" presId="urn:microsoft.com/office/officeart/2005/8/layout/hierarchy4"/>
    <dgm:cxn modelId="{B87099D5-2606-4857-A768-69330ACB612C}" type="presParOf" srcId="{30877CA5-AFEA-43FE-A7EF-0F32E0798CFC}" destId="{DEC2B741-37CF-4CDF-A31D-82569FB8707B}" srcOrd="4" destOrd="0" presId="urn:microsoft.com/office/officeart/2005/8/layout/hierarchy4"/>
    <dgm:cxn modelId="{DFCF5AE9-8D11-486E-BE2F-A2995DCED7AC}" type="presParOf" srcId="{DEC2B741-37CF-4CDF-A31D-82569FB8707B}" destId="{E1672175-C2E2-4334-B323-A75E60AD55EB}" srcOrd="0" destOrd="0" presId="urn:microsoft.com/office/officeart/2005/8/layout/hierarchy4"/>
    <dgm:cxn modelId="{89F1B409-19BF-438B-A820-036439833DBF}" type="presParOf" srcId="{DEC2B741-37CF-4CDF-A31D-82569FB8707B}" destId="{209CB73C-3FB8-4970-8643-DF7E1F9B5ED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54E885-2C72-4B4A-9EC8-AC2D26B6738D}">
      <dsp:nvSpPr>
        <dsp:cNvPr id="0" name=""/>
        <dsp:cNvSpPr/>
      </dsp:nvSpPr>
      <dsp:spPr>
        <a:xfrm rot="10800000">
          <a:off x="1305670" y="722"/>
          <a:ext cx="4102099" cy="1089740"/>
        </a:xfrm>
        <a:prstGeom prst="homePlate">
          <a:avLst/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54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U" sz="2300" b="0" kern="1200" dirty="0">
              <a:solidFill>
                <a:schemeClr val="bg1"/>
              </a:solidFill>
            </a:rPr>
            <a:t>Complejidad de las aplicaciones</a:t>
          </a:r>
          <a:endParaRPr lang="es-ES" sz="2300" b="0" kern="1200" dirty="0">
            <a:solidFill>
              <a:schemeClr val="bg1"/>
            </a:solidFill>
          </a:endParaRPr>
        </a:p>
      </dsp:txBody>
      <dsp:txXfrm rot="10800000">
        <a:off x="1578105" y="722"/>
        <a:ext cx="3829664" cy="1089740"/>
      </dsp:txXfrm>
    </dsp:sp>
    <dsp:sp modelId="{0416F2EC-429E-471F-9484-EC088E5C4875}">
      <dsp:nvSpPr>
        <dsp:cNvPr id="0" name=""/>
        <dsp:cNvSpPr/>
      </dsp:nvSpPr>
      <dsp:spPr>
        <a:xfrm>
          <a:off x="760800" y="722"/>
          <a:ext cx="1089740" cy="1089740"/>
        </a:xfrm>
        <a:prstGeom prst="ellipse">
          <a:avLst/>
        </a:prstGeom>
        <a:blipFill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DC696-6E09-478A-A06E-CCFFC739F0EB}">
      <dsp:nvSpPr>
        <dsp:cNvPr id="0" name=""/>
        <dsp:cNvSpPr/>
      </dsp:nvSpPr>
      <dsp:spPr>
        <a:xfrm rot="10800000">
          <a:off x="1305670" y="1415758"/>
          <a:ext cx="4102099" cy="1089740"/>
        </a:xfrm>
        <a:prstGeom prst="homePlate">
          <a:avLst/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54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0" kern="1200" dirty="0">
              <a:solidFill>
                <a:schemeClr val="bg1"/>
              </a:solidFill>
            </a:rPr>
            <a:t>La demanda de adaptabilidad</a:t>
          </a:r>
        </a:p>
      </dsp:txBody>
      <dsp:txXfrm rot="10800000">
        <a:off x="1578105" y="1415758"/>
        <a:ext cx="3829664" cy="1089740"/>
      </dsp:txXfrm>
    </dsp:sp>
    <dsp:sp modelId="{E9D92E07-705F-4E52-A553-DEF8276BBF90}">
      <dsp:nvSpPr>
        <dsp:cNvPr id="0" name=""/>
        <dsp:cNvSpPr/>
      </dsp:nvSpPr>
      <dsp:spPr>
        <a:xfrm>
          <a:off x="829966" y="1439809"/>
          <a:ext cx="1089740" cy="1089740"/>
        </a:xfrm>
        <a:prstGeom prst="ellipse">
          <a:avLst/>
        </a:prstGeom>
        <a:blipFill rotWithShape="1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F6A31-8DF9-4D46-9E9A-42D139BA77E1}">
      <dsp:nvSpPr>
        <dsp:cNvPr id="0" name=""/>
        <dsp:cNvSpPr/>
      </dsp:nvSpPr>
      <dsp:spPr>
        <a:xfrm rot="10800000">
          <a:off x="1305670" y="2830794"/>
          <a:ext cx="4102099" cy="1089740"/>
        </a:xfrm>
        <a:prstGeom prst="homePlate">
          <a:avLst/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545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41A59"/>
            </a:buClr>
            <a:buFont typeface="Wingdings" charset="2"/>
            <a:buNone/>
          </a:pPr>
          <a:r>
            <a:rPr lang="es-CU" sz="2300" b="0" strike="noStrike" kern="1200" spc="-1" dirty="0">
              <a:solidFill>
                <a:schemeClr val="bg1"/>
              </a:solidFill>
              <a:latin typeface="Arial"/>
              <a:ea typeface="Calibri"/>
            </a:rPr>
            <a:t>Elección de un diseño arquitectónico adecuado </a:t>
          </a:r>
          <a:endParaRPr lang="es-ES" sz="2300" b="0" kern="1200" dirty="0">
            <a:solidFill>
              <a:schemeClr val="bg1"/>
            </a:solidFill>
          </a:endParaRPr>
        </a:p>
      </dsp:txBody>
      <dsp:txXfrm rot="10800000">
        <a:off x="1578105" y="2830794"/>
        <a:ext cx="3829664" cy="1089740"/>
      </dsp:txXfrm>
    </dsp:sp>
    <dsp:sp modelId="{1411CE60-747E-496F-B53A-DCCE8D4E669F}">
      <dsp:nvSpPr>
        <dsp:cNvPr id="0" name=""/>
        <dsp:cNvSpPr/>
      </dsp:nvSpPr>
      <dsp:spPr>
        <a:xfrm>
          <a:off x="760800" y="2830794"/>
          <a:ext cx="1089740" cy="1089740"/>
        </a:xfrm>
        <a:prstGeom prst="ellipse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80E60-9FA9-48A2-A532-07F9455360C7}">
      <dsp:nvSpPr>
        <dsp:cNvPr id="0" name=""/>
        <dsp:cNvSpPr/>
      </dsp:nvSpPr>
      <dsp:spPr>
        <a:xfrm>
          <a:off x="4429431" y="0"/>
          <a:ext cx="3229896" cy="141584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Flexibilidad</a:t>
          </a:r>
          <a:r>
            <a:rPr lang="en-US" sz="1800" b="1" kern="1200" dirty="0"/>
            <a:t>: SCRUM se </a:t>
          </a:r>
          <a:r>
            <a:rPr lang="en-US" sz="1800" b="1" kern="1200" dirty="0" err="1"/>
            <a:t>adapta</a:t>
          </a:r>
          <a:r>
            <a:rPr lang="en-US" sz="1800" b="1" kern="1200" dirty="0"/>
            <a:t> </a:t>
          </a:r>
          <a:r>
            <a:rPr lang="en-US" sz="1800" b="1" kern="1200" dirty="0" err="1"/>
            <a:t>fácilmente</a:t>
          </a:r>
          <a:r>
            <a:rPr lang="en-US" sz="1800" b="1" kern="1200" dirty="0"/>
            <a:t> a los </a:t>
          </a:r>
          <a:r>
            <a:rPr lang="en-US" sz="1800" b="1" kern="1200" dirty="0" err="1"/>
            <a:t>cambios</a:t>
          </a:r>
          <a:r>
            <a:rPr lang="en-US" sz="1800" b="1" kern="1200" dirty="0"/>
            <a:t> </a:t>
          </a:r>
          <a:r>
            <a:rPr lang="en-US" sz="1800" b="1" kern="1200" dirty="0" err="1"/>
            <a:t>en</a:t>
          </a:r>
          <a:r>
            <a:rPr lang="en-US" sz="1800" b="1" kern="1200" dirty="0"/>
            <a:t> el Proyecto</a:t>
          </a:r>
          <a:endParaRPr lang="es-ES" sz="1800" kern="1200" dirty="0"/>
        </a:p>
      </dsp:txBody>
      <dsp:txXfrm>
        <a:off x="4470900" y="41469"/>
        <a:ext cx="3146958" cy="1332907"/>
      </dsp:txXfrm>
    </dsp:sp>
    <dsp:sp modelId="{B055704C-60A3-4EF3-9317-543FFB75DD0F}">
      <dsp:nvSpPr>
        <dsp:cNvPr id="0" name=""/>
        <dsp:cNvSpPr/>
      </dsp:nvSpPr>
      <dsp:spPr>
        <a:xfrm rot="5400000">
          <a:off x="5778909" y="1451241"/>
          <a:ext cx="530941" cy="63713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 rot="-5400000">
        <a:off x="5853241" y="1504335"/>
        <a:ext cx="382278" cy="371659"/>
      </dsp:txXfrm>
    </dsp:sp>
    <dsp:sp modelId="{E1887456-69EC-41BE-8733-1C3D719D09BD}">
      <dsp:nvSpPr>
        <dsp:cNvPr id="0" name=""/>
        <dsp:cNvSpPr/>
      </dsp:nvSpPr>
      <dsp:spPr>
        <a:xfrm>
          <a:off x="4429431" y="2123767"/>
          <a:ext cx="3229896" cy="141584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fomenta</a:t>
          </a:r>
          <a:r>
            <a:rPr lang="en-US" sz="2000" b="1" kern="1200" dirty="0"/>
            <a:t> la </a:t>
          </a:r>
          <a:r>
            <a:rPr lang="en-US" sz="2000" b="1" kern="1200" dirty="0" err="1"/>
            <a:t>colaboración</a:t>
          </a:r>
          <a:r>
            <a:rPr lang="en-US" sz="2000" b="1" kern="1200" dirty="0"/>
            <a:t> entre los </a:t>
          </a:r>
          <a:r>
            <a:rPr lang="en-US" sz="2000" b="1" kern="1200" dirty="0" err="1"/>
            <a:t>miembros</a:t>
          </a:r>
          <a:r>
            <a:rPr lang="en-US" sz="2000" b="1" kern="1200" dirty="0"/>
            <a:t> del </a:t>
          </a:r>
          <a:r>
            <a:rPr lang="en-US" sz="2000" b="1" kern="1200" dirty="0" err="1"/>
            <a:t>equipo</a:t>
          </a:r>
          <a:r>
            <a:rPr lang="en-US" sz="2000" b="1" kern="1200" dirty="0"/>
            <a:t> y con el </a:t>
          </a:r>
          <a:r>
            <a:rPr lang="en-US" sz="2000" b="1" kern="1200" dirty="0" err="1"/>
            <a:t>cliente</a:t>
          </a:r>
          <a:r>
            <a:rPr lang="en-US" sz="2000" b="1" kern="1200" dirty="0"/>
            <a:t>.</a:t>
          </a:r>
          <a:endParaRPr lang="es-ES" sz="2000" kern="1200" dirty="0"/>
        </a:p>
      </dsp:txBody>
      <dsp:txXfrm>
        <a:off x="4470900" y="2165236"/>
        <a:ext cx="3146958" cy="1332907"/>
      </dsp:txXfrm>
    </dsp:sp>
    <dsp:sp modelId="{6040A213-1C2B-42CD-A164-4AFE3F7722E0}">
      <dsp:nvSpPr>
        <dsp:cNvPr id="0" name=""/>
        <dsp:cNvSpPr/>
      </dsp:nvSpPr>
      <dsp:spPr>
        <a:xfrm rot="5297367">
          <a:off x="5842305" y="3530866"/>
          <a:ext cx="464935" cy="637130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000" kern="1200"/>
        </a:p>
      </dsp:txBody>
      <dsp:txXfrm rot="-5400000">
        <a:off x="5881552" y="3616994"/>
        <a:ext cx="382278" cy="325455"/>
      </dsp:txXfrm>
    </dsp:sp>
    <dsp:sp modelId="{5189563D-9B8F-493B-B8CF-2E383F791FC6}">
      <dsp:nvSpPr>
        <dsp:cNvPr id="0" name=""/>
        <dsp:cNvSpPr/>
      </dsp:nvSpPr>
      <dsp:spPr>
        <a:xfrm>
          <a:off x="4490218" y="4159250"/>
          <a:ext cx="3229896" cy="1415845"/>
        </a:xfrm>
        <a:prstGeom prst="roundRect">
          <a:avLst>
            <a:gd name="adj" fmla="val 1000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 dirty="0"/>
            <a:t>Implementación en un tiempo relativamente corto</a:t>
          </a:r>
          <a:endParaRPr lang="es-ES" sz="2500" kern="1200" dirty="0"/>
        </a:p>
      </dsp:txBody>
      <dsp:txXfrm>
        <a:off x="4531687" y="4200719"/>
        <a:ext cx="3146958" cy="13329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62846-B0BA-4625-8C32-19B7BC6536D7}">
      <dsp:nvSpPr>
        <dsp:cNvPr id="0" name=""/>
        <dsp:cNvSpPr/>
      </dsp:nvSpPr>
      <dsp:spPr>
        <a:xfrm>
          <a:off x="1781523" y="0"/>
          <a:ext cx="2718468" cy="271888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0E5A5-14F1-4572-AE3B-8D2F524B11E1}">
      <dsp:nvSpPr>
        <dsp:cNvPr id="0" name=""/>
        <dsp:cNvSpPr/>
      </dsp:nvSpPr>
      <dsp:spPr>
        <a:xfrm>
          <a:off x="2382394" y="981598"/>
          <a:ext cx="1510600" cy="75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strike="noStrike" kern="1200" spc="-1" dirty="0" err="1">
              <a:solidFill>
                <a:schemeClr val="dk1"/>
              </a:solidFill>
              <a:latin typeface="Myriad Pro"/>
            </a:rPr>
            <a:t>Administrador</a:t>
          </a:r>
          <a:endParaRPr lang="es-ES" sz="1700" kern="1200" dirty="0"/>
        </a:p>
      </dsp:txBody>
      <dsp:txXfrm>
        <a:off x="2382394" y="981598"/>
        <a:ext cx="1510600" cy="755119"/>
      </dsp:txXfrm>
    </dsp:sp>
    <dsp:sp modelId="{0560A35B-FCA8-49D6-B4F0-D0B1AEAE9E6A}">
      <dsp:nvSpPr>
        <dsp:cNvPr id="0" name=""/>
        <dsp:cNvSpPr/>
      </dsp:nvSpPr>
      <dsp:spPr>
        <a:xfrm>
          <a:off x="1026479" y="1562199"/>
          <a:ext cx="2718468" cy="271888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E4E51-EC0B-467E-978C-AF7113DAAB5F}">
      <dsp:nvSpPr>
        <dsp:cNvPr id="0" name=""/>
        <dsp:cNvSpPr/>
      </dsp:nvSpPr>
      <dsp:spPr>
        <a:xfrm>
          <a:off x="1630412" y="2552834"/>
          <a:ext cx="1510600" cy="75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strike="noStrike" kern="1200" spc="-1" dirty="0" err="1">
              <a:solidFill>
                <a:schemeClr val="dk1"/>
              </a:solidFill>
              <a:latin typeface="Myriad Pro"/>
            </a:rPr>
            <a:t>Organizador</a:t>
          </a:r>
          <a:endParaRPr lang="es-ES" sz="1700" kern="1200" dirty="0"/>
        </a:p>
      </dsp:txBody>
      <dsp:txXfrm>
        <a:off x="1630412" y="2552834"/>
        <a:ext cx="1510600" cy="755119"/>
      </dsp:txXfrm>
    </dsp:sp>
    <dsp:sp modelId="{F602CD52-632B-4CAA-8ADF-FAD1C9AAC1BE}">
      <dsp:nvSpPr>
        <dsp:cNvPr id="0" name=""/>
        <dsp:cNvSpPr/>
      </dsp:nvSpPr>
      <dsp:spPr>
        <a:xfrm>
          <a:off x="1975007" y="3311342"/>
          <a:ext cx="2335585" cy="233652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3569A-95E3-4C58-BA4D-794BEFDE136B}">
      <dsp:nvSpPr>
        <dsp:cNvPr id="0" name=""/>
        <dsp:cNvSpPr/>
      </dsp:nvSpPr>
      <dsp:spPr>
        <a:xfrm>
          <a:off x="2385968" y="4126329"/>
          <a:ext cx="1510600" cy="75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strike="noStrike" kern="1200" spc="-1" dirty="0" err="1">
              <a:solidFill>
                <a:schemeClr val="dk1"/>
              </a:solidFill>
              <a:latin typeface="Myriad Pro"/>
            </a:rPr>
            <a:t>Participante</a:t>
          </a:r>
          <a:endParaRPr lang="es-ES" sz="1700" kern="1200" dirty="0"/>
        </a:p>
      </dsp:txBody>
      <dsp:txXfrm>
        <a:off x="2385968" y="4126329"/>
        <a:ext cx="1510600" cy="7551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4DAE-1116-4A76-804E-C0A446662153}">
      <dsp:nvSpPr>
        <dsp:cNvPr id="0" name=""/>
        <dsp:cNvSpPr/>
      </dsp:nvSpPr>
      <dsp:spPr>
        <a:xfrm>
          <a:off x="0" y="215034"/>
          <a:ext cx="3884706" cy="2376000"/>
        </a:xfrm>
        <a:prstGeom prst="rightArrow">
          <a:avLst/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4EBB8-A620-4846-95E3-7A0721D413BC}">
      <dsp:nvSpPr>
        <dsp:cNvPr id="0" name=""/>
        <dsp:cNvSpPr/>
      </dsp:nvSpPr>
      <dsp:spPr>
        <a:xfrm>
          <a:off x="260536" y="895301"/>
          <a:ext cx="2976915" cy="107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0" rIns="0" bIns="3048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strike="noStrike" kern="1200" spc="-1" dirty="0">
              <a:solidFill>
                <a:schemeClr val="lt1"/>
              </a:solidFill>
              <a:latin typeface="Myriad Pro"/>
            </a:rPr>
            <a:t>E-vent Horizon</a:t>
          </a:r>
          <a:endParaRPr lang="es-ES" sz="3000" kern="1200" dirty="0"/>
        </a:p>
      </dsp:txBody>
      <dsp:txXfrm>
        <a:off x="260536" y="895301"/>
        <a:ext cx="2976915" cy="10797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14DAE-1116-4A76-804E-C0A446662153}">
      <dsp:nvSpPr>
        <dsp:cNvPr id="0" name=""/>
        <dsp:cNvSpPr/>
      </dsp:nvSpPr>
      <dsp:spPr>
        <a:xfrm>
          <a:off x="0" y="0"/>
          <a:ext cx="3884706" cy="2736000"/>
        </a:xfrm>
        <a:prstGeom prst="rightArrow">
          <a:avLst/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4EBB8-A620-4846-95E3-7A0721D413BC}">
      <dsp:nvSpPr>
        <dsp:cNvPr id="0" name=""/>
        <dsp:cNvSpPr/>
      </dsp:nvSpPr>
      <dsp:spPr>
        <a:xfrm>
          <a:off x="260536" y="818371"/>
          <a:ext cx="2976915" cy="1243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0" rIns="0" bIns="35560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strike="noStrike" kern="1200" spc="-1" dirty="0">
              <a:solidFill>
                <a:schemeClr val="lt1"/>
              </a:solidFill>
              <a:latin typeface="Myriad Pro"/>
            </a:rPr>
            <a:t>20RF</a:t>
          </a:r>
          <a:endParaRPr lang="es-ES" sz="3500" kern="1200" dirty="0"/>
        </a:p>
      </dsp:txBody>
      <dsp:txXfrm>
        <a:off x="260536" y="818371"/>
        <a:ext cx="2976915" cy="12434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7931E6-2C5B-4343-B6CE-944F95E61280}">
      <dsp:nvSpPr>
        <dsp:cNvPr id="0" name=""/>
        <dsp:cNvSpPr/>
      </dsp:nvSpPr>
      <dsp:spPr>
        <a:xfrm>
          <a:off x="3009593" y="0"/>
          <a:ext cx="2193363" cy="2193586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AEDD2-154F-45FA-8A65-2815434283EA}">
      <dsp:nvSpPr>
        <dsp:cNvPr id="0" name=""/>
        <dsp:cNvSpPr/>
      </dsp:nvSpPr>
      <dsp:spPr>
        <a:xfrm>
          <a:off x="232008" y="413387"/>
          <a:ext cx="2824012" cy="1204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mejorar la organización, escalabilidad y mantenibilidad del código</a:t>
          </a:r>
          <a:r>
            <a:rPr lang="es-ES" sz="700" kern="1200" dirty="0"/>
            <a:t>.</a:t>
          </a:r>
        </a:p>
      </dsp:txBody>
      <dsp:txXfrm>
        <a:off x="232008" y="413387"/>
        <a:ext cx="2824012" cy="1204398"/>
      </dsp:txXfrm>
    </dsp:sp>
    <dsp:sp modelId="{05DE1403-6016-4FAE-AD7B-2229A6CB0AE8}">
      <dsp:nvSpPr>
        <dsp:cNvPr id="0" name=""/>
        <dsp:cNvSpPr/>
      </dsp:nvSpPr>
      <dsp:spPr>
        <a:xfrm>
          <a:off x="2400257" y="1260541"/>
          <a:ext cx="2193363" cy="2193586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CAD47-5773-4945-950B-11A35B577610}">
      <dsp:nvSpPr>
        <dsp:cNvPr id="0" name=""/>
        <dsp:cNvSpPr/>
      </dsp:nvSpPr>
      <dsp:spPr>
        <a:xfrm>
          <a:off x="4779679" y="1871002"/>
          <a:ext cx="2661940" cy="1033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Modelo</a:t>
          </a:r>
          <a:r>
            <a:rPr lang="en-US" sz="1800" b="1" kern="1200" dirty="0"/>
            <a:t>: </a:t>
          </a:r>
          <a:r>
            <a:rPr lang="es-ES" sz="1800" b="1" kern="1200" dirty="0"/>
            <a:t>representa los datos y la lógica de negocio de la aplicación </a:t>
          </a:r>
        </a:p>
      </dsp:txBody>
      <dsp:txXfrm>
        <a:off x="4779679" y="1871002"/>
        <a:ext cx="2661940" cy="1033970"/>
      </dsp:txXfrm>
    </dsp:sp>
    <dsp:sp modelId="{EAB0BF1D-54EE-4730-BDD8-5FD0A5A519F0}">
      <dsp:nvSpPr>
        <dsp:cNvPr id="0" name=""/>
        <dsp:cNvSpPr/>
      </dsp:nvSpPr>
      <dsp:spPr>
        <a:xfrm>
          <a:off x="3009593" y="2525737"/>
          <a:ext cx="2193363" cy="2193586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4BC5C-8FE5-4C67-86E2-0D67F263F197}">
      <dsp:nvSpPr>
        <dsp:cNvPr id="0" name=""/>
        <dsp:cNvSpPr/>
      </dsp:nvSpPr>
      <dsp:spPr>
        <a:xfrm>
          <a:off x="193151" y="3017087"/>
          <a:ext cx="2479707" cy="107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V</a:t>
          </a:r>
          <a:r>
            <a:rPr lang="es-ES" sz="1800" b="1" kern="1200" dirty="0" err="1"/>
            <a:t>ista</a:t>
          </a:r>
          <a:r>
            <a:rPr lang="es-ES" sz="1800" b="1" kern="1200" dirty="0"/>
            <a:t>: representa los datos y la lógica de negocio de la aplicación </a:t>
          </a:r>
        </a:p>
      </dsp:txBody>
      <dsp:txXfrm>
        <a:off x="193151" y="3017087"/>
        <a:ext cx="2479707" cy="1076611"/>
      </dsp:txXfrm>
    </dsp:sp>
    <dsp:sp modelId="{BDBF4B3F-504B-496B-9603-BD17AB9997C5}">
      <dsp:nvSpPr>
        <dsp:cNvPr id="0" name=""/>
        <dsp:cNvSpPr/>
      </dsp:nvSpPr>
      <dsp:spPr>
        <a:xfrm>
          <a:off x="2556603" y="3931703"/>
          <a:ext cx="1884375" cy="1885286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tx1">
            <a:lumMod val="90000"/>
            <a:lumOff val="1000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1BDE6-4314-451E-95FF-B91976F7E1BF}">
      <dsp:nvSpPr>
        <dsp:cNvPr id="0" name=""/>
        <dsp:cNvSpPr/>
      </dsp:nvSpPr>
      <dsp:spPr>
        <a:xfrm>
          <a:off x="4892038" y="3862062"/>
          <a:ext cx="2493502" cy="1589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</a:t>
          </a:r>
          <a:r>
            <a:rPr lang="es-ES" sz="1800" b="1" kern="1200" dirty="0" err="1"/>
            <a:t>ontrolador</a:t>
          </a:r>
          <a:r>
            <a:rPr lang="es-ES" sz="1800" b="1" kern="1200" dirty="0"/>
            <a:t>: actúa como intermediario entre la Vista y el Modelo, gestionando las solicitudes del usuario y coordinando las respuestas</a:t>
          </a:r>
        </a:p>
      </dsp:txBody>
      <dsp:txXfrm>
        <a:off x="4892038" y="3862062"/>
        <a:ext cx="2493502" cy="15898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82C7B-F70F-4833-A851-903700CCAA4A}">
      <dsp:nvSpPr>
        <dsp:cNvPr id="0" name=""/>
        <dsp:cNvSpPr/>
      </dsp:nvSpPr>
      <dsp:spPr>
        <a:xfrm>
          <a:off x="8611" y="0"/>
          <a:ext cx="3482241" cy="501576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Ayudan a los desarrolladores a escribir códigos más limpios, estructurados y fácil de entender.</a:t>
          </a:r>
        </a:p>
      </dsp:txBody>
      <dsp:txXfrm>
        <a:off x="110602" y="101991"/>
        <a:ext cx="3278259" cy="4811783"/>
      </dsp:txXfrm>
    </dsp:sp>
    <dsp:sp modelId="{6C05417A-1BA7-434F-942A-599BD443B7B0}">
      <dsp:nvSpPr>
        <dsp:cNvPr id="0" name=""/>
        <dsp:cNvSpPr/>
      </dsp:nvSpPr>
      <dsp:spPr>
        <a:xfrm>
          <a:off x="4075870" y="0"/>
          <a:ext cx="3482241" cy="501576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GRASP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Bajo acoplamiento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Creador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Controlador</a:t>
          </a:r>
        </a:p>
      </dsp:txBody>
      <dsp:txXfrm>
        <a:off x="4177861" y="101991"/>
        <a:ext cx="3278259" cy="4811783"/>
      </dsp:txXfrm>
    </dsp:sp>
    <dsp:sp modelId="{E1672175-C2E2-4334-B323-A75E60AD55EB}">
      <dsp:nvSpPr>
        <dsp:cNvPr id="0" name=""/>
        <dsp:cNvSpPr/>
      </dsp:nvSpPr>
      <dsp:spPr>
        <a:xfrm>
          <a:off x="8143128" y="0"/>
          <a:ext cx="3482241" cy="5015765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GOF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Factory </a:t>
          </a:r>
          <a:r>
            <a:rPr lang="es-ES" sz="2800" kern="1200" dirty="0" err="1"/>
            <a:t>Method</a:t>
          </a:r>
          <a:endParaRPr lang="es-ES" sz="28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</a:t>
          </a:r>
          <a:r>
            <a:rPr lang="es-ES" sz="2800" kern="1200" dirty="0" err="1"/>
            <a:t>Singleton</a:t>
          </a:r>
          <a:endParaRPr lang="es-ES" sz="28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</a:t>
          </a:r>
          <a:r>
            <a:rPr lang="es-ES" sz="2800" kern="1200" dirty="0" err="1"/>
            <a:t>Builder</a:t>
          </a:r>
          <a:endParaRPr lang="es-ES" sz="28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/>
            <a:t>- </a:t>
          </a:r>
          <a:r>
            <a:rPr lang="es-ES" sz="2800" kern="1200" dirty="0" err="1"/>
            <a:t>Object</a:t>
          </a:r>
          <a:r>
            <a:rPr lang="es-ES" sz="2800" kern="1200" dirty="0"/>
            <a:t> Pool</a:t>
          </a:r>
        </a:p>
      </dsp:txBody>
      <dsp:txXfrm>
        <a:off x="8245119" y="101991"/>
        <a:ext cx="3278259" cy="4811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Myriad Pro"/>
              </a:rPr>
              <a:t>Click to move the slide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DF7110-8240-4AA2-BBDD-1059C7CDDBC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429E89-5579-49AC-982E-216576F716F4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87436B-2A0A-468E-86E5-67AAE8C4EA06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201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87436B-2A0A-468E-86E5-67AAE8C4EA06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7404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Buenos días/tardes, a continuación se presenta el trabajo de diploma para optar por el titulo de Ing. en Ciencias informáticas titulado: </a:t>
            </a:r>
            <a:r>
              <a:rPr lang="es-ES" sz="1200" b="0" strike="noStrike" spc="-1">
                <a:solidFill>
                  <a:schemeClr val="dk2">
                    <a:lumMod val="25000"/>
                  </a:schemeClr>
                </a:solidFill>
                <a:latin typeface="Arial"/>
              </a:rPr>
              <a:t>Plataforma Nacional de Consulta de Medicamentos</a:t>
            </a: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, de los autores Nelson Alejandro Cruz Borrego y Denis Duranza Diaz y tutorado por la Master en ciencias Madelis Perez Guil y la ingeniera Darianis Perez Aguada.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8FC858-DA47-48F4-8BED-AB19E4E58D94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39680"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El uso de las tecnologías de la información y las comunicaciones en el sector de la salud y específicamente en el sector farmacéutico, es una estrategia clave para mejorar la calidad y eficiencia de los servicios sanitarios brindados actualmente por nuestro país. 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3AC36D0-C69B-4B66-9895-6B4DF03C40B1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s-ES" sz="1200" b="0" i="0" u="none" strike="noStrike" cap="none" dirty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Entre los principales problemas que afectan la calidad de estos servicios podemos ver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CCFC2-CF10-46D7-B54F-38AE6A4C29A1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El alto volumen de dato que es manipulado y se realiza de forma manual…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8C5753-7303-4390-A5A9-CED8B47BD6BE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Para resolver </a:t>
            </a:r>
            <a:r>
              <a:rPr lang="en-US" sz="1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el</a:t>
            </a: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problema</a:t>
            </a: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anterior se </a:t>
            </a:r>
            <a:r>
              <a:rPr lang="en-US" sz="1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establece</a:t>
            </a: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como</a:t>
            </a: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1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objetivo</a:t>
            </a:r>
            <a:r>
              <a:rPr lang="en-US" sz="1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general</a:t>
            </a:r>
            <a:endParaRPr lang="en-US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53CEFF-19F8-409A-9335-EB675886ADDD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U" dirty="0"/>
              <a:t>Solo mencionar que existen las agiles y las pesadas, no mencionar los nombres de cada una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19DF7110-8240-4AA2-BBDD-1059C7CDDBC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888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Como metodología de desarrollo se selecciono Extreme Programming o XP debido a que:</a:t>
            </a: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ngXian"/>
              </a:rPr>
              <a:t>Fases : (Planificación, Diseño , Desarrollo y Prueba)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ngXian"/>
              </a:rPr>
              <a:t>Necesidad de adoptar un enfoque ágil para el desarrollo.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ngXian"/>
              </a:rPr>
              <a:t>Ventaja que brinda al estar enfocada en satisfacer las necesidades del cliente, con el cual existe una buena comunicación. 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s-ES" sz="1200" b="0" strike="noStrike" spc="-1">
                <a:solidFill>
                  <a:srgbClr val="000000"/>
                </a:solidFill>
                <a:latin typeface="Arial"/>
                <a:ea typeface="DengXian"/>
              </a:rPr>
              <a:t>Existencia de una retroalimentación constante durante todo el proceso de desarrollo del software.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s-ES" sz="1800" b="0" strike="noStrike" spc="-1">
                <a:solidFill>
                  <a:srgbClr val="000000"/>
                </a:solidFill>
                <a:latin typeface="Arial"/>
                <a:ea typeface="Times New Roman"/>
              </a:rPr>
              <a:t>La metodología de desarrollo ágil de software XP tiene como uno de sus artefactos a las historias de usuario (HU).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F9BD6A-35E7-414A-9E18-522047BDCE23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Estas reglas regulan las interacciones y procesos dentro de la plataforma, asegurando que se cumplan los objetivos y requisitos establecidos.</a:t>
            </a:r>
            <a:endParaRPr lang="es-C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U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indent="0" algn="r">
              <a:buNone/>
            </a:pPr>
            <a:fld id="{19DF7110-8240-4AA2-BBDD-1059C7CDDBC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0736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20DEBFC-37B5-44FC-99A9-FD7A38E4C764}" type="slidenum">
              <a:rPr lang="es-ES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861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83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to + 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st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o s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9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o so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522029" cy="82504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texto 17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30780"/>
            <a:ext cx="10439400" cy="2926080"/>
          </a:xfrm>
          <a:prstGeom prst="rect">
            <a:avLst/>
          </a:prstGeom>
        </p:spPr>
        <p:txBody>
          <a:bodyPr/>
          <a:lstStyle>
            <a:lvl1pPr>
              <a:defRPr lang="es-ES" sz="2000" dirty="0">
                <a:solidFill>
                  <a:schemeClr val="tx2"/>
                </a:solidFill>
              </a:defRPr>
            </a:lvl1pPr>
            <a:lvl2pPr>
              <a:defRPr lang="es-ES" sz="1800" dirty="0">
                <a:solidFill>
                  <a:schemeClr val="tx2"/>
                </a:solidFill>
              </a:defRPr>
            </a:lvl2pPr>
            <a:lvl3pPr>
              <a:defRPr lang="es-ES" sz="1600" dirty="0">
                <a:solidFill>
                  <a:schemeClr val="tx2"/>
                </a:solidFill>
              </a:defRPr>
            </a:lvl3pPr>
            <a:lvl4pPr>
              <a:defRPr lang="es-ES" sz="1400" dirty="0">
                <a:solidFill>
                  <a:schemeClr val="tx2"/>
                </a:solidFill>
              </a:defRPr>
            </a:lvl4pPr>
            <a:lvl5pPr>
              <a:defRPr lang="es-MX" sz="1400" dirty="0">
                <a:solidFill>
                  <a:schemeClr val="tx2"/>
                </a:solidFill>
              </a:defRPr>
            </a:lvl5pPr>
          </a:lstStyle>
          <a:p>
            <a:pPr lvl="0">
              <a:buClr>
                <a:schemeClr val="tx1"/>
              </a:buClr>
            </a:pPr>
            <a:r>
              <a:rPr lang="es-ES" dirty="0"/>
              <a:t>Haga clic para modificar los estilos de texto del patrón</a:t>
            </a:r>
          </a:p>
          <a:p>
            <a:pPr lvl="1">
              <a:buClr>
                <a:schemeClr val="tx1"/>
              </a:buClr>
            </a:pPr>
            <a:r>
              <a:rPr lang="es-ES" dirty="0"/>
              <a:t>Segundo nivel</a:t>
            </a:r>
          </a:p>
          <a:p>
            <a:pPr lvl="2">
              <a:buClr>
                <a:schemeClr val="tx1"/>
              </a:buClr>
            </a:pPr>
            <a:r>
              <a:rPr lang="es-ES" dirty="0"/>
              <a:t>Tercer nivel</a:t>
            </a:r>
          </a:p>
          <a:p>
            <a:pPr lvl="3">
              <a:buClr>
                <a:schemeClr val="tx1"/>
              </a:buClr>
            </a:pPr>
            <a:r>
              <a:rPr lang="es-ES" dirty="0"/>
              <a:t>Cuarto nivel</a:t>
            </a:r>
          </a:p>
          <a:p>
            <a:pPr lvl="4">
              <a:buClr>
                <a:schemeClr val="tx1"/>
              </a:buClr>
            </a:pPr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5" name="Marcador de texto 17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501140"/>
            <a:ext cx="10439400" cy="825046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s-ES" dirty="0"/>
              <a:t>Haga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411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191120" y="4386240"/>
            <a:ext cx="7181640" cy="98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indent="0" algn="r" defTabSz="914400">
              <a:lnSpc>
                <a:spcPct val="90000"/>
              </a:lnSpc>
              <a:buNone/>
            </a:pPr>
            <a:r>
              <a:rPr lang="es-ES" sz="32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32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191120" y="5488200"/>
            <a:ext cx="7181640" cy="51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dk2">
                    <a:lumMod val="75000"/>
                  </a:schemeClr>
                </a:solidFill>
                <a:latin typeface="Myriad Pro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2" name="Gráfico 498"/>
          <p:cNvPicPr/>
          <p:nvPr/>
        </p:nvPicPr>
        <p:blipFill>
          <a:blip r:embed="rId4"/>
          <a:stretch/>
        </p:blipFill>
        <p:spPr>
          <a:xfrm>
            <a:off x="1235520" y="855720"/>
            <a:ext cx="1346400" cy="971280"/>
          </a:xfrm>
          <a:prstGeom prst="rect">
            <a:avLst/>
          </a:prstGeom>
          <a:ln w="0">
            <a:noFill/>
          </a:ln>
        </p:spPr>
      </p:pic>
      <p:pic>
        <p:nvPicPr>
          <p:cNvPr id="3" name="Gráfico 500"/>
          <p:cNvPicPr/>
          <p:nvPr/>
        </p:nvPicPr>
        <p:blipFill>
          <a:blip r:embed="rId5"/>
          <a:stretch/>
        </p:blipFill>
        <p:spPr>
          <a:xfrm>
            <a:off x="1492560" y="2097360"/>
            <a:ext cx="832320" cy="6123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body"/>
          </p:nvPr>
        </p:nvSpPr>
        <p:spPr>
          <a:xfrm>
            <a:off x="0" y="1503000"/>
            <a:ext cx="12191760" cy="43970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MX" sz="2000" b="0" strike="noStrike" spc="-1">
                <a:solidFill>
                  <a:schemeClr val="lt1"/>
                </a:solidFill>
                <a:latin typeface="Myriad Pro"/>
              </a:rPr>
              <a:t>Tu imagen aquí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4960" y="6095520"/>
            <a:ext cx="6440400" cy="55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800" b="0" i="1" strike="noStrike" spc="-1">
                <a:solidFill>
                  <a:schemeClr val="dk1"/>
                </a:solidFill>
                <a:latin typeface="Myriad Pro"/>
              </a:rPr>
              <a:t>Pie de foto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Myriad Pro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Myriad Pro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Myriad Pro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2" name="Rectángulo: una sola esquina redondeada 3"/>
          <p:cNvSpPr/>
          <p:nvPr/>
        </p:nvSpPr>
        <p:spPr>
          <a:xfrm flipH="1">
            <a:off x="0" y="5315040"/>
            <a:ext cx="12190320" cy="1542600"/>
          </a:xfrm>
          <a:prstGeom prst="round1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MX" sz="1800" b="0" strike="noStrike" spc="-1">
              <a:solidFill>
                <a:schemeClr val="lt1"/>
              </a:solidFill>
              <a:latin typeface="Myriad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563840"/>
            <a:ext cx="3231720" cy="279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41A5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2"/>
                </a:solidFill>
                <a:latin typeface="Myriad Pro"/>
              </a:rPr>
              <a:t>Haga clic para modificar los estilos de texto del patrón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2"/>
                </a:solidFill>
                <a:latin typeface="Myriad Pro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dk2"/>
                </a:solidFill>
                <a:latin typeface="Myriad Pro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Myriad Pro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Cuarto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Quinto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448520" y="1563480"/>
            <a:ext cx="3231720" cy="279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41A5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2"/>
                </a:solidFill>
                <a:latin typeface="Myriad Pro"/>
              </a:rPr>
              <a:t>Haga clic para modificar los estilos de texto del patrón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2"/>
                </a:solidFill>
                <a:latin typeface="Myriad Pro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dk2"/>
                </a:solidFill>
                <a:latin typeface="Myriad Pro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Myriad Pro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Cuarto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Quinto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058960" y="1563480"/>
            <a:ext cx="3231720" cy="2798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41A5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2"/>
                </a:solidFill>
                <a:latin typeface="Myriad Pro"/>
              </a:rPr>
              <a:t>Haga clic para modificar los estilos de texto del patrón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2"/>
                </a:solidFill>
                <a:latin typeface="Myriad Pro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dk2"/>
                </a:solidFill>
                <a:latin typeface="Myriad Pro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Myriad Pro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Cuarto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Quinto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872640" y="6014880"/>
            <a:ext cx="32317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lt1"/>
                </a:solidFill>
                <a:latin typeface="Myriad Pro"/>
              </a:rPr>
              <a:t>Descripción 1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body"/>
          </p:nvPr>
        </p:nvSpPr>
        <p:spPr>
          <a:xfrm>
            <a:off x="4448520" y="6014880"/>
            <a:ext cx="32317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lt1"/>
                </a:solidFill>
                <a:latin typeface="Myriad Pro"/>
              </a:rPr>
              <a:t>Descripción 2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body"/>
          </p:nvPr>
        </p:nvSpPr>
        <p:spPr>
          <a:xfrm>
            <a:off x="8024400" y="6014880"/>
            <a:ext cx="32317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>
                <a:solidFill>
                  <a:schemeClr val="lt1"/>
                </a:solidFill>
                <a:latin typeface="Myriad Pro"/>
              </a:rPr>
              <a:t>Descripción 3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Marcador de número de diapositiva 3"/>
          <p:cNvSpPr/>
          <p:nvPr/>
        </p:nvSpPr>
        <p:spPr>
          <a:xfrm>
            <a:off x="8534520" y="5857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</a:pPr>
            <a:fld id="{D55DBCE8-90D1-4238-BE70-428E40C76FCD}" type="slidenum">
              <a:rPr lang="en-US" sz="1400" b="1" strike="noStrike" spc="-1">
                <a:solidFill>
                  <a:schemeClr val="dk1"/>
                </a:solidFill>
                <a:latin typeface="Myriad Pro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2430720"/>
            <a:ext cx="10438920" cy="2925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41A5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2"/>
                </a:solidFill>
                <a:latin typeface="Myriad Pro"/>
              </a:rPr>
              <a:t>Haga clic para modificar los estilos de texto del patrón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2"/>
                </a:solidFill>
                <a:latin typeface="Myriad Pro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dk2"/>
                </a:solidFill>
                <a:latin typeface="Myriad Pro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Myriad Pro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Cuarto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Quinto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8080" y="1501200"/>
            <a:ext cx="1043892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chemeClr val="accent1"/>
                </a:solidFill>
                <a:latin typeface="Myriad Pro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3" r:id="rId2"/>
    <p:sldLayoutId id="214748368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número de diapositiva 3"/>
          <p:cNvSpPr/>
          <p:nvPr/>
        </p:nvSpPr>
        <p:spPr>
          <a:xfrm>
            <a:off x="8534520" y="5857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</a:pPr>
            <a:fld id="{2940AB38-9069-4532-8236-96DB7AD80389}" type="slidenum">
              <a:rPr lang="en-US" sz="1400" b="1" strike="noStrike" spc="-1">
                <a:solidFill>
                  <a:schemeClr val="dk1"/>
                </a:solidFill>
                <a:latin typeface="Myriad Pro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0" y="1501200"/>
            <a:ext cx="4106880" cy="535644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MX" sz="2000" b="0" strike="noStrike" spc="-1">
                <a:solidFill>
                  <a:schemeClr val="lt1"/>
                </a:solidFill>
                <a:latin typeface="Myriad Pro"/>
              </a:rPr>
              <a:t>Tu imagen aquí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295960" y="2430720"/>
            <a:ext cx="5924160" cy="309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41A59"/>
              </a:buClr>
              <a:buFont typeface="Arial"/>
              <a:buChar char="•"/>
            </a:pPr>
            <a:r>
              <a:rPr lang="es-ES" sz="2000" b="0" strike="noStrike" spc="-1">
                <a:solidFill>
                  <a:schemeClr val="dk2"/>
                </a:solidFill>
                <a:latin typeface="Myriad Pro"/>
              </a:rPr>
              <a:t>Haga clic para modificar los estilos de texto del patrón</a:t>
            </a:r>
            <a:endParaRPr lang="en-US" sz="2000" b="0" strike="noStrike" spc="-1">
              <a:solidFill>
                <a:schemeClr val="dk1"/>
              </a:solidFill>
              <a:latin typeface="Myriad Pro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800" b="0" strike="noStrike" spc="-1">
                <a:solidFill>
                  <a:schemeClr val="dk2"/>
                </a:solidFill>
                <a:latin typeface="Myriad Pro"/>
              </a:rPr>
              <a:t>Segundo nivel</a:t>
            </a: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600" b="0" strike="noStrike" spc="-1">
                <a:solidFill>
                  <a:schemeClr val="dk2"/>
                </a:solidFill>
                <a:latin typeface="Myriad Pro"/>
              </a:rPr>
              <a:t>Tercer nivel</a:t>
            </a:r>
            <a:endParaRPr lang="en-US" sz="1600" b="0" strike="noStrike" spc="-1">
              <a:solidFill>
                <a:schemeClr val="dk1"/>
              </a:solidFill>
              <a:latin typeface="Myriad Pro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Cuarto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41A59"/>
              </a:buClr>
              <a:buFont typeface="Arial"/>
              <a:buChar char="•"/>
            </a:pPr>
            <a:r>
              <a:rPr lang="es-ES" sz="1400" b="0" strike="noStrike" spc="-1">
                <a:solidFill>
                  <a:schemeClr val="dk2"/>
                </a:solidFill>
                <a:latin typeface="Myriad Pro"/>
              </a:rPr>
              <a:t>Quinto nivel</a:t>
            </a:r>
            <a:endParaRPr lang="en-US" sz="14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295960" y="1501200"/>
            <a:ext cx="592416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strike="noStrike" spc="-1">
                <a:solidFill>
                  <a:srgbClr val="E000E0"/>
                </a:solidFill>
                <a:latin typeface="Myriad Pro"/>
              </a:rPr>
              <a:t>Haga clic para modificar los estilos de texto del patrón</a:t>
            </a:r>
            <a:endParaRPr lang="en-US" sz="2400" b="0" strike="noStrike" spc="-1">
              <a:solidFill>
                <a:schemeClr val="dk1"/>
              </a:solidFill>
              <a:latin typeface="Myriad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Marcador de número de diapositiva 3"/>
          <p:cNvSpPr/>
          <p:nvPr/>
        </p:nvSpPr>
        <p:spPr>
          <a:xfrm>
            <a:off x="8534520" y="5857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 defTabSz="914400">
              <a:lnSpc>
                <a:spcPct val="100000"/>
              </a:lnSpc>
            </a:pPr>
            <a:fld id="{B5946E0B-0DE2-4223-911A-B0AFD2988210}" type="slidenum">
              <a:rPr lang="en-US" sz="1400" b="1" strike="noStrike" spc="-1">
                <a:solidFill>
                  <a:schemeClr val="dk1"/>
                </a:solidFill>
                <a:latin typeface="Myriad Pro"/>
              </a:rPr>
              <a:t>‹Nº›</a:t>
            </a:fld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0" strike="noStrike" spc="-1">
                <a:solidFill>
                  <a:schemeClr val="dk1"/>
                </a:solidFill>
                <a:latin typeface="Myriad Pro"/>
              </a:rPr>
              <a:t>Haga clic para modificar el estilo de título del patrón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Myriad Pro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Myriad Pro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Myriad Pro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Myriad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13" Type="http://schemas.openxmlformats.org/officeDocument/2006/relationships/diagramColors" Target="../diagrams/colors4.xml"/><Relationship Id="rId3" Type="http://schemas.openxmlformats.org/officeDocument/2006/relationships/image" Target="../media/image25.png"/><Relationship Id="rId7" Type="http://schemas.openxmlformats.org/officeDocument/2006/relationships/diagramQuickStyle" Target="../diagrams/quickStyle3.xml"/><Relationship Id="rId12" Type="http://schemas.openxmlformats.org/officeDocument/2006/relationships/diagramQuickStyle" Target="../diagrams/quickStyle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3.xml"/><Relationship Id="rId11" Type="http://schemas.openxmlformats.org/officeDocument/2006/relationships/diagramLayout" Target="../diagrams/layout4.xml"/><Relationship Id="rId5" Type="http://schemas.openxmlformats.org/officeDocument/2006/relationships/diagramData" Target="../diagrams/data3.xml"/><Relationship Id="rId10" Type="http://schemas.openxmlformats.org/officeDocument/2006/relationships/diagramData" Target="../diagrams/data4.xml"/><Relationship Id="rId4" Type="http://schemas.openxmlformats.org/officeDocument/2006/relationships/image" Target="../media/image26.png"/><Relationship Id="rId9" Type="http://schemas.microsoft.com/office/2007/relationships/diagramDrawing" Target="../diagrams/drawing3.xml"/><Relationship Id="rId14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comments" Target="../comments/commen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comments" Target="../comments/comment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167847" y="2206590"/>
            <a:ext cx="8871192" cy="107769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Título: Aplicación sobre Gestión de Eventos</a:t>
            </a:r>
            <a:br>
              <a:rPr lang="es-C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4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Título: Aplicación sobre Gestión de Eventos</a:t>
            </a:r>
            <a:br>
              <a:rPr lang="es-C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E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s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</a:t>
            </a:r>
            <a:r>
              <a:rPr lang="es-US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</a:t>
            </a:r>
            <a:r>
              <a:rPr lang="es-U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US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</a:t>
            </a:r>
            <a:r>
              <a:rPr lang="es-E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br>
              <a:rPr lang="es-CU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857400" y="3573720"/>
            <a:ext cx="7181640" cy="226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Autores:       Hanssel Carrillo Vázquez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Adriano González Reyes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Javier Leiva Suárez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Hayla Lorena Milanés Millán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75" name="CuadroTexto 11"/>
          <p:cNvSpPr/>
          <p:nvPr/>
        </p:nvSpPr>
        <p:spPr>
          <a:xfrm>
            <a:off x="4715999" y="6296400"/>
            <a:ext cx="3719083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s-ES" sz="2000" b="0" strike="noStrike" spc="-1" dirty="0">
                <a:solidFill>
                  <a:schemeClr val="bg1"/>
                </a:solidFill>
                <a:latin typeface="Myriad Pro"/>
              </a:rPr>
              <a:t>La Habana, </a:t>
            </a:r>
            <a:r>
              <a:rPr lang="es-ES" sz="2000" spc="-1" dirty="0">
                <a:solidFill>
                  <a:schemeClr val="bg1"/>
                </a:solidFill>
                <a:latin typeface="Myriad Pro"/>
              </a:rPr>
              <a:t>Marzo </a:t>
            </a:r>
            <a:r>
              <a:rPr lang="es-ES" sz="2000" b="0" strike="noStrike" spc="-1" dirty="0">
                <a:solidFill>
                  <a:schemeClr val="bg1"/>
                </a:solidFill>
                <a:latin typeface="Myriad Pro"/>
              </a:rPr>
              <a:t>de 2025</a:t>
            </a:r>
          </a:p>
          <a:p>
            <a:pPr defTabSz="914400">
              <a:lnSpc>
                <a:spcPct val="100000"/>
              </a:lnSpc>
            </a:pPr>
            <a:endParaRPr lang="en-US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6" name="CuadroTexto 9"/>
          <p:cNvSpPr/>
          <p:nvPr/>
        </p:nvSpPr>
        <p:spPr>
          <a:xfrm>
            <a:off x="3209760" y="942840"/>
            <a:ext cx="7342560" cy="9436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s-E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Trabajo </a:t>
            </a:r>
            <a:r>
              <a:rPr lang="es-ES_tradnl" sz="2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Extraclase</a:t>
            </a:r>
            <a:r>
              <a:rPr lang="es-ES_tradnl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</a:t>
            </a:r>
            <a:r>
              <a:rPr lang="es-ES" sz="24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Ingeniería de Software II</a:t>
            </a:r>
            <a:endParaRPr lang="es-CU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s-C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ángulo 8"/>
          <p:cNvSpPr/>
          <p:nvPr/>
        </p:nvSpPr>
        <p:spPr>
          <a:xfrm>
            <a:off x="638640" y="427680"/>
            <a:ext cx="694296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s-MX" sz="4000" b="1" strike="noStrike" spc="-1" dirty="0">
                <a:solidFill>
                  <a:schemeClr val="dk1"/>
                </a:solidFill>
                <a:latin typeface="Myriad Pro"/>
              </a:rPr>
              <a:t>Herramientas y tecnologías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n 10"/>
          <p:cNvPicPr/>
          <p:nvPr/>
        </p:nvPicPr>
        <p:blipFill>
          <a:blip r:embed="rId2"/>
          <a:stretch/>
        </p:blipFill>
        <p:spPr>
          <a:xfrm>
            <a:off x="599760" y="1355760"/>
            <a:ext cx="6381720" cy="2350440"/>
          </a:xfrm>
          <a:prstGeom prst="rect">
            <a:avLst/>
          </a:prstGeom>
          <a:ln w="0">
            <a:noFill/>
          </a:ln>
        </p:spPr>
      </p:pic>
      <p:sp>
        <p:nvSpPr>
          <p:cNvPr id="296" name="Rectángulo 13"/>
          <p:cNvSpPr/>
          <p:nvPr/>
        </p:nvSpPr>
        <p:spPr>
          <a:xfrm>
            <a:off x="4656600" y="5795640"/>
            <a:ext cx="2925000" cy="699120"/>
          </a:xfrm>
          <a:prstGeom prst="rect">
            <a:avLst/>
          </a:prstGeom>
          <a:noFill/>
          <a:ln w="571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4000" b="1" strike="noStrike" spc="-1">
                <a:solidFill>
                  <a:srgbClr val="FFFFFF"/>
                </a:solidFill>
                <a:latin typeface="Myriad Pro"/>
              </a:rPr>
              <a:t>Cliente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ángulo 2"/>
          <p:cNvSpPr/>
          <p:nvPr/>
        </p:nvSpPr>
        <p:spPr>
          <a:xfrm>
            <a:off x="1412640" y="4065480"/>
            <a:ext cx="5623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>
                <a:solidFill>
                  <a:srgbClr val="041A59"/>
                </a:solidFill>
                <a:latin typeface="Myriad Pro"/>
              </a:rPr>
              <a:t>v5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Rectángulo 3"/>
          <p:cNvSpPr/>
          <p:nvPr/>
        </p:nvSpPr>
        <p:spPr>
          <a:xfrm>
            <a:off x="3368160" y="4065480"/>
            <a:ext cx="86076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>
                <a:solidFill>
                  <a:srgbClr val="041A59"/>
                </a:solidFill>
                <a:latin typeface="Myriad Pro"/>
              </a:rPr>
              <a:t>v1.7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tángulo 4"/>
          <p:cNvSpPr/>
          <p:nvPr/>
        </p:nvSpPr>
        <p:spPr>
          <a:xfrm>
            <a:off x="5814720" y="4065480"/>
            <a:ext cx="56232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41A59"/>
                </a:solidFill>
                <a:latin typeface="Myriad Pro"/>
              </a:rPr>
              <a:t>v3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FCAAA1F-59CC-4175-9089-E35095DA00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06" y="1212325"/>
            <a:ext cx="2637720" cy="2637720"/>
          </a:xfrm>
          <a:prstGeom prst="rect">
            <a:avLst/>
          </a:prstGeom>
        </p:spPr>
      </p:pic>
      <p:sp>
        <p:nvSpPr>
          <p:cNvPr id="10" name="Rectángulo 4">
            <a:extLst>
              <a:ext uri="{FF2B5EF4-FFF2-40B4-BE49-F238E27FC236}">
                <a16:creationId xmlns:a16="http://schemas.microsoft.com/office/drawing/2014/main" id="{8A52FB55-F2F8-40FC-8F61-1DBC6FA5AC1F}"/>
              </a:ext>
            </a:extLst>
          </p:cNvPr>
          <p:cNvSpPr/>
          <p:nvPr/>
        </p:nvSpPr>
        <p:spPr>
          <a:xfrm>
            <a:off x="9189249" y="4065480"/>
            <a:ext cx="134143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41A59"/>
                </a:solidFill>
                <a:latin typeface="Myriad Pro"/>
              </a:rPr>
              <a:t>Next JS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29088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2400" b="1" strike="noStrike" spc="-1">
                <a:solidFill>
                  <a:schemeClr val="dk1"/>
                </a:solidFill>
                <a:latin typeface="Myriad Pro"/>
              </a:rPr>
              <a:t> </a:t>
            </a:r>
            <a:r>
              <a:rPr lang="es-MX" sz="2800" b="1" strike="noStrike" spc="-1">
                <a:solidFill>
                  <a:schemeClr val="dk1"/>
                </a:solidFill>
                <a:latin typeface="Myriad Pro"/>
              </a:rPr>
              <a:t>Herramientas y tecnologías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07" name="Rectángulo 19"/>
          <p:cNvSpPr/>
          <p:nvPr/>
        </p:nvSpPr>
        <p:spPr>
          <a:xfrm>
            <a:off x="4336200" y="5736600"/>
            <a:ext cx="3450600" cy="699120"/>
          </a:xfrm>
          <a:prstGeom prst="rect">
            <a:avLst/>
          </a:prstGeom>
          <a:noFill/>
          <a:ln w="5715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4000" b="1" strike="noStrike" spc="-1">
                <a:solidFill>
                  <a:srgbClr val="FFFFFF"/>
                </a:solidFill>
                <a:latin typeface="Myriad Pro"/>
              </a:rPr>
              <a:t>Servidor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2237D12-E0A3-42D9-8CD6-5E51B8799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50" y="1274857"/>
            <a:ext cx="2932676" cy="26062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51BD1C-CAAE-4544-87E9-74DDD8207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589" y="1235777"/>
            <a:ext cx="5164661" cy="2122464"/>
          </a:xfrm>
          <a:prstGeom prst="rect">
            <a:avLst/>
          </a:prstGeom>
        </p:spPr>
      </p:pic>
      <p:sp>
        <p:nvSpPr>
          <p:cNvPr id="15" name="Rectángulo 2">
            <a:extLst>
              <a:ext uri="{FF2B5EF4-FFF2-40B4-BE49-F238E27FC236}">
                <a16:creationId xmlns:a16="http://schemas.microsoft.com/office/drawing/2014/main" id="{6F6AA6AA-BD1A-4962-8365-1D2582C881C4}"/>
              </a:ext>
            </a:extLst>
          </p:cNvPr>
          <p:cNvSpPr/>
          <p:nvPr/>
        </p:nvSpPr>
        <p:spPr>
          <a:xfrm>
            <a:off x="1985258" y="3881065"/>
            <a:ext cx="14616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s-ES" sz="2800" b="0" strike="noStrike" spc="-1" dirty="0">
                <a:solidFill>
                  <a:srgbClr val="041A59"/>
                </a:solidFill>
                <a:latin typeface="Myriad Pro"/>
              </a:rPr>
              <a:t>C-Sharp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Tabla 5"/>
          <p:cNvGraphicFramePr/>
          <p:nvPr>
            <p:extLst>
              <p:ext uri="{D42A27DB-BD31-4B8C-83A1-F6EECF244321}">
                <p14:modId xmlns:p14="http://schemas.microsoft.com/office/powerpoint/2010/main" val="4252477032"/>
              </p:ext>
            </p:extLst>
          </p:nvPr>
        </p:nvGraphicFramePr>
        <p:xfrm>
          <a:off x="1885071" y="953640"/>
          <a:ext cx="8482817" cy="5628000"/>
        </p:xfrm>
        <a:graphic>
          <a:graphicData uri="http://schemas.openxmlformats.org/drawingml/2006/table">
            <a:tbl>
              <a:tblPr/>
              <a:tblGrid>
                <a:gridCol w="1552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80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No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2520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 dirty="0">
                          <a:solidFill>
                            <a:schemeClr val="dk1"/>
                          </a:solidFill>
                          <a:latin typeface="Myriad Pro"/>
                        </a:rPr>
                        <a:t>Clasificación</a:t>
                      </a:r>
                      <a:endParaRPr lang="en-US" sz="2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2520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 dirty="0">
                          <a:solidFill>
                            <a:schemeClr val="dk1"/>
                          </a:solidFill>
                          <a:latin typeface="Myriad Pro"/>
                        </a:rPr>
                        <a:t>Nombre</a:t>
                      </a:r>
                      <a:endParaRPr lang="en-US" sz="2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2520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2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1.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25200" cap="flat" cmpd="sng" algn="ctr">
                      <a:solidFill>
                        <a:srgbClr val="041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 dirty="0">
                          <a:solidFill>
                            <a:schemeClr val="dk1"/>
                          </a:solidFill>
                          <a:latin typeface="Myriad Pro"/>
                        </a:rPr>
                        <a:t>Inferencia</a:t>
                      </a:r>
                      <a:endParaRPr lang="en-US" sz="22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25200" cap="flat" cmpd="sng" algn="ctr">
                      <a:solidFill>
                        <a:srgbClr val="041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Validación de asistencia.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25200" cap="flat" cmpd="sng" algn="ctr">
                      <a:solidFill>
                        <a:srgbClr val="041A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2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2.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Computacionales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Cálculo de costos.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2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3.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Hechos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Registro de eventos.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24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4.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Restricciones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Límite de participantes.</a:t>
                      </a:r>
                      <a:endParaRPr lang="en-US" sz="2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320"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1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5.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>
                          <a:solidFill>
                            <a:schemeClr val="dk1"/>
                          </a:solidFill>
                          <a:latin typeface="Myriad Pro"/>
                        </a:rPr>
                        <a:t>Facilitadores de acción</a:t>
                      </a:r>
                      <a:endParaRPr lang="en-US" sz="22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defTabSz="914400">
                        <a:lnSpc>
                          <a:spcPct val="100000"/>
                        </a:lnSpc>
                        <a:spcAft>
                          <a:spcPts val="601"/>
                        </a:spcAft>
                      </a:pPr>
                      <a:r>
                        <a:rPr lang="es-ES" sz="2200" b="0" strike="noStrike" spc="-1" dirty="0">
                          <a:solidFill>
                            <a:schemeClr val="dk1"/>
                          </a:solidFill>
                          <a:latin typeface="Myriad Pro"/>
                        </a:rPr>
                        <a:t>Notificación de cambios</a:t>
                      </a:r>
                      <a:endParaRPr lang="en-US" sz="22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041A59"/>
                      </a:solidFill>
                      <a:prstDash val="solid"/>
                    </a:lnL>
                    <a:lnR w="12240">
                      <a:solidFill>
                        <a:srgbClr val="041A59"/>
                      </a:solidFill>
                      <a:prstDash val="solid"/>
                    </a:lnR>
                    <a:lnT w="12240">
                      <a:solidFill>
                        <a:srgbClr val="041A59"/>
                      </a:solidFill>
                      <a:prstDash val="solid"/>
                    </a:lnT>
                    <a:lnB w="12240">
                      <a:solidFill>
                        <a:srgbClr val="041A59"/>
                      </a:solidFill>
                      <a:prstDash val="solid"/>
                    </a:lnB>
                    <a:solidFill>
                      <a:schemeClr val="dk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767880" y="126720"/>
            <a:ext cx="7537680" cy="82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dk1"/>
                </a:solidFill>
                <a:latin typeface="Myriad Pro"/>
              </a:rPr>
              <a:t>Reglas del negocio 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Myriad Pro"/>
              </a:rPr>
              <a:t>Sistema Propuesto</a:t>
            </a:r>
          </a:p>
        </p:txBody>
      </p:sp>
      <p:pic>
        <p:nvPicPr>
          <p:cNvPr id="324" name="Imagen 12" descr="Admin-Profile-PNG-Photos"/>
          <p:cNvPicPr/>
          <p:nvPr/>
        </p:nvPicPr>
        <p:blipFill>
          <a:blip r:embed="rId2"/>
          <a:stretch/>
        </p:blipFill>
        <p:spPr>
          <a:xfrm>
            <a:off x="7871932" y="1121576"/>
            <a:ext cx="1447920" cy="1447920"/>
          </a:xfrm>
          <a:prstGeom prst="rect">
            <a:avLst/>
          </a:prstGeom>
          <a:ln w="0">
            <a:noFill/>
          </a:ln>
        </p:spPr>
      </p:pic>
      <p:pic>
        <p:nvPicPr>
          <p:cNvPr id="325" name="Imagen 13" descr="2830611"/>
          <p:cNvPicPr/>
          <p:nvPr/>
        </p:nvPicPr>
        <p:blipFill>
          <a:blip r:embed="rId3"/>
          <a:stretch/>
        </p:blipFill>
        <p:spPr>
          <a:xfrm>
            <a:off x="7177413" y="3340168"/>
            <a:ext cx="1210680" cy="1210680"/>
          </a:xfrm>
          <a:prstGeom prst="rect">
            <a:avLst/>
          </a:prstGeom>
          <a:ln w="0">
            <a:noFill/>
          </a:ln>
        </p:spPr>
      </p:pic>
      <p:pic>
        <p:nvPicPr>
          <p:cNvPr id="326" name="Imagen 14" descr="images"/>
          <p:cNvPicPr/>
          <p:nvPr/>
        </p:nvPicPr>
        <p:blipFill>
          <a:blip r:embed="rId4"/>
          <a:srcRect l="7408" r="-7408"/>
          <a:stretch/>
        </p:blipFill>
        <p:spPr>
          <a:xfrm>
            <a:off x="8430213" y="5375565"/>
            <a:ext cx="1363680" cy="1363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2406D50-A325-4FC4-AC58-071DE2B9D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6159616"/>
              </p:ext>
            </p:extLst>
          </p:nvPr>
        </p:nvGraphicFramePr>
        <p:xfrm>
          <a:off x="3069421" y="1121576"/>
          <a:ext cx="5526471" cy="5647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C4BD003-7AC5-4BBD-A777-666DA72219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1691859"/>
              </p:ext>
            </p:extLst>
          </p:nvPr>
        </p:nvGraphicFramePr>
        <p:xfrm>
          <a:off x="234684" y="2542473"/>
          <a:ext cx="3884706" cy="280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dk1"/>
                </a:solidFill>
                <a:latin typeface="Myriad Pro"/>
              </a:rPr>
              <a:t>Diagrama de caso de uso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EFB6F5-B182-414E-9C5E-396BFB53D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67" y="953644"/>
            <a:ext cx="8537397" cy="5406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dk1"/>
                </a:solidFill>
                <a:latin typeface="Myriad Pro"/>
              </a:rPr>
              <a:t>Diagrama de Actividades del Caso de Uso del Negocio &lt;Autenticación&gt;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332" name="Imagen 10"/>
          <p:cNvPicPr/>
          <p:nvPr/>
        </p:nvPicPr>
        <p:blipFill>
          <a:blip r:embed="rId2"/>
          <a:stretch/>
        </p:blipFill>
        <p:spPr>
          <a:xfrm>
            <a:off x="1251720" y="1190160"/>
            <a:ext cx="9157680" cy="566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Diagrama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de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Actividades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del Caso de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Uso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del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Negocio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&lt;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Registro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Evento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&gt;</a:t>
            </a:r>
            <a:endParaRPr lang="en-US" sz="28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641332-E379-4EE4-97C3-18BA5C946D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55" y="1180072"/>
            <a:ext cx="9205645" cy="5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47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921993" y="343945"/>
            <a:ext cx="7537680" cy="82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Requisitos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Funcionales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</a:t>
            </a:r>
            <a:endParaRPr lang="en-US" sz="28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D217192-21A0-4EA1-B4BC-EE1B7A09DB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071428"/>
              </p:ext>
            </p:extLst>
          </p:nvPr>
        </p:nvGraphicFramePr>
        <p:xfrm>
          <a:off x="594280" y="1396875"/>
          <a:ext cx="3884706" cy="280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F6785AD3-E294-448C-AC86-76CB624A9A63}"/>
              </a:ext>
            </a:extLst>
          </p:cNvPr>
          <p:cNvSpPr/>
          <p:nvPr/>
        </p:nvSpPr>
        <p:spPr>
          <a:xfrm>
            <a:off x="594280" y="4069718"/>
            <a:ext cx="3884706" cy="2520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C8E54B9-9427-4465-B75E-BA01AEF5C853}"/>
              </a:ext>
            </a:extLst>
          </p:cNvPr>
          <p:cNvGrpSpPr/>
          <p:nvPr/>
        </p:nvGrpSpPr>
        <p:grpSpPr>
          <a:xfrm>
            <a:off x="801595" y="4757099"/>
            <a:ext cx="3223495" cy="1211851"/>
            <a:chOff x="13956" y="864529"/>
            <a:chExt cx="3223495" cy="1211851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44A42390-FEFD-49C6-A4FA-56E7050A62FB}"/>
                </a:ext>
              </a:extLst>
            </p:cNvPr>
            <p:cNvSpPr/>
            <p:nvPr/>
          </p:nvSpPr>
          <p:spPr>
            <a:xfrm>
              <a:off x="260536" y="864529"/>
              <a:ext cx="2976915" cy="114523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267C3049-5E6D-496D-A7EA-35F2D9E45140}"/>
                </a:ext>
              </a:extLst>
            </p:cNvPr>
            <p:cNvSpPr txBox="1"/>
            <p:nvPr/>
          </p:nvSpPr>
          <p:spPr>
            <a:xfrm>
              <a:off x="13956" y="931141"/>
              <a:ext cx="2976915" cy="11452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35280" rIns="0" bIns="33528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300" b="1" spc="-1" dirty="0">
                  <a:solidFill>
                    <a:schemeClr val="lt1"/>
                  </a:solidFill>
                  <a:latin typeface="Myriad Pro"/>
                </a:rPr>
                <a:t>17RNF</a:t>
              </a:r>
              <a:endParaRPr lang="es-ES" sz="3300" kern="1200" dirty="0"/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AF67F3A-CEE5-4B83-8DA5-CE08A7257BCD}"/>
              </a:ext>
            </a:extLst>
          </p:cNvPr>
          <p:cNvSpPr/>
          <p:nvPr/>
        </p:nvSpPr>
        <p:spPr>
          <a:xfrm>
            <a:off x="5169704" y="3208333"/>
            <a:ext cx="2470421" cy="65340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CF8AE799-CDDD-4E85-849E-C23A6C7B8113}"/>
              </a:ext>
            </a:extLst>
          </p:cNvPr>
          <p:cNvSpPr/>
          <p:nvPr/>
        </p:nvSpPr>
        <p:spPr>
          <a:xfrm>
            <a:off x="4755903" y="2344329"/>
            <a:ext cx="19119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pc="-1" dirty="0">
                <a:solidFill>
                  <a:schemeClr val="dk1"/>
                </a:solidFill>
                <a:latin typeface="Myriad Pro"/>
              </a:rPr>
              <a:t>13 Alta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95AB9F8C-C5D4-4BF5-A1BC-90A8580C1F42}"/>
              </a:ext>
            </a:extLst>
          </p:cNvPr>
          <p:cNvSpPr/>
          <p:nvPr/>
        </p:nvSpPr>
        <p:spPr>
          <a:xfrm>
            <a:off x="4386698" y="4265822"/>
            <a:ext cx="19119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Usabilidad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473802B3-71EE-4732-92AB-8A000BFF07D2}"/>
              </a:ext>
            </a:extLst>
          </p:cNvPr>
          <p:cNvSpPr/>
          <p:nvPr/>
        </p:nvSpPr>
        <p:spPr>
          <a:xfrm>
            <a:off x="6730148" y="2344329"/>
            <a:ext cx="19119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pc="-1" dirty="0">
                <a:solidFill>
                  <a:schemeClr val="dk1"/>
                </a:solidFill>
                <a:latin typeface="Myriad Pro"/>
              </a:rPr>
              <a:t>7 Media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032DB01-F742-4EEB-9BF4-49E4830FF97A}"/>
              </a:ext>
            </a:extLst>
          </p:cNvPr>
          <p:cNvSpPr/>
          <p:nvPr/>
        </p:nvSpPr>
        <p:spPr>
          <a:xfrm>
            <a:off x="571560" y="1788000"/>
            <a:ext cx="19119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Usabilidad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6B89619F-5B6A-4C76-BC6B-A6250598AC67}"/>
              </a:ext>
            </a:extLst>
          </p:cNvPr>
          <p:cNvSpPr/>
          <p:nvPr/>
        </p:nvSpPr>
        <p:spPr>
          <a:xfrm>
            <a:off x="4232405" y="5427770"/>
            <a:ext cx="225432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Confiabilidad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8B2C0258-DE1A-4985-AA4E-E1D84BD37E5E}"/>
              </a:ext>
            </a:extLst>
          </p:cNvPr>
          <p:cNvSpPr/>
          <p:nvPr/>
        </p:nvSpPr>
        <p:spPr>
          <a:xfrm>
            <a:off x="6730148" y="4265822"/>
            <a:ext cx="16815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Eficiencia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4EB72D1A-BD9D-4E94-8B1E-99CF54F64766}"/>
              </a:ext>
            </a:extLst>
          </p:cNvPr>
          <p:cNvSpPr/>
          <p:nvPr/>
        </p:nvSpPr>
        <p:spPr>
          <a:xfrm>
            <a:off x="6778113" y="5396330"/>
            <a:ext cx="16815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Software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F8C71964-5F48-4012-A81D-AD3E092C0302}"/>
              </a:ext>
            </a:extLst>
          </p:cNvPr>
          <p:cNvSpPr/>
          <p:nvPr/>
        </p:nvSpPr>
        <p:spPr>
          <a:xfrm>
            <a:off x="9029188" y="4301519"/>
            <a:ext cx="16815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Hardware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27871B69-A918-4F93-B845-F8972520BD42}"/>
              </a:ext>
            </a:extLst>
          </p:cNvPr>
          <p:cNvSpPr/>
          <p:nvPr/>
        </p:nvSpPr>
        <p:spPr>
          <a:xfrm>
            <a:off x="9171971" y="5396330"/>
            <a:ext cx="1681560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s-ES" sz="2400" b="1" strike="noStrike" spc="-1" dirty="0">
                <a:solidFill>
                  <a:schemeClr val="dk1"/>
                </a:solidFill>
                <a:latin typeface="Myriad Pro"/>
              </a:rPr>
              <a:t>Soporte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78" y="365040"/>
            <a:ext cx="9641561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pc="-1" dirty="0" err="1">
                <a:solidFill>
                  <a:schemeClr val="dk1"/>
                </a:solidFill>
                <a:latin typeface="Myriad Pro"/>
              </a:rPr>
              <a:t>Diagrama</a:t>
            </a:r>
            <a:r>
              <a:rPr lang="en-US" sz="2800" b="1" spc="-1" dirty="0">
                <a:solidFill>
                  <a:schemeClr val="dk1"/>
                </a:solidFill>
                <a:latin typeface="Myriad Pro"/>
              </a:rPr>
              <a:t> de </a:t>
            </a:r>
            <a:r>
              <a:rPr lang="en-US" sz="2800" b="1" spc="-1" dirty="0" err="1">
                <a:solidFill>
                  <a:schemeClr val="dk1"/>
                </a:solidFill>
                <a:latin typeface="Myriad Pro"/>
              </a:rPr>
              <a:t>Clases</a:t>
            </a:r>
            <a:r>
              <a:rPr lang="en-US" sz="2800" b="1" spc="-1" dirty="0">
                <a:solidFill>
                  <a:schemeClr val="dk1"/>
                </a:solidFill>
                <a:latin typeface="Myriad Pro"/>
              </a:rPr>
              <a:t> del 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Caso de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Uso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&lt;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Gestionar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Myriad Pro"/>
              </a:rPr>
              <a:t>Evento</a:t>
            </a:r>
            <a:r>
              <a:rPr lang="en-US" sz="2800" b="1" strike="noStrike" spc="-1" dirty="0">
                <a:solidFill>
                  <a:schemeClr val="dk1"/>
                </a:solidFill>
                <a:latin typeface="Myriad Pro"/>
              </a:rPr>
              <a:t>&gt;</a:t>
            </a:r>
            <a:endParaRPr lang="en-US" sz="28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8402D-86C7-4B40-8579-D862E60D31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85" y="1022498"/>
            <a:ext cx="10520737" cy="583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3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73200" y="825480"/>
            <a:ext cx="792627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Diagrama de Interacción </a:t>
            </a:r>
            <a:r>
              <a:rPr lang="en-US" sz="2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&lt;</a:t>
            </a:r>
            <a:r>
              <a:rPr lang="en-US" sz="2800" b="1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Gestionar</a:t>
            </a:r>
            <a:r>
              <a:rPr lang="en-US" sz="2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chemeClr val="dk1"/>
                </a:solidFill>
                <a:latin typeface="Arial"/>
                <a:ea typeface="DejaVu Sans"/>
              </a:rPr>
              <a:t>Evento</a:t>
            </a:r>
            <a:r>
              <a:rPr lang="en-US" sz="2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&gt;</a:t>
            </a:r>
            <a:br>
              <a:rPr sz="2800" dirty="0"/>
            </a:br>
            <a:br>
              <a:rPr sz="2800" dirty="0"/>
            </a:br>
            <a:endParaRPr lang="en-US" sz="28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70739C-D0DF-42EE-8B78-AA46218EF8A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6" y="1027416"/>
            <a:ext cx="11405784" cy="575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4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000" b="1" strike="noStrike" spc="-1">
                <a:solidFill>
                  <a:schemeClr val="dk1"/>
                </a:solidFill>
                <a:latin typeface="Myriad Pro"/>
              </a:rPr>
              <a:t>INTRODUCCIÓN</a:t>
            </a:r>
            <a:endParaRPr lang="en-US" sz="4000" b="0" strike="noStrike" spc="-1">
              <a:solidFill>
                <a:schemeClr val="dk1"/>
              </a:solidFill>
              <a:latin typeface="Myriad Pro"/>
            </a:endParaRPr>
          </a:p>
        </p:txBody>
      </p:sp>
      <p:grpSp>
        <p:nvGrpSpPr>
          <p:cNvPr id="179" name="Grupo 19"/>
          <p:cNvGrpSpPr/>
          <p:nvPr/>
        </p:nvGrpSpPr>
        <p:grpSpPr>
          <a:xfrm>
            <a:off x="9493200" y="684720"/>
            <a:ext cx="1096920" cy="185400"/>
            <a:chOff x="9493200" y="684720"/>
            <a:chExt cx="1096920" cy="185400"/>
          </a:xfrm>
        </p:grpSpPr>
        <p:grpSp>
          <p:nvGrpSpPr>
            <p:cNvPr id="180" name="Grupo 21"/>
            <p:cNvGrpSpPr/>
            <p:nvPr/>
          </p:nvGrpSpPr>
          <p:grpSpPr>
            <a:xfrm>
              <a:off x="9797760" y="684720"/>
              <a:ext cx="792360" cy="185400"/>
              <a:chOff x="9797760" y="684720"/>
              <a:chExt cx="792360" cy="185400"/>
            </a:xfrm>
          </p:grpSpPr>
          <p:sp>
            <p:nvSpPr>
              <p:cNvPr id="181" name="Elipse 26"/>
              <p:cNvSpPr/>
              <p:nvPr/>
            </p:nvSpPr>
            <p:spPr>
              <a:xfrm>
                <a:off x="9797760" y="684720"/>
                <a:ext cx="182520" cy="185400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rgbClr val="041A59">
                    <a:lumMod val="10000"/>
                    <a:lumOff val="9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  <p:sp>
            <p:nvSpPr>
              <p:cNvPr id="182" name="Elipse 27"/>
              <p:cNvSpPr/>
              <p:nvPr/>
            </p:nvSpPr>
            <p:spPr>
              <a:xfrm>
                <a:off x="10102680" y="684720"/>
                <a:ext cx="182520" cy="185400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rgbClr val="041A59">
                    <a:lumMod val="10000"/>
                    <a:lumOff val="9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  <p:sp>
            <p:nvSpPr>
              <p:cNvPr id="183" name="Elipse 28"/>
              <p:cNvSpPr/>
              <p:nvPr/>
            </p:nvSpPr>
            <p:spPr>
              <a:xfrm>
                <a:off x="10407600" y="684720"/>
                <a:ext cx="182520" cy="185400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rgbClr val="041A59">
                    <a:lumMod val="10000"/>
                    <a:lumOff val="9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</p:grpSp>
        <p:sp>
          <p:nvSpPr>
            <p:cNvPr id="184" name="Elipse 25"/>
            <p:cNvSpPr/>
            <p:nvPr/>
          </p:nvSpPr>
          <p:spPr>
            <a:xfrm>
              <a:off x="9493200" y="684720"/>
              <a:ext cx="182520" cy="185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41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s-ES" sz="1800" b="0" strike="noStrike" spc="-1">
                <a:solidFill>
                  <a:schemeClr val="lt1"/>
                </a:solidFill>
                <a:latin typeface="Myriad Pro"/>
              </a:endParaRPr>
            </a:p>
          </p:txBody>
        </p:sp>
      </p:grpSp>
      <p:sp>
        <p:nvSpPr>
          <p:cNvPr id="185" name="Elipse 23"/>
          <p:cNvSpPr/>
          <p:nvPr/>
        </p:nvSpPr>
        <p:spPr>
          <a:xfrm>
            <a:off x="10712160" y="684720"/>
            <a:ext cx="182520" cy="185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rgbClr val="041A59">
                <a:lumMod val="10000"/>
                <a:lumOff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ES" sz="1800" b="0" strike="noStrike" spc="-1">
              <a:solidFill>
                <a:schemeClr val="lt1"/>
              </a:solidFill>
              <a:latin typeface="Myriad Pro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B2CA418-5603-42CC-B092-438A68D8B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138618"/>
              </p:ext>
            </p:extLst>
          </p:nvPr>
        </p:nvGraphicFramePr>
        <p:xfrm>
          <a:off x="5733144" y="1989166"/>
          <a:ext cx="6168570" cy="3921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16663942-3651-49F5-88DE-23C71117DB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0" y="1818526"/>
            <a:ext cx="5017290" cy="4042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73200" y="825480"/>
            <a:ext cx="792627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Diagrama de Paquetes</a:t>
            </a:r>
            <a:br>
              <a:rPr sz="2800" dirty="0"/>
            </a:br>
            <a:br>
              <a:rPr sz="2800" dirty="0"/>
            </a:br>
            <a:endParaRPr lang="en-US" sz="28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pic>
        <p:nvPicPr>
          <p:cNvPr id="1026" name="Imagen 21">
            <a:extLst>
              <a:ext uri="{FF2B5EF4-FFF2-40B4-BE49-F238E27FC236}">
                <a16:creationId xmlns:a16="http://schemas.microsoft.com/office/drawing/2014/main" id="{A6CD630C-59A7-4A64-9179-5F8AF3E7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138" y="1102208"/>
            <a:ext cx="8311792" cy="574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221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77C39-7FA6-4B25-8851-C016D8C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333935" cy="825046"/>
          </a:xfrm>
        </p:spPr>
        <p:txBody>
          <a:bodyPr/>
          <a:lstStyle/>
          <a:p>
            <a:r>
              <a:rPr lang="es-ES" b="1" dirty="0"/>
              <a:t>Mapa de Navegación del Sistema E-</a:t>
            </a:r>
            <a:r>
              <a:rPr lang="es-ES" b="1" dirty="0" err="1"/>
              <a:t>vent</a:t>
            </a:r>
            <a:r>
              <a:rPr lang="es-ES" b="1" dirty="0"/>
              <a:t> </a:t>
            </a:r>
            <a:r>
              <a:rPr lang="es-ES" b="1" dirty="0" err="1"/>
              <a:t>Horizon</a:t>
            </a:r>
            <a:r>
              <a:rPr lang="es-ES" b="1" dirty="0"/>
              <a:t>  </a:t>
            </a:r>
          </a:p>
        </p:txBody>
      </p:sp>
      <p:pic>
        <p:nvPicPr>
          <p:cNvPr id="2050" name="Imagen 24" descr="photo_2025-03-23_19-55-26">
            <a:extLst>
              <a:ext uri="{FF2B5EF4-FFF2-40B4-BE49-F238E27FC236}">
                <a16:creationId xmlns:a16="http://schemas.microsoft.com/office/drawing/2014/main" id="{7940A29F-FEE3-4997-AA52-FACBB11B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2874"/>
            <a:ext cx="12192000" cy="584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9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A96A-E92F-41B2-AB3B-E62033C5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Propuesta de solución</a:t>
            </a:r>
            <a:endParaRPr lang="es-E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C3348B-C4D6-4AA3-B611-D3571714A785}"/>
              </a:ext>
            </a:extLst>
          </p:cNvPr>
          <p:cNvSpPr txBox="1">
            <a:spLocks/>
          </p:cNvSpPr>
          <p:nvPr/>
        </p:nvSpPr>
        <p:spPr>
          <a:xfrm>
            <a:off x="5097816" y="5950635"/>
            <a:ext cx="4106475" cy="698751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/>
              <a:t>Página principal</a:t>
            </a:r>
            <a:endParaRPr lang="es-ES" dirty="0"/>
          </a:p>
        </p:txBody>
      </p:sp>
      <p:pic>
        <p:nvPicPr>
          <p:cNvPr id="1026" name="Imagen 20" descr="photo_2025-03-23_18-40-01">
            <a:extLst>
              <a:ext uri="{FF2B5EF4-FFF2-40B4-BE49-F238E27FC236}">
                <a16:creationId xmlns:a16="http://schemas.microsoft.com/office/drawing/2014/main" id="{5963B39F-4605-499B-80FB-F857B7D27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775" y="1173229"/>
            <a:ext cx="9429159" cy="4668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68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D2340-308C-4DB0-B856-6BD19C54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Estilo arquitectónico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DEFA69-A95C-42F7-9C7A-EA0733B0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1322363"/>
            <a:ext cx="8750105" cy="52833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36652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63850-4A00-4C08-8B84-EEDE6295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Estilo arquitectónico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271AC9E2-47C5-4CBB-A191-645634B039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800832"/>
              </p:ext>
            </p:extLst>
          </p:nvPr>
        </p:nvGraphicFramePr>
        <p:xfrm>
          <a:off x="1434905" y="1041010"/>
          <a:ext cx="7680960" cy="5816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421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7EA03-3395-4777-BA58-10106A31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Patrones de Diseño</a:t>
            </a:r>
            <a:endParaRPr lang="es-ES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9CE9617A-0C8D-4F6B-9090-26A8F78385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741254"/>
              </p:ext>
            </p:extLst>
          </p:nvPr>
        </p:nvGraphicFramePr>
        <p:xfrm>
          <a:off x="279009" y="1477109"/>
          <a:ext cx="11633982" cy="5015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260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A24E2-E798-410F-AFAF-A31760D8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Modelo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79BEA9-46A3-4D65-9D34-CE6A2F3B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0172"/>
            <a:ext cx="12192000" cy="566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79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dk1"/>
                </a:solidFill>
                <a:latin typeface="Myriad Pro"/>
              </a:rPr>
              <a:t>Conclusiones Generales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82" name="Cuadro de texto 2"/>
          <p:cNvSpPr/>
          <p:nvPr/>
        </p:nvSpPr>
        <p:spPr>
          <a:xfrm>
            <a:off x="507960" y="1717560"/>
            <a:ext cx="9703080" cy="43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 algn="just" defTabSz="914400">
              <a:lnSpc>
                <a:spcPct val="11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060"/>
                </a:solidFill>
                <a:latin typeface="Arial"/>
                <a:ea typeface="Calibri"/>
              </a:rPr>
              <a:t>El desarrollo del sistema informático para la gestión y organización de eventos en la empresa E-vent Horizon ha demostrado ser una solución efectiva para abordar las limitaciones actuales que enfrenta la organización.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10000"/>
              </a:lnSpc>
            </a:pP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1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060"/>
                </a:solidFill>
                <a:latin typeface="Arial"/>
                <a:ea typeface="Calibri"/>
              </a:rPr>
              <a:t>La investigación ha permitido identificar claramente los requisitos funcionales y no funcionales necesarios para el desarrollo del sistema, asegurando que se cumplan estándares de calidad y eficiencia. Las metodologías ágiles, en particular SCRUM, han sido fundamentales para facilitar la adaptación a cambios y la entrega continua de valor a los usuarios. 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52184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1" strike="noStrike" spc="-1">
                <a:solidFill>
                  <a:schemeClr val="dk1"/>
                </a:solidFill>
                <a:latin typeface="Myriad Pro"/>
              </a:rPr>
              <a:t>Conclusiones Generales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84" name="Cuadro de texto 2"/>
          <p:cNvSpPr/>
          <p:nvPr/>
        </p:nvSpPr>
        <p:spPr>
          <a:xfrm>
            <a:off x="507960" y="1717560"/>
            <a:ext cx="9703080" cy="43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3080" indent="-343080" algn="just" defTabSz="914400">
              <a:lnSpc>
                <a:spcPct val="150000"/>
              </a:lnSpc>
              <a:buClr>
                <a:srgbClr val="002060"/>
              </a:buClr>
              <a:buFont typeface="Wingdings" charset="2"/>
              <a:buChar char=""/>
            </a:pPr>
            <a:r>
              <a:rPr lang="en-US" sz="2400" b="0" strike="noStrike" spc="-1">
                <a:solidFill>
                  <a:srgbClr val="002060"/>
                </a:solidFill>
                <a:latin typeface="Arial"/>
                <a:ea typeface="Calibri"/>
              </a:rPr>
              <a:t>Los diagramas de clases e interacción han proporcionado una representación visual clara de la arquitectura del sistema, permitiendo una mejor comprensión de las relaciones y flujos de información entre los diferentes componentes. Esto no solo contribuye a un diseño más robusto, sino que también facilita futuras ampliaciones y mantenimiento del sistema.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5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2712378" y="1740960"/>
            <a:ext cx="8645623" cy="1379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indent="0" algn="r" defTabSz="914400">
              <a:lnSpc>
                <a:spcPct val="115000"/>
              </a:lnSpc>
              <a:spcAft>
                <a:spcPts val="1001"/>
              </a:spcAft>
              <a:buNone/>
            </a:pPr>
            <a:r>
              <a:rPr lang="es-ES" sz="2400" b="0" strike="noStrike" spc="-1" dirty="0">
                <a:solidFill>
                  <a:schemeClr val="bg1"/>
                </a:solidFill>
                <a:latin typeface="Myriad Pro"/>
                <a:ea typeface="Calibri"/>
              </a:rPr>
              <a:t>Título: Aplicación sobre Gestión de Eventos </a:t>
            </a:r>
            <a:r>
              <a:rPr lang="es-ES" sz="2400" b="1" strike="noStrike" spc="-1" dirty="0">
                <a:solidFill>
                  <a:schemeClr val="bg1"/>
                </a:solidFill>
                <a:latin typeface="Myriad Pro"/>
                <a:ea typeface="Calibri"/>
              </a:rPr>
              <a:t>“E-</a:t>
            </a:r>
            <a:r>
              <a:rPr lang="es-ES" sz="2400" b="1" strike="noStrike" spc="-1" dirty="0" err="1">
                <a:solidFill>
                  <a:schemeClr val="bg1"/>
                </a:solidFill>
                <a:latin typeface="Myriad Pro"/>
                <a:ea typeface="Calibri"/>
              </a:rPr>
              <a:t>vent</a:t>
            </a:r>
            <a:r>
              <a:rPr lang="es-ES" sz="2400" b="1" strike="noStrike" spc="-1" dirty="0">
                <a:solidFill>
                  <a:schemeClr val="bg1"/>
                </a:solidFill>
                <a:latin typeface="Myriad Pro"/>
                <a:ea typeface="Calibri"/>
              </a:rPr>
              <a:t> </a:t>
            </a:r>
            <a:r>
              <a:rPr lang="es-ES" sz="2400" b="1" strike="noStrike" spc="-1" dirty="0" err="1">
                <a:solidFill>
                  <a:schemeClr val="bg1"/>
                </a:solidFill>
                <a:latin typeface="Myriad Pro"/>
                <a:ea typeface="Calibri"/>
              </a:rPr>
              <a:t>Horizon</a:t>
            </a:r>
            <a:r>
              <a:rPr lang="es-ES" sz="2400" b="1" strike="noStrike" spc="-1" dirty="0">
                <a:solidFill>
                  <a:schemeClr val="bg1"/>
                </a:solidFill>
                <a:latin typeface="Myriad Pro"/>
                <a:ea typeface="Calibri"/>
              </a:rPr>
              <a:t> ”</a:t>
            </a:r>
            <a:br>
              <a:rPr sz="2400" dirty="0">
                <a:solidFill>
                  <a:schemeClr val="bg1"/>
                </a:solidFill>
              </a:rPr>
            </a:b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3857400" y="3573720"/>
            <a:ext cx="7181640" cy="226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Autores:    Hanssel Carrillo Vázquez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Adriano González Reyes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Javier Leiva Suárez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Hayla Lorena Milanés Millán 303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 dirty="0">
                <a:solidFill>
                  <a:schemeClr val="bg1"/>
                </a:solidFill>
                <a:latin typeface="Myriad Pro"/>
              </a:rPr>
              <a:t>                    </a:t>
            </a:r>
            <a:endParaRPr lang="en-US" sz="2400" b="0" strike="noStrike" spc="-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388" name="CuadroTexto 9"/>
          <p:cNvSpPr/>
          <p:nvPr/>
        </p:nvSpPr>
        <p:spPr>
          <a:xfrm>
            <a:off x="3209760" y="942840"/>
            <a:ext cx="7342560" cy="4793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15000"/>
              </a:lnSpc>
              <a:spcAft>
                <a:spcPts val="1001"/>
              </a:spcAft>
            </a:pPr>
            <a:r>
              <a:rPr lang="es-ES" sz="2400" b="1" strike="noStrike" spc="-1">
                <a:solidFill>
                  <a:schemeClr val="bg1"/>
                </a:solidFill>
                <a:latin typeface="Myriad Pro"/>
                <a:ea typeface="Calibri"/>
              </a:rPr>
              <a:t>Trabajo de Curso de Ingeniería de Software I</a:t>
            </a:r>
            <a:endParaRPr lang="en-US" sz="2400" b="0" strike="noStrike" spc="-1">
              <a:solidFill>
                <a:schemeClr val="bg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667974" y="402092"/>
            <a:ext cx="5570594" cy="780019"/>
          </a:xfrm>
          <a:prstGeom prst="rect">
            <a:avLst/>
          </a:prstGeom>
        </p:spPr>
        <p:txBody>
          <a:bodyPr/>
          <a:lstStyle/>
          <a:p>
            <a:r>
              <a:rPr lang="es-MX" sz="4000" b="1" dirty="0">
                <a:latin typeface="+mn-lt"/>
                <a:cs typeface="Times New Roman" panose="02020603050405020304" pitchFamily="18" charset="0"/>
              </a:rPr>
              <a:t>Situación problemática </a:t>
            </a:r>
            <a:endParaRPr lang="en-US" sz="4000" b="1" dirty="0">
              <a:latin typeface="+mn-lt"/>
              <a:cs typeface="Times New Roman" panose="02020603050405020304" pitchFamily="18" charset="0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532253" y="2110127"/>
            <a:ext cx="2471746" cy="1732598"/>
            <a:chOff x="844547" y="2140904"/>
            <a:chExt cx="2063756" cy="173259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" name="Forma libre: forma 7"/>
            <p:cNvSpPr/>
            <p:nvPr userDrawn="1"/>
          </p:nvSpPr>
          <p:spPr>
            <a:xfrm>
              <a:off x="844547" y="2140904"/>
              <a:ext cx="2063756" cy="1732598"/>
            </a:xfrm>
            <a:custGeom>
              <a:avLst/>
              <a:gdLst>
                <a:gd name="connsiteX0" fmla="*/ 1028068 w 2063756"/>
                <a:gd name="connsiteY0" fmla="*/ 0 h 1732598"/>
                <a:gd name="connsiteX1" fmla="*/ 1289053 w 2063756"/>
                <a:gd name="connsiteY1" fmla="*/ 260984 h 1732598"/>
                <a:gd name="connsiteX2" fmla="*/ 1129655 w 2063756"/>
                <a:gd name="connsiteY2" fmla="*/ 501459 h 1732598"/>
                <a:gd name="connsiteX3" fmla="*/ 1050928 w 2063756"/>
                <a:gd name="connsiteY3" fmla="*/ 517353 h 1732598"/>
                <a:gd name="connsiteX4" fmla="*/ 1050928 w 2063756"/>
                <a:gd name="connsiteY4" fmla="*/ 857113 h 1732598"/>
                <a:gd name="connsiteX5" fmla="*/ 1137382 w 2063756"/>
                <a:gd name="connsiteY5" fmla="*/ 860820 h 1732598"/>
                <a:gd name="connsiteX6" fmla="*/ 2063756 w 2063756"/>
                <a:gd name="connsiteY6" fmla="*/ 1732598 h 1732598"/>
                <a:gd name="connsiteX7" fmla="*/ 0 w 2063756"/>
                <a:gd name="connsiteY7" fmla="*/ 1732598 h 1732598"/>
                <a:gd name="connsiteX8" fmla="*/ 926375 w 2063756"/>
                <a:gd name="connsiteY8" fmla="*/ 860820 h 1732598"/>
                <a:gd name="connsiteX9" fmla="*/ 1005208 w 2063756"/>
                <a:gd name="connsiteY9" fmla="*/ 857440 h 1732598"/>
                <a:gd name="connsiteX10" fmla="*/ 1005208 w 2063756"/>
                <a:gd name="connsiteY10" fmla="*/ 517353 h 1732598"/>
                <a:gd name="connsiteX11" fmla="*/ 926481 w 2063756"/>
                <a:gd name="connsiteY11" fmla="*/ 501459 h 1732598"/>
                <a:gd name="connsiteX12" fmla="*/ 767083 w 2063756"/>
                <a:gd name="connsiteY12" fmla="*/ 260984 h 1732598"/>
                <a:gd name="connsiteX13" fmla="*/ 1028068 w 2063756"/>
                <a:gd name="connsiteY13" fmla="*/ 0 h 173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3756" h="1732598">
                  <a:moveTo>
                    <a:pt x="1028068" y="0"/>
                  </a:moveTo>
                  <a:cubicBezTo>
                    <a:pt x="1172206" y="0"/>
                    <a:pt x="1289053" y="116847"/>
                    <a:pt x="1289053" y="260984"/>
                  </a:cubicBezTo>
                  <a:cubicBezTo>
                    <a:pt x="1289053" y="369087"/>
                    <a:pt x="1223327" y="461839"/>
                    <a:pt x="1129655" y="501459"/>
                  </a:cubicBezTo>
                  <a:lnTo>
                    <a:pt x="1050928" y="517353"/>
                  </a:lnTo>
                  <a:lnTo>
                    <a:pt x="1050928" y="857113"/>
                  </a:lnTo>
                  <a:lnTo>
                    <a:pt x="1137382" y="860820"/>
                  </a:lnTo>
                  <a:cubicBezTo>
                    <a:pt x="1657712" y="905696"/>
                    <a:pt x="2063756" y="1278878"/>
                    <a:pt x="2063756" y="1732598"/>
                  </a:cubicBezTo>
                  <a:lnTo>
                    <a:pt x="0" y="1732598"/>
                  </a:lnTo>
                  <a:cubicBezTo>
                    <a:pt x="0" y="1278878"/>
                    <a:pt x="406044" y="905696"/>
                    <a:pt x="926375" y="860820"/>
                  </a:cubicBezTo>
                  <a:lnTo>
                    <a:pt x="1005208" y="857440"/>
                  </a:lnTo>
                  <a:lnTo>
                    <a:pt x="1005208" y="517353"/>
                  </a:lnTo>
                  <a:lnTo>
                    <a:pt x="926481" y="501459"/>
                  </a:lnTo>
                  <a:cubicBezTo>
                    <a:pt x="832810" y="461839"/>
                    <a:pt x="767083" y="369087"/>
                    <a:pt x="767083" y="260984"/>
                  </a:cubicBezTo>
                  <a:cubicBezTo>
                    <a:pt x="767083" y="116847"/>
                    <a:pt x="883930" y="0"/>
                    <a:pt x="1028068" y="0"/>
                  </a:cubicBez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1672747" y="2202021"/>
              <a:ext cx="399736" cy="39973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upo 9"/>
          <p:cNvGrpSpPr/>
          <p:nvPr/>
        </p:nvGrpSpPr>
        <p:grpSpPr>
          <a:xfrm rot="10800000">
            <a:off x="4430352" y="3842806"/>
            <a:ext cx="2389553" cy="1796017"/>
            <a:chOff x="844547" y="2140904"/>
            <a:chExt cx="2063756" cy="1732598"/>
          </a:xfrm>
        </p:grpSpPr>
        <p:sp>
          <p:nvSpPr>
            <p:cNvPr id="11" name="Forma libre: forma 10"/>
            <p:cNvSpPr/>
            <p:nvPr userDrawn="1"/>
          </p:nvSpPr>
          <p:spPr>
            <a:xfrm>
              <a:off x="844547" y="2140904"/>
              <a:ext cx="2063756" cy="1732598"/>
            </a:xfrm>
            <a:custGeom>
              <a:avLst/>
              <a:gdLst>
                <a:gd name="connsiteX0" fmla="*/ 1028068 w 2063756"/>
                <a:gd name="connsiteY0" fmla="*/ 0 h 1732598"/>
                <a:gd name="connsiteX1" fmla="*/ 1289053 w 2063756"/>
                <a:gd name="connsiteY1" fmla="*/ 260984 h 1732598"/>
                <a:gd name="connsiteX2" fmla="*/ 1129655 w 2063756"/>
                <a:gd name="connsiteY2" fmla="*/ 501459 h 1732598"/>
                <a:gd name="connsiteX3" fmla="*/ 1050928 w 2063756"/>
                <a:gd name="connsiteY3" fmla="*/ 517353 h 1732598"/>
                <a:gd name="connsiteX4" fmla="*/ 1050928 w 2063756"/>
                <a:gd name="connsiteY4" fmla="*/ 857113 h 1732598"/>
                <a:gd name="connsiteX5" fmla="*/ 1137382 w 2063756"/>
                <a:gd name="connsiteY5" fmla="*/ 860820 h 1732598"/>
                <a:gd name="connsiteX6" fmla="*/ 2063756 w 2063756"/>
                <a:gd name="connsiteY6" fmla="*/ 1732598 h 1732598"/>
                <a:gd name="connsiteX7" fmla="*/ 0 w 2063756"/>
                <a:gd name="connsiteY7" fmla="*/ 1732598 h 1732598"/>
                <a:gd name="connsiteX8" fmla="*/ 926375 w 2063756"/>
                <a:gd name="connsiteY8" fmla="*/ 860820 h 1732598"/>
                <a:gd name="connsiteX9" fmla="*/ 1005208 w 2063756"/>
                <a:gd name="connsiteY9" fmla="*/ 857440 h 1732598"/>
                <a:gd name="connsiteX10" fmla="*/ 1005208 w 2063756"/>
                <a:gd name="connsiteY10" fmla="*/ 517353 h 1732598"/>
                <a:gd name="connsiteX11" fmla="*/ 926481 w 2063756"/>
                <a:gd name="connsiteY11" fmla="*/ 501459 h 1732598"/>
                <a:gd name="connsiteX12" fmla="*/ 767083 w 2063756"/>
                <a:gd name="connsiteY12" fmla="*/ 260984 h 1732598"/>
                <a:gd name="connsiteX13" fmla="*/ 1028068 w 2063756"/>
                <a:gd name="connsiteY13" fmla="*/ 0 h 173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3756" h="1732598">
                  <a:moveTo>
                    <a:pt x="1028068" y="0"/>
                  </a:moveTo>
                  <a:cubicBezTo>
                    <a:pt x="1172206" y="0"/>
                    <a:pt x="1289053" y="116847"/>
                    <a:pt x="1289053" y="260984"/>
                  </a:cubicBezTo>
                  <a:cubicBezTo>
                    <a:pt x="1289053" y="369087"/>
                    <a:pt x="1223327" y="461839"/>
                    <a:pt x="1129655" y="501459"/>
                  </a:cubicBezTo>
                  <a:lnTo>
                    <a:pt x="1050928" y="517353"/>
                  </a:lnTo>
                  <a:lnTo>
                    <a:pt x="1050928" y="857113"/>
                  </a:lnTo>
                  <a:lnTo>
                    <a:pt x="1137382" y="860820"/>
                  </a:lnTo>
                  <a:cubicBezTo>
                    <a:pt x="1657712" y="905696"/>
                    <a:pt x="2063756" y="1278878"/>
                    <a:pt x="2063756" y="1732598"/>
                  </a:cubicBezTo>
                  <a:lnTo>
                    <a:pt x="0" y="1732598"/>
                  </a:lnTo>
                  <a:cubicBezTo>
                    <a:pt x="0" y="1278878"/>
                    <a:pt x="406044" y="905696"/>
                    <a:pt x="926375" y="860820"/>
                  </a:cubicBezTo>
                  <a:lnTo>
                    <a:pt x="1005208" y="857440"/>
                  </a:lnTo>
                  <a:lnTo>
                    <a:pt x="1005208" y="517353"/>
                  </a:lnTo>
                  <a:lnTo>
                    <a:pt x="926481" y="501459"/>
                  </a:lnTo>
                  <a:cubicBezTo>
                    <a:pt x="832810" y="461839"/>
                    <a:pt x="767083" y="369087"/>
                    <a:pt x="767083" y="260984"/>
                  </a:cubicBezTo>
                  <a:cubicBezTo>
                    <a:pt x="767083" y="116847"/>
                    <a:pt x="883930" y="0"/>
                    <a:pt x="1028068" y="0"/>
                  </a:cubicBezTo>
                  <a:close/>
                </a:path>
              </a:pathLst>
            </a:cu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 rot="10800000">
              <a:off x="1672747" y="2202021"/>
              <a:ext cx="399736" cy="399734"/>
            </a:xfrm>
            <a:prstGeom prst="ellipse">
              <a:avLst/>
            </a:prstGeom>
            <a:solidFill>
              <a:schemeClr val="accent4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7248524" y="2173627"/>
            <a:ext cx="2495060" cy="1732598"/>
            <a:chOff x="844547" y="2140904"/>
            <a:chExt cx="2063756" cy="1732598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4" name="Forma libre: forma 13"/>
            <p:cNvSpPr/>
            <p:nvPr userDrawn="1"/>
          </p:nvSpPr>
          <p:spPr>
            <a:xfrm>
              <a:off x="844547" y="2140904"/>
              <a:ext cx="2063756" cy="1732598"/>
            </a:xfrm>
            <a:custGeom>
              <a:avLst/>
              <a:gdLst>
                <a:gd name="connsiteX0" fmla="*/ 1028068 w 2063756"/>
                <a:gd name="connsiteY0" fmla="*/ 0 h 1732598"/>
                <a:gd name="connsiteX1" fmla="*/ 1289053 w 2063756"/>
                <a:gd name="connsiteY1" fmla="*/ 260984 h 1732598"/>
                <a:gd name="connsiteX2" fmla="*/ 1129655 w 2063756"/>
                <a:gd name="connsiteY2" fmla="*/ 501459 h 1732598"/>
                <a:gd name="connsiteX3" fmla="*/ 1050928 w 2063756"/>
                <a:gd name="connsiteY3" fmla="*/ 517353 h 1732598"/>
                <a:gd name="connsiteX4" fmla="*/ 1050928 w 2063756"/>
                <a:gd name="connsiteY4" fmla="*/ 857113 h 1732598"/>
                <a:gd name="connsiteX5" fmla="*/ 1137382 w 2063756"/>
                <a:gd name="connsiteY5" fmla="*/ 860820 h 1732598"/>
                <a:gd name="connsiteX6" fmla="*/ 2063756 w 2063756"/>
                <a:gd name="connsiteY6" fmla="*/ 1732598 h 1732598"/>
                <a:gd name="connsiteX7" fmla="*/ 0 w 2063756"/>
                <a:gd name="connsiteY7" fmla="*/ 1732598 h 1732598"/>
                <a:gd name="connsiteX8" fmla="*/ 926375 w 2063756"/>
                <a:gd name="connsiteY8" fmla="*/ 860820 h 1732598"/>
                <a:gd name="connsiteX9" fmla="*/ 1005208 w 2063756"/>
                <a:gd name="connsiteY9" fmla="*/ 857440 h 1732598"/>
                <a:gd name="connsiteX10" fmla="*/ 1005208 w 2063756"/>
                <a:gd name="connsiteY10" fmla="*/ 517353 h 1732598"/>
                <a:gd name="connsiteX11" fmla="*/ 926481 w 2063756"/>
                <a:gd name="connsiteY11" fmla="*/ 501459 h 1732598"/>
                <a:gd name="connsiteX12" fmla="*/ 767083 w 2063756"/>
                <a:gd name="connsiteY12" fmla="*/ 260984 h 1732598"/>
                <a:gd name="connsiteX13" fmla="*/ 1028068 w 2063756"/>
                <a:gd name="connsiteY13" fmla="*/ 0 h 1732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63756" h="1732598">
                  <a:moveTo>
                    <a:pt x="1028068" y="0"/>
                  </a:moveTo>
                  <a:cubicBezTo>
                    <a:pt x="1172206" y="0"/>
                    <a:pt x="1289053" y="116847"/>
                    <a:pt x="1289053" y="260984"/>
                  </a:cubicBezTo>
                  <a:cubicBezTo>
                    <a:pt x="1289053" y="369087"/>
                    <a:pt x="1223327" y="461839"/>
                    <a:pt x="1129655" y="501459"/>
                  </a:cubicBezTo>
                  <a:lnTo>
                    <a:pt x="1050928" y="517353"/>
                  </a:lnTo>
                  <a:lnTo>
                    <a:pt x="1050928" y="857113"/>
                  </a:lnTo>
                  <a:lnTo>
                    <a:pt x="1137382" y="860820"/>
                  </a:lnTo>
                  <a:cubicBezTo>
                    <a:pt x="1657712" y="905696"/>
                    <a:pt x="2063756" y="1278878"/>
                    <a:pt x="2063756" y="1732598"/>
                  </a:cubicBezTo>
                  <a:lnTo>
                    <a:pt x="0" y="1732598"/>
                  </a:lnTo>
                  <a:cubicBezTo>
                    <a:pt x="0" y="1278878"/>
                    <a:pt x="406044" y="905696"/>
                    <a:pt x="926375" y="860820"/>
                  </a:cubicBezTo>
                  <a:lnTo>
                    <a:pt x="1005208" y="857440"/>
                  </a:lnTo>
                  <a:lnTo>
                    <a:pt x="1005208" y="517353"/>
                  </a:lnTo>
                  <a:lnTo>
                    <a:pt x="926481" y="501459"/>
                  </a:lnTo>
                  <a:cubicBezTo>
                    <a:pt x="832810" y="461839"/>
                    <a:pt x="767083" y="369087"/>
                    <a:pt x="767083" y="260984"/>
                  </a:cubicBezTo>
                  <a:cubicBezTo>
                    <a:pt x="767083" y="116847"/>
                    <a:pt x="883930" y="0"/>
                    <a:pt x="1028068" y="0"/>
                  </a:cubicBezTo>
                  <a:close/>
                </a:path>
              </a:pathLst>
            </a:cu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s-MX" b="1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1672747" y="2202021"/>
              <a:ext cx="399736" cy="39973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b="1" dirty="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</p:grpSp>
      <p:sp>
        <p:nvSpPr>
          <p:cNvPr id="26" name="CuadroTexto 25"/>
          <p:cNvSpPr txBox="1"/>
          <p:nvPr/>
        </p:nvSpPr>
        <p:spPr>
          <a:xfrm>
            <a:off x="1163320" y="4013836"/>
            <a:ext cx="3209925" cy="1297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s-CU" sz="2800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Calibri" panose="020F0502020204030204" pitchFamily="34" charset="0"/>
              </a:rPr>
              <a:t>Gestión manual de eventos</a:t>
            </a:r>
            <a:endParaRPr lang="es-MX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19741" y="4204220"/>
            <a:ext cx="2743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U" sz="28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ea typeface="Calibri" panose="020F0502020204030204" pitchFamily="34" charset="0"/>
              </a:rPr>
              <a:t>Falta de automatización</a:t>
            </a:r>
            <a:endParaRPr lang="en-US" altLang="es-MX" sz="28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Gráfico 15"/>
          <p:cNvSpPr/>
          <p:nvPr/>
        </p:nvSpPr>
        <p:spPr>
          <a:xfrm>
            <a:off x="2577556" y="3333694"/>
            <a:ext cx="425281" cy="425281"/>
          </a:xfrm>
          <a:custGeom>
            <a:avLst/>
            <a:gdLst>
              <a:gd name="connsiteX0" fmla="*/ 95250 w 190500"/>
              <a:gd name="connsiteY0" fmla="*/ 66675 h 190500"/>
              <a:gd name="connsiteX1" fmla="*/ 88515 w 190500"/>
              <a:gd name="connsiteY1" fmla="*/ 69465 h 190500"/>
              <a:gd name="connsiteX2" fmla="*/ 85725 w 190500"/>
              <a:gd name="connsiteY2" fmla="*/ 76200 h 190500"/>
              <a:gd name="connsiteX3" fmla="*/ 85725 w 190500"/>
              <a:gd name="connsiteY3" fmla="*/ 104775 h 190500"/>
              <a:gd name="connsiteX4" fmla="*/ 88515 w 190500"/>
              <a:gd name="connsiteY4" fmla="*/ 111510 h 190500"/>
              <a:gd name="connsiteX5" fmla="*/ 95250 w 190500"/>
              <a:gd name="connsiteY5" fmla="*/ 114300 h 190500"/>
              <a:gd name="connsiteX6" fmla="*/ 101985 w 190500"/>
              <a:gd name="connsiteY6" fmla="*/ 111510 h 190500"/>
              <a:gd name="connsiteX7" fmla="*/ 104775 w 190500"/>
              <a:gd name="connsiteY7" fmla="*/ 104775 h 190500"/>
              <a:gd name="connsiteX8" fmla="*/ 104775 w 190500"/>
              <a:gd name="connsiteY8" fmla="*/ 76200 h 190500"/>
              <a:gd name="connsiteX9" fmla="*/ 101985 w 190500"/>
              <a:gd name="connsiteY9" fmla="*/ 69465 h 190500"/>
              <a:gd name="connsiteX10" fmla="*/ 95250 w 190500"/>
              <a:gd name="connsiteY10" fmla="*/ 66675 h 190500"/>
              <a:gd name="connsiteX11" fmla="*/ 161925 w 190500"/>
              <a:gd name="connsiteY11" fmla="*/ 0 h 190500"/>
              <a:gd name="connsiteX12" fmla="*/ 28575 w 190500"/>
              <a:gd name="connsiteY12" fmla="*/ 0 h 190500"/>
              <a:gd name="connsiteX13" fmla="*/ 8369 w 190500"/>
              <a:gd name="connsiteY13" fmla="*/ 8369 h 190500"/>
              <a:gd name="connsiteX14" fmla="*/ 0 w 190500"/>
              <a:gd name="connsiteY14" fmla="*/ 28575 h 190500"/>
              <a:gd name="connsiteX15" fmla="*/ 0 w 190500"/>
              <a:gd name="connsiteY15" fmla="*/ 123825 h 190500"/>
              <a:gd name="connsiteX16" fmla="*/ 8369 w 190500"/>
              <a:gd name="connsiteY16" fmla="*/ 144030 h 190500"/>
              <a:gd name="connsiteX17" fmla="*/ 28575 w 190500"/>
              <a:gd name="connsiteY17" fmla="*/ 152400 h 190500"/>
              <a:gd name="connsiteX18" fmla="*/ 138970 w 190500"/>
              <a:gd name="connsiteY18" fmla="*/ 152400 h 190500"/>
              <a:gd name="connsiteX19" fmla="*/ 174212 w 190500"/>
              <a:gd name="connsiteY19" fmla="*/ 187738 h 190500"/>
              <a:gd name="connsiteX20" fmla="*/ 177318 w 190500"/>
              <a:gd name="connsiteY20" fmla="*/ 189793 h 190500"/>
              <a:gd name="connsiteX21" fmla="*/ 180975 w 190500"/>
              <a:gd name="connsiteY21" fmla="*/ 190500 h 190500"/>
              <a:gd name="connsiteX22" fmla="*/ 184594 w 190500"/>
              <a:gd name="connsiteY22" fmla="*/ 189738 h 190500"/>
              <a:gd name="connsiteX23" fmla="*/ 188874 w 190500"/>
              <a:gd name="connsiteY23" fmla="*/ 186251 h 190500"/>
              <a:gd name="connsiteX24" fmla="*/ 190500 w 190500"/>
              <a:gd name="connsiteY24" fmla="*/ 180975 h 190500"/>
              <a:gd name="connsiteX25" fmla="*/ 190500 w 190500"/>
              <a:gd name="connsiteY25" fmla="*/ 28575 h 190500"/>
              <a:gd name="connsiteX26" fmla="*/ 182130 w 190500"/>
              <a:gd name="connsiteY26" fmla="*/ 8369 h 190500"/>
              <a:gd name="connsiteX27" fmla="*/ 161925 w 190500"/>
              <a:gd name="connsiteY27" fmla="*/ 0 h 190500"/>
              <a:gd name="connsiteX28" fmla="*/ 171450 w 190500"/>
              <a:gd name="connsiteY28" fmla="*/ 158020 h 190500"/>
              <a:gd name="connsiteX29" fmla="*/ 149638 w 190500"/>
              <a:gd name="connsiteY29" fmla="*/ 136112 h 190500"/>
              <a:gd name="connsiteX30" fmla="*/ 146532 w 190500"/>
              <a:gd name="connsiteY30" fmla="*/ 134057 h 190500"/>
              <a:gd name="connsiteX31" fmla="*/ 142875 w 190500"/>
              <a:gd name="connsiteY31" fmla="*/ 133350 h 190500"/>
              <a:gd name="connsiteX32" fmla="*/ 28575 w 190500"/>
              <a:gd name="connsiteY32" fmla="*/ 133350 h 190500"/>
              <a:gd name="connsiteX33" fmla="*/ 21840 w 190500"/>
              <a:gd name="connsiteY33" fmla="*/ 130560 h 190500"/>
              <a:gd name="connsiteX34" fmla="*/ 19050 w 190500"/>
              <a:gd name="connsiteY34" fmla="*/ 123825 h 190500"/>
              <a:gd name="connsiteX35" fmla="*/ 19050 w 190500"/>
              <a:gd name="connsiteY35" fmla="*/ 28575 h 190500"/>
              <a:gd name="connsiteX36" fmla="*/ 21840 w 190500"/>
              <a:gd name="connsiteY36" fmla="*/ 21840 h 190500"/>
              <a:gd name="connsiteX37" fmla="*/ 28575 w 190500"/>
              <a:gd name="connsiteY37" fmla="*/ 19050 h 190500"/>
              <a:gd name="connsiteX38" fmla="*/ 161925 w 190500"/>
              <a:gd name="connsiteY38" fmla="*/ 19050 h 190500"/>
              <a:gd name="connsiteX39" fmla="*/ 168660 w 190500"/>
              <a:gd name="connsiteY39" fmla="*/ 21840 h 190500"/>
              <a:gd name="connsiteX40" fmla="*/ 171450 w 190500"/>
              <a:gd name="connsiteY40" fmla="*/ 28575 h 190500"/>
              <a:gd name="connsiteX41" fmla="*/ 171450 w 190500"/>
              <a:gd name="connsiteY41" fmla="*/ 158020 h 190500"/>
              <a:gd name="connsiteX42" fmla="*/ 95250 w 190500"/>
              <a:gd name="connsiteY42" fmla="*/ 38100 h 190500"/>
              <a:gd name="connsiteX43" fmla="*/ 89958 w 190500"/>
              <a:gd name="connsiteY43" fmla="*/ 39705 h 190500"/>
              <a:gd name="connsiteX44" fmla="*/ 86450 w 190500"/>
              <a:gd name="connsiteY44" fmla="*/ 43980 h 190500"/>
              <a:gd name="connsiteX45" fmla="*/ 85908 w 190500"/>
              <a:gd name="connsiteY45" fmla="*/ 49483 h 190500"/>
              <a:gd name="connsiteX46" fmla="*/ 88515 w 190500"/>
              <a:gd name="connsiteY46" fmla="*/ 54360 h 190500"/>
              <a:gd name="connsiteX47" fmla="*/ 93392 w 190500"/>
              <a:gd name="connsiteY47" fmla="*/ 56967 h 190500"/>
              <a:gd name="connsiteX48" fmla="*/ 98895 w 190500"/>
              <a:gd name="connsiteY48" fmla="*/ 56425 h 190500"/>
              <a:gd name="connsiteX49" fmla="*/ 103170 w 190500"/>
              <a:gd name="connsiteY49" fmla="*/ 52917 h 190500"/>
              <a:gd name="connsiteX50" fmla="*/ 104775 w 190500"/>
              <a:gd name="connsiteY50" fmla="*/ 47625 h 190500"/>
              <a:gd name="connsiteX51" fmla="*/ 101985 w 190500"/>
              <a:gd name="connsiteY51" fmla="*/ 40890 h 190500"/>
              <a:gd name="connsiteX52" fmla="*/ 95250 w 190500"/>
              <a:gd name="connsiteY52" fmla="*/ 381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90500" h="190500">
                <a:moveTo>
                  <a:pt x="95250" y="66675"/>
                </a:moveTo>
                <a:cubicBezTo>
                  <a:pt x="92724" y="66675"/>
                  <a:pt x="90301" y="67679"/>
                  <a:pt x="88515" y="69465"/>
                </a:cubicBezTo>
                <a:cubicBezTo>
                  <a:pt x="86729" y="71251"/>
                  <a:pt x="85725" y="73674"/>
                  <a:pt x="85725" y="76200"/>
                </a:cubicBezTo>
                <a:lnTo>
                  <a:pt x="85725" y="104775"/>
                </a:lnTo>
                <a:cubicBezTo>
                  <a:pt x="85725" y="107301"/>
                  <a:pt x="86729" y="109724"/>
                  <a:pt x="88515" y="111510"/>
                </a:cubicBezTo>
                <a:cubicBezTo>
                  <a:pt x="90301" y="113296"/>
                  <a:pt x="92724" y="114300"/>
                  <a:pt x="95250" y="114300"/>
                </a:cubicBezTo>
                <a:cubicBezTo>
                  <a:pt x="97776" y="114300"/>
                  <a:pt x="100199" y="113296"/>
                  <a:pt x="101985" y="111510"/>
                </a:cubicBezTo>
                <a:cubicBezTo>
                  <a:pt x="103771" y="109724"/>
                  <a:pt x="104775" y="107301"/>
                  <a:pt x="104775" y="104775"/>
                </a:cubicBezTo>
                <a:lnTo>
                  <a:pt x="104775" y="76200"/>
                </a:lnTo>
                <a:cubicBezTo>
                  <a:pt x="104775" y="73674"/>
                  <a:pt x="103771" y="71251"/>
                  <a:pt x="101985" y="69465"/>
                </a:cubicBezTo>
                <a:cubicBezTo>
                  <a:pt x="100199" y="67679"/>
                  <a:pt x="97776" y="66675"/>
                  <a:pt x="95250" y="66675"/>
                </a:cubicBezTo>
                <a:close/>
                <a:moveTo>
                  <a:pt x="161925" y="0"/>
                </a:moveTo>
                <a:lnTo>
                  <a:pt x="28575" y="0"/>
                </a:lnTo>
                <a:cubicBezTo>
                  <a:pt x="20996" y="0"/>
                  <a:pt x="13728" y="3011"/>
                  <a:pt x="8369" y="8369"/>
                </a:cubicBezTo>
                <a:cubicBezTo>
                  <a:pt x="3011" y="13728"/>
                  <a:pt x="0" y="20996"/>
                  <a:pt x="0" y="28575"/>
                </a:cubicBezTo>
                <a:lnTo>
                  <a:pt x="0" y="123825"/>
                </a:lnTo>
                <a:cubicBezTo>
                  <a:pt x="0" y="131403"/>
                  <a:pt x="3011" y="138672"/>
                  <a:pt x="8369" y="144030"/>
                </a:cubicBezTo>
                <a:cubicBezTo>
                  <a:pt x="13728" y="149389"/>
                  <a:pt x="20996" y="152400"/>
                  <a:pt x="28575" y="152400"/>
                </a:cubicBezTo>
                <a:lnTo>
                  <a:pt x="138970" y="152400"/>
                </a:lnTo>
                <a:lnTo>
                  <a:pt x="174212" y="187738"/>
                </a:lnTo>
                <a:cubicBezTo>
                  <a:pt x="175102" y="188621"/>
                  <a:pt x="176158" y="189319"/>
                  <a:pt x="177318" y="189793"/>
                </a:cubicBezTo>
                <a:cubicBezTo>
                  <a:pt x="178479" y="190267"/>
                  <a:pt x="179722" y="190508"/>
                  <a:pt x="180975" y="190500"/>
                </a:cubicBezTo>
                <a:cubicBezTo>
                  <a:pt x="182225" y="190532"/>
                  <a:pt x="183464" y="190271"/>
                  <a:pt x="184594" y="189738"/>
                </a:cubicBezTo>
                <a:cubicBezTo>
                  <a:pt x="186334" y="189024"/>
                  <a:pt x="187823" y="187810"/>
                  <a:pt x="188874" y="186251"/>
                </a:cubicBezTo>
                <a:cubicBezTo>
                  <a:pt x="189925" y="184691"/>
                  <a:pt x="190490" y="182855"/>
                  <a:pt x="190500" y="180975"/>
                </a:cubicBezTo>
                <a:lnTo>
                  <a:pt x="190500" y="28575"/>
                </a:lnTo>
                <a:cubicBezTo>
                  <a:pt x="190500" y="20996"/>
                  <a:pt x="187489" y="13728"/>
                  <a:pt x="182130" y="8369"/>
                </a:cubicBezTo>
                <a:cubicBezTo>
                  <a:pt x="176772" y="3011"/>
                  <a:pt x="169503" y="0"/>
                  <a:pt x="161925" y="0"/>
                </a:cubicBezTo>
                <a:close/>
                <a:moveTo>
                  <a:pt x="171450" y="158020"/>
                </a:moveTo>
                <a:lnTo>
                  <a:pt x="149638" y="136112"/>
                </a:lnTo>
                <a:cubicBezTo>
                  <a:pt x="148748" y="135229"/>
                  <a:pt x="147692" y="134531"/>
                  <a:pt x="146532" y="134057"/>
                </a:cubicBezTo>
                <a:cubicBezTo>
                  <a:pt x="145372" y="133583"/>
                  <a:pt x="144128" y="133342"/>
                  <a:pt x="142875" y="133350"/>
                </a:cubicBezTo>
                <a:lnTo>
                  <a:pt x="28575" y="133350"/>
                </a:lnTo>
                <a:cubicBezTo>
                  <a:pt x="26049" y="133350"/>
                  <a:pt x="23626" y="132346"/>
                  <a:pt x="21840" y="130560"/>
                </a:cubicBezTo>
                <a:cubicBezTo>
                  <a:pt x="20054" y="128774"/>
                  <a:pt x="19050" y="126351"/>
                  <a:pt x="19050" y="123825"/>
                </a:cubicBezTo>
                <a:lnTo>
                  <a:pt x="19050" y="28575"/>
                </a:lnTo>
                <a:cubicBezTo>
                  <a:pt x="19050" y="26049"/>
                  <a:pt x="20054" y="23626"/>
                  <a:pt x="21840" y="21840"/>
                </a:cubicBezTo>
                <a:cubicBezTo>
                  <a:pt x="23626" y="20054"/>
                  <a:pt x="26049" y="19050"/>
                  <a:pt x="28575" y="19050"/>
                </a:cubicBezTo>
                <a:lnTo>
                  <a:pt x="161925" y="19050"/>
                </a:lnTo>
                <a:cubicBezTo>
                  <a:pt x="164451" y="19050"/>
                  <a:pt x="166874" y="20054"/>
                  <a:pt x="168660" y="21840"/>
                </a:cubicBezTo>
                <a:cubicBezTo>
                  <a:pt x="170446" y="23626"/>
                  <a:pt x="171450" y="26049"/>
                  <a:pt x="171450" y="28575"/>
                </a:cubicBezTo>
                <a:lnTo>
                  <a:pt x="171450" y="158020"/>
                </a:lnTo>
                <a:close/>
                <a:moveTo>
                  <a:pt x="95250" y="38100"/>
                </a:moveTo>
                <a:cubicBezTo>
                  <a:pt x="93366" y="38100"/>
                  <a:pt x="91525" y="38659"/>
                  <a:pt x="89958" y="39705"/>
                </a:cubicBezTo>
                <a:cubicBezTo>
                  <a:pt x="88392" y="40752"/>
                  <a:pt x="87171" y="42239"/>
                  <a:pt x="86450" y="43980"/>
                </a:cubicBezTo>
                <a:cubicBezTo>
                  <a:pt x="85729" y="45720"/>
                  <a:pt x="85540" y="47636"/>
                  <a:pt x="85908" y="49483"/>
                </a:cubicBezTo>
                <a:cubicBezTo>
                  <a:pt x="86276" y="51331"/>
                  <a:pt x="87182" y="53028"/>
                  <a:pt x="88515" y="54360"/>
                </a:cubicBezTo>
                <a:cubicBezTo>
                  <a:pt x="89846" y="55692"/>
                  <a:pt x="91544" y="56599"/>
                  <a:pt x="93392" y="56967"/>
                </a:cubicBezTo>
                <a:cubicBezTo>
                  <a:pt x="95240" y="57335"/>
                  <a:pt x="97155" y="57146"/>
                  <a:pt x="98895" y="56425"/>
                </a:cubicBezTo>
                <a:cubicBezTo>
                  <a:pt x="100635" y="55704"/>
                  <a:pt x="102123" y="54483"/>
                  <a:pt x="103170" y="52917"/>
                </a:cubicBezTo>
                <a:cubicBezTo>
                  <a:pt x="104217" y="51350"/>
                  <a:pt x="104775" y="49509"/>
                  <a:pt x="104775" y="47625"/>
                </a:cubicBezTo>
                <a:cubicBezTo>
                  <a:pt x="104775" y="45099"/>
                  <a:pt x="103771" y="42676"/>
                  <a:pt x="101985" y="40890"/>
                </a:cubicBezTo>
                <a:cubicBezTo>
                  <a:pt x="100199" y="39104"/>
                  <a:pt x="97776" y="38100"/>
                  <a:pt x="95250" y="381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áfico 181"/>
          <p:cNvSpPr/>
          <p:nvPr/>
        </p:nvSpPr>
        <p:spPr>
          <a:xfrm>
            <a:off x="8257542" y="3312430"/>
            <a:ext cx="475544" cy="430858"/>
          </a:xfrm>
          <a:custGeom>
            <a:avLst/>
            <a:gdLst>
              <a:gd name="connsiteX0" fmla="*/ 85725 w 209550"/>
              <a:gd name="connsiteY0" fmla="*/ 38100 h 209550"/>
              <a:gd name="connsiteX1" fmla="*/ 80433 w 209550"/>
              <a:gd name="connsiteY1" fmla="*/ 39705 h 209550"/>
              <a:gd name="connsiteX2" fmla="*/ 76925 w 209550"/>
              <a:gd name="connsiteY2" fmla="*/ 43980 h 209550"/>
              <a:gd name="connsiteX3" fmla="*/ 76383 w 209550"/>
              <a:gd name="connsiteY3" fmla="*/ 49483 h 209550"/>
              <a:gd name="connsiteX4" fmla="*/ 78990 w 209550"/>
              <a:gd name="connsiteY4" fmla="*/ 54360 h 209550"/>
              <a:gd name="connsiteX5" fmla="*/ 83867 w 209550"/>
              <a:gd name="connsiteY5" fmla="*/ 56967 h 209550"/>
              <a:gd name="connsiteX6" fmla="*/ 89370 w 209550"/>
              <a:gd name="connsiteY6" fmla="*/ 56425 h 209550"/>
              <a:gd name="connsiteX7" fmla="*/ 93645 w 209550"/>
              <a:gd name="connsiteY7" fmla="*/ 52917 h 209550"/>
              <a:gd name="connsiteX8" fmla="*/ 95250 w 209550"/>
              <a:gd name="connsiteY8" fmla="*/ 47625 h 209550"/>
              <a:gd name="connsiteX9" fmla="*/ 92460 w 209550"/>
              <a:gd name="connsiteY9" fmla="*/ 40890 h 209550"/>
              <a:gd name="connsiteX10" fmla="*/ 85725 w 209550"/>
              <a:gd name="connsiteY10" fmla="*/ 38100 h 209550"/>
              <a:gd name="connsiteX11" fmla="*/ 47625 w 209550"/>
              <a:gd name="connsiteY11" fmla="*/ 38100 h 209550"/>
              <a:gd name="connsiteX12" fmla="*/ 42333 w 209550"/>
              <a:gd name="connsiteY12" fmla="*/ 39705 h 209550"/>
              <a:gd name="connsiteX13" fmla="*/ 38825 w 209550"/>
              <a:gd name="connsiteY13" fmla="*/ 43980 h 209550"/>
              <a:gd name="connsiteX14" fmla="*/ 38283 w 209550"/>
              <a:gd name="connsiteY14" fmla="*/ 49483 h 209550"/>
              <a:gd name="connsiteX15" fmla="*/ 40890 w 209550"/>
              <a:gd name="connsiteY15" fmla="*/ 54360 h 209550"/>
              <a:gd name="connsiteX16" fmla="*/ 45767 w 209550"/>
              <a:gd name="connsiteY16" fmla="*/ 56967 h 209550"/>
              <a:gd name="connsiteX17" fmla="*/ 51270 w 209550"/>
              <a:gd name="connsiteY17" fmla="*/ 56425 h 209550"/>
              <a:gd name="connsiteX18" fmla="*/ 55545 w 209550"/>
              <a:gd name="connsiteY18" fmla="*/ 52917 h 209550"/>
              <a:gd name="connsiteX19" fmla="*/ 57150 w 209550"/>
              <a:gd name="connsiteY19" fmla="*/ 47625 h 209550"/>
              <a:gd name="connsiteX20" fmla="*/ 54360 w 209550"/>
              <a:gd name="connsiteY20" fmla="*/ 40890 h 209550"/>
              <a:gd name="connsiteX21" fmla="*/ 47625 w 209550"/>
              <a:gd name="connsiteY21" fmla="*/ 38100 h 209550"/>
              <a:gd name="connsiteX22" fmla="*/ 123825 w 209550"/>
              <a:gd name="connsiteY22" fmla="*/ 38100 h 209550"/>
              <a:gd name="connsiteX23" fmla="*/ 118533 w 209550"/>
              <a:gd name="connsiteY23" fmla="*/ 39705 h 209550"/>
              <a:gd name="connsiteX24" fmla="*/ 115025 w 209550"/>
              <a:gd name="connsiteY24" fmla="*/ 43980 h 209550"/>
              <a:gd name="connsiteX25" fmla="*/ 114483 w 209550"/>
              <a:gd name="connsiteY25" fmla="*/ 49483 h 209550"/>
              <a:gd name="connsiteX26" fmla="*/ 117090 w 209550"/>
              <a:gd name="connsiteY26" fmla="*/ 54360 h 209550"/>
              <a:gd name="connsiteX27" fmla="*/ 121967 w 209550"/>
              <a:gd name="connsiteY27" fmla="*/ 56967 h 209550"/>
              <a:gd name="connsiteX28" fmla="*/ 127470 w 209550"/>
              <a:gd name="connsiteY28" fmla="*/ 56425 h 209550"/>
              <a:gd name="connsiteX29" fmla="*/ 131745 w 209550"/>
              <a:gd name="connsiteY29" fmla="*/ 52917 h 209550"/>
              <a:gd name="connsiteX30" fmla="*/ 133350 w 209550"/>
              <a:gd name="connsiteY30" fmla="*/ 47625 h 209550"/>
              <a:gd name="connsiteX31" fmla="*/ 130560 w 209550"/>
              <a:gd name="connsiteY31" fmla="*/ 40890 h 209550"/>
              <a:gd name="connsiteX32" fmla="*/ 123825 w 209550"/>
              <a:gd name="connsiteY32" fmla="*/ 38100 h 209550"/>
              <a:gd name="connsiteX33" fmla="*/ 180975 w 209550"/>
              <a:gd name="connsiteY33" fmla="*/ 0 h 209550"/>
              <a:gd name="connsiteX34" fmla="*/ 28575 w 209550"/>
              <a:gd name="connsiteY34" fmla="*/ 0 h 209550"/>
              <a:gd name="connsiteX35" fmla="*/ 8369 w 209550"/>
              <a:gd name="connsiteY35" fmla="*/ 8369 h 209550"/>
              <a:gd name="connsiteX36" fmla="*/ 0 w 209550"/>
              <a:gd name="connsiteY36" fmla="*/ 28575 h 209550"/>
              <a:gd name="connsiteX37" fmla="*/ 0 w 209550"/>
              <a:gd name="connsiteY37" fmla="*/ 180975 h 209550"/>
              <a:gd name="connsiteX38" fmla="*/ 8369 w 209550"/>
              <a:gd name="connsiteY38" fmla="*/ 201180 h 209550"/>
              <a:gd name="connsiteX39" fmla="*/ 28575 w 209550"/>
              <a:gd name="connsiteY39" fmla="*/ 209550 h 209550"/>
              <a:gd name="connsiteX40" fmla="*/ 180975 w 209550"/>
              <a:gd name="connsiteY40" fmla="*/ 209550 h 209550"/>
              <a:gd name="connsiteX41" fmla="*/ 201180 w 209550"/>
              <a:gd name="connsiteY41" fmla="*/ 201180 h 209550"/>
              <a:gd name="connsiteX42" fmla="*/ 209550 w 209550"/>
              <a:gd name="connsiteY42" fmla="*/ 180975 h 209550"/>
              <a:gd name="connsiteX43" fmla="*/ 209550 w 209550"/>
              <a:gd name="connsiteY43" fmla="*/ 28575 h 209550"/>
              <a:gd name="connsiteX44" fmla="*/ 201180 w 209550"/>
              <a:gd name="connsiteY44" fmla="*/ 8369 h 209550"/>
              <a:gd name="connsiteX45" fmla="*/ 180975 w 209550"/>
              <a:gd name="connsiteY45" fmla="*/ 0 h 209550"/>
              <a:gd name="connsiteX46" fmla="*/ 190500 w 209550"/>
              <a:gd name="connsiteY46" fmla="*/ 180975 h 209550"/>
              <a:gd name="connsiteX47" fmla="*/ 187710 w 209550"/>
              <a:gd name="connsiteY47" fmla="*/ 187710 h 209550"/>
              <a:gd name="connsiteX48" fmla="*/ 180975 w 209550"/>
              <a:gd name="connsiteY48" fmla="*/ 190500 h 209550"/>
              <a:gd name="connsiteX49" fmla="*/ 28575 w 209550"/>
              <a:gd name="connsiteY49" fmla="*/ 190500 h 209550"/>
              <a:gd name="connsiteX50" fmla="*/ 21840 w 209550"/>
              <a:gd name="connsiteY50" fmla="*/ 187710 h 209550"/>
              <a:gd name="connsiteX51" fmla="*/ 19050 w 209550"/>
              <a:gd name="connsiteY51" fmla="*/ 180975 h 209550"/>
              <a:gd name="connsiteX52" fmla="*/ 19050 w 209550"/>
              <a:gd name="connsiteY52" fmla="*/ 95250 h 209550"/>
              <a:gd name="connsiteX53" fmla="*/ 190500 w 209550"/>
              <a:gd name="connsiteY53" fmla="*/ 95250 h 209550"/>
              <a:gd name="connsiteX54" fmla="*/ 190500 w 209550"/>
              <a:gd name="connsiteY54" fmla="*/ 180975 h 209550"/>
              <a:gd name="connsiteX55" fmla="*/ 190500 w 209550"/>
              <a:gd name="connsiteY55" fmla="*/ 76200 h 209550"/>
              <a:gd name="connsiteX56" fmla="*/ 19050 w 209550"/>
              <a:gd name="connsiteY56" fmla="*/ 76200 h 209550"/>
              <a:gd name="connsiteX57" fmla="*/ 19050 w 209550"/>
              <a:gd name="connsiteY57" fmla="*/ 28575 h 209550"/>
              <a:gd name="connsiteX58" fmla="*/ 21840 w 209550"/>
              <a:gd name="connsiteY58" fmla="*/ 21840 h 209550"/>
              <a:gd name="connsiteX59" fmla="*/ 28575 w 209550"/>
              <a:gd name="connsiteY59" fmla="*/ 19050 h 209550"/>
              <a:gd name="connsiteX60" fmla="*/ 180975 w 209550"/>
              <a:gd name="connsiteY60" fmla="*/ 19050 h 209550"/>
              <a:gd name="connsiteX61" fmla="*/ 187710 w 209550"/>
              <a:gd name="connsiteY61" fmla="*/ 21840 h 209550"/>
              <a:gd name="connsiteX62" fmla="*/ 190500 w 209550"/>
              <a:gd name="connsiteY62" fmla="*/ 28575 h 209550"/>
              <a:gd name="connsiteX63" fmla="*/ 190500 w 209550"/>
              <a:gd name="connsiteY63" fmla="*/ 7620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209550" h="209550">
                <a:moveTo>
                  <a:pt x="85725" y="38100"/>
                </a:moveTo>
                <a:cubicBezTo>
                  <a:pt x="83841" y="38100"/>
                  <a:pt x="82000" y="38659"/>
                  <a:pt x="80433" y="39705"/>
                </a:cubicBezTo>
                <a:cubicBezTo>
                  <a:pt x="78867" y="40752"/>
                  <a:pt x="77646" y="42239"/>
                  <a:pt x="76925" y="43980"/>
                </a:cubicBezTo>
                <a:cubicBezTo>
                  <a:pt x="76204" y="45720"/>
                  <a:pt x="76016" y="47636"/>
                  <a:pt x="76383" y="49483"/>
                </a:cubicBezTo>
                <a:cubicBezTo>
                  <a:pt x="76751" y="51331"/>
                  <a:pt x="77658" y="53028"/>
                  <a:pt x="78990" y="54360"/>
                </a:cubicBezTo>
                <a:cubicBezTo>
                  <a:pt x="80322" y="55692"/>
                  <a:pt x="82019" y="56599"/>
                  <a:pt x="83867" y="56967"/>
                </a:cubicBezTo>
                <a:cubicBezTo>
                  <a:pt x="85714" y="57335"/>
                  <a:pt x="87630" y="57146"/>
                  <a:pt x="89370" y="56425"/>
                </a:cubicBezTo>
                <a:cubicBezTo>
                  <a:pt x="91110" y="55704"/>
                  <a:pt x="92598" y="54483"/>
                  <a:pt x="93645" y="52917"/>
                </a:cubicBezTo>
                <a:cubicBezTo>
                  <a:pt x="94692" y="51350"/>
                  <a:pt x="95250" y="49509"/>
                  <a:pt x="95250" y="47625"/>
                </a:cubicBezTo>
                <a:cubicBezTo>
                  <a:pt x="95250" y="45099"/>
                  <a:pt x="94246" y="42676"/>
                  <a:pt x="92460" y="40890"/>
                </a:cubicBezTo>
                <a:cubicBezTo>
                  <a:pt x="90674" y="39104"/>
                  <a:pt x="88251" y="38100"/>
                  <a:pt x="85725" y="38100"/>
                </a:cubicBezTo>
                <a:close/>
                <a:moveTo>
                  <a:pt x="47625" y="38100"/>
                </a:moveTo>
                <a:cubicBezTo>
                  <a:pt x="45741" y="38100"/>
                  <a:pt x="43900" y="38659"/>
                  <a:pt x="42333" y="39705"/>
                </a:cubicBezTo>
                <a:cubicBezTo>
                  <a:pt x="40767" y="40752"/>
                  <a:pt x="39546" y="42239"/>
                  <a:pt x="38825" y="43980"/>
                </a:cubicBezTo>
                <a:cubicBezTo>
                  <a:pt x="38104" y="45720"/>
                  <a:pt x="37916" y="47636"/>
                  <a:pt x="38283" y="49483"/>
                </a:cubicBezTo>
                <a:cubicBezTo>
                  <a:pt x="38651" y="51331"/>
                  <a:pt x="39558" y="53028"/>
                  <a:pt x="40890" y="54360"/>
                </a:cubicBezTo>
                <a:cubicBezTo>
                  <a:pt x="42222" y="55692"/>
                  <a:pt x="43919" y="56599"/>
                  <a:pt x="45767" y="56967"/>
                </a:cubicBezTo>
                <a:cubicBezTo>
                  <a:pt x="47614" y="57335"/>
                  <a:pt x="49530" y="57146"/>
                  <a:pt x="51270" y="56425"/>
                </a:cubicBezTo>
                <a:cubicBezTo>
                  <a:pt x="53011" y="55704"/>
                  <a:pt x="54498" y="54483"/>
                  <a:pt x="55545" y="52917"/>
                </a:cubicBezTo>
                <a:cubicBezTo>
                  <a:pt x="56591" y="51350"/>
                  <a:pt x="57150" y="49509"/>
                  <a:pt x="57150" y="47625"/>
                </a:cubicBezTo>
                <a:cubicBezTo>
                  <a:pt x="57150" y="45099"/>
                  <a:pt x="56146" y="42676"/>
                  <a:pt x="54360" y="40890"/>
                </a:cubicBezTo>
                <a:cubicBezTo>
                  <a:pt x="52574" y="39104"/>
                  <a:pt x="50151" y="38100"/>
                  <a:pt x="47625" y="38100"/>
                </a:cubicBezTo>
                <a:close/>
                <a:moveTo>
                  <a:pt x="123825" y="38100"/>
                </a:moveTo>
                <a:cubicBezTo>
                  <a:pt x="121941" y="38100"/>
                  <a:pt x="120100" y="38659"/>
                  <a:pt x="118533" y="39705"/>
                </a:cubicBezTo>
                <a:cubicBezTo>
                  <a:pt x="116967" y="40752"/>
                  <a:pt x="115746" y="42239"/>
                  <a:pt x="115025" y="43980"/>
                </a:cubicBezTo>
                <a:cubicBezTo>
                  <a:pt x="114304" y="45720"/>
                  <a:pt x="114115" y="47636"/>
                  <a:pt x="114483" y="49483"/>
                </a:cubicBezTo>
                <a:cubicBezTo>
                  <a:pt x="114851" y="51331"/>
                  <a:pt x="115757" y="53028"/>
                  <a:pt x="117090" y="54360"/>
                </a:cubicBezTo>
                <a:cubicBezTo>
                  <a:pt x="118421" y="55692"/>
                  <a:pt x="120119" y="56599"/>
                  <a:pt x="121967" y="56967"/>
                </a:cubicBezTo>
                <a:cubicBezTo>
                  <a:pt x="123815" y="57335"/>
                  <a:pt x="125730" y="57146"/>
                  <a:pt x="127470" y="56425"/>
                </a:cubicBezTo>
                <a:cubicBezTo>
                  <a:pt x="129210" y="55704"/>
                  <a:pt x="130698" y="54483"/>
                  <a:pt x="131745" y="52917"/>
                </a:cubicBezTo>
                <a:cubicBezTo>
                  <a:pt x="132792" y="51350"/>
                  <a:pt x="133350" y="49509"/>
                  <a:pt x="133350" y="47625"/>
                </a:cubicBezTo>
                <a:cubicBezTo>
                  <a:pt x="133350" y="45099"/>
                  <a:pt x="132346" y="42676"/>
                  <a:pt x="130560" y="40890"/>
                </a:cubicBezTo>
                <a:cubicBezTo>
                  <a:pt x="128774" y="39104"/>
                  <a:pt x="126351" y="38100"/>
                  <a:pt x="123825" y="38100"/>
                </a:cubicBezTo>
                <a:close/>
                <a:moveTo>
                  <a:pt x="180975" y="0"/>
                </a:moveTo>
                <a:lnTo>
                  <a:pt x="28575" y="0"/>
                </a:lnTo>
                <a:cubicBezTo>
                  <a:pt x="20996" y="0"/>
                  <a:pt x="13728" y="3011"/>
                  <a:pt x="8369" y="8369"/>
                </a:cubicBezTo>
                <a:cubicBezTo>
                  <a:pt x="3011" y="13728"/>
                  <a:pt x="0" y="20996"/>
                  <a:pt x="0" y="28575"/>
                </a:cubicBezTo>
                <a:lnTo>
                  <a:pt x="0" y="180975"/>
                </a:lnTo>
                <a:cubicBezTo>
                  <a:pt x="0" y="188553"/>
                  <a:pt x="3011" y="195822"/>
                  <a:pt x="8369" y="201180"/>
                </a:cubicBezTo>
                <a:cubicBezTo>
                  <a:pt x="13728" y="206539"/>
                  <a:pt x="20996" y="209550"/>
                  <a:pt x="28575" y="209550"/>
                </a:cubicBezTo>
                <a:lnTo>
                  <a:pt x="180975" y="209550"/>
                </a:lnTo>
                <a:cubicBezTo>
                  <a:pt x="188553" y="209550"/>
                  <a:pt x="195822" y="206539"/>
                  <a:pt x="201180" y="201180"/>
                </a:cubicBezTo>
                <a:cubicBezTo>
                  <a:pt x="206539" y="195822"/>
                  <a:pt x="209550" y="188553"/>
                  <a:pt x="209550" y="180975"/>
                </a:cubicBezTo>
                <a:lnTo>
                  <a:pt x="209550" y="28575"/>
                </a:lnTo>
                <a:cubicBezTo>
                  <a:pt x="209550" y="20996"/>
                  <a:pt x="206539" y="13728"/>
                  <a:pt x="201180" y="8369"/>
                </a:cubicBezTo>
                <a:cubicBezTo>
                  <a:pt x="195822" y="3011"/>
                  <a:pt x="188553" y="0"/>
                  <a:pt x="180975" y="0"/>
                </a:cubicBezTo>
                <a:close/>
                <a:moveTo>
                  <a:pt x="190500" y="180975"/>
                </a:moveTo>
                <a:cubicBezTo>
                  <a:pt x="190500" y="183501"/>
                  <a:pt x="189496" y="185924"/>
                  <a:pt x="187710" y="187710"/>
                </a:cubicBezTo>
                <a:cubicBezTo>
                  <a:pt x="185924" y="189496"/>
                  <a:pt x="183501" y="190500"/>
                  <a:pt x="180975" y="190500"/>
                </a:cubicBezTo>
                <a:lnTo>
                  <a:pt x="28575" y="190500"/>
                </a:lnTo>
                <a:cubicBezTo>
                  <a:pt x="26049" y="190500"/>
                  <a:pt x="23626" y="189496"/>
                  <a:pt x="21840" y="187710"/>
                </a:cubicBezTo>
                <a:cubicBezTo>
                  <a:pt x="20054" y="185924"/>
                  <a:pt x="19050" y="183501"/>
                  <a:pt x="19050" y="180975"/>
                </a:cubicBezTo>
                <a:lnTo>
                  <a:pt x="19050" y="95250"/>
                </a:lnTo>
                <a:lnTo>
                  <a:pt x="190500" y="95250"/>
                </a:lnTo>
                <a:lnTo>
                  <a:pt x="190500" y="180975"/>
                </a:lnTo>
                <a:close/>
                <a:moveTo>
                  <a:pt x="190500" y="76200"/>
                </a:moveTo>
                <a:lnTo>
                  <a:pt x="19050" y="76200"/>
                </a:lnTo>
                <a:lnTo>
                  <a:pt x="19050" y="28575"/>
                </a:lnTo>
                <a:cubicBezTo>
                  <a:pt x="19050" y="26049"/>
                  <a:pt x="20054" y="23626"/>
                  <a:pt x="21840" y="21840"/>
                </a:cubicBezTo>
                <a:cubicBezTo>
                  <a:pt x="23626" y="20054"/>
                  <a:pt x="26049" y="19050"/>
                  <a:pt x="28575" y="19050"/>
                </a:cubicBezTo>
                <a:lnTo>
                  <a:pt x="180975" y="19050"/>
                </a:lnTo>
                <a:cubicBezTo>
                  <a:pt x="183501" y="19050"/>
                  <a:pt x="185924" y="20054"/>
                  <a:pt x="187710" y="21840"/>
                </a:cubicBezTo>
                <a:cubicBezTo>
                  <a:pt x="189496" y="23626"/>
                  <a:pt x="190500" y="26049"/>
                  <a:pt x="190500" y="28575"/>
                </a:cubicBezTo>
                <a:lnTo>
                  <a:pt x="190500" y="7620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Gráfico 23"/>
          <p:cNvSpPr/>
          <p:nvPr/>
        </p:nvSpPr>
        <p:spPr>
          <a:xfrm>
            <a:off x="5398191" y="4013808"/>
            <a:ext cx="382753" cy="425281"/>
          </a:xfrm>
          <a:custGeom>
            <a:avLst/>
            <a:gdLst>
              <a:gd name="connsiteX0" fmla="*/ 110300 w 171450"/>
              <a:gd name="connsiteY0" fmla="*/ 88583 h 190500"/>
              <a:gd name="connsiteX1" fmla="*/ 117062 w 171450"/>
              <a:gd name="connsiteY1" fmla="*/ 69533 h 190500"/>
              <a:gd name="connsiteX2" fmla="*/ 107884 w 171450"/>
              <a:gd name="connsiteY2" fmla="*/ 47374 h 190500"/>
              <a:gd name="connsiteX3" fmla="*/ 85725 w 171450"/>
              <a:gd name="connsiteY3" fmla="*/ 38195 h 190500"/>
              <a:gd name="connsiteX4" fmla="*/ 63566 w 171450"/>
              <a:gd name="connsiteY4" fmla="*/ 47374 h 190500"/>
              <a:gd name="connsiteX5" fmla="*/ 54388 w 171450"/>
              <a:gd name="connsiteY5" fmla="*/ 69533 h 190500"/>
              <a:gd name="connsiteX6" fmla="*/ 61151 w 171450"/>
              <a:gd name="connsiteY6" fmla="*/ 88583 h 190500"/>
              <a:gd name="connsiteX7" fmla="*/ 42101 w 171450"/>
              <a:gd name="connsiteY7" fmla="*/ 110585 h 190500"/>
              <a:gd name="connsiteX8" fmla="*/ 41201 w 171450"/>
              <a:gd name="connsiteY8" fmla="*/ 114285 h 190500"/>
              <a:gd name="connsiteX9" fmla="*/ 41822 w 171450"/>
              <a:gd name="connsiteY9" fmla="*/ 118040 h 190500"/>
              <a:gd name="connsiteX10" fmla="*/ 43865 w 171450"/>
              <a:gd name="connsiteY10" fmla="*/ 121253 h 190500"/>
              <a:gd name="connsiteX11" fmla="*/ 47002 w 171450"/>
              <a:gd name="connsiteY11" fmla="*/ 123409 h 190500"/>
              <a:gd name="connsiteX12" fmla="*/ 50733 w 171450"/>
              <a:gd name="connsiteY12" fmla="*/ 124165 h 190500"/>
              <a:gd name="connsiteX13" fmla="*/ 54462 w 171450"/>
              <a:gd name="connsiteY13" fmla="*/ 123398 h 190500"/>
              <a:gd name="connsiteX14" fmla="*/ 57593 w 171450"/>
              <a:gd name="connsiteY14" fmla="*/ 121233 h 190500"/>
              <a:gd name="connsiteX15" fmla="*/ 59627 w 171450"/>
              <a:gd name="connsiteY15" fmla="*/ 118015 h 190500"/>
              <a:gd name="connsiteX16" fmla="*/ 70088 w 171450"/>
              <a:gd name="connsiteY16" fmla="*/ 105451 h 190500"/>
              <a:gd name="connsiteX17" fmla="*/ 85725 w 171450"/>
              <a:gd name="connsiteY17" fmla="*/ 100679 h 190500"/>
              <a:gd name="connsiteX18" fmla="*/ 101417 w 171450"/>
              <a:gd name="connsiteY18" fmla="*/ 105426 h 190500"/>
              <a:gd name="connsiteX19" fmla="*/ 111919 w 171450"/>
              <a:gd name="connsiteY19" fmla="*/ 118015 h 190500"/>
              <a:gd name="connsiteX20" fmla="*/ 115426 w 171450"/>
              <a:gd name="connsiteY20" fmla="*/ 122238 h 190500"/>
              <a:gd name="connsiteX21" fmla="*/ 120682 w 171450"/>
              <a:gd name="connsiteY21" fmla="*/ 123825 h 190500"/>
              <a:gd name="connsiteX22" fmla="*/ 124396 w 171450"/>
              <a:gd name="connsiteY22" fmla="*/ 123063 h 190500"/>
              <a:gd name="connsiteX23" fmla="*/ 129502 w 171450"/>
              <a:gd name="connsiteY23" fmla="*/ 117869 h 190500"/>
              <a:gd name="connsiteX24" fmla="*/ 129445 w 171450"/>
              <a:gd name="connsiteY24" fmla="*/ 110585 h 190500"/>
              <a:gd name="connsiteX25" fmla="*/ 110300 w 171450"/>
              <a:gd name="connsiteY25" fmla="*/ 88583 h 190500"/>
              <a:gd name="connsiteX26" fmla="*/ 85725 w 171450"/>
              <a:gd name="connsiteY26" fmla="*/ 81629 h 190500"/>
              <a:gd name="connsiteX27" fmla="*/ 78889 w 171450"/>
              <a:gd name="connsiteY27" fmla="*/ 79552 h 190500"/>
              <a:gd name="connsiteX28" fmla="*/ 74365 w 171450"/>
              <a:gd name="connsiteY28" fmla="*/ 74022 h 190500"/>
              <a:gd name="connsiteX29" fmla="*/ 73682 w 171450"/>
              <a:gd name="connsiteY29" fmla="*/ 66910 h 190500"/>
              <a:gd name="connsiteX30" fmla="*/ 77071 w 171450"/>
              <a:gd name="connsiteY30" fmla="*/ 60620 h 190500"/>
              <a:gd name="connsiteX31" fmla="*/ 83387 w 171450"/>
              <a:gd name="connsiteY31" fmla="*/ 57279 h 190500"/>
              <a:gd name="connsiteX32" fmla="*/ 90493 w 171450"/>
              <a:gd name="connsiteY32" fmla="*/ 58018 h 190500"/>
              <a:gd name="connsiteX33" fmla="*/ 95988 w 171450"/>
              <a:gd name="connsiteY33" fmla="*/ 62585 h 190500"/>
              <a:gd name="connsiteX34" fmla="*/ 98012 w 171450"/>
              <a:gd name="connsiteY34" fmla="*/ 69437 h 190500"/>
              <a:gd name="connsiteX35" fmla="*/ 94380 w 171450"/>
              <a:gd name="connsiteY35" fmla="*/ 78064 h 190500"/>
              <a:gd name="connsiteX36" fmla="*/ 85725 w 171450"/>
              <a:gd name="connsiteY36" fmla="*/ 81629 h 190500"/>
              <a:gd name="connsiteX37" fmla="*/ 142875 w 171450"/>
              <a:gd name="connsiteY37" fmla="*/ 0 h 190500"/>
              <a:gd name="connsiteX38" fmla="*/ 28575 w 171450"/>
              <a:gd name="connsiteY38" fmla="*/ 0 h 190500"/>
              <a:gd name="connsiteX39" fmla="*/ 8369 w 171450"/>
              <a:gd name="connsiteY39" fmla="*/ 8369 h 190500"/>
              <a:gd name="connsiteX40" fmla="*/ 0 w 171450"/>
              <a:gd name="connsiteY40" fmla="*/ 28575 h 190500"/>
              <a:gd name="connsiteX41" fmla="*/ 0 w 171450"/>
              <a:gd name="connsiteY41" fmla="*/ 133350 h 190500"/>
              <a:gd name="connsiteX42" fmla="*/ 8369 w 171450"/>
              <a:gd name="connsiteY42" fmla="*/ 153555 h 190500"/>
              <a:gd name="connsiteX43" fmla="*/ 28575 w 171450"/>
              <a:gd name="connsiteY43" fmla="*/ 161925 h 190500"/>
              <a:gd name="connsiteX44" fmla="*/ 53245 w 171450"/>
              <a:gd name="connsiteY44" fmla="*/ 161925 h 190500"/>
              <a:gd name="connsiteX45" fmla="*/ 78962 w 171450"/>
              <a:gd name="connsiteY45" fmla="*/ 187738 h 190500"/>
              <a:gd name="connsiteX46" fmla="*/ 82068 w 171450"/>
              <a:gd name="connsiteY46" fmla="*/ 189793 h 190500"/>
              <a:gd name="connsiteX47" fmla="*/ 85725 w 171450"/>
              <a:gd name="connsiteY47" fmla="*/ 190500 h 190500"/>
              <a:gd name="connsiteX48" fmla="*/ 91916 w 171450"/>
              <a:gd name="connsiteY48" fmla="*/ 188214 h 190500"/>
              <a:gd name="connsiteX49" fmla="*/ 122587 w 171450"/>
              <a:gd name="connsiteY49" fmla="*/ 161925 h 190500"/>
              <a:gd name="connsiteX50" fmla="*/ 142875 w 171450"/>
              <a:gd name="connsiteY50" fmla="*/ 161925 h 190500"/>
              <a:gd name="connsiteX51" fmla="*/ 163080 w 171450"/>
              <a:gd name="connsiteY51" fmla="*/ 153555 h 190500"/>
              <a:gd name="connsiteX52" fmla="*/ 171450 w 171450"/>
              <a:gd name="connsiteY52" fmla="*/ 133350 h 190500"/>
              <a:gd name="connsiteX53" fmla="*/ 171450 w 171450"/>
              <a:gd name="connsiteY53" fmla="*/ 28575 h 190500"/>
              <a:gd name="connsiteX54" fmla="*/ 163080 w 171450"/>
              <a:gd name="connsiteY54" fmla="*/ 8369 h 190500"/>
              <a:gd name="connsiteX55" fmla="*/ 142875 w 171450"/>
              <a:gd name="connsiteY55" fmla="*/ 0 h 190500"/>
              <a:gd name="connsiteX56" fmla="*/ 152400 w 171450"/>
              <a:gd name="connsiteY56" fmla="*/ 133350 h 190500"/>
              <a:gd name="connsiteX57" fmla="*/ 149610 w 171450"/>
              <a:gd name="connsiteY57" fmla="*/ 140085 h 190500"/>
              <a:gd name="connsiteX58" fmla="*/ 142875 w 171450"/>
              <a:gd name="connsiteY58" fmla="*/ 142875 h 190500"/>
              <a:gd name="connsiteX59" fmla="*/ 119063 w 171450"/>
              <a:gd name="connsiteY59" fmla="*/ 142875 h 190500"/>
              <a:gd name="connsiteX60" fmla="*/ 112871 w 171450"/>
              <a:gd name="connsiteY60" fmla="*/ 145161 h 190500"/>
              <a:gd name="connsiteX61" fmla="*/ 86201 w 171450"/>
              <a:gd name="connsiteY61" fmla="*/ 168021 h 190500"/>
              <a:gd name="connsiteX62" fmla="*/ 63913 w 171450"/>
              <a:gd name="connsiteY62" fmla="*/ 145637 h 190500"/>
              <a:gd name="connsiteX63" fmla="*/ 60807 w 171450"/>
              <a:gd name="connsiteY63" fmla="*/ 143582 h 190500"/>
              <a:gd name="connsiteX64" fmla="*/ 57150 w 171450"/>
              <a:gd name="connsiteY64" fmla="*/ 142875 h 190500"/>
              <a:gd name="connsiteX65" fmla="*/ 28575 w 171450"/>
              <a:gd name="connsiteY65" fmla="*/ 142875 h 190500"/>
              <a:gd name="connsiteX66" fmla="*/ 21840 w 171450"/>
              <a:gd name="connsiteY66" fmla="*/ 140085 h 190500"/>
              <a:gd name="connsiteX67" fmla="*/ 19050 w 171450"/>
              <a:gd name="connsiteY67" fmla="*/ 133350 h 190500"/>
              <a:gd name="connsiteX68" fmla="*/ 19050 w 171450"/>
              <a:gd name="connsiteY68" fmla="*/ 28575 h 190500"/>
              <a:gd name="connsiteX69" fmla="*/ 21840 w 171450"/>
              <a:gd name="connsiteY69" fmla="*/ 21840 h 190500"/>
              <a:gd name="connsiteX70" fmla="*/ 28575 w 171450"/>
              <a:gd name="connsiteY70" fmla="*/ 19050 h 190500"/>
              <a:gd name="connsiteX71" fmla="*/ 142875 w 171450"/>
              <a:gd name="connsiteY71" fmla="*/ 19050 h 190500"/>
              <a:gd name="connsiteX72" fmla="*/ 149610 w 171450"/>
              <a:gd name="connsiteY72" fmla="*/ 21840 h 190500"/>
              <a:gd name="connsiteX73" fmla="*/ 152400 w 171450"/>
              <a:gd name="connsiteY73" fmla="*/ 28575 h 190500"/>
              <a:gd name="connsiteX74" fmla="*/ 152400 w 171450"/>
              <a:gd name="connsiteY74" fmla="*/ 13335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71450" h="190500">
                <a:moveTo>
                  <a:pt x="110300" y="88583"/>
                </a:moveTo>
                <a:cubicBezTo>
                  <a:pt x="114629" y="83171"/>
                  <a:pt x="117011" y="76462"/>
                  <a:pt x="117062" y="69533"/>
                </a:cubicBezTo>
                <a:cubicBezTo>
                  <a:pt x="117062" y="61221"/>
                  <a:pt x="113761" y="53251"/>
                  <a:pt x="107884" y="47374"/>
                </a:cubicBezTo>
                <a:cubicBezTo>
                  <a:pt x="102007" y="41497"/>
                  <a:pt x="94037" y="38195"/>
                  <a:pt x="85725" y="38195"/>
                </a:cubicBezTo>
                <a:cubicBezTo>
                  <a:pt x="77413" y="38195"/>
                  <a:pt x="69443" y="41497"/>
                  <a:pt x="63566" y="47374"/>
                </a:cubicBezTo>
                <a:cubicBezTo>
                  <a:pt x="57689" y="53251"/>
                  <a:pt x="54388" y="61221"/>
                  <a:pt x="54388" y="69533"/>
                </a:cubicBezTo>
                <a:cubicBezTo>
                  <a:pt x="54439" y="76462"/>
                  <a:pt x="56821" y="83171"/>
                  <a:pt x="61151" y="88583"/>
                </a:cubicBezTo>
                <a:cubicBezTo>
                  <a:pt x="52660" y="93749"/>
                  <a:pt x="45999" y="101443"/>
                  <a:pt x="42101" y="110585"/>
                </a:cubicBezTo>
                <a:cubicBezTo>
                  <a:pt x="41555" y="111745"/>
                  <a:pt x="41249" y="113004"/>
                  <a:pt x="41201" y="114285"/>
                </a:cubicBezTo>
                <a:cubicBezTo>
                  <a:pt x="41153" y="115566"/>
                  <a:pt x="41365" y="116843"/>
                  <a:pt x="41822" y="118040"/>
                </a:cubicBezTo>
                <a:cubicBezTo>
                  <a:pt x="42280" y="119238"/>
                  <a:pt x="42975" y="120330"/>
                  <a:pt x="43865" y="121253"/>
                </a:cubicBezTo>
                <a:cubicBezTo>
                  <a:pt x="44755" y="122175"/>
                  <a:pt x="45822" y="122909"/>
                  <a:pt x="47002" y="123409"/>
                </a:cubicBezTo>
                <a:cubicBezTo>
                  <a:pt x="48182" y="123910"/>
                  <a:pt x="49451" y="124166"/>
                  <a:pt x="50733" y="124165"/>
                </a:cubicBezTo>
                <a:cubicBezTo>
                  <a:pt x="52015" y="124163"/>
                  <a:pt x="53283" y="123902"/>
                  <a:pt x="54462" y="123398"/>
                </a:cubicBezTo>
                <a:cubicBezTo>
                  <a:pt x="55641" y="122894"/>
                  <a:pt x="56706" y="122158"/>
                  <a:pt x="57593" y="121233"/>
                </a:cubicBezTo>
                <a:cubicBezTo>
                  <a:pt x="58481" y="120308"/>
                  <a:pt x="59172" y="119214"/>
                  <a:pt x="59627" y="118015"/>
                </a:cubicBezTo>
                <a:cubicBezTo>
                  <a:pt x="61816" y="112897"/>
                  <a:pt x="65452" y="108531"/>
                  <a:pt x="70088" y="105451"/>
                </a:cubicBezTo>
                <a:cubicBezTo>
                  <a:pt x="74725" y="102372"/>
                  <a:pt x="80160" y="100713"/>
                  <a:pt x="85725" y="100679"/>
                </a:cubicBezTo>
                <a:cubicBezTo>
                  <a:pt x="91307" y="100694"/>
                  <a:pt x="96763" y="102344"/>
                  <a:pt x="101417" y="105426"/>
                </a:cubicBezTo>
                <a:cubicBezTo>
                  <a:pt x="106072" y="108506"/>
                  <a:pt x="109723" y="112883"/>
                  <a:pt x="111919" y="118015"/>
                </a:cubicBezTo>
                <a:cubicBezTo>
                  <a:pt x="112648" y="119736"/>
                  <a:pt x="113868" y="121206"/>
                  <a:pt x="115426" y="122238"/>
                </a:cubicBezTo>
                <a:cubicBezTo>
                  <a:pt x="116984" y="123272"/>
                  <a:pt x="118812" y="123823"/>
                  <a:pt x="120682" y="123825"/>
                </a:cubicBezTo>
                <a:cubicBezTo>
                  <a:pt x="121956" y="123801"/>
                  <a:pt x="123215" y="123543"/>
                  <a:pt x="124396" y="123063"/>
                </a:cubicBezTo>
                <a:cubicBezTo>
                  <a:pt x="126720" y="122076"/>
                  <a:pt x="128555" y="120208"/>
                  <a:pt x="129502" y="117869"/>
                </a:cubicBezTo>
                <a:cubicBezTo>
                  <a:pt x="130449" y="115529"/>
                  <a:pt x="130428" y="112909"/>
                  <a:pt x="129445" y="110585"/>
                </a:cubicBezTo>
                <a:cubicBezTo>
                  <a:pt x="125521" y="101429"/>
                  <a:pt x="118825" y="93734"/>
                  <a:pt x="110300" y="88583"/>
                </a:cubicBezTo>
                <a:close/>
                <a:moveTo>
                  <a:pt x="85725" y="81629"/>
                </a:moveTo>
                <a:cubicBezTo>
                  <a:pt x="83290" y="81629"/>
                  <a:pt x="80911" y="80906"/>
                  <a:pt x="78889" y="79552"/>
                </a:cubicBezTo>
                <a:cubicBezTo>
                  <a:pt x="76866" y="78197"/>
                  <a:pt x="75291" y="76272"/>
                  <a:pt x="74365" y="74022"/>
                </a:cubicBezTo>
                <a:cubicBezTo>
                  <a:pt x="73437" y="71771"/>
                  <a:pt x="73200" y="69296"/>
                  <a:pt x="73682" y="66910"/>
                </a:cubicBezTo>
                <a:cubicBezTo>
                  <a:pt x="74164" y="64524"/>
                  <a:pt x="75343" y="62334"/>
                  <a:pt x="77071" y="60620"/>
                </a:cubicBezTo>
                <a:cubicBezTo>
                  <a:pt x="78798" y="58905"/>
                  <a:pt x="80997" y="57743"/>
                  <a:pt x="83387" y="57279"/>
                </a:cubicBezTo>
                <a:cubicBezTo>
                  <a:pt x="85776" y="56816"/>
                  <a:pt x="88250" y="57073"/>
                  <a:pt x="90493" y="58018"/>
                </a:cubicBezTo>
                <a:cubicBezTo>
                  <a:pt x="92737" y="58962"/>
                  <a:pt x="94649" y="60552"/>
                  <a:pt x="95988" y="62585"/>
                </a:cubicBezTo>
                <a:cubicBezTo>
                  <a:pt x="97326" y="64618"/>
                  <a:pt x="98031" y="67003"/>
                  <a:pt x="98012" y="69437"/>
                </a:cubicBezTo>
                <a:cubicBezTo>
                  <a:pt x="97987" y="72679"/>
                  <a:pt x="96682" y="75780"/>
                  <a:pt x="94380" y="78064"/>
                </a:cubicBezTo>
                <a:cubicBezTo>
                  <a:pt x="92078" y="80348"/>
                  <a:pt x="88967" y="81629"/>
                  <a:pt x="85725" y="81629"/>
                </a:cubicBezTo>
                <a:close/>
                <a:moveTo>
                  <a:pt x="142875" y="0"/>
                </a:moveTo>
                <a:lnTo>
                  <a:pt x="28575" y="0"/>
                </a:lnTo>
                <a:cubicBezTo>
                  <a:pt x="20996" y="0"/>
                  <a:pt x="13728" y="3011"/>
                  <a:pt x="8369" y="8369"/>
                </a:cubicBezTo>
                <a:cubicBezTo>
                  <a:pt x="3011" y="13728"/>
                  <a:pt x="0" y="20996"/>
                  <a:pt x="0" y="28575"/>
                </a:cubicBezTo>
                <a:lnTo>
                  <a:pt x="0" y="133350"/>
                </a:lnTo>
                <a:cubicBezTo>
                  <a:pt x="0" y="140928"/>
                  <a:pt x="3011" y="148197"/>
                  <a:pt x="8369" y="153555"/>
                </a:cubicBezTo>
                <a:cubicBezTo>
                  <a:pt x="13728" y="158914"/>
                  <a:pt x="20996" y="161925"/>
                  <a:pt x="28575" y="161925"/>
                </a:cubicBezTo>
                <a:lnTo>
                  <a:pt x="53245" y="161925"/>
                </a:lnTo>
                <a:lnTo>
                  <a:pt x="78962" y="187738"/>
                </a:lnTo>
                <a:cubicBezTo>
                  <a:pt x="79852" y="188621"/>
                  <a:pt x="80908" y="189319"/>
                  <a:pt x="82068" y="189793"/>
                </a:cubicBezTo>
                <a:cubicBezTo>
                  <a:pt x="83228" y="190267"/>
                  <a:pt x="84472" y="190508"/>
                  <a:pt x="85725" y="190500"/>
                </a:cubicBezTo>
                <a:cubicBezTo>
                  <a:pt x="87995" y="190500"/>
                  <a:pt x="90191" y="189689"/>
                  <a:pt x="91916" y="188214"/>
                </a:cubicBezTo>
                <a:lnTo>
                  <a:pt x="122587" y="161925"/>
                </a:lnTo>
                <a:lnTo>
                  <a:pt x="142875" y="161925"/>
                </a:lnTo>
                <a:cubicBezTo>
                  <a:pt x="150453" y="161925"/>
                  <a:pt x="157722" y="158914"/>
                  <a:pt x="163080" y="153555"/>
                </a:cubicBezTo>
                <a:cubicBezTo>
                  <a:pt x="168439" y="148197"/>
                  <a:pt x="171450" y="140928"/>
                  <a:pt x="171450" y="133350"/>
                </a:cubicBezTo>
                <a:lnTo>
                  <a:pt x="171450" y="28575"/>
                </a:lnTo>
                <a:cubicBezTo>
                  <a:pt x="171450" y="20996"/>
                  <a:pt x="168439" y="13728"/>
                  <a:pt x="163080" y="8369"/>
                </a:cubicBezTo>
                <a:cubicBezTo>
                  <a:pt x="157722" y="3011"/>
                  <a:pt x="150453" y="0"/>
                  <a:pt x="142875" y="0"/>
                </a:cubicBezTo>
                <a:close/>
                <a:moveTo>
                  <a:pt x="152400" y="133350"/>
                </a:moveTo>
                <a:cubicBezTo>
                  <a:pt x="152400" y="135876"/>
                  <a:pt x="151396" y="138299"/>
                  <a:pt x="149610" y="140085"/>
                </a:cubicBezTo>
                <a:cubicBezTo>
                  <a:pt x="147824" y="141871"/>
                  <a:pt x="145401" y="142875"/>
                  <a:pt x="142875" y="142875"/>
                </a:cubicBezTo>
                <a:lnTo>
                  <a:pt x="119063" y="142875"/>
                </a:lnTo>
                <a:cubicBezTo>
                  <a:pt x="116793" y="142875"/>
                  <a:pt x="114596" y="143686"/>
                  <a:pt x="112871" y="145161"/>
                </a:cubicBezTo>
                <a:lnTo>
                  <a:pt x="86201" y="168021"/>
                </a:lnTo>
                <a:lnTo>
                  <a:pt x="63913" y="145637"/>
                </a:lnTo>
                <a:cubicBezTo>
                  <a:pt x="63023" y="144754"/>
                  <a:pt x="61967" y="144056"/>
                  <a:pt x="60807" y="143582"/>
                </a:cubicBezTo>
                <a:cubicBezTo>
                  <a:pt x="59646" y="143108"/>
                  <a:pt x="58404" y="142867"/>
                  <a:pt x="57150" y="142875"/>
                </a:cubicBezTo>
                <a:lnTo>
                  <a:pt x="28575" y="142875"/>
                </a:lnTo>
                <a:cubicBezTo>
                  <a:pt x="26049" y="142875"/>
                  <a:pt x="23626" y="141871"/>
                  <a:pt x="21840" y="140085"/>
                </a:cubicBezTo>
                <a:cubicBezTo>
                  <a:pt x="20054" y="138299"/>
                  <a:pt x="19050" y="135876"/>
                  <a:pt x="19050" y="133350"/>
                </a:cubicBezTo>
                <a:lnTo>
                  <a:pt x="19050" y="28575"/>
                </a:lnTo>
                <a:cubicBezTo>
                  <a:pt x="19050" y="26049"/>
                  <a:pt x="20054" y="23626"/>
                  <a:pt x="21840" y="21840"/>
                </a:cubicBezTo>
                <a:cubicBezTo>
                  <a:pt x="23626" y="20054"/>
                  <a:pt x="26049" y="19050"/>
                  <a:pt x="28575" y="19050"/>
                </a:cubicBezTo>
                <a:lnTo>
                  <a:pt x="142875" y="19050"/>
                </a:lnTo>
                <a:cubicBezTo>
                  <a:pt x="145401" y="19050"/>
                  <a:pt x="147824" y="20054"/>
                  <a:pt x="149610" y="21840"/>
                </a:cubicBezTo>
                <a:cubicBezTo>
                  <a:pt x="151396" y="23626"/>
                  <a:pt x="152400" y="26049"/>
                  <a:pt x="152400" y="28575"/>
                </a:cubicBezTo>
                <a:lnTo>
                  <a:pt x="152400" y="13335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580E82E-A53E-4C4C-8A97-DF2FC1F0F829}"/>
              </a:ext>
            </a:extLst>
          </p:cNvPr>
          <p:cNvSpPr txBox="1"/>
          <p:nvPr/>
        </p:nvSpPr>
        <p:spPr>
          <a:xfrm>
            <a:off x="3957705" y="2538140"/>
            <a:ext cx="3263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U" sz="2800" b="1" dirty="0">
                <a:solidFill>
                  <a:schemeClr val="accent4"/>
                </a:solidFill>
                <a:effectLst/>
                <a:ea typeface="Calibri" panose="020F0502020204030204" pitchFamily="34" charset="0"/>
              </a:rPr>
              <a:t>Vulnerabilidad documental</a:t>
            </a:r>
            <a:endParaRPr lang="es-CU" sz="28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838200" y="290985"/>
            <a:ext cx="4062413" cy="825046"/>
          </a:xfrm>
        </p:spPr>
        <p:txBody>
          <a:bodyPr/>
          <a:lstStyle/>
          <a:p>
            <a:r>
              <a:rPr lang="es-MX" sz="4000" b="1" dirty="0"/>
              <a:t>Objetivo</a:t>
            </a:r>
            <a:endParaRPr lang="en-US" sz="4000" b="1" dirty="0"/>
          </a:p>
        </p:txBody>
      </p:sp>
      <p:grpSp>
        <p:nvGrpSpPr>
          <p:cNvPr id="6" name="Google Shape;1189;p51"/>
          <p:cNvGrpSpPr/>
          <p:nvPr/>
        </p:nvGrpSpPr>
        <p:grpSpPr>
          <a:xfrm rot="1444879">
            <a:off x="475107" y="1643450"/>
            <a:ext cx="4227394" cy="4101663"/>
            <a:chOff x="1649412" y="927100"/>
            <a:chExt cx="5011737" cy="5016500"/>
          </a:xfrm>
          <a:solidFill>
            <a:schemeClr val="bg2">
              <a:lumMod val="90000"/>
            </a:schemeClr>
          </a:solidFill>
        </p:grpSpPr>
        <p:sp>
          <p:nvSpPr>
            <p:cNvPr id="7" name="Google Shape;1190;p51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rgbClr val="4DB6C0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" name="Google Shape;1191;p51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rgbClr val="155D87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" name="Google Shape;1192;p51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rgbClr val="3C8D95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 panose="020F0502020204030204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" name="Rectángulo: esquinas redondeadas 3"/>
          <p:cNvSpPr/>
          <p:nvPr/>
        </p:nvSpPr>
        <p:spPr>
          <a:xfrm>
            <a:off x="5684390" y="2816780"/>
            <a:ext cx="6230401" cy="137191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 defTabSz="1218565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s-ES" sz="2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esarrollar una aplicación web  que facilite </a:t>
            </a:r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gestión de eventos en la empresa </a:t>
            </a:r>
            <a:r>
              <a:rPr lang="es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</a:t>
            </a:r>
            <a:r>
              <a:rPr lang="es-US" sz="2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</a:t>
            </a:r>
            <a:r>
              <a:rPr lang="es-US" sz="2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US" sz="28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Horizon</a:t>
            </a:r>
            <a:endParaRPr lang="es-ES" sz="2800" dirty="0">
              <a:solidFill>
                <a:schemeClr val="tx1"/>
              </a:solidFill>
            </a:endParaRPr>
          </a:p>
        </p:txBody>
      </p:sp>
      <p:grpSp>
        <p:nvGrpSpPr>
          <p:cNvPr id="13" name="Grupo 12"/>
          <p:cNvGrpSpPr/>
          <p:nvPr/>
        </p:nvGrpSpPr>
        <p:grpSpPr>
          <a:xfrm>
            <a:off x="9493082" y="684779"/>
            <a:ext cx="1097280" cy="185739"/>
            <a:chOff x="9493082" y="684779"/>
            <a:chExt cx="1097280" cy="185739"/>
          </a:xfrm>
        </p:grpSpPr>
        <p:grpSp>
          <p:nvGrpSpPr>
            <p:cNvPr id="18" name="Grupo 17"/>
            <p:cNvGrpSpPr/>
            <p:nvPr/>
          </p:nvGrpSpPr>
          <p:grpSpPr>
            <a:xfrm>
              <a:off x="9797882" y="684779"/>
              <a:ext cx="792480" cy="185739"/>
              <a:chOff x="6268870" y="471486"/>
              <a:chExt cx="792480" cy="185739"/>
            </a:xfrm>
          </p:grpSpPr>
          <p:sp>
            <p:nvSpPr>
              <p:cNvPr id="5" name="Elipse 4"/>
              <p:cNvSpPr>
                <a:spLocks noChangeAspect="1"/>
              </p:cNvSpPr>
              <p:nvPr/>
            </p:nvSpPr>
            <p:spPr>
              <a:xfrm>
                <a:off x="6268870" y="471488"/>
                <a:ext cx="182880" cy="185737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6" name="Elipse 15"/>
              <p:cNvSpPr>
                <a:spLocks noChangeAspect="1"/>
              </p:cNvSpPr>
              <p:nvPr/>
            </p:nvSpPr>
            <p:spPr>
              <a:xfrm>
                <a:off x="6573670" y="471487"/>
                <a:ext cx="182880" cy="185737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chemeClr val="tx1">
                    <a:lumMod val="10000"/>
                    <a:lumOff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7" name="Elipse 16"/>
              <p:cNvSpPr>
                <a:spLocks noChangeAspect="1"/>
              </p:cNvSpPr>
              <p:nvPr/>
            </p:nvSpPr>
            <p:spPr>
              <a:xfrm>
                <a:off x="6878470" y="471486"/>
                <a:ext cx="182880" cy="185737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chemeClr val="tx1">
                    <a:lumMod val="10000"/>
                    <a:lumOff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24" name="Elipse 23"/>
            <p:cNvSpPr>
              <a:spLocks noChangeAspect="1"/>
            </p:cNvSpPr>
            <p:nvPr/>
          </p:nvSpPr>
          <p:spPr>
            <a:xfrm>
              <a:off x="9493082" y="684779"/>
              <a:ext cx="182880" cy="185737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30" name="Imagen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43" y="4494128"/>
            <a:ext cx="1706545" cy="1649378"/>
          </a:xfrm>
          <a:prstGeom prst="ellipse">
            <a:avLst/>
          </a:prstGeom>
          <a:ln>
            <a:noFill/>
          </a:ln>
          <a:effectLst/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012" y="2575831"/>
            <a:ext cx="1689132" cy="1706338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35" name="Rectángulo 34"/>
          <p:cNvSpPr/>
          <p:nvPr/>
        </p:nvSpPr>
        <p:spPr>
          <a:xfrm>
            <a:off x="2055998" y="3294423"/>
            <a:ext cx="103911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58" y="1163006"/>
            <a:ext cx="1659297" cy="1570766"/>
          </a:xfrm>
          <a:prstGeom prst="ellipse">
            <a:avLst/>
          </a:prstGeom>
          <a:ln>
            <a:noFill/>
          </a:ln>
          <a:effectLst/>
        </p:spPr>
      </p:pic>
      <p:sp>
        <p:nvSpPr>
          <p:cNvPr id="20" name="Elipse 19"/>
          <p:cNvSpPr>
            <a:spLocks noChangeAspect="1"/>
          </p:cNvSpPr>
          <p:nvPr/>
        </p:nvSpPr>
        <p:spPr>
          <a:xfrm>
            <a:off x="10712282" y="684778"/>
            <a:ext cx="182880" cy="185737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491976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000" b="1" strike="noStrike" spc="-1">
                <a:solidFill>
                  <a:schemeClr val="dk1"/>
                </a:solidFill>
                <a:latin typeface="Myriad Pro"/>
                <a:ea typeface="Calibri"/>
              </a:rPr>
              <a:t>El campo de acción</a:t>
            </a:r>
            <a:endParaRPr lang="en-US" sz="40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41" name="Rectángulo: esquinas redondeadas 25"/>
          <p:cNvSpPr/>
          <p:nvPr/>
        </p:nvSpPr>
        <p:spPr>
          <a:xfrm>
            <a:off x="436320" y="1535400"/>
            <a:ext cx="9849240" cy="183996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457200" indent="-457200" algn="just" defTabSz="1218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chemeClr val="dk1"/>
                </a:solidFill>
                <a:latin typeface="Myriad Pro"/>
              </a:rPr>
              <a:t>P</a:t>
            </a:r>
            <a:r>
              <a:rPr lang="en-US" sz="3200" b="0" strike="noStrike" spc="-1" dirty="0">
                <a:solidFill>
                  <a:schemeClr val="dk1"/>
                </a:solidFill>
                <a:latin typeface="Myriad Pro"/>
              </a:rPr>
              <a:t>ortales web para la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Myriad Pro"/>
              </a:rPr>
              <a:t>gestión</a:t>
            </a:r>
            <a:r>
              <a:rPr lang="en-US" sz="3200" b="0" strike="noStrike" spc="-1" dirty="0">
                <a:solidFill>
                  <a:schemeClr val="dk1"/>
                </a:solidFill>
                <a:latin typeface="Myriad Pro"/>
              </a:rPr>
              <a:t> y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Myriad Pro"/>
              </a:rPr>
              <a:t>organización</a:t>
            </a:r>
            <a:r>
              <a:rPr lang="en-US" sz="3200" b="0" strike="noStrike" spc="-1" dirty="0">
                <a:solidFill>
                  <a:schemeClr val="dk1"/>
                </a:solidFill>
                <a:latin typeface="Myriad Pro"/>
              </a:rPr>
              <a:t> de 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Myriad Pro"/>
              </a:rPr>
              <a:t>empresa</a:t>
            </a:r>
            <a:r>
              <a:rPr lang="en-US" sz="3200" spc="-1" dirty="0" err="1">
                <a:solidFill>
                  <a:schemeClr val="dk1"/>
                </a:solidFill>
                <a:latin typeface="Myriad Pro"/>
              </a:rPr>
              <a:t>s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2" name="Grupo 26"/>
          <p:cNvGrpSpPr/>
          <p:nvPr/>
        </p:nvGrpSpPr>
        <p:grpSpPr>
          <a:xfrm>
            <a:off x="9493200" y="684720"/>
            <a:ext cx="1096920" cy="185400"/>
            <a:chOff x="9493200" y="684720"/>
            <a:chExt cx="1096920" cy="185400"/>
          </a:xfrm>
        </p:grpSpPr>
        <p:grpSp>
          <p:nvGrpSpPr>
            <p:cNvPr id="243" name="Grupo 27"/>
            <p:cNvGrpSpPr/>
            <p:nvPr/>
          </p:nvGrpSpPr>
          <p:grpSpPr>
            <a:xfrm>
              <a:off x="9797760" y="684720"/>
              <a:ext cx="792360" cy="185400"/>
              <a:chOff x="9797760" y="684720"/>
              <a:chExt cx="792360" cy="185400"/>
            </a:xfrm>
          </p:grpSpPr>
          <p:sp>
            <p:nvSpPr>
              <p:cNvPr id="244" name="Elipse 29"/>
              <p:cNvSpPr/>
              <p:nvPr/>
            </p:nvSpPr>
            <p:spPr>
              <a:xfrm>
                <a:off x="9797760" y="684720"/>
                <a:ext cx="182520" cy="185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41A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  <p:sp>
            <p:nvSpPr>
              <p:cNvPr id="245" name="Elipse 30"/>
              <p:cNvSpPr/>
              <p:nvPr/>
            </p:nvSpPr>
            <p:spPr>
              <a:xfrm>
                <a:off x="10102680" y="684720"/>
                <a:ext cx="182520" cy="18540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41A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  <p:sp>
            <p:nvSpPr>
              <p:cNvPr id="246" name="Elipse 31"/>
              <p:cNvSpPr/>
              <p:nvPr/>
            </p:nvSpPr>
            <p:spPr>
              <a:xfrm>
                <a:off x="10407600" y="684720"/>
                <a:ext cx="182520" cy="185400"/>
              </a:xfrm>
              <a:prstGeom prst="ellipse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  <a:ln w="28575">
                <a:solidFill>
                  <a:srgbClr val="041A59">
                    <a:lumMod val="10000"/>
                    <a:lumOff val="9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es-ES" sz="1800" b="0" strike="noStrike" spc="-1">
                  <a:solidFill>
                    <a:schemeClr val="lt1"/>
                  </a:solidFill>
                  <a:latin typeface="Myriad Pro"/>
                </a:endParaRPr>
              </a:p>
            </p:txBody>
          </p:sp>
        </p:grpSp>
        <p:sp>
          <p:nvSpPr>
            <p:cNvPr id="247" name="Elipse 28"/>
            <p:cNvSpPr/>
            <p:nvPr/>
          </p:nvSpPr>
          <p:spPr>
            <a:xfrm>
              <a:off x="9493200" y="684720"/>
              <a:ext cx="182520" cy="1854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41A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es-ES" sz="1800" b="0" strike="noStrike" spc="-1">
                <a:solidFill>
                  <a:schemeClr val="lt1"/>
                </a:solidFill>
                <a:latin typeface="Myriad Pro"/>
              </a:endParaRPr>
            </a:p>
          </p:txBody>
        </p:sp>
      </p:grpSp>
      <p:sp>
        <p:nvSpPr>
          <p:cNvPr id="248" name="Elipse 17"/>
          <p:cNvSpPr/>
          <p:nvPr/>
        </p:nvSpPr>
        <p:spPr>
          <a:xfrm>
            <a:off x="10712160" y="684720"/>
            <a:ext cx="182520" cy="185400"/>
          </a:xfrm>
          <a:prstGeom prst="ellipse">
            <a:avLst/>
          </a:prstGeom>
          <a:solidFill>
            <a:schemeClr val="tx1">
              <a:lumMod val="10000"/>
              <a:lumOff val="90000"/>
            </a:schemeClr>
          </a:solidFill>
          <a:ln w="28575">
            <a:solidFill>
              <a:srgbClr val="041A59">
                <a:lumMod val="10000"/>
                <a:lumOff val="9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ES" sz="1800" b="0" strike="noStrike" spc="-1">
              <a:solidFill>
                <a:schemeClr val="lt1"/>
              </a:solidFill>
              <a:latin typeface="Myriad Pro"/>
            </a:endParaRPr>
          </a:p>
        </p:txBody>
      </p:sp>
      <p:pic>
        <p:nvPicPr>
          <p:cNvPr id="249" name="Imagen 8" descr="5062210526112754998(4)"/>
          <p:cNvPicPr/>
          <p:nvPr/>
        </p:nvPicPr>
        <p:blipFill>
          <a:blip r:embed="rId3"/>
          <a:stretch/>
        </p:blipFill>
        <p:spPr>
          <a:xfrm>
            <a:off x="7168680" y="3749040"/>
            <a:ext cx="3874320" cy="2850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838080" y="290880"/>
            <a:ext cx="967716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2800" b="1" strike="noStrike" spc="-1">
                <a:solidFill>
                  <a:schemeClr val="dk1"/>
                </a:solidFill>
                <a:latin typeface="Myriad Pro"/>
              </a:rPr>
              <a:t>OBJETIVO GENERAL</a:t>
            </a:r>
            <a:endParaRPr lang="en-US" sz="28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933480" y="2689024"/>
            <a:ext cx="10438920" cy="254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27080"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Desarrollar</a:t>
            </a:r>
            <a:r>
              <a:rPr lang="es-CU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un sistema informático que automatice la gestión y organización de eventos de la empresa E-</a:t>
            </a:r>
            <a:r>
              <a:rPr lang="es-CU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vent</a:t>
            </a:r>
            <a:r>
              <a:rPr lang="es-CU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s-CU" sz="32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Horizon</a:t>
            </a:r>
            <a:r>
              <a:rPr lang="es-CU" sz="32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en-US" sz="3200" b="0" strike="noStrike" spc="-1" dirty="0">
                <a:solidFill>
                  <a:schemeClr val="dk1"/>
                </a:solidFill>
                <a:latin typeface="Myriad Pro"/>
              </a:rPr>
              <a:t>.</a:t>
            </a:r>
          </a:p>
        </p:txBody>
      </p:sp>
      <p:pic>
        <p:nvPicPr>
          <p:cNvPr id="252" name="Imagen 7"/>
          <p:cNvPicPr/>
          <p:nvPr/>
        </p:nvPicPr>
        <p:blipFill>
          <a:blip r:embed="rId3"/>
          <a:stretch/>
        </p:blipFill>
        <p:spPr>
          <a:xfrm>
            <a:off x="9763200" y="4701960"/>
            <a:ext cx="1504800" cy="1664640"/>
          </a:xfrm>
          <a:prstGeom prst="rect">
            <a:avLst/>
          </a:prstGeom>
          <a:ln w="0">
            <a:noFill/>
          </a:ln>
        </p:spPr>
      </p:pic>
      <p:sp>
        <p:nvSpPr>
          <p:cNvPr id="253" name="Rectángulo: esquinas redondeadas 4"/>
          <p:cNvSpPr/>
          <p:nvPr/>
        </p:nvSpPr>
        <p:spPr>
          <a:xfrm>
            <a:off x="876240" y="2447647"/>
            <a:ext cx="10553400" cy="1962706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7E6E6">
                <a:lumMod val="2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s-ES" sz="1800" b="0" strike="noStrike" spc="-1">
              <a:solidFill>
                <a:schemeClr val="lt1"/>
              </a:solidFill>
              <a:latin typeface="Myriad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36720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MX" sz="4000" b="1" strike="noStrike" spc="-1">
                <a:solidFill>
                  <a:schemeClr val="dk1"/>
                </a:solidFill>
                <a:latin typeface="Myriad Pro"/>
              </a:rPr>
              <a:t>Metodología de desarrollo de software</a:t>
            </a:r>
            <a:endParaRPr lang="en-US" sz="4000" b="0" strike="noStrike" spc="-1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265" name="TextBox 3"/>
          <p:cNvSpPr/>
          <p:nvPr/>
        </p:nvSpPr>
        <p:spPr>
          <a:xfrm>
            <a:off x="1087200" y="1228680"/>
            <a:ext cx="10017000" cy="943560"/>
          </a:xfrm>
          <a:prstGeom prst="rect">
            <a:avLst/>
          </a:prstGeom>
          <a:gradFill rotWithShape="0">
            <a:gsLst>
              <a:gs pos="0">
                <a:srgbClr val="4B4D6F"/>
              </a:gs>
              <a:gs pos="50000">
                <a:srgbClr val="00185C"/>
              </a:gs>
              <a:gs pos="100000">
                <a:srgbClr val="001552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800" b="0" strike="noStrike" spc="-1">
                <a:solidFill>
                  <a:schemeClr val="lt1"/>
                </a:solidFill>
                <a:latin typeface="Myriad Pro"/>
                <a:ea typeface="Calibri"/>
              </a:rPr>
              <a:t>Estructura de trabajo usada para planificar y controlar el Proceso de Desarrollo de Software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n 20"/>
          <p:cNvPicPr/>
          <p:nvPr/>
        </p:nvPicPr>
        <p:blipFill>
          <a:blip r:embed="rId3"/>
          <a:srcRect t="62364" r="51252" b="13172"/>
          <a:stretch/>
        </p:blipFill>
        <p:spPr>
          <a:xfrm rot="7722600">
            <a:off x="3594600" y="2711520"/>
            <a:ext cx="1237320" cy="557640"/>
          </a:xfrm>
          <a:prstGeom prst="rect">
            <a:avLst/>
          </a:prstGeom>
          <a:ln w="0">
            <a:noFill/>
          </a:ln>
        </p:spPr>
      </p:pic>
      <p:sp>
        <p:nvSpPr>
          <p:cNvPr id="267" name="Rectángulo 21"/>
          <p:cNvSpPr/>
          <p:nvPr/>
        </p:nvSpPr>
        <p:spPr>
          <a:xfrm>
            <a:off x="1958400" y="4244400"/>
            <a:ext cx="2126520" cy="1370520"/>
          </a:xfrm>
          <a:prstGeom prst="rect">
            <a:avLst/>
          </a:prstGeom>
          <a:gradFill rotWithShape="0">
            <a:gsLst>
              <a:gs pos="0">
                <a:srgbClr val="4B4D6F"/>
              </a:gs>
              <a:gs pos="50000">
                <a:srgbClr val="00185C"/>
              </a:gs>
              <a:gs pos="100000">
                <a:srgbClr val="001552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 algn="just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lt1"/>
                </a:solidFill>
                <a:latin typeface="Myriad Pro"/>
              </a:rPr>
              <a:t>Scrum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lt1"/>
                </a:solidFill>
                <a:latin typeface="Myriad Pro"/>
              </a:rPr>
              <a:t>XP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s-ES" sz="2800" b="0" strike="noStrike" spc="-1">
                <a:solidFill>
                  <a:schemeClr val="lt1"/>
                </a:solidFill>
                <a:latin typeface="Myriad Pro"/>
              </a:rPr>
              <a:t>Kanban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adroTexto 2"/>
          <p:cNvSpPr/>
          <p:nvPr/>
        </p:nvSpPr>
        <p:spPr>
          <a:xfrm>
            <a:off x="2293920" y="3339360"/>
            <a:ext cx="1686240" cy="143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400" b="0" strike="noStrike" spc="-1">
                <a:solidFill>
                  <a:schemeClr val="dk1"/>
                </a:solidFill>
                <a:latin typeface="Myriad Pro"/>
              </a:rPr>
              <a:t>Ágiles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adroTexto 3"/>
          <p:cNvSpPr/>
          <p:nvPr/>
        </p:nvSpPr>
        <p:spPr>
          <a:xfrm>
            <a:off x="8105760" y="3429000"/>
            <a:ext cx="189720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0" strike="noStrike" spc="-1">
                <a:solidFill>
                  <a:schemeClr val="dk1"/>
                </a:solidFill>
                <a:latin typeface="Myriad Pro"/>
              </a:rPr>
              <a:t>Pesada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n 4"/>
          <p:cNvPicPr/>
          <p:nvPr/>
        </p:nvPicPr>
        <p:blipFill>
          <a:blip r:embed="rId4"/>
          <a:stretch/>
        </p:blipFill>
        <p:spPr>
          <a:xfrm rot="3982200">
            <a:off x="7062120" y="2744640"/>
            <a:ext cx="1270080" cy="566640"/>
          </a:xfrm>
          <a:prstGeom prst="rect">
            <a:avLst/>
          </a:prstGeom>
          <a:ln w="0">
            <a:noFill/>
          </a:ln>
        </p:spPr>
      </p:pic>
      <p:sp>
        <p:nvSpPr>
          <p:cNvPr id="271" name="CuadroTexto 8"/>
          <p:cNvSpPr/>
          <p:nvPr/>
        </p:nvSpPr>
        <p:spPr>
          <a:xfrm>
            <a:off x="7182720" y="4244400"/>
            <a:ext cx="1548000" cy="516600"/>
          </a:xfrm>
          <a:prstGeom prst="rect">
            <a:avLst/>
          </a:prstGeom>
          <a:gradFill rotWithShape="0">
            <a:gsLst>
              <a:gs pos="0">
                <a:srgbClr val="4B4D6F"/>
              </a:gs>
              <a:gs pos="50000">
                <a:srgbClr val="00185C"/>
              </a:gs>
              <a:gs pos="100000">
                <a:srgbClr val="001552"/>
              </a:gs>
            </a:gsLst>
            <a:lin ang="5400000"/>
          </a:gradFill>
          <a:ln w="0">
            <a:noFill/>
          </a:ln>
          <a:effectLst>
            <a:outerShdw blurRad="57240" dist="1908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lt1"/>
                </a:solidFill>
                <a:latin typeface="Myriad Pro"/>
              </a:rPr>
              <a:t>RUP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558360" cy="824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000" b="1" strike="noStrike" spc="-1" dirty="0">
                <a:solidFill>
                  <a:schemeClr val="dk1"/>
                </a:solidFill>
                <a:latin typeface="Myriad Pro"/>
              </a:rPr>
              <a:t>Metodología de desarrollo de software </a:t>
            </a:r>
            <a:endParaRPr lang="en-US" sz="40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75157FC-C625-4D73-9136-FA1F1FA2C8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933434"/>
              </p:ext>
            </p:extLst>
          </p:nvPr>
        </p:nvGraphicFramePr>
        <p:xfrm>
          <a:off x="2" y="1047135"/>
          <a:ext cx="12088760" cy="5663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3" name="자유형: 도형 58"/>
          <p:cNvSpPr/>
          <p:nvPr/>
        </p:nvSpPr>
        <p:spPr>
          <a:xfrm>
            <a:off x="8983711" y="5206387"/>
            <a:ext cx="995400" cy="965520"/>
          </a:xfrm>
          <a:custGeom>
            <a:avLst/>
            <a:gdLst>
              <a:gd name="textAreaLeft" fmla="*/ 0 w 995400"/>
              <a:gd name="textAreaRight" fmla="*/ 995760 w 995400"/>
              <a:gd name="textAreaTop" fmla="*/ 0 h 965520"/>
              <a:gd name="textAreaBottom" fmla="*/ 965880 h 965520"/>
            </a:gdLst>
            <a:ahLst/>
            <a:cxnLst/>
            <a:rect l="textAreaLeft" t="textAreaTop" r="textAreaRight" b="textAreaBottom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Myriad Pro"/>
            </a:endParaRPr>
          </a:p>
        </p:txBody>
      </p:sp>
      <p:grpSp>
        <p:nvGrpSpPr>
          <p:cNvPr id="284" name="그룹 61"/>
          <p:cNvGrpSpPr/>
          <p:nvPr/>
        </p:nvGrpSpPr>
        <p:grpSpPr>
          <a:xfrm>
            <a:off x="9005131" y="3424157"/>
            <a:ext cx="912960" cy="871560"/>
            <a:chOff x="5942160" y="1584000"/>
            <a:chExt cx="912960" cy="871560"/>
          </a:xfrm>
        </p:grpSpPr>
        <p:sp>
          <p:nvSpPr>
            <p:cNvPr id="285" name="자유형: 도형 62"/>
            <p:cNvSpPr/>
            <p:nvPr/>
          </p:nvSpPr>
          <p:spPr>
            <a:xfrm>
              <a:off x="6048000" y="1685160"/>
              <a:ext cx="489600" cy="361080"/>
            </a:xfrm>
            <a:custGeom>
              <a:avLst/>
              <a:gdLst>
                <a:gd name="textAreaLeft" fmla="*/ 0 w 489600"/>
                <a:gd name="textAreaRight" fmla="*/ 489960 w 489600"/>
                <a:gd name="textAreaTop" fmla="*/ 0 h 361080"/>
                <a:gd name="textAreaBottom" fmla="*/ 361440 h 361080"/>
              </a:gdLst>
              <a:ahLst/>
              <a:cxnLst/>
              <a:rect l="textAreaLeft" t="textAreaTop" r="textAreaRight" b="textAreaBottom"/>
              <a:pathLst>
                <a:path w="209550" h="161925">
                  <a:moveTo>
                    <a:pt x="26051" y="159163"/>
                  </a:moveTo>
                  <a:lnTo>
                    <a:pt x="84820" y="100394"/>
                  </a:lnTo>
                  <a:lnTo>
                    <a:pt x="99203" y="114776"/>
                  </a:lnTo>
                  <a:cubicBezTo>
                    <a:pt x="103584" y="119158"/>
                    <a:pt x="110538" y="119158"/>
                    <a:pt x="114919" y="114776"/>
                  </a:cubicBezTo>
                  <a:lnTo>
                    <a:pt x="184737" y="44958"/>
                  </a:lnTo>
                  <a:lnTo>
                    <a:pt x="184737" y="62579"/>
                  </a:lnTo>
                  <a:cubicBezTo>
                    <a:pt x="184737" y="68675"/>
                    <a:pt x="189690" y="73724"/>
                    <a:pt x="195882" y="73724"/>
                  </a:cubicBezTo>
                  <a:cubicBezTo>
                    <a:pt x="202073" y="73724"/>
                    <a:pt x="207026" y="68771"/>
                    <a:pt x="207026" y="62579"/>
                  </a:cubicBezTo>
                  <a:lnTo>
                    <a:pt x="207026" y="18193"/>
                  </a:lnTo>
                  <a:cubicBezTo>
                    <a:pt x="207026" y="18193"/>
                    <a:pt x="207026" y="18193"/>
                    <a:pt x="207026" y="18193"/>
                  </a:cubicBezTo>
                  <a:cubicBezTo>
                    <a:pt x="207026" y="12192"/>
                    <a:pt x="202073" y="7144"/>
                    <a:pt x="195882" y="7144"/>
                  </a:cubicBezTo>
                  <a:lnTo>
                    <a:pt x="151495" y="7144"/>
                  </a:lnTo>
                  <a:cubicBezTo>
                    <a:pt x="145399" y="7144"/>
                    <a:pt x="140351" y="12097"/>
                    <a:pt x="140351" y="18288"/>
                  </a:cubicBezTo>
                  <a:cubicBezTo>
                    <a:pt x="140351" y="24384"/>
                    <a:pt x="145304" y="29432"/>
                    <a:pt x="151495" y="29432"/>
                  </a:cubicBezTo>
                  <a:lnTo>
                    <a:pt x="169116" y="29432"/>
                  </a:lnTo>
                  <a:lnTo>
                    <a:pt x="107109" y="91440"/>
                  </a:lnTo>
                  <a:lnTo>
                    <a:pt x="92726" y="77057"/>
                  </a:lnTo>
                  <a:cubicBezTo>
                    <a:pt x="88344" y="72676"/>
                    <a:pt x="81391" y="72676"/>
                    <a:pt x="77010" y="77057"/>
                  </a:cubicBezTo>
                  <a:lnTo>
                    <a:pt x="10430" y="143637"/>
                  </a:lnTo>
                  <a:cubicBezTo>
                    <a:pt x="6048" y="148019"/>
                    <a:pt x="6048" y="154972"/>
                    <a:pt x="10430" y="159353"/>
                  </a:cubicBezTo>
                  <a:cubicBezTo>
                    <a:pt x="14716" y="163449"/>
                    <a:pt x="21669" y="163449"/>
                    <a:pt x="26051" y="159163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Myriad Pro"/>
              </a:endParaRPr>
            </a:p>
          </p:txBody>
        </p:sp>
        <p:sp>
          <p:nvSpPr>
            <p:cNvPr id="286" name="자유형: 도형 63"/>
            <p:cNvSpPr/>
            <p:nvPr/>
          </p:nvSpPr>
          <p:spPr>
            <a:xfrm>
              <a:off x="6047640" y="2130840"/>
              <a:ext cx="222480" cy="21240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212400"/>
                <a:gd name="textAreaBottom" fmla="*/ 212760 h 212400"/>
              </a:gdLst>
              <a:ahLst/>
              <a:cxnLst/>
              <a:rect l="textAreaLeft" t="textAreaTop" r="textAreaRight" b="textAreaBottom"/>
              <a:pathLst>
                <a:path w="95250" h="95250">
                  <a:moveTo>
                    <a:pt x="18288" y="96012"/>
                  </a:moveTo>
                  <a:lnTo>
                    <a:pt x="84868" y="96012"/>
                  </a:lnTo>
                  <a:cubicBezTo>
                    <a:pt x="90964" y="96012"/>
                    <a:pt x="96012" y="91059"/>
                    <a:pt x="96012" y="84868"/>
                  </a:cubicBezTo>
                  <a:lnTo>
                    <a:pt x="96012" y="18288"/>
                  </a:lnTo>
                  <a:cubicBezTo>
                    <a:pt x="96012" y="12192"/>
                    <a:pt x="91059" y="7144"/>
                    <a:pt x="84868" y="7144"/>
                  </a:cubicBez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239" y="90964"/>
                    <a:pt x="12192" y="96012"/>
                    <a:pt x="18288" y="96012"/>
                  </a:cubicBezTo>
                  <a:close/>
                  <a:moveTo>
                    <a:pt x="29432" y="29337"/>
                  </a:moveTo>
                  <a:lnTo>
                    <a:pt x="73819" y="29337"/>
                  </a:lnTo>
                  <a:lnTo>
                    <a:pt x="73819" y="73724"/>
                  </a:lnTo>
                  <a:lnTo>
                    <a:pt x="29432" y="73724"/>
                  </a:lnTo>
                  <a:lnTo>
                    <a:pt x="29432" y="29337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Myriad Pro"/>
              </a:endParaRPr>
            </a:p>
          </p:txBody>
        </p:sp>
        <p:sp>
          <p:nvSpPr>
            <p:cNvPr id="287" name="자유형: 도형 64"/>
            <p:cNvSpPr/>
            <p:nvPr/>
          </p:nvSpPr>
          <p:spPr>
            <a:xfrm>
              <a:off x="6307200" y="1982160"/>
              <a:ext cx="222480" cy="361080"/>
            </a:xfrm>
            <a:custGeom>
              <a:avLst/>
              <a:gdLst>
                <a:gd name="textAreaLeft" fmla="*/ 0 w 222480"/>
                <a:gd name="textAreaRight" fmla="*/ 222840 w 222480"/>
                <a:gd name="textAreaTop" fmla="*/ 0 h 361080"/>
                <a:gd name="textAreaBottom" fmla="*/ 361440 h 361080"/>
              </a:gdLst>
              <a:ahLst/>
              <a:cxnLst/>
              <a:rect l="textAreaLeft" t="textAreaTop" r="textAreaRight" b="textAreaBottom"/>
              <a:pathLst>
                <a:path w="95250" h="16192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448"/>
                  </a:lnTo>
                  <a:cubicBezTo>
                    <a:pt x="7144" y="157544"/>
                    <a:pt x="12097" y="162592"/>
                    <a:pt x="18288" y="162592"/>
                  </a:cubicBezTo>
                  <a:lnTo>
                    <a:pt x="84868" y="162592"/>
                  </a:lnTo>
                  <a:cubicBezTo>
                    <a:pt x="90964" y="162592"/>
                    <a:pt x="96012" y="157639"/>
                    <a:pt x="96012" y="151448"/>
                  </a:cubicBezTo>
                  <a:lnTo>
                    <a:pt x="96012" y="18193"/>
                  </a:lnTo>
                  <a:cubicBezTo>
                    <a:pt x="96012" y="12097"/>
                    <a:pt x="91059" y="7144"/>
                    <a:pt x="84868" y="7144"/>
                  </a:cubicBezTo>
                  <a:close/>
                  <a:moveTo>
                    <a:pt x="73819" y="140398"/>
                  </a:moveTo>
                  <a:lnTo>
                    <a:pt x="29432" y="140398"/>
                  </a:lnTo>
                  <a:lnTo>
                    <a:pt x="29432" y="29337"/>
                  </a:lnTo>
                  <a:lnTo>
                    <a:pt x="73819" y="29337"/>
                  </a:lnTo>
                  <a:lnTo>
                    <a:pt x="73819" y="140398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Myriad Pro"/>
              </a:endParaRPr>
            </a:p>
          </p:txBody>
        </p:sp>
        <p:sp>
          <p:nvSpPr>
            <p:cNvPr id="288" name="자유형: 도형 65"/>
            <p:cNvSpPr/>
            <p:nvPr/>
          </p:nvSpPr>
          <p:spPr>
            <a:xfrm>
              <a:off x="6515640" y="1684800"/>
              <a:ext cx="333720" cy="658800"/>
            </a:xfrm>
            <a:custGeom>
              <a:avLst/>
              <a:gdLst>
                <a:gd name="textAreaLeft" fmla="*/ 0 w 333720"/>
                <a:gd name="textAreaRight" fmla="*/ 334080 w 333720"/>
                <a:gd name="textAreaTop" fmla="*/ 0 h 658800"/>
                <a:gd name="textAreaBottom" fmla="*/ 659160 h 658800"/>
              </a:gdLst>
              <a:ahLst/>
              <a:cxnLst/>
              <a:rect l="textAreaLeft" t="textAreaTop" r="textAreaRight" b="textAreaBottom"/>
              <a:pathLst>
                <a:path w="142875" h="295275">
                  <a:moveTo>
                    <a:pt x="18067" y="118110"/>
                  </a:moveTo>
                  <a:lnTo>
                    <a:pt x="29211" y="118110"/>
                  </a:lnTo>
                  <a:lnTo>
                    <a:pt x="29211" y="284607"/>
                  </a:lnTo>
                  <a:cubicBezTo>
                    <a:pt x="29211" y="290703"/>
                    <a:pt x="34164" y="295751"/>
                    <a:pt x="40355" y="295751"/>
                  </a:cubicBezTo>
                  <a:lnTo>
                    <a:pt x="107697" y="295751"/>
                  </a:lnTo>
                  <a:cubicBezTo>
                    <a:pt x="113793" y="295751"/>
                    <a:pt x="118841" y="290798"/>
                    <a:pt x="118841" y="284607"/>
                  </a:cubicBezTo>
                  <a:lnTo>
                    <a:pt x="118841" y="118110"/>
                  </a:lnTo>
                  <a:lnTo>
                    <a:pt x="129986" y="118110"/>
                  </a:lnTo>
                  <a:cubicBezTo>
                    <a:pt x="133986" y="118110"/>
                    <a:pt x="137796" y="115919"/>
                    <a:pt x="139701" y="112395"/>
                  </a:cubicBezTo>
                  <a:cubicBezTo>
                    <a:pt x="141606" y="108871"/>
                    <a:pt x="141511" y="104489"/>
                    <a:pt x="139320" y="101060"/>
                  </a:cubicBezTo>
                  <a:lnTo>
                    <a:pt x="83027" y="12287"/>
                  </a:lnTo>
                  <a:cubicBezTo>
                    <a:pt x="81027" y="9049"/>
                    <a:pt x="77408" y="7144"/>
                    <a:pt x="73693" y="7144"/>
                  </a:cubicBezTo>
                  <a:cubicBezTo>
                    <a:pt x="73693" y="7144"/>
                    <a:pt x="73693" y="7144"/>
                    <a:pt x="73693" y="7144"/>
                  </a:cubicBezTo>
                  <a:cubicBezTo>
                    <a:pt x="69883" y="7144"/>
                    <a:pt x="66359" y="9144"/>
                    <a:pt x="64359" y="12382"/>
                  </a:cubicBezTo>
                  <a:lnTo>
                    <a:pt x="8828" y="101155"/>
                  </a:lnTo>
                  <a:cubicBezTo>
                    <a:pt x="6732" y="104584"/>
                    <a:pt x="6542" y="108871"/>
                    <a:pt x="8542" y="112395"/>
                  </a:cubicBezTo>
                  <a:cubicBezTo>
                    <a:pt x="10352" y="115919"/>
                    <a:pt x="14066" y="118110"/>
                    <a:pt x="18067" y="118110"/>
                  </a:cubicBezTo>
                  <a:close/>
                  <a:moveTo>
                    <a:pt x="73693" y="39052"/>
                  </a:moveTo>
                  <a:lnTo>
                    <a:pt x="109697" y="95917"/>
                  </a:lnTo>
                  <a:lnTo>
                    <a:pt x="107697" y="95917"/>
                  </a:lnTo>
                  <a:cubicBezTo>
                    <a:pt x="101601" y="95917"/>
                    <a:pt x="96553" y="100870"/>
                    <a:pt x="96553" y="107061"/>
                  </a:cubicBezTo>
                  <a:lnTo>
                    <a:pt x="96553" y="273558"/>
                  </a:lnTo>
                  <a:lnTo>
                    <a:pt x="51405" y="273558"/>
                  </a:lnTo>
                  <a:lnTo>
                    <a:pt x="51405" y="106966"/>
                  </a:lnTo>
                  <a:cubicBezTo>
                    <a:pt x="51405" y="100870"/>
                    <a:pt x="46451" y="95821"/>
                    <a:pt x="40260" y="95821"/>
                  </a:cubicBezTo>
                  <a:lnTo>
                    <a:pt x="38069" y="95821"/>
                  </a:lnTo>
                  <a:lnTo>
                    <a:pt x="73693" y="39052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Myriad Pro"/>
              </a:endParaRPr>
            </a:p>
          </p:txBody>
        </p:sp>
        <p:sp>
          <p:nvSpPr>
            <p:cNvPr id="289" name="자유형: 도형 66"/>
            <p:cNvSpPr/>
            <p:nvPr/>
          </p:nvSpPr>
          <p:spPr>
            <a:xfrm>
              <a:off x="5942160" y="1584000"/>
              <a:ext cx="912960" cy="871560"/>
            </a:xfrm>
            <a:custGeom>
              <a:avLst/>
              <a:gdLst>
                <a:gd name="textAreaLeft" fmla="*/ 0 w 912960"/>
                <a:gd name="textAreaRight" fmla="*/ 913320 w 912960"/>
                <a:gd name="textAreaTop" fmla="*/ 0 h 871560"/>
                <a:gd name="textAreaBottom" fmla="*/ 871920 h 871560"/>
              </a:gdLst>
              <a:ahLst/>
              <a:cxnLst/>
              <a:rect l="textAreaLeft" t="textAreaTop" r="textAreaRight" b="textAreaBottom"/>
              <a:pathLst>
                <a:path w="390525" h="390525">
                  <a:moveTo>
                    <a:pt x="375094" y="363950"/>
                  </a:moveTo>
                  <a:lnTo>
                    <a:pt x="29432" y="363950"/>
                  </a:lnTo>
                  <a:lnTo>
                    <a:pt x="29432" y="18288"/>
                  </a:lnTo>
                  <a:cubicBezTo>
                    <a:pt x="29432" y="12192"/>
                    <a:pt x="24479" y="7144"/>
                    <a:pt x="18288" y="7144"/>
                  </a:cubicBezTo>
                  <a:cubicBezTo>
                    <a:pt x="12097" y="7144"/>
                    <a:pt x="7144" y="12097"/>
                    <a:pt x="7144" y="18288"/>
                  </a:cubicBezTo>
                  <a:lnTo>
                    <a:pt x="7144" y="374999"/>
                  </a:lnTo>
                  <a:cubicBezTo>
                    <a:pt x="7144" y="381095"/>
                    <a:pt x="12097" y="386144"/>
                    <a:pt x="18288" y="386144"/>
                  </a:cubicBezTo>
                  <a:lnTo>
                    <a:pt x="374999" y="386144"/>
                  </a:lnTo>
                  <a:cubicBezTo>
                    <a:pt x="381095" y="386144"/>
                    <a:pt x="386143" y="381190"/>
                    <a:pt x="386143" y="374999"/>
                  </a:cubicBezTo>
                  <a:cubicBezTo>
                    <a:pt x="386143" y="368903"/>
                    <a:pt x="381190" y="363950"/>
                    <a:pt x="375094" y="36395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>
                <a:solidFill>
                  <a:schemeClr val="dk1"/>
                </a:solidFill>
                <a:latin typeface="Myriad Pro"/>
              </a:endParaRPr>
            </a:p>
          </p:txBody>
        </p:sp>
      </p:grpSp>
      <p:grpSp>
        <p:nvGrpSpPr>
          <p:cNvPr id="290" name="그룹 49"/>
          <p:cNvGrpSpPr/>
          <p:nvPr/>
        </p:nvGrpSpPr>
        <p:grpSpPr>
          <a:xfrm>
            <a:off x="8963160" y="2006784"/>
            <a:ext cx="912960" cy="871560"/>
            <a:chOff x="8787600" y="1684800"/>
            <a:chExt cx="912960" cy="871560"/>
          </a:xfrm>
        </p:grpSpPr>
        <p:sp>
          <p:nvSpPr>
            <p:cNvPr id="291" name="자유형: 도형 50"/>
            <p:cNvSpPr/>
            <p:nvPr/>
          </p:nvSpPr>
          <p:spPr>
            <a:xfrm>
              <a:off x="8787600" y="1684800"/>
              <a:ext cx="912960" cy="871560"/>
            </a:xfrm>
            <a:custGeom>
              <a:avLst/>
              <a:gdLst>
                <a:gd name="textAreaLeft" fmla="*/ 0 w 912960"/>
                <a:gd name="textAreaRight" fmla="*/ 913320 w 912960"/>
                <a:gd name="textAreaTop" fmla="*/ 0 h 871560"/>
                <a:gd name="textAreaBottom" fmla="*/ 871920 h 871560"/>
              </a:gdLst>
              <a:ahLst/>
              <a:cxnLst/>
              <a:rect l="textAreaLeft" t="textAreaTop" r="textAreaRight" b="textAreaBottom"/>
              <a:pathLst>
                <a:path w="390525" h="390525">
                  <a:moveTo>
                    <a:pt x="352806" y="51581"/>
                  </a:moveTo>
                  <a:lnTo>
                    <a:pt x="341662" y="51581"/>
                  </a:lnTo>
                  <a:lnTo>
                    <a:pt x="341662" y="41008"/>
                  </a:lnTo>
                  <a:cubicBezTo>
                    <a:pt x="341662" y="23673"/>
                    <a:pt x="327565" y="8147"/>
                    <a:pt x="310229" y="7194"/>
                  </a:cubicBezTo>
                  <a:cubicBezTo>
                    <a:pt x="290989" y="6147"/>
                    <a:pt x="275082" y="21482"/>
                    <a:pt x="275082" y="40437"/>
                  </a:cubicBezTo>
                  <a:lnTo>
                    <a:pt x="275082" y="51581"/>
                  </a:lnTo>
                  <a:lnTo>
                    <a:pt x="230696" y="51581"/>
                  </a:lnTo>
                  <a:lnTo>
                    <a:pt x="230696" y="41008"/>
                  </a:lnTo>
                  <a:cubicBezTo>
                    <a:pt x="230696" y="23673"/>
                    <a:pt x="216598" y="8147"/>
                    <a:pt x="199263" y="7194"/>
                  </a:cubicBezTo>
                  <a:cubicBezTo>
                    <a:pt x="180022" y="6147"/>
                    <a:pt x="164116" y="21482"/>
                    <a:pt x="164116" y="40437"/>
                  </a:cubicBezTo>
                  <a:lnTo>
                    <a:pt x="164116" y="51581"/>
                  </a:lnTo>
                  <a:lnTo>
                    <a:pt x="118205" y="51581"/>
                  </a:lnTo>
                  <a:lnTo>
                    <a:pt x="118205" y="41008"/>
                  </a:lnTo>
                  <a:cubicBezTo>
                    <a:pt x="118205" y="23673"/>
                    <a:pt x="104108" y="8147"/>
                    <a:pt x="86773" y="7194"/>
                  </a:cubicBezTo>
                  <a:cubicBezTo>
                    <a:pt x="67532" y="6147"/>
                    <a:pt x="51626" y="21482"/>
                    <a:pt x="51626" y="40437"/>
                  </a:cubicBezTo>
                  <a:lnTo>
                    <a:pt x="51626" y="51581"/>
                  </a:lnTo>
                  <a:lnTo>
                    <a:pt x="40481" y="51581"/>
                  </a:lnTo>
                  <a:cubicBezTo>
                    <a:pt x="22098" y="51581"/>
                    <a:pt x="7144" y="66535"/>
                    <a:pt x="7144" y="84918"/>
                  </a:cubicBezTo>
                  <a:lnTo>
                    <a:pt x="7144" y="352857"/>
                  </a:lnTo>
                  <a:cubicBezTo>
                    <a:pt x="7144" y="371240"/>
                    <a:pt x="22098" y="386194"/>
                    <a:pt x="40481" y="386194"/>
                  </a:cubicBezTo>
                  <a:lnTo>
                    <a:pt x="352806" y="386194"/>
                  </a:lnTo>
                  <a:cubicBezTo>
                    <a:pt x="371189" y="386194"/>
                    <a:pt x="386144" y="371240"/>
                    <a:pt x="386144" y="352857"/>
                  </a:cubicBezTo>
                  <a:lnTo>
                    <a:pt x="386144" y="84918"/>
                  </a:lnTo>
                  <a:cubicBezTo>
                    <a:pt x="386144" y="66535"/>
                    <a:pt x="371285" y="51581"/>
                    <a:pt x="352806" y="51581"/>
                  </a:cubicBezTo>
                  <a:close/>
                  <a:moveTo>
                    <a:pt x="297371" y="40627"/>
                  </a:moveTo>
                  <a:cubicBezTo>
                    <a:pt x="297371" y="34055"/>
                    <a:pt x="303086" y="28816"/>
                    <a:pt x="309753" y="29578"/>
                  </a:cubicBezTo>
                  <a:cubicBezTo>
                    <a:pt x="315373" y="30245"/>
                    <a:pt x="319564" y="35198"/>
                    <a:pt x="319564" y="40913"/>
                  </a:cubicBezTo>
                  <a:lnTo>
                    <a:pt x="319564" y="84728"/>
                  </a:lnTo>
                  <a:cubicBezTo>
                    <a:pt x="319564" y="90443"/>
                    <a:pt x="315373" y="95396"/>
                    <a:pt x="309753" y="96063"/>
                  </a:cubicBezTo>
                  <a:cubicBezTo>
                    <a:pt x="303086" y="96825"/>
                    <a:pt x="297371" y="91586"/>
                    <a:pt x="297371" y="85014"/>
                  </a:cubicBezTo>
                  <a:lnTo>
                    <a:pt x="297371" y="40627"/>
                  </a:lnTo>
                  <a:close/>
                  <a:moveTo>
                    <a:pt x="186309" y="40627"/>
                  </a:moveTo>
                  <a:cubicBezTo>
                    <a:pt x="186309" y="34055"/>
                    <a:pt x="192024" y="28816"/>
                    <a:pt x="198691" y="29578"/>
                  </a:cubicBezTo>
                  <a:cubicBezTo>
                    <a:pt x="204311" y="30245"/>
                    <a:pt x="208502" y="35198"/>
                    <a:pt x="208502" y="40913"/>
                  </a:cubicBezTo>
                  <a:lnTo>
                    <a:pt x="208502" y="84728"/>
                  </a:lnTo>
                  <a:cubicBezTo>
                    <a:pt x="208502" y="90443"/>
                    <a:pt x="204311" y="95396"/>
                    <a:pt x="198691" y="96063"/>
                  </a:cubicBezTo>
                  <a:cubicBezTo>
                    <a:pt x="192024" y="96825"/>
                    <a:pt x="186309" y="91586"/>
                    <a:pt x="186309" y="85014"/>
                  </a:cubicBezTo>
                  <a:lnTo>
                    <a:pt x="186309" y="40627"/>
                  </a:lnTo>
                  <a:close/>
                  <a:moveTo>
                    <a:pt x="73819" y="40627"/>
                  </a:moveTo>
                  <a:cubicBezTo>
                    <a:pt x="73819" y="34055"/>
                    <a:pt x="79534" y="28816"/>
                    <a:pt x="86201" y="29578"/>
                  </a:cubicBezTo>
                  <a:cubicBezTo>
                    <a:pt x="91821" y="30245"/>
                    <a:pt x="96012" y="35198"/>
                    <a:pt x="96012" y="40913"/>
                  </a:cubicBezTo>
                  <a:lnTo>
                    <a:pt x="96012" y="84728"/>
                  </a:lnTo>
                  <a:cubicBezTo>
                    <a:pt x="96012" y="90443"/>
                    <a:pt x="91821" y="95396"/>
                    <a:pt x="86201" y="96063"/>
                  </a:cubicBezTo>
                  <a:cubicBezTo>
                    <a:pt x="79534" y="96825"/>
                    <a:pt x="73819" y="91586"/>
                    <a:pt x="73819" y="85014"/>
                  </a:cubicBezTo>
                  <a:lnTo>
                    <a:pt x="73819" y="40627"/>
                  </a:lnTo>
                  <a:close/>
                  <a:moveTo>
                    <a:pt x="352806" y="363906"/>
                  </a:moveTo>
                  <a:lnTo>
                    <a:pt x="40481" y="363906"/>
                  </a:lnTo>
                  <a:cubicBezTo>
                    <a:pt x="34385" y="363906"/>
                    <a:pt x="29337" y="358953"/>
                    <a:pt x="29337" y="352761"/>
                  </a:cubicBezTo>
                  <a:lnTo>
                    <a:pt x="29337" y="164071"/>
                  </a:lnTo>
                  <a:lnTo>
                    <a:pt x="363855" y="164071"/>
                  </a:lnTo>
                  <a:lnTo>
                    <a:pt x="363855" y="352761"/>
                  </a:lnTo>
                  <a:cubicBezTo>
                    <a:pt x="363950" y="358953"/>
                    <a:pt x="358997" y="363906"/>
                    <a:pt x="352806" y="363906"/>
                  </a:cubicBezTo>
                  <a:close/>
                  <a:moveTo>
                    <a:pt x="363950" y="141878"/>
                  </a:moveTo>
                  <a:lnTo>
                    <a:pt x="29432" y="141878"/>
                  </a:lnTo>
                  <a:lnTo>
                    <a:pt x="29432" y="84918"/>
                  </a:lnTo>
                  <a:cubicBezTo>
                    <a:pt x="29432" y="78822"/>
                    <a:pt x="34385" y="73774"/>
                    <a:pt x="40577" y="73774"/>
                  </a:cubicBezTo>
                  <a:lnTo>
                    <a:pt x="51721" y="73774"/>
                  </a:lnTo>
                  <a:lnTo>
                    <a:pt x="51721" y="84347"/>
                  </a:lnTo>
                  <a:cubicBezTo>
                    <a:pt x="51721" y="101682"/>
                    <a:pt x="65818" y="117208"/>
                    <a:pt x="83153" y="118161"/>
                  </a:cubicBezTo>
                  <a:cubicBezTo>
                    <a:pt x="102394" y="119208"/>
                    <a:pt x="118301" y="103873"/>
                    <a:pt x="118301" y="84918"/>
                  </a:cubicBezTo>
                  <a:lnTo>
                    <a:pt x="118301" y="73774"/>
                  </a:lnTo>
                  <a:lnTo>
                    <a:pt x="164211" y="73774"/>
                  </a:lnTo>
                  <a:lnTo>
                    <a:pt x="164211" y="84347"/>
                  </a:lnTo>
                  <a:cubicBezTo>
                    <a:pt x="164211" y="101682"/>
                    <a:pt x="178308" y="117208"/>
                    <a:pt x="195644" y="118161"/>
                  </a:cubicBezTo>
                  <a:cubicBezTo>
                    <a:pt x="214884" y="119208"/>
                    <a:pt x="230791" y="103873"/>
                    <a:pt x="230791" y="84918"/>
                  </a:cubicBezTo>
                  <a:lnTo>
                    <a:pt x="230791" y="73774"/>
                  </a:lnTo>
                  <a:lnTo>
                    <a:pt x="275177" y="73774"/>
                  </a:lnTo>
                  <a:lnTo>
                    <a:pt x="275177" y="84347"/>
                  </a:lnTo>
                  <a:cubicBezTo>
                    <a:pt x="275177" y="101682"/>
                    <a:pt x="289274" y="117208"/>
                    <a:pt x="306610" y="118161"/>
                  </a:cubicBezTo>
                  <a:cubicBezTo>
                    <a:pt x="325850" y="119208"/>
                    <a:pt x="341757" y="103873"/>
                    <a:pt x="341757" y="84918"/>
                  </a:cubicBezTo>
                  <a:lnTo>
                    <a:pt x="341757" y="73774"/>
                  </a:lnTo>
                  <a:lnTo>
                    <a:pt x="352901" y="73774"/>
                  </a:lnTo>
                  <a:cubicBezTo>
                    <a:pt x="358997" y="73774"/>
                    <a:pt x="364046" y="78727"/>
                    <a:pt x="364046" y="84918"/>
                  </a:cubicBezTo>
                  <a:lnTo>
                    <a:pt x="364046" y="141878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Myriad Pro"/>
              </a:endParaRPr>
            </a:p>
          </p:txBody>
        </p:sp>
        <p:sp>
          <p:nvSpPr>
            <p:cNvPr id="292" name="자유형: 도형 54"/>
            <p:cNvSpPr/>
            <p:nvPr/>
          </p:nvSpPr>
          <p:spPr>
            <a:xfrm>
              <a:off x="8891280" y="2084760"/>
              <a:ext cx="690120" cy="361080"/>
            </a:xfrm>
            <a:custGeom>
              <a:avLst/>
              <a:gdLst>
                <a:gd name="textAreaLeft" fmla="*/ 0 w 690120"/>
                <a:gd name="textAreaRight" fmla="*/ 690480 w 690120"/>
                <a:gd name="textAreaTop" fmla="*/ 0 h 361080"/>
                <a:gd name="textAreaBottom" fmla="*/ 361440 h 361080"/>
              </a:gdLst>
              <a:ahLst/>
              <a:cxnLst/>
              <a:rect l="textAreaLeft" t="textAreaTop" r="textAreaRight" b="textAreaBottom"/>
              <a:pathLst>
                <a:path w="295275" h="161925">
                  <a:moveTo>
                    <a:pt x="28622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151543"/>
                  </a:lnTo>
                  <a:cubicBezTo>
                    <a:pt x="7144" y="157639"/>
                    <a:pt x="12097" y="162687"/>
                    <a:pt x="18288" y="162687"/>
                  </a:cubicBezTo>
                  <a:lnTo>
                    <a:pt x="286226" y="162687"/>
                  </a:lnTo>
                  <a:cubicBezTo>
                    <a:pt x="292322" y="162687"/>
                    <a:pt x="297371" y="157734"/>
                    <a:pt x="297371" y="151543"/>
                  </a:cubicBezTo>
                  <a:lnTo>
                    <a:pt x="297371" y="18288"/>
                  </a:lnTo>
                  <a:cubicBezTo>
                    <a:pt x="297371" y="12192"/>
                    <a:pt x="292417" y="7144"/>
                    <a:pt x="286226" y="7144"/>
                  </a:cubicBezTo>
                  <a:close/>
                  <a:moveTo>
                    <a:pt x="73819" y="140399"/>
                  </a:moveTo>
                  <a:lnTo>
                    <a:pt x="29432" y="140399"/>
                  </a:lnTo>
                  <a:lnTo>
                    <a:pt x="29432" y="96012"/>
                  </a:lnTo>
                  <a:lnTo>
                    <a:pt x="73819" y="96012"/>
                  </a:lnTo>
                  <a:lnTo>
                    <a:pt x="73819" y="140399"/>
                  </a:lnTo>
                  <a:close/>
                  <a:moveTo>
                    <a:pt x="73819" y="73819"/>
                  </a:moveTo>
                  <a:lnTo>
                    <a:pt x="29432" y="73819"/>
                  </a:lnTo>
                  <a:lnTo>
                    <a:pt x="29432" y="29432"/>
                  </a:lnTo>
                  <a:lnTo>
                    <a:pt x="73819" y="29432"/>
                  </a:lnTo>
                  <a:lnTo>
                    <a:pt x="73819" y="73819"/>
                  </a:lnTo>
                  <a:close/>
                  <a:moveTo>
                    <a:pt x="141922" y="140399"/>
                  </a:moveTo>
                  <a:lnTo>
                    <a:pt x="96012" y="140399"/>
                  </a:lnTo>
                  <a:lnTo>
                    <a:pt x="96012" y="96012"/>
                  </a:lnTo>
                  <a:lnTo>
                    <a:pt x="141922" y="96012"/>
                  </a:lnTo>
                  <a:lnTo>
                    <a:pt x="141922" y="140399"/>
                  </a:lnTo>
                  <a:close/>
                  <a:moveTo>
                    <a:pt x="141922" y="73819"/>
                  </a:moveTo>
                  <a:lnTo>
                    <a:pt x="96012" y="73819"/>
                  </a:lnTo>
                  <a:lnTo>
                    <a:pt x="96012" y="29432"/>
                  </a:lnTo>
                  <a:lnTo>
                    <a:pt x="141922" y="29432"/>
                  </a:lnTo>
                  <a:lnTo>
                    <a:pt x="141922" y="73819"/>
                  </a:lnTo>
                  <a:close/>
                  <a:moveTo>
                    <a:pt x="208502" y="140399"/>
                  </a:moveTo>
                  <a:lnTo>
                    <a:pt x="164116" y="140399"/>
                  </a:lnTo>
                  <a:lnTo>
                    <a:pt x="164116" y="96012"/>
                  </a:lnTo>
                  <a:lnTo>
                    <a:pt x="208502" y="96012"/>
                  </a:lnTo>
                  <a:lnTo>
                    <a:pt x="208502" y="140399"/>
                  </a:lnTo>
                  <a:close/>
                  <a:moveTo>
                    <a:pt x="208502" y="73819"/>
                  </a:moveTo>
                  <a:lnTo>
                    <a:pt x="164116" y="73819"/>
                  </a:lnTo>
                  <a:lnTo>
                    <a:pt x="164116" y="29432"/>
                  </a:lnTo>
                  <a:lnTo>
                    <a:pt x="208502" y="29432"/>
                  </a:lnTo>
                  <a:lnTo>
                    <a:pt x="208502" y="73819"/>
                  </a:lnTo>
                  <a:close/>
                  <a:moveTo>
                    <a:pt x="275177" y="140399"/>
                  </a:moveTo>
                  <a:lnTo>
                    <a:pt x="230791" y="140399"/>
                  </a:lnTo>
                  <a:lnTo>
                    <a:pt x="230791" y="96012"/>
                  </a:lnTo>
                  <a:lnTo>
                    <a:pt x="275177" y="96012"/>
                  </a:lnTo>
                  <a:lnTo>
                    <a:pt x="275177" y="140399"/>
                  </a:lnTo>
                  <a:close/>
                  <a:moveTo>
                    <a:pt x="275177" y="73819"/>
                  </a:moveTo>
                  <a:lnTo>
                    <a:pt x="230791" y="73819"/>
                  </a:lnTo>
                  <a:lnTo>
                    <a:pt x="230791" y="29432"/>
                  </a:lnTo>
                  <a:lnTo>
                    <a:pt x="275177" y="29432"/>
                  </a:lnTo>
                  <a:lnTo>
                    <a:pt x="275177" y="73819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strike="noStrike" spc="-1" dirty="0">
                <a:solidFill>
                  <a:schemeClr val="dk1"/>
                </a:solidFill>
                <a:latin typeface="Myriad Pro"/>
              </a:endParaRPr>
            </a:p>
          </p:txBody>
        </p:sp>
      </p:grpSp>
      <p:sp>
        <p:nvSpPr>
          <p:cNvPr id="293" name="CuadroTexto 8"/>
          <p:cNvSpPr/>
          <p:nvPr/>
        </p:nvSpPr>
        <p:spPr>
          <a:xfrm>
            <a:off x="103239" y="3242494"/>
            <a:ext cx="4174200" cy="1308600"/>
          </a:xfrm>
          <a:prstGeom prst="rect">
            <a:avLst/>
          </a:prstGeom>
          <a:noFill/>
          <a:ln w="0">
            <a:noFill/>
          </a:ln>
          <a:effectLst>
            <a:glow rad="139680">
              <a:srgbClr val="00D45B">
                <a:alpha val="40000"/>
              </a:srgbClr>
            </a:glow>
            <a:innerShdw blurRad="63500" dist="50800" dir="13500000">
              <a:srgbClr val="000000">
                <a:alpha val="50000"/>
              </a:srgb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0" b="0" strike="noStrike" spc="-1" dirty="0">
                <a:solidFill>
                  <a:schemeClr val="dk1"/>
                </a:solidFill>
                <a:latin typeface="Myriad Pro"/>
              </a:rPr>
              <a:t>SCRUM</a:t>
            </a:r>
            <a:endParaRPr lang="en-US" sz="8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872640" y="5657760"/>
            <a:ext cx="35755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chemeClr val="lt1"/>
                </a:solidFill>
                <a:latin typeface="Myriad Pro"/>
                <a:ea typeface="Calibri"/>
              </a:rPr>
              <a:t>1. Robustos</a:t>
            </a:r>
            <a:endParaRPr lang="en-US" sz="24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448520" y="5657760"/>
            <a:ext cx="32317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chemeClr val="lt1"/>
                </a:solidFill>
                <a:latin typeface="Myriad Pro"/>
                <a:ea typeface="Calibri"/>
              </a:rPr>
              <a:t>2. </a:t>
            </a:r>
            <a:r>
              <a:rPr lang="en-US" sz="2400" b="0" strike="noStrike" spc="-1" dirty="0" err="1">
                <a:solidFill>
                  <a:schemeClr val="lt1"/>
                </a:solidFill>
                <a:latin typeface="Myriad Pro"/>
                <a:ea typeface="Calibri"/>
              </a:rPr>
              <a:t>Escalables</a:t>
            </a:r>
            <a:endParaRPr lang="en-US" sz="2400" b="0" strike="noStrike" spc="-1" dirty="0">
              <a:solidFill>
                <a:schemeClr val="dk1"/>
              </a:solidFill>
              <a:latin typeface="Myriad Pro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8024400" y="5661720"/>
            <a:ext cx="3231720" cy="71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strike="noStrike" spc="-1" dirty="0">
                <a:solidFill>
                  <a:schemeClr val="lt1"/>
                </a:solidFill>
                <a:latin typeface="Myriad Pro"/>
                <a:ea typeface="Calibri"/>
              </a:rPr>
              <a:t>3. </a:t>
            </a:r>
            <a:r>
              <a:rPr lang="en-US" sz="2400" b="0" strike="noStrike" spc="-1" dirty="0" err="1">
                <a:solidFill>
                  <a:schemeClr val="lt1"/>
                </a:solidFill>
                <a:latin typeface="Myriad Pro"/>
                <a:ea typeface="Calibri"/>
              </a:rPr>
              <a:t>Mantenibles</a:t>
            </a:r>
            <a:endParaRPr lang="en-US" sz="2400" b="0" strike="noStrike" spc="-1" dirty="0">
              <a:solidFill>
                <a:schemeClr val="dk1"/>
              </a:solidFill>
              <a:latin typeface="Myriad Pro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chemeClr val="dk1"/>
              </a:solidFill>
              <a:latin typeface="Myriad Pro"/>
            </a:endParaRPr>
          </a:p>
        </p:txBody>
      </p:sp>
      <p:sp>
        <p:nvSpPr>
          <p:cNvPr id="313" name="CuadroTexto 10"/>
          <p:cNvSpPr/>
          <p:nvPr/>
        </p:nvSpPr>
        <p:spPr>
          <a:xfrm>
            <a:off x="770040" y="1835055"/>
            <a:ext cx="3780720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2400" b="1" strike="noStrike" spc="-1" dirty="0">
                <a:solidFill>
                  <a:srgbClr val="002060"/>
                </a:solidFill>
                <a:latin typeface="Myriad Pro"/>
              </a:rPr>
              <a:t>Visual </a:t>
            </a:r>
            <a:r>
              <a:rPr lang="es-ES" sz="2400" b="1" strike="noStrike" spc="-1" dirty="0" err="1">
                <a:solidFill>
                  <a:srgbClr val="002060"/>
                </a:solidFill>
                <a:latin typeface="Myriad Pro"/>
              </a:rPr>
              <a:t>Paradigm</a:t>
            </a:r>
            <a:endParaRPr lang="es-ES" sz="2400" b="1" strike="noStrike" spc="-1" dirty="0">
              <a:solidFill>
                <a:srgbClr val="002060"/>
              </a:solidFill>
              <a:latin typeface="Myriad Pro"/>
            </a:endParaRPr>
          </a:p>
          <a:p>
            <a:pPr algn="ctr" defTabSz="914400">
              <a:lnSpc>
                <a:spcPct val="100000"/>
              </a:lnSpc>
            </a:pPr>
            <a:endParaRPr lang="es-ES" sz="2400" b="1" strike="noStrike" spc="-1" dirty="0">
              <a:solidFill>
                <a:srgbClr val="002060"/>
              </a:solidFill>
              <a:latin typeface="Myriad Pro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2400" b="1" spc="-1" dirty="0" err="1">
                <a:solidFill>
                  <a:srgbClr val="002060"/>
                </a:solidFill>
                <a:latin typeface="Myriad Pro"/>
              </a:rPr>
              <a:t>VSCode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7F6EEF-64E1-4736-8964-9324F34A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011" y="686774"/>
            <a:ext cx="7843977" cy="34954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B59883-FA3C-47CB-A5C1-87E3C81BA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61" y="1220653"/>
            <a:ext cx="2446798" cy="2427682"/>
          </a:xfrm>
          <a:prstGeom prst="rect">
            <a:avLst/>
          </a:prstGeom>
        </p:spPr>
      </p:pic>
      <p:sp>
        <p:nvSpPr>
          <p:cNvPr id="14" name="Rectángulo 8">
            <a:extLst>
              <a:ext uri="{FF2B5EF4-FFF2-40B4-BE49-F238E27FC236}">
                <a16:creationId xmlns:a16="http://schemas.microsoft.com/office/drawing/2014/main" id="{DF0377C8-EDE1-4C56-A5F6-EED865A34B6F}"/>
              </a:ext>
            </a:extLst>
          </p:cNvPr>
          <p:cNvSpPr/>
          <p:nvPr/>
        </p:nvSpPr>
        <p:spPr>
          <a:xfrm>
            <a:off x="638640" y="427680"/>
            <a:ext cx="6942960" cy="130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s-MX" sz="4000" b="1" strike="noStrike" spc="-1" dirty="0">
                <a:solidFill>
                  <a:schemeClr val="dk1"/>
                </a:solidFill>
                <a:latin typeface="Myriad Pro"/>
              </a:rPr>
              <a:t>Herramientas y tecnologías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ase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ido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ontenido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ontenido">
  <a:themeElements>
    <a:clrScheme name="20 UCI con tablas">
      <a:dk1>
        <a:srgbClr val="041A59"/>
      </a:dk1>
      <a:lt1>
        <a:srgbClr val="FFFFFF"/>
      </a:lt1>
      <a:dk2>
        <a:srgbClr val="000000"/>
      </a:dk2>
      <a:lt2>
        <a:srgbClr val="E7E6E6"/>
      </a:lt2>
      <a:accent1>
        <a:srgbClr val="F99E0D"/>
      </a:accent1>
      <a:accent2>
        <a:srgbClr val="CE002A"/>
      </a:accent2>
      <a:accent3>
        <a:srgbClr val="FF661A"/>
      </a:accent3>
      <a:accent4>
        <a:srgbClr val="5E9900"/>
      </a:accent4>
      <a:accent5>
        <a:srgbClr val="E000E0"/>
      </a:accent5>
      <a:accent6>
        <a:srgbClr val="22B260"/>
      </a:accent6>
      <a:hlink>
        <a:srgbClr val="1D71AE"/>
      </a:hlink>
      <a:folHlink>
        <a:srgbClr val="F99E0D"/>
      </a:folHlink>
    </a:clrScheme>
    <a:fontScheme name="Personalizado 2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940</Words>
  <Application>Microsoft Office PowerPoint</Application>
  <PresentationFormat>Panorámica</PresentationFormat>
  <Paragraphs>156</Paragraphs>
  <Slides>29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7</vt:i4>
      </vt:variant>
      <vt:variant>
        <vt:lpstr>Títulos de diapositiva</vt:lpstr>
      </vt:variant>
      <vt:variant>
        <vt:i4>29</vt:i4>
      </vt:variant>
    </vt:vector>
  </HeadingPairs>
  <TitlesOfParts>
    <vt:vector size="42" baseType="lpstr">
      <vt:lpstr>Arial</vt:lpstr>
      <vt:lpstr>Calibri</vt:lpstr>
      <vt:lpstr>Myriad Pro</vt:lpstr>
      <vt:lpstr>Symbol</vt:lpstr>
      <vt:lpstr>Times New Roman</vt:lpstr>
      <vt:lpstr>Wingdings</vt:lpstr>
      <vt:lpstr>Frase</vt:lpstr>
      <vt:lpstr>Frase</vt:lpstr>
      <vt:lpstr>Frase</vt:lpstr>
      <vt:lpstr>Frase</vt:lpstr>
      <vt:lpstr>Contenido</vt:lpstr>
      <vt:lpstr>Contenido</vt:lpstr>
      <vt:lpstr>Contenido</vt:lpstr>
      <vt:lpstr>Título: Aplicación sobre Gestión de Eventos Título: Aplicación sobre Gestión de Eventos “E-vent Horizon” </vt:lpstr>
      <vt:lpstr>INTRODUCCIÓN</vt:lpstr>
      <vt:lpstr>Situación problemática </vt:lpstr>
      <vt:lpstr>Objetivo</vt:lpstr>
      <vt:lpstr>El campo de acción</vt:lpstr>
      <vt:lpstr>OBJETIVO GENERAL</vt:lpstr>
      <vt:lpstr>Metodología de desarrollo de software</vt:lpstr>
      <vt:lpstr>Metodología de desarrollo de software </vt:lpstr>
      <vt:lpstr>Presentación de PowerPoint</vt:lpstr>
      <vt:lpstr>Presentación de PowerPoint</vt:lpstr>
      <vt:lpstr> Herramientas y tecnologías</vt:lpstr>
      <vt:lpstr>Reglas del negocio </vt:lpstr>
      <vt:lpstr>Sistema Propuesto</vt:lpstr>
      <vt:lpstr>Diagrama de caso de uso</vt:lpstr>
      <vt:lpstr>Diagrama de Actividades del Caso de Uso del Negocio &lt;Autenticación&gt;</vt:lpstr>
      <vt:lpstr>Diagrama de Actividades del Caso de Uso del Negocio &lt;Registro Evento&gt;</vt:lpstr>
      <vt:lpstr>Requisitos Funcionales </vt:lpstr>
      <vt:lpstr>Diagrama de Clases del Caso de Uso &lt;Gestionar Evento&gt;</vt:lpstr>
      <vt:lpstr>Diagrama de Interacción &lt;Gestionar Evento&gt;  </vt:lpstr>
      <vt:lpstr>Diagrama de Paquetes  </vt:lpstr>
      <vt:lpstr>Mapa de Navegación del Sistema E-vent Horizon  </vt:lpstr>
      <vt:lpstr>Propuesta de solución</vt:lpstr>
      <vt:lpstr>Estilo arquitectónico</vt:lpstr>
      <vt:lpstr>Estilo arquitectónico</vt:lpstr>
      <vt:lpstr>Patrones de Diseño</vt:lpstr>
      <vt:lpstr>Modelo de Datos</vt:lpstr>
      <vt:lpstr>Conclusiones Generales</vt:lpstr>
      <vt:lpstr>Conclusiones Generales</vt:lpstr>
      <vt:lpstr>Título: Aplicación sobre Gestión de Eventos “E-vent Horizon 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Hector Betancourt Matos</dc:creator>
  <dc:description/>
  <cp:lastModifiedBy>Luis</cp:lastModifiedBy>
  <cp:revision>1237</cp:revision>
  <dcterms:created xsi:type="dcterms:W3CDTF">2022-02-03T04:43:00Z</dcterms:created>
  <dcterms:modified xsi:type="dcterms:W3CDTF">2025-06-13T18:02:33Z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9AED4D6247A2442B89FCF6BCC49E7703_12</vt:lpwstr>
  </property>
  <property fmtid="{D5CDD505-2E9C-101B-9397-08002B2CF9AE}" pid="3" name="KSOProductBuildVer">
    <vt:lpwstr>2058-12.2.0.19307</vt:lpwstr>
  </property>
  <property fmtid="{D5CDD505-2E9C-101B-9397-08002B2CF9AE}" pid="4" name="Notes">
    <vt:i4>24</vt:i4>
  </property>
  <property fmtid="{D5CDD505-2E9C-101B-9397-08002B2CF9AE}" pid="5" name="PresentationFormat">
    <vt:lpwstr>Panorámica</vt:lpwstr>
  </property>
  <property fmtid="{D5CDD505-2E9C-101B-9397-08002B2CF9AE}" pid="6" name="Slides">
    <vt:i4>50</vt:i4>
  </property>
</Properties>
</file>