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8"/>
  </p:notesMasterIdLst>
  <p:handoutMasterIdLst>
    <p:handoutMasterId r:id="rId29"/>
  </p:handoutMasterIdLst>
  <p:sldIdLst>
    <p:sldId id="257" r:id="rId16"/>
    <p:sldId id="420" r:id="rId17"/>
    <p:sldId id="433" r:id="rId18"/>
    <p:sldId id="435" r:id="rId19"/>
    <p:sldId id="438" r:id="rId20"/>
    <p:sldId id="434" r:id="rId21"/>
    <p:sldId id="439" r:id="rId22"/>
    <p:sldId id="436" r:id="rId23"/>
    <p:sldId id="422" r:id="rId24"/>
    <p:sldId id="423" r:id="rId25"/>
    <p:sldId id="413" r:id="rId26"/>
    <p:sldId id="421" r:id="rId27"/>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7" autoAdjust="0"/>
    <p:restoredTop sz="92876" autoAdjust="0"/>
  </p:normalViewPr>
  <p:slideViewPr>
    <p:cSldViewPr>
      <p:cViewPr varScale="1">
        <p:scale>
          <a:sx n="65" d="100"/>
          <a:sy n="65" d="100"/>
        </p:scale>
        <p:origin x="24" y="921"/>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1/16/2017 9:05 AM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1/16/2017 9:05 AM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1/16/2017 9:05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9:05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9:05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9511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9:05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7675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51956">
              <a:defRPr/>
            </a:pPr>
            <a:fld id="{38EEC551-8CDA-4EB6-89BB-2A86C9F091C8}" type="datetime8">
              <a:rPr lang="en-US">
                <a:solidFill>
                  <a:prstClr val="black"/>
                </a:solidFill>
              </a:rPr>
              <a:pPr defTabSz="951956">
                <a:defRPr/>
              </a:pPr>
              <a:t>1/16/2017 9:05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8</a:t>
            </a:fld>
            <a:endParaRPr lang="en-US" dirty="0">
              <a:solidFill>
                <a:prstClr val="black"/>
              </a:solidFill>
            </a:endParaRPr>
          </a:p>
        </p:txBody>
      </p:sp>
    </p:spTree>
    <p:extLst>
      <p:ext uri="{BB962C8B-B14F-4D97-AF65-F5344CB8AC3E}">
        <p14:creationId xmlns:p14="http://schemas.microsoft.com/office/powerpoint/2010/main" val="243034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9:05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fundamentals/routing"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docs.asp.net/en/latest/fundamentals/localization.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MVC Applications with </a:t>
            </a:r>
            <a:r>
              <a:rPr lang="en-US"/>
              <a:t>ASP.NET Core</a:t>
            </a:r>
            <a:endParaRPr lang="en-US" sz="3600" dirty="0"/>
          </a:p>
        </p:txBody>
      </p:sp>
      <p:sp>
        <p:nvSpPr>
          <p:cNvPr id="3" name="Text Placeholder 2"/>
          <p:cNvSpPr>
            <a:spLocks noGrp="1"/>
          </p:cNvSpPr>
          <p:nvPr>
            <p:ph type="body" sz="quarter" idx="12"/>
          </p:nvPr>
        </p:nvSpPr>
        <p:spPr/>
        <p:txBody>
          <a:bodyPr/>
          <a:lstStyle/>
          <a:p>
            <a:r>
              <a:rPr lang="en-US" sz="2400" dirty="0"/>
              <a:t>Jon Galloway</a:t>
            </a:r>
          </a:p>
          <a:p>
            <a:r>
              <a:rPr lang="en-US" sz="2400" dirty="0"/>
              <a:t>Technical Evangelist </a:t>
            </a:r>
          </a:p>
          <a:p>
            <a:r>
              <a:rPr lang="en-US" sz="2400" dirty="0"/>
              <a:t>@</a:t>
            </a:r>
            <a:r>
              <a:rPr lang="en-US" sz="2400" dirty="0" err="1"/>
              <a:t>jongalloway</a:t>
            </a:r>
            <a:endParaRPr lang="en-US" sz="2400" dirty="0"/>
          </a:p>
          <a:p>
            <a:r>
              <a:rPr lang="en-US" sz="2400" dirty="0"/>
              <a:t>jon.galloway@microsoft.com</a:t>
            </a:r>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92026"/>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sz="2800" dirty="0">
                <a:hlinkClick r:id="rId3"/>
              </a:rPr>
              <a:t>https://docs.microsoft.com/en-us/aspnet/core/fundamentals/routing</a:t>
            </a:r>
            <a:r>
              <a:rPr lang="en-US" sz="2800"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41" y="571214"/>
            <a:ext cx="8961022" cy="1828786"/>
          </a:xfrm>
        </p:spPr>
        <p:txBody>
          <a:bodyPr/>
          <a:lstStyle/>
          <a:p>
            <a:r>
              <a:rPr lang="en-US" dirty="0"/>
              <a:t>Demo: </a:t>
            </a:r>
            <a:br>
              <a:rPr lang="en-US" dirty="0"/>
            </a:br>
            <a:br>
              <a:rPr lang="en-US" dirty="0"/>
            </a:br>
            <a:r>
              <a:rPr lang="en-US" dirty="0"/>
              <a:t>Nothing </a:t>
            </a:r>
            <a:br>
              <a:rPr lang="en-US" dirty="0"/>
            </a:br>
            <a:r>
              <a:rPr lang="en-US" dirty="0"/>
              <a:t>has </a:t>
            </a:r>
            <a:br>
              <a:rPr lang="en-US" dirty="0"/>
            </a:br>
            <a:r>
              <a:rPr lang="en-US" dirty="0"/>
              <a:t>changed!</a:t>
            </a:r>
          </a:p>
        </p:txBody>
      </p:sp>
      <p:pic>
        <p:nvPicPr>
          <p:cNvPr id="3" name="Picture 2"/>
          <p:cNvPicPr>
            <a:picLocks noChangeAspect="1"/>
          </p:cNvPicPr>
          <p:nvPr/>
        </p:nvPicPr>
        <p:blipFill>
          <a:blip r:embed="rId3"/>
          <a:stretch>
            <a:fillRect/>
          </a:stretch>
        </p:blipFill>
        <p:spPr>
          <a:xfrm>
            <a:off x="5361934" y="0"/>
            <a:ext cx="7091479" cy="6994525"/>
          </a:xfrm>
          <a:prstGeom prst="rect">
            <a:avLst/>
          </a:prstGeom>
        </p:spPr>
      </p:pic>
    </p:spTree>
    <p:extLst>
      <p:ext uri="{BB962C8B-B14F-4D97-AF65-F5344CB8AC3E}">
        <p14:creationId xmlns:p14="http://schemas.microsoft.com/office/powerpoint/2010/main" val="253639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019" y="571214"/>
            <a:ext cx="10149729" cy="1828786"/>
          </a:xfrm>
        </p:spPr>
        <p:txBody>
          <a:bodyPr/>
          <a:lstStyle/>
          <a:p>
            <a:r>
              <a:rPr lang="en-US" dirty="0"/>
              <a:t>Demo: </a:t>
            </a:r>
            <a:br>
              <a:rPr lang="en-US" dirty="0"/>
            </a:br>
            <a:r>
              <a:rPr lang="en-US" dirty="0"/>
              <a:t>Everything </a:t>
            </a:r>
            <a:br>
              <a:rPr lang="en-US" dirty="0"/>
            </a:br>
            <a:r>
              <a:rPr lang="en-US" dirty="0"/>
              <a:t>has </a:t>
            </a:r>
            <a:br>
              <a:rPr lang="en-US" dirty="0"/>
            </a:br>
            <a:r>
              <a:rPr lang="en-US" dirty="0"/>
              <a:t>changed!</a:t>
            </a:r>
          </a:p>
        </p:txBody>
      </p:sp>
      <p:pic>
        <p:nvPicPr>
          <p:cNvPr id="3" name="Picture 2"/>
          <p:cNvPicPr>
            <a:picLocks noChangeAspect="1"/>
          </p:cNvPicPr>
          <p:nvPr/>
        </p:nvPicPr>
        <p:blipFill>
          <a:blip r:embed="rId3"/>
          <a:stretch>
            <a:fillRect/>
          </a:stretch>
        </p:blipFill>
        <p:spPr>
          <a:xfrm>
            <a:off x="5395286" y="-5401"/>
            <a:ext cx="6999925" cy="6999925"/>
          </a:xfrm>
          <a:prstGeom prst="rect">
            <a:avLst/>
          </a:prstGeom>
        </p:spPr>
      </p:pic>
    </p:spTree>
    <p:extLst>
      <p:ext uri="{BB962C8B-B14F-4D97-AF65-F5344CB8AC3E}">
        <p14:creationId xmlns:p14="http://schemas.microsoft.com/office/powerpoint/2010/main" val="230503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4150390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(sessions later)</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6725047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rot="5400000">
            <a:off x="6433805" y="1312244"/>
            <a:ext cx="6087830"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672" b="0" i="0" u="none" strike="noStrike" kern="1200" cap="none" spc="0" normalizeH="0" baseline="0" noProof="0">
                <a:ln>
                  <a:noFill/>
                </a:ln>
                <a:solidFill>
                  <a:srgbClr val="FFFFFF"/>
                </a:solidFill>
                <a:effectLst/>
                <a:uLnTx/>
                <a:uFillTx/>
                <a:latin typeface="Segoe UI"/>
                <a:ea typeface="+mn-ea"/>
                <a:cs typeface="+mn-cs"/>
              </a:rPr>
              <a:t>Open Source</a:t>
            </a:r>
            <a:endParaRPr kumimoji="0" lang="en-US" sz="3672"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 name="Group 2"/>
          <p:cNvGrpSpPr/>
          <p:nvPr/>
        </p:nvGrpSpPr>
        <p:grpSpPr>
          <a:xfrm>
            <a:off x="5144994" y="229456"/>
            <a:ext cx="2146476" cy="6535621"/>
            <a:chOff x="5144994" y="229456"/>
            <a:chExt cx="2146476" cy="6535621"/>
          </a:xfrm>
        </p:grpSpPr>
        <p:sp>
          <p:nvSpPr>
            <p:cNvPr id="4" name="Rectangle 3"/>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a:t>
              </a:r>
            </a:p>
          </p:txBody>
        </p:sp>
      </p:gr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 WebEngine4.dll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FFFF"/>
                </a:solidFill>
                <a:effectLst/>
                <a:uLnTx/>
                <a:uFillTx/>
                <a:latin typeface="Segoe UI"/>
                <a:ea typeface="+mn-ea"/>
                <a:cs typeface="+mn-cs"/>
              </a:rPr>
              <a:t>System.Web</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MSBuild</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CodeDOM</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Segoe UI"/>
              </a:rPr>
              <a:t>dotnet</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Application</a:t>
            </a: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dotnet </a:t>
            </a:r>
            <a:r>
              <a:rPr kumimoji="0" lang="en-US" sz="1600" b="0" i="0" u="none" strike="noStrike" kern="1200" cap="none" spc="0" normalizeH="0" baseline="0" noProof="0" dirty="0">
                <a:ln>
                  <a:noFill/>
                </a:ln>
                <a:solidFill>
                  <a:srgbClr val="FFFFFF"/>
                </a:solidFill>
                <a:effectLst/>
                <a:uLnTx/>
                <a:uFillTx/>
                <a:latin typeface="Segoe UI"/>
                <a:ea typeface="+mn-ea"/>
                <a:cs typeface="+mn-cs"/>
              </a:rPr>
              <a:t>(Roslyn)</a:t>
            </a:r>
          </a:p>
        </p:txBody>
      </p:sp>
    </p:spTree>
    <p:extLst>
      <p:ext uri="{BB962C8B-B14F-4D97-AF65-F5344CB8AC3E}">
        <p14:creationId xmlns:p14="http://schemas.microsoft.com/office/powerpoint/2010/main" val="424788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0"/>
                                        <p:tgtEl>
                                          <p:spTgt spid="33"/>
                                        </p:tgtEl>
                                      </p:cBhvr>
                                    </p:animEffect>
                                    <p:anim calcmode="lin" valueType="num">
                                      <p:cBhvr>
                                        <p:cTn id="66" dur="1000" fill="hold"/>
                                        <p:tgtEl>
                                          <p:spTgt spid="33"/>
                                        </p:tgtEl>
                                        <p:attrNameLst>
                                          <p:attrName>ppt_x</p:attrName>
                                        </p:attrNameLst>
                                      </p:cBhvr>
                                      <p:tavLst>
                                        <p:tav tm="0">
                                          <p:val>
                                            <p:strVal val="#ppt_x"/>
                                          </p:val>
                                        </p:tav>
                                        <p:tav tm="100000">
                                          <p:val>
                                            <p:strVal val="#ppt_x"/>
                                          </p:val>
                                        </p:tav>
                                      </p:tavLst>
                                    </p:anim>
                                    <p:anim calcmode="lin" valueType="num">
                                      <p:cBhvr>
                                        <p:cTn id="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30625</TotalTime>
  <Words>495</Words>
  <Application>Microsoft Office PowerPoint</Application>
  <PresentationFormat>Custom</PresentationFormat>
  <Paragraphs>109</Paragraphs>
  <Slides>12</Slides>
  <Notes>7</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12</vt:i4>
      </vt:variant>
    </vt:vector>
  </HeadingPairs>
  <TitlesOfParts>
    <vt:vector size="35"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MVC Applications with ASP.NET Core</vt:lpstr>
      <vt:lpstr>MVC</vt:lpstr>
      <vt:lpstr>What’s (pretty much) the same</vt:lpstr>
      <vt:lpstr>Demo:   Nothing  has  changed!</vt:lpstr>
      <vt:lpstr>Demo:  Everything  has  changed!</vt:lpstr>
      <vt:lpstr>What’s Changed</vt:lpstr>
      <vt:lpstr>What’s new (sessions later)</vt:lpstr>
      <vt:lpstr>PowerPoint Presentation</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Jon Galloway</cp:lastModifiedBy>
  <cp:revision>579</cp:revision>
  <cp:lastPrinted>2015-11-03T20:58:11Z</cp:lastPrinted>
  <dcterms:created xsi:type="dcterms:W3CDTF">2014-06-10T19:28:25Z</dcterms:created>
  <dcterms:modified xsi:type="dcterms:W3CDTF">2017-01-16T09:14:24Z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