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6.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8.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theme/theme9.xml" ContentType="application/vnd.openxmlformats-officedocument.theme+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10.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1.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4"/>
    <p:sldMasterId id="2147484302" r:id="rId5"/>
    <p:sldMasterId id="2147484335" r:id="rId6"/>
    <p:sldMasterId id="2147484352" r:id="rId7"/>
    <p:sldMasterId id="2147484387" r:id="rId8"/>
    <p:sldMasterId id="2147484413" r:id="rId9"/>
    <p:sldMasterId id="2147484449" r:id="rId10"/>
    <p:sldMasterId id="2147484476" r:id="rId11"/>
    <p:sldMasterId id="2147484512" r:id="rId12"/>
    <p:sldMasterId id="2147484526" r:id="rId13"/>
    <p:sldMasterId id="2147484597" r:id="rId14"/>
    <p:sldMasterId id="2147484616" r:id="rId15"/>
  </p:sldMasterIdLst>
  <p:notesMasterIdLst>
    <p:notesMasterId r:id="rId27"/>
  </p:notesMasterIdLst>
  <p:handoutMasterIdLst>
    <p:handoutMasterId r:id="rId28"/>
  </p:handoutMasterIdLst>
  <p:sldIdLst>
    <p:sldId id="257" r:id="rId16"/>
    <p:sldId id="420" r:id="rId17"/>
    <p:sldId id="433" r:id="rId18"/>
    <p:sldId id="435" r:id="rId19"/>
    <p:sldId id="438" r:id="rId20"/>
    <p:sldId id="434" r:id="rId21"/>
    <p:sldId id="436" r:id="rId22"/>
    <p:sldId id="422" r:id="rId23"/>
    <p:sldId id="423" r:id="rId24"/>
    <p:sldId id="413" r:id="rId25"/>
    <p:sldId id="421" r:id="rId26"/>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FF8B00"/>
    <a:srgbClr val="057BD3"/>
    <a:srgbClr val="68217A"/>
    <a:srgbClr val="92D050"/>
    <a:srgbClr val="0072C6"/>
    <a:srgbClr val="2C3E50"/>
    <a:srgbClr val="000000"/>
    <a:srgbClr val="7979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7" autoAdjust="0"/>
    <p:restoredTop sz="92876" autoAdjust="0"/>
  </p:normalViewPr>
  <p:slideViewPr>
    <p:cSldViewPr>
      <p:cViewPr varScale="1">
        <p:scale>
          <a:sx n="95" d="100"/>
          <a:sy n="95" d="100"/>
        </p:scale>
        <p:origin x="33" y="25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02"/>
    </p:cViewPr>
  </p:sorterViewPr>
  <p:notesViewPr>
    <p:cSldViewPr showGuides="1">
      <p:cViewPr varScale="1">
        <p:scale>
          <a:sx n="70" d="100"/>
          <a:sy n="70" d="100"/>
        </p:scale>
        <p:origin x="3240" y="72"/>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C8D045D-9A66-44E7-900A-FC6D0BD4E54A}" type="datetime8">
              <a:rPr lang="en-US" smtClean="0">
                <a:latin typeface="Segoe UI" pitchFamily="34" charset="0"/>
              </a:rPr>
              <a:t>1/16/2017 8:19 AM</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3324" tIns="46662" rIns="93324" bIns="46662" rtlCol="0" anchor="b"/>
          <a:lstStyle>
            <a:lvl1pPr algn="l">
              <a:defRPr sz="1200"/>
            </a:lvl1pPr>
          </a:lstStyle>
          <a:p>
            <a:pPr marL="406671" defTabSz="93292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22814" y="8842029"/>
            <a:ext cx="1098660" cy="4654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8843645"/>
            <a:ext cx="6063276" cy="362391"/>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38EEC551-8CDA-4EB6-89BB-2A86C9F091C8}" type="datetime8">
              <a:rPr lang="en-US" smtClean="0"/>
              <a:t>1/16/2017 8:19 AM</a:t>
            </a:fld>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29"/>
            <a:ext cx="969904" cy="4654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1956">
              <a:defRPr/>
            </a:pPr>
            <a:fld id="{EA66B9C7-15EC-4EB1-9F5F-52E1084B6642}" type="datetime8">
              <a:rPr lang="en-US">
                <a:solidFill>
                  <a:prstClr val="black"/>
                </a:solidFill>
              </a:rPr>
              <a:pPr defTabSz="951956">
                <a:defRPr/>
              </a:pPr>
              <a:t>1/16/2017 8:19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1</a:t>
            </a:fld>
            <a:endParaRPr lang="en-US" dirty="0">
              <a:solidFill>
                <a:prstClr val="black"/>
              </a:solidFill>
            </a:endParaRPr>
          </a:p>
        </p:txBody>
      </p:sp>
    </p:spTree>
    <p:extLst>
      <p:ext uri="{BB962C8B-B14F-4D97-AF65-F5344CB8AC3E}">
        <p14:creationId xmlns:p14="http://schemas.microsoft.com/office/powerpoint/2010/main" val="1227104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3912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9511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7675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1956">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51956">
              <a:defRPr/>
            </a:pPr>
            <a:fld id="{38EEC551-8CDA-4EB6-89BB-2A86C9F091C8}" type="datetime8">
              <a:rPr lang="en-US">
                <a:solidFill>
                  <a:prstClr val="black"/>
                </a:solidFill>
              </a:rPr>
              <a:pPr defTabSz="951956">
                <a:defRPr/>
              </a:pPr>
              <a:t>1/16/2017 8:20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951956">
              <a:defRPr/>
            </a:pPr>
            <a:fld id="{B4008EB6-D09E-4580-8CD6-DDB14511944F}" type="slidenum">
              <a:rPr lang="en-US">
                <a:solidFill>
                  <a:prstClr val="black"/>
                </a:solidFill>
              </a:rPr>
              <a:pPr defTabSz="951956">
                <a:defRPr/>
              </a:pPr>
              <a:t>7</a:t>
            </a:fld>
            <a:endParaRPr lang="en-US" dirty="0">
              <a:solidFill>
                <a:prstClr val="black"/>
              </a:solidFill>
            </a:endParaRPr>
          </a:p>
        </p:txBody>
      </p:sp>
    </p:spTree>
    <p:extLst>
      <p:ext uri="{BB962C8B-B14F-4D97-AF65-F5344CB8AC3E}">
        <p14:creationId xmlns:p14="http://schemas.microsoft.com/office/powerpoint/2010/main" val="24303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8017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1/16/2017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37866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Master" Target="../slideMasters/slideMaster5.xml"/><Relationship Id="rId4" Type="http://schemas.openxmlformats.org/officeDocument/2006/relationships/image" Target="../media/image32.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3.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Master" Target="../slideMasters/slideMaster5.xml"/><Relationship Id="rId4" Type="http://schemas.openxmlformats.org/officeDocument/2006/relationships/image" Target="../media/image34.png"/></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6.xml"/><Relationship Id="rId4" Type="http://schemas.openxmlformats.org/officeDocument/2006/relationships/image" Target="../media/image18.wmf"/></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6.xml"/><Relationship Id="rId4"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6.xml"/><Relationship Id="rId4" Type="http://schemas.openxmlformats.org/officeDocument/2006/relationships/image" Target="../media/image21.png"/></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8.xml"/><Relationship Id="rId4" Type="http://schemas.openxmlformats.org/officeDocument/2006/relationships/image" Target="../media/image18.wmf"/></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8.xml"/><Relationship Id="rId4" Type="http://schemas.openxmlformats.org/officeDocument/2006/relationships/image" Target="../media/image17.png"/></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8.xml"/><Relationship Id="rId4" Type="http://schemas.openxmlformats.org/officeDocument/2006/relationships/image" Target="../media/image21.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9.pn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 Id="rId4" Type="http://schemas.openxmlformats.org/officeDocument/2006/relationships/image" Target="../media/image21.pn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creen">
    <p:bg>
      <p:bgPr>
        <a:solidFill>
          <a:srgbClr val="0078D7"/>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52480" y="6030461"/>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2985" y="662653"/>
            <a:ext cx="10461592" cy="5205888"/>
          </a:xfrm>
          <a:prstGeom prst="rect">
            <a:avLst/>
          </a:prstGeom>
        </p:spPr>
      </p:pic>
    </p:spTree>
    <p:extLst>
      <p:ext uri="{BB962C8B-B14F-4D97-AF65-F5344CB8AC3E}">
        <p14:creationId xmlns:p14="http://schemas.microsoft.com/office/powerpoint/2010/main" val="1074341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5759928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03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69231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0874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0801372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1382559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Ops Title">
    <p:bg>
      <p:bgPr>
        <a:solidFill>
          <a:schemeClr val="tx1"/>
        </a:solidFill>
        <a:effectLst/>
      </p:bgPr>
    </p:bg>
    <p:spTree>
      <p:nvGrpSpPr>
        <p:cNvPr id="1" name=""/>
        <p:cNvGrpSpPr/>
        <p:nvPr/>
      </p:nvGrpSpPr>
      <p:grpSpPr>
        <a:xfrm>
          <a:off x="0" y="0"/>
          <a:ext cx="0" cy="0"/>
          <a:chOff x="0" y="0"/>
          <a:chExt cx="0" cy="0"/>
        </a:xfrm>
      </p:grpSpPr>
      <p:pic>
        <p:nvPicPr>
          <p:cNvPr id="3" name="Picture 2" descr="Microsof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0"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4" name="Picture 3" descr="DevOps_KeyVisu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776542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DevTest Titl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9"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4"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7" name="Picture 6"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5192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Mobile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1" y="4375682"/>
            <a:ext cx="5848080" cy="914400"/>
          </a:xfrm>
          <a:prstGeom prst="rect">
            <a:avLst/>
          </a:prstGeom>
          <a:noFill/>
        </p:spPr>
        <p:txBody>
          <a:bodyPr lIns="107536" tIns="80653" rIns="107536" bIns="80653">
            <a:noAutofit/>
          </a:bodyPr>
          <a:lstStyle>
            <a:lvl1pPr marL="0" indent="0">
              <a:spcBef>
                <a:spcPts val="0"/>
              </a:spcBef>
              <a:buNone/>
              <a:defRPr sz="1904" b="0" i="0" spc="0" baseline="0">
                <a:solidFill>
                  <a:srgbClr val="616161"/>
                </a:solidFill>
                <a:latin typeface="Segoe UI"/>
                <a:cs typeface="Segoe UI"/>
              </a:defRPr>
            </a:lvl1pPr>
          </a:lstStyle>
          <a:p>
            <a:pPr lvl="0"/>
            <a:r>
              <a:rPr lang="en-US" dirty="0"/>
              <a:t>Speaker Name</a:t>
            </a:r>
          </a:p>
        </p:txBody>
      </p:sp>
      <p:sp>
        <p:nvSpPr>
          <p:cNvPr id="11" name="Title 1"/>
          <p:cNvSpPr>
            <a:spLocks noGrp="1"/>
          </p:cNvSpPr>
          <p:nvPr>
            <p:ph type="title" hasCustomPrompt="1"/>
          </p:nvPr>
        </p:nvSpPr>
        <p:spPr>
          <a:xfrm>
            <a:off x="369232" y="2670893"/>
            <a:ext cx="5848080" cy="1469661"/>
          </a:xfrm>
          <a:prstGeom prst="rect">
            <a:avLst/>
          </a:prstGeom>
          <a:noFill/>
        </p:spPr>
        <p:txBody>
          <a:bodyPr lIns="107536" tIns="67211" rIns="107536" bIns="67211" anchor="t" anchorCtr="0"/>
          <a:lstStyle>
            <a:lvl1pPr>
              <a:defRPr sz="5304" spc="-101" baseline="0">
                <a:solidFill>
                  <a:srgbClr val="616161"/>
                </a:solidFill>
              </a:defRPr>
            </a:lvl1pPr>
          </a:lstStyle>
          <a:p>
            <a:r>
              <a:rPr lang="en-US" dirty="0"/>
              <a:t>Presentation title</a:t>
            </a:r>
          </a:p>
        </p:txBody>
      </p:sp>
      <p:sp>
        <p:nvSpPr>
          <p:cNvPr id="13" name="Text Placeholder 3"/>
          <p:cNvSpPr>
            <a:spLocks noGrp="1"/>
          </p:cNvSpPr>
          <p:nvPr>
            <p:ph type="body" sz="quarter" idx="13" hasCustomPrompt="1"/>
          </p:nvPr>
        </p:nvSpPr>
        <p:spPr>
          <a:xfrm>
            <a:off x="371500" y="2231788"/>
            <a:ext cx="3662145" cy="433625"/>
          </a:xfrm>
          <a:prstGeom prst="rect">
            <a:avLst/>
          </a:prstGeom>
        </p:spPr>
        <p:txBody>
          <a:bodyPr vert="horz" lIns="160093" tIns="40023" rIns="80047" bIns="40023" anchor="b" anchorCtr="0"/>
          <a:lstStyle>
            <a:lvl1pPr marL="0" indent="0">
              <a:buNone/>
              <a:defRPr sz="1904">
                <a:solidFill>
                  <a:schemeClr val="bg1"/>
                </a:solidFill>
              </a:defRPr>
            </a:lvl1pPr>
            <a:lvl4pPr marL="1632831" indent="0">
              <a:buNone/>
              <a:defRPr/>
            </a:lvl4pPr>
          </a:lstStyle>
          <a:p>
            <a:pPr lvl="0"/>
            <a:r>
              <a:rPr lang="en-US" dirty="0"/>
              <a:t>SCENARIO</a:t>
            </a:r>
          </a:p>
        </p:txBody>
      </p:sp>
      <p:pic>
        <p:nvPicPr>
          <p:cNvPr id="9" name="Picture 8" descr="CloudCampaign_LockupV2_Gra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57" y="367643"/>
            <a:ext cx="2850081" cy="228326"/>
          </a:xfrm>
          <a:prstGeom prst="rect">
            <a:avLst/>
          </a:prstGeom>
        </p:spPr>
      </p:pic>
      <p:pic>
        <p:nvPicPr>
          <p:cNvPr id="10" name="Picture 9" descr="Microsof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58" y="6411054"/>
            <a:ext cx="1455115" cy="31068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6539" y="1632722"/>
            <a:ext cx="4413986" cy="4413360"/>
          </a:xfrm>
          <a:prstGeom prst="rect">
            <a:avLst/>
          </a:prstGeom>
        </p:spPr>
      </p:pic>
    </p:spTree>
    <p:extLst>
      <p:ext uri="{BB962C8B-B14F-4D97-AF65-F5344CB8AC3E}">
        <p14:creationId xmlns:p14="http://schemas.microsoft.com/office/powerpoint/2010/main" val="3500401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Ops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descr="DevOps_KeyVisu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14086052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DevTest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204636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08756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obile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071" y="277159"/>
            <a:ext cx="7315200" cy="1831975"/>
          </a:xfrm>
          <a:prstGeom prst="rect">
            <a:avLst/>
          </a:prstGeom>
          <a:noFill/>
        </p:spPr>
        <p:txBody>
          <a:bodyPr lIns="80047" tIns="67211" rIns="80047" bIns="67211" anchor="t" anchorCtr="0"/>
          <a:lstStyle>
            <a:lvl1pPr>
              <a:defRPr sz="8703" spc="-101" baseline="0">
                <a:solidFill>
                  <a:srgbClr val="616161"/>
                </a:solidFill>
              </a:defRPr>
            </a:lvl1pPr>
          </a:lstStyle>
          <a:p>
            <a:r>
              <a:rPr lang="en-US" dirty="0"/>
              <a:t>Section title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564" y="2186664"/>
            <a:ext cx="4707301" cy="4706633"/>
          </a:xfrm>
          <a:prstGeom prst="rect">
            <a:avLst/>
          </a:prstGeom>
        </p:spPr>
      </p:pic>
    </p:spTree>
    <p:extLst>
      <p:ext uri="{BB962C8B-B14F-4D97-AF65-F5344CB8AC3E}">
        <p14:creationId xmlns:p14="http://schemas.microsoft.com/office/powerpoint/2010/main" val="4161382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vTest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73203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vOps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12373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Mobil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chemeClr val="tx1"/>
                </a:solidFill>
              </a:defRPr>
            </a:lvl1pPr>
          </a:lstStyle>
          <a:p>
            <a:r>
              <a:rPr lang="en-US" dirty="0"/>
              <a:t>Section title</a:t>
            </a:r>
          </a:p>
        </p:txBody>
      </p:sp>
    </p:spTree>
    <p:extLst>
      <p:ext uri="{BB962C8B-B14F-4D97-AF65-F5344CB8AC3E}">
        <p14:creationId xmlns:p14="http://schemas.microsoft.com/office/powerpoint/2010/main" val="2880665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DevTest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407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Ops Blank Accen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6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Mobil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2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prstGeom prst="rect">
            <a:avLst/>
          </a:prstGeo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3763403"/>
            <a:ext cx="7315200" cy="1837298"/>
          </a:xfrm>
          <a:prstGeom prst="rect">
            <a:avLst/>
          </a:prstGeo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4241373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a:prstGeom prst="rect">
            <a:avLst/>
          </a:prstGeom>
        </p:spPr>
        <p:txBody>
          <a:bodyPr/>
          <a:lstStyle/>
          <a:p>
            <a:endParaRPr lang="en-US" dirty="0"/>
          </a:p>
        </p:txBody>
      </p:sp>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2956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75156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2" name="Rectangle 1"/>
          <p:cNvSpPr/>
          <p:nvPr userDrawn="1"/>
        </p:nvSpPr>
        <p:spPr bwMode="auto">
          <a:xfrm>
            <a:off x="1" y="6422988"/>
            <a:ext cx="3249830"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Tree>
    <p:extLst>
      <p:ext uri="{BB962C8B-B14F-4D97-AF65-F5344CB8AC3E}">
        <p14:creationId xmlns:p14="http://schemas.microsoft.com/office/powerpoint/2010/main" val="269405493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0"/>
            <a:ext cx="11376352" cy="78580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5943600"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1" y="2124075"/>
            <a:ext cx="5943600" cy="3657600"/>
          </a:xfrm>
          <a:prstGeom prst="rect">
            <a:avLst/>
          </a:prstGeo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50052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1" y="286001"/>
            <a:ext cx="11375536" cy="786503"/>
          </a:xfrm>
          <a:prstGeom prst="rect">
            <a:avLst/>
          </a:prstGeom>
        </p:spPr>
        <p:txBody>
          <a:bodyPr/>
          <a:lstStyle>
            <a:lvl1pPr>
              <a:defRPr>
                <a:solidFill>
                  <a:srgbClr val="FFFFFF"/>
                </a:solidFill>
              </a:defRPr>
            </a:lvl1pPr>
          </a:lstStyle>
          <a:p>
            <a:r>
              <a:rPr lang="en-US" dirty="0"/>
              <a:t>Click to edit Master title style</a:t>
            </a:r>
          </a:p>
        </p:txBody>
      </p:sp>
      <p:sp>
        <p:nvSpPr>
          <p:cNvPr id="5" name="Text Placeholder 4"/>
          <p:cNvSpPr>
            <a:spLocks noGrp="1"/>
          </p:cNvSpPr>
          <p:nvPr>
            <p:ph type="body" sz="quarter" idx="10"/>
          </p:nvPr>
        </p:nvSpPr>
        <p:spPr>
          <a:xfrm>
            <a:off x="385532" y="1429993"/>
            <a:ext cx="11375536" cy="1936785"/>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857443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Mobile 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7" y="1212850"/>
            <a:ext cx="4872981" cy="3715649"/>
          </a:xfrm>
          <a:prstGeom prst="rect">
            <a:avLst/>
          </a:prstGeom>
        </p:spPr>
        <p:txBody>
          <a:bodyPr wrap="square">
            <a:spAutoFit/>
          </a:bodyPr>
          <a:lstStyle>
            <a:lvl1pPr marL="0" indent="0">
              <a:spcBef>
                <a:spcPts val="1224"/>
              </a:spcBef>
              <a:buClr>
                <a:schemeClr val="tx1"/>
              </a:buClr>
              <a:buFont typeface="Wingdings" pitchFamily="2" charset="2"/>
              <a:buNone/>
              <a:defRPr sz="5304">
                <a:solidFill>
                  <a:schemeClr val="tx1"/>
                </a:solidFill>
              </a:defRPr>
            </a:lvl1pPr>
            <a:lvl2pPr marL="0" indent="0">
              <a:spcBef>
                <a:spcPts val="1080"/>
              </a:spcBef>
              <a:buNone/>
              <a:defRPr sz="1904">
                <a:solidFill>
                  <a:schemeClr val="tx1"/>
                </a:solidFill>
              </a:defRPr>
            </a:lvl2pPr>
            <a:lvl3pPr marL="231673" indent="0">
              <a:buNone/>
              <a:tabLst/>
              <a:defRPr sz="1904">
                <a:solidFill>
                  <a:schemeClr val="tx1"/>
                </a:solidFill>
              </a:defRPr>
            </a:lvl3pPr>
            <a:lvl4pPr marL="460170" indent="0">
              <a:buNone/>
              <a:defRPr>
                <a:solidFill>
                  <a:schemeClr val="tx1"/>
                </a:solidFill>
              </a:defRPr>
            </a:lvl4pPr>
            <a:lvl5pPr marL="685494" indent="0">
              <a:buNone/>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1"/>
          </p:nvPr>
        </p:nvSpPr>
        <p:spPr>
          <a:xfrm>
            <a:off x="5239193" y="1211264"/>
            <a:ext cx="3353085" cy="269748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12"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chemeClr val="tx2"/>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4080">
                <a:solidFill>
                  <a:schemeClr val="bg1"/>
                </a:solidFill>
              </a:defRPr>
            </a:lvl1pPr>
            <a:lvl2pPr marL="0" indent="0">
              <a:spcBef>
                <a:spcPts val="1080"/>
              </a:spcBef>
              <a:buNone/>
              <a:defRPr sz="1904">
                <a:solidFill>
                  <a:schemeClr val="bg1"/>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46844"/>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Som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50040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Emphasis Content">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a:prstGeom prst="rect">
            <a:avLst/>
          </a:prstGeo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221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dirty="0"/>
              <a:t>Click to edit Master title style</a:t>
            </a:r>
          </a:p>
        </p:txBody>
      </p:sp>
      <p:sp>
        <p:nvSpPr>
          <p:cNvPr id="6" name="Text Placeholder 5"/>
          <p:cNvSpPr>
            <a:spLocks noGrp="1"/>
          </p:cNvSpPr>
          <p:nvPr>
            <p:ph type="body" sz="quarter" idx="10"/>
          </p:nvPr>
        </p:nvSpPr>
        <p:spPr>
          <a:xfrm>
            <a:off x="274638" y="1212851"/>
            <a:ext cx="11887200" cy="2052338"/>
          </a:xfrm>
          <a:prstGeom prst="rect">
            <a:avLst/>
          </a:prstGeo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540293"/>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a:xfrm>
            <a:off x="274642" y="295277"/>
            <a:ext cx="11889564" cy="917575"/>
          </a:xfrm>
          <a:prstGeom prst="rect">
            <a:avLst/>
          </a:prstGeo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1" y="2124075"/>
            <a:ext cx="3913632" cy="3657600"/>
          </a:xfrm>
          <a:prstGeom prst="rect">
            <a:avLst/>
          </a:prstGeo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5"/>
            <a:ext cx="3913632" cy="3657600"/>
          </a:xfrm>
          <a:prstGeom prst="rect">
            <a:avLst/>
          </a:prstGeo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5"/>
            <a:ext cx="3959352" cy="3657600"/>
          </a:xfrm>
          <a:prstGeom prst="rect">
            <a:avLst/>
          </a:prstGeo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322376"/>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75583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942293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041357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144611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44580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19894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550704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3271242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3990151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39168615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2578968"/>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97054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940168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1034158"/>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4882221"/>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1567"/>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1282194"/>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826012"/>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5620606"/>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156843"/>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202332"/>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806188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69093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1450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2961810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07125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28349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9149245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02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5745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3933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7033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1" tIns="46621" rIns="46621" bIns="46621" numCol="1" spcCol="0" rtlCol="0" fromWordArt="0" anchor="ctr" anchorCtr="0" forceAA="0" compatLnSpc="1">
            <a:prstTxWarp prst="textNoShape">
              <a:avLst/>
            </a:prstTxWarp>
            <a:noAutofit/>
          </a:bodyPr>
          <a:lstStyle/>
          <a:p>
            <a:pPr marL="0" marR="0" lvl="0" indent="0" algn="ctr" defTabSz="932043"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0" y="1221162"/>
            <a:ext cx="11887200" cy="206244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94"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38"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8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51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31984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510022"/>
          </a:xfrm>
          <a:prstGeom prst="rect">
            <a:avLst/>
          </a:prstGeom>
        </p:spPr>
        <p:txBody>
          <a:bodyPr/>
          <a:lstStyle>
            <a:lvl1pPr marL="290379" indent="-290379">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38" indent="-280857">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15" indent="-290379">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09" indent="-228494">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605" indent="-228494">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997269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99563116"/>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853751423"/>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2"/>
            <a:ext cx="11697696"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7" y="295279"/>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164874410"/>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7" y="295279"/>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331022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6"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0" y="1222308"/>
            <a:ext cx="5501553" cy="1649362"/>
          </a:xfrm>
          <a:prstGeom prst="rect">
            <a:avLst/>
          </a:prstGeom>
        </p:spPr>
        <p:txBody>
          <a:bodyPr wrap="square">
            <a:spAutoFit/>
          </a:bodyPr>
          <a:lstStyle>
            <a:lvl1pPr>
              <a:defRPr sz="2448">
                <a:solidFill>
                  <a:srgbClr val="616161"/>
                </a:solidFill>
                <a:latin typeface="Segoe UI Light"/>
                <a:cs typeface="Segoe UI Light"/>
              </a:defRPr>
            </a:lvl1pPr>
            <a:lvl2pPr marL="884449" indent="-340174">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968" indent="-272138">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71766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07584626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5"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82951721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5"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4"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17653132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53550458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2" name="Rectangle 1"/>
          <p:cNvSpPr/>
          <p:nvPr userDrawn="1"/>
        </p:nvSpPr>
        <p:spPr bwMode="auto">
          <a:xfrm>
            <a:off x="1" y="6422988"/>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707" tIns="174166" rIns="217707" bIns="174166" numCol="1" spcCol="0" rtlCol="0" fromWordArt="0" anchor="t" anchorCtr="0" forceAA="0" compatLnSpc="1">
            <a:prstTxWarp prst="textNoShape">
              <a:avLst/>
            </a:prstTxWarp>
            <a:noAutofit/>
          </a:bodyPr>
          <a:lstStyle/>
          <a:p>
            <a:pPr marL="0" marR="0" lvl="0" indent="0" algn="ctr" defTabSz="1110067" rtl="0" eaLnBrk="1" fontAlgn="base" latinLnBrk="0" hangingPunct="1">
              <a:lnSpc>
                <a:spcPct val="90000"/>
              </a:lnSpc>
              <a:spcBef>
                <a:spcPct val="0"/>
              </a:spcBef>
              <a:spcAft>
                <a:spcPct val="0"/>
              </a:spcAft>
              <a:buClrTx/>
              <a:buSzTx/>
              <a:buFontTx/>
              <a:buNone/>
              <a:tabLst/>
              <a:defRPr/>
            </a:pPr>
            <a:endParaRPr kumimoji="0" lang="en-US" sz="2856"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89367987"/>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rgbClr val="FFFFFF"/>
                </a:solidFill>
              </a:defRPr>
            </a:lvl3pPr>
            <a:lvl4pPr marL="460170" indent="0">
              <a:buNone/>
              <a:defRPr>
                <a:solidFill>
                  <a:srgbClr val="FFFFFF"/>
                </a:solidFill>
              </a:defRPr>
            </a:lvl4pPr>
            <a:lvl5pPr marL="685494"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7" y="295279"/>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6" y="2133224"/>
            <a:ext cx="7323401"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2243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3" y="1211264"/>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0" y="1200150"/>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7" y="295279"/>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0"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4">
                <a:solidFill>
                  <a:srgbClr val="FFFFFF"/>
                </a:solidFill>
              </a:defRPr>
            </a:lvl1pPr>
            <a:lvl2pPr marL="0" indent="0">
              <a:spcBef>
                <a:spcPts val="1080"/>
              </a:spcBef>
              <a:buNone/>
              <a:defRPr sz="1904">
                <a:solidFill>
                  <a:srgbClr val="FFFFFF"/>
                </a:solidFill>
              </a:defRPr>
            </a:lvl2pPr>
            <a:lvl3pPr marL="231673" indent="0">
              <a:buNone/>
              <a:tabLst/>
              <a:defRPr sz="1904">
                <a:solidFill>
                  <a:schemeClr val="bg1"/>
                </a:solidFill>
              </a:defRPr>
            </a:lvl3pPr>
            <a:lvl4pPr marL="460170" indent="0">
              <a:buNone/>
              <a:defRPr>
                <a:solidFill>
                  <a:schemeClr val="bg1"/>
                </a:solidFill>
              </a:defRPr>
            </a:lvl4pPr>
            <a:lvl5pPr marL="685494"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10"/>
            <a:ext cx="4862724" cy="1649362"/>
          </a:xfrm>
          <a:prstGeom prst="rect">
            <a:avLst/>
          </a:prstGeom>
        </p:spPr>
        <p:txBody>
          <a:bodyPr wrap="square">
            <a:spAutoFit/>
          </a:bodyPr>
          <a:lstStyle>
            <a:lvl1pPr marL="0" indent="0">
              <a:buNone/>
              <a:defRPr sz="2448">
                <a:solidFill>
                  <a:srgbClr val="616161"/>
                </a:solidFill>
                <a:latin typeface="Segoe UI Light"/>
                <a:cs typeface="Segoe UI Light"/>
              </a:defRPr>
            </a:lvl1pPr>
            <a:lvl2pPr marL="544275" indent="0">
              <a:buFont typeface="Lucida Grande"/>
              <a:buNone/>
              <a:defRPr sz="1904">
                <a:solidFill>
                  <a:srgbClr val="616161"/>
                </a:solidFill>
                <a:latin typeface="Segoe UI Light"/>
                <a:cs typeface="Segoe UI Light"/>
              </a:defRPr>
            </a:lvl2pPr>
            <a:lvl3pPr marL="1088554" indent="0">
              <a:buNone/>
              <a:defRPr sz="1496">
                <a:solidFill>
                  <a:srgbClr val="616161"/>
                </a:solidFill>
                <a:latin typeface="Segoe UI Light"/>
                <a:cs typeface="Segoe UI Light"/>
              </a:defRPr>
            </a:lvl3pPr>
            <a:lvl4pPr marL="1632831" indent="0">
              <a:buFont typeface="Lucida Grande"/>
              <a:buNone/>
              <a:defRPr sz="1496">
                <a:solidFill>
                  <a:srgbClr val="616161"/>
                </a:solidFill>
                <a:latin typeface="Segoe UI Light"/>
                <a:cs typeface="Segoe UI Light"/>
              </a:defRPr>
            </a:lvl4pPr>
            <a:lvl5pPr marL="2177107"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0919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969749"/>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spTree>
    <p:extLst>
      <p:ext uri="{BB962C8B-B14F-4D97-AF65-F5344CB8AC3E}">
        <p14:creationId xmlns:p14="http://schemas.microsoft.com/office/powerpoint/2010/main" val="7963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5" name="Text Placeholder 4"/>
          <p:cNvSpPr>
            <a:spLocks noGrp="1"/>
          </p:cNvSpPr>
          <p:nvPr>
            <p:ph type="body" sz="quarter" idx="12" hasCustomPrompt="1"/>
          </p:nvPr>
        </p:nvSpPr>
        <p:spPr>
          <a:xfrm>
            <a:off x="276544" y="5600700"/>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1" y="2125663"/>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3"/>
            <a:ext cx="1005841" cy="195077"/>
          </a:xfrm>
          <a:prstGeom prst="rect">
            <a:avLst/>
          </a:prstGeom>
          <a:noFill/>
        </p:spPr>
      </p:pic>
    </p:spTree>
    <p:extLst>
      <p:ext uri="{BB962C8B-B14F-4D97-AF65-F5344CB8AC3E}">
        <p14:creationId xmlns:p14="http://schemas.microsoft.com/office/powerpoint/2010/main" val="3870468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364312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4"/>
            <a:ext cx="3217432" cy="901047"/>
          </a:xfrm>
          <a:prstGeom prst="rect">
            <a:avLst/>
          </a:prstGeom>
        </p:spPr>
      </p:pic>
      <p:sp>
        <p:nvSpPr>
          <p:cNvPr id="5" name="Text Placeholder 4"/>
          <p:cNvSpPr>
            <a:spLocks noGrp="1"/>
          </p:cNvSpPr>
          <p:nvPr>
            <p:ph type="body" sz="quarter" idx="12" hasCustomPrompt="1"/>
          </p:nvPr>
        </p:nvSpPr>
        <p:spPr>
          <a:xfrm>
            <a:off x="276544" y="5600700"/>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6"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8"/>
            <a:ext cx="1254513" cy="352487"/>
          </a:xfrm>
          <a:prstGeom prst="rect">
            <a:avLst/>
          </a:prstGeom>
        </p:spPr>
      </p:pic>
    </p:spTree>
    <p:extLst>
      <p:ext uri="{BB962C8B-B14F-4D97-AF65-F5344CB8AC3E}">
        <p14:creationId xmlns:p14="http://schemas.microsoft.com/office/powerpoint/2010/main" val="217750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434711"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50397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83259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3"/>
            <a:ext cx="12434711" cy="6994524"/>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31583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3449399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436475" cy="699234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20642353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427659" cy="6994525"/>
          </a:xfrm>
          <a:prstGeom prst="rect">
            <a:avLst/>
          </a:prstGeom>
        </p:spPr>
      </p:pic>
      <p:sp>
        <p:nvSpPr>
          <p:cNvPr id="2" name="Title 1"/>
          <p:cNvSpPr>
            <a:spLocks noGrp="1"/>
          </p:cNvSpPr>
          <p:nvPr>
            <p:ph type="title" hasCustomPrompt="1"/>
          </p:nvPr>
        </p:nvSpPr>
        <p:spPr>
          <a:xfrm>
            <a:off x="274641" y="274323"/>
            <a:ext cx="7315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7038194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accent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258525"/>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40" y="1212852"/>
            <a:ext cx="11887200" cy="2091744"/>
          </a:xfrm>
        </p:spPr>
        <p:txBody>
          <a:bodyPr/>
          <a:lstStyle>
            <a:lvl1pPr marL="0" indent="0">
              <a:buNone/>
              <a:defRPr>
                <a:solidFill>
                  <a:schemeClr val="tx2"/>
                </a:solidFill>
              </a:defRPr>
            </a:lvl1pPr>
            <a:lvl2pPr marL="0" indent="0">
              <a:buFontTx/>
              <a:buNone/>
              <a:defRPr sz="2000"/>
            </a:lvl2pPr>
            <a:lvl3pPr marL="228450" indent="0">
              <a:buNone/>
              <a:defRPr/>
            </a:lvl3pPr>
            <a:lvl4pPr marL="456901" indent="0">
              <a:buNone/>
              <a:defRPr/>
            </a:lvl4pPr>
            <a:lvl5pPr marL="685351"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3421589"/>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83277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0"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2801201"/>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2236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ullet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1"/>
            <a:ext cx="5486399" cy="2535046"/>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6147438"/>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1"/>
              </a:buClr>
              <a:buFont typeface="Arial" pitchFamily="34" charset="0"/>
              <a:buChar char="•"/>
              <a:defRPr sz="3599">
                <a:solidFill>
                  <a:srgbClr val="68217A"/>
                </a:soli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833340"/>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5"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150" indent="-287150">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819" indent="-233043">
              <a:defRPr sz="2400"/>
            </a:lvl2pPr>
            <a:lvl3pPr marL="699129" indent="-168310">
              <a:tabLst/>
              <a:defRPr sz="2000"/>
            </a:lvl3pPr>
            <a:lvl4pPr marL="880383" indent="-181257">
              <a:defRPr/>
            </a:lvl4pPr>
            <a:lvl5pPr marL="1048691" indent="-168310">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850808"/>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3"/>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3"/>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8">
                <a:solidFill>
                  <a:srgbClr val="FFFFFF"/>
                </a:solidFill>
              </a:defRPr>
            </a:lvl1pPr>
            <a:lvl2pPr marL="0" indent="0">
              <a:spcBef>
                <a:spcPts val="1080"/>
              </a:spcBef>
              <a:buNone/>
              <a:defRPr sz="2000">
                <a:solidFill>
                  <a:srgbClr val="FFFFFF"/>
                </a:solidFill>
              </a:defRPr>
            </a:lvl2pPr>
            <a:lvl3pPr marL="231623" indent="0">
              <a:buNone/>
              <a:tabLst/>
              <a:defRPr sz="2000">
                <a:solidFill>
                  <a:srgbClr val="FFFFFF"/>
                </a:solidFill>
              </a:defRPr>
            </a:lvl3pPr>
            <a:lvl4pPr marL="460074" indent="0">
              <a:buNone/>
              <a:defRPr>
                <a:solidFill>
                  <a:srgbClr val="FFFFFF"/>
                </a:solidFill>
              </a:defRPr>
            </a:lvl4pPr>
            <a:lvl5pPr marL="685351"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7507534"/>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3"/>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4" y="2124073"/>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1021504"/>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2" y="2122134"/>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3"/>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78059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273860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3" y="2124076"/>
            <a:ext cx="11887200" cy="13505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6552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4" y="2124073"/>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3" y="2124076"/>
            <a:ext cx="7315200" cy="311158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23" indent="0">
              <a:buNone/>
              <a:tabLst/>
              <a:defRPr sz="2000">
                <a:solidFill>
                  <a:schemeClr val="tx1"/>
                </a:solidFill>
              </a:defRPr>
            </a:lvl3pPr>
            <a:lvl4pPr marL="460074" indent="0">
              <a:buNone/>
              <a:defRPr>
                <a:solidFill>
                  <a:schemeClr val="tx1"/>
                </a:solidFill>
              </a:defRPr>
            </a:lvl4pPr>
            <a:lvl5pPr marL="685351"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3505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5" y="1212850"/>
            <a:ext cx="5486399" cy="311158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23" indent="0">
              <a:buNone/>
              <a:tabLst/>
              <a:defRPr sz="2000"/>
            </a:lvl3pPr>
            <a:lvl4pPr marL="460074" indent="0">
              <a:buNone/>
              <a:defRPr/>
            </a:lvl4pPr>
            <a:lvl5pPr marL="685351"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8">
                <a:solidFill>
                  <a:schemeClr val="tx1"/>
                </a:solidFill>
              </a:defRPr>
            </a:lvl1pPr>
            <a:lvl2pPr marL="0" indent="0">
              <a:spcBef>
                <a:spcPts val="1080"/>
              </a:spcBef>
              <a:buNone/>
              <a:defRPr sz="2000">
                <a:solidFill>
                  <a:schemeClr val="tx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8">
                <a:solidFill>
                  <a:schemeClr val="bg1"/>
                </a:solidFill>
              </a:defRPr>
            </a:lvl1pPr>
            <a:lvl2pPr marL="0" indent="0">
              <a:spcBef>
                <a:spcPts val="1080"/>
              </a:spcBef>
              <a:buNone/>
              <a:defRPr sz="2000">
                <a:solidFill>
                  <a:schemeClr val="bg1"/>
                </a:solidFill>
              </a:defRPr>
            </a:lvl2pPr>
            <a:lvl3pPr marL="231623" indent="0">
              <a:buNone/>
              <a:tabLst/>
              <a:defRPr sz="2000">
                <a:solidFill>
                  <a:schemeClr val="bg1"/>
                </a:solidFill>
              </a:defRPr>
            </a:lvl3pPr>
            <a:lvl4pPr marL="460074" indent="0">
              <a:buNone/>
              <a:defRPr>
                <a:solidFill>
                  <a:schemeClr val="bg1"/>
                </a:solidFill>
              </a:defRPr>
            </a:lvl4pPr>
            <a:lvl5pPr marL="685351"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40356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galore title">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5943535" cy="2011665"/>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680140"/>
            <a:ext cx="4846268" cy="1009740"/>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6071" y="1394165"/>
            <a:ext cx="7376710" cy="3670791"/>
          </a:xfrm>
          <a:prstGeom prst="rect">
            <a:avLst/>
          </a:prstGeom>
        </p:spPr>
      </p:pic>
    </p:spTree>
    <p:extLst>
      <p:ext uri="{BB962C8B-B14F-4D97-AF65-F5344CB8AC3E}">
        <p14:creationId xmlns:p14="http://schemas.microsoft.com/office/powerpoint/2010/main" val="3818550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375870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56183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8"/>
            <a:ext cx="11887200" cy="1831975"/>
          </a:xfrm>
          <a:noFill/>
        </p:spPr>
        <p:txBody>
          <a:bodyPr tIns="91413" bIns="91413" anchor="t" anchorCtr="0"/>
          <a:lstStyle>
            <a:lvl1pPr>
              <a:defRPr sz="8798" spc="-101" baseline="0">
                <a:solidFill>
                  <a:schemeClr val="bg1"/>
                </a:solidFill>
              </a:defRPr>
            </a:lvl1pPr>
          </a:lstStyle>
          <a:p>
            <a:r>
              <a:rPr lang="en-US" dirty="0"/>
              <a:t>Section title</a:t>
            </a:r>
          </a:p>
        </p:txBody>
      </p:sp>
    </p:spTree>
    <p:extLst>
      <p:ext uri="{BB962C8B-B14F-4D97-AF65-F5344CB8AC3E}">
        <p14:creationId xmlns:p14="http://schemas.microsoft.com/office/powerpoint/2010/main" val="1276971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548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9524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369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0516"/>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5" tIns="46615" rIns="46615" bIns="46615" numCol="1" spcCol="0" rtlCol="0" fromWordArt="0" anchor="ctr" anchorCtr="0" forceAA="0" compatLnSpc="1">
            <a:prstTxWarp prst="textNoShape">
              <a:avLst/>
            </a:prstTxWarp>
            <a:noAutofit/>
          </a:bodyPr>
          <a:lstStyle/>
          <a:p>
            <a:pPr marL="0" marR="0" lvl="0" indent="0" algn="ctr" defTabSz="931864" rtl="0" eaLnBrk="1" fontAlgn="base" latinLnBrk="0" hangingPunct="1">
              <a:lnSpc>
                <a:spcPct val="100000"/>
              </a:lnSpc>
              <a:spcBef>
                <a:spcPct val="0"/>
              </a:spcBef>
              <a:spcAft>
                <a:spcPct val="0"/>
              </a:spcAft>
              <a:buClrTx/>
              <a:buSzTx/>
              <a:buFontTx/>
              <a:buNone/>
              <a:tabLst/>
              <a:defRPr/>
            </a:pPr>
            <a:endParaRPr kumimoji="0" lang="en-US" sz="180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74641" y="1221162"/>
            <a:ext cx="11887200" cy="2062447"/>
          </a:xfrm>
        </p:spPr>
        <p:txBody>
          <a:bodyPr/>
          <a:lstStyle>
            <a:lvl1pPr marL="0" indent="0">
              <a:buNone/>
              <a:defRPr sz="3298">
                <a:gradFill>
                  <a:gsLst>
                    <a:gs pos="1250">
                      <a:srgbClr val="000000"/>
                    </a:gs>
                    <a:gs pos="100000">
                      <a:srgbClr val="000000"/>
                    </a:gs>
                  </a:gsLst>
                  <a:lin ang="5400000" scaled="0"/>
                </a:gradFill>
                <a:latin typeface="Segoe UI" pitchFamily="34" charset="0"/>
                <a:cs typeface="Segoe UI" pitchFamily="34" charset="0"/>
              </a:defRPr>
            </a:lvl1pPr>
            <a:lvl2pPr marL="346327" indent="0">
              <a:buNone/>
              <a:defRPr>
                <a:gradFill>
                  <a:gsLst>
                    <a:gs pos="1250">
                      <a:srgbClr val="000000"/>
                    </a:gs>
                    <a:gs pos="100000">
                      <a:srgbClr val="000000"/>
                    </a:gs>
                  </a:gsLst>
                  <a:lin ang="5400000" scaled="0"/>
                </a:gradFill>
                <a:latin typeface="Segoe UI" pitchFamily="34" charset="0"/>
                <a:cs typeface="Segoe UI" pitchFamily="34" charset="0"/>
              </a:defRPr>
            </a:lvl2pPr>
            <a:lvl3pPr marL="58422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031"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31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716160"/>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3"/>
            <a:ext cx="11887200" cy="2510022"/>
          </a:xfrm>
          <a:prstGeom prst="rect">
            <a:avLst/>
          </a:prstGeom>
        </p:spPr>
        <p:txBody>
          <a:bodyPr/>
          <a:lstStyle>
            <a:lvl1pPr marL="290324" indent="-290324">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129" indent="-280803">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449" indent="-290324">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89900" indent="-22845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351" indent="-22845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3" y="6363077"/>
            <a:ext cx="12436476" cy="631451"/>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8"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5998488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Som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9" y="295281"/>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8370651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1287"/>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3980700"/>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ScottHa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2660736504"/>
      </p:ext>
    </p:extLst>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ScottHa Title and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215" y="1813813"/>
            <a:ext cx="11697696"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366218" y="295280"/>
            <a:ext cx="11697695" cy="917575"/>
          </a:xfrm>
          <a:prstGeom prst="rect">
            <a:avLst/>
          </a:prstGeo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261651860"/>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ScottHa Two Column Non-bulleted Text">
    <p:spTree>
      <p:nvGrpSpPr>
        <p:cNvPr id="1" name=""/>
        <p:cNvGrpSpPr/>
        <p:nvPr/>
      </p:nvGrpSpPr>
      <p:grpSpPr>
        <a:xfrm>
          <a:off x="0" y="0"/>
          <a:ext cx="0" cy="0"/>
          <a:chOff x="0" y="0"/>
          <a:chExt cx="0" cy="0"/>
        </a:xfrm>
      </p:grpSpPr>
      <p:sp>
        <p:nvSpPr>
          <p:cNvPr id="9" name="Title 1"/>
          <p:cNvSpPr>
            <a:spLocks noGrp="1"/>
          </p:cNvSpPr>
          <p:nvPr>
            <p:ph type="title"/>
          </p:nvPr>
        </p:nvSpPr>
        <p:spPr>
          <a:xfrm>
            <a:off x="366218" y="295280"/>
            <a:ext cx="11697695" cy="917575"/>
          </a:xfrm>
        </p:spPr>
        <p:txBody>
          <a:bodyPr/>
          <a:lstStyle/>
          <a:p>
            <a:r>
              <a:rPr lang="en-US" dirty="0"/>
              <a:t>Click to edit Master title style</a:t>
            </a:r>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705582"/>
      </p:ext>
    </p:extLst>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cottHa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3"/>
          <p:cNvSpPr>
            <a:spLocks noGrp="1"/>
          </p:cNvSpPr>
          <p:nvPr>
            <p:ph type="body" sz="quarter" idx="12"/>
          </p:nvPr>
        </p:nvSpPr>
        <p:spPr>
          <a:xfrm>
            <a:off x="366217"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3"/>
          </p:nvPr>
        </p:nvSpPr>
        <p:spPr>
          <a:xfrm>
            <a:off x="6577061" y="1222308"/>
            <a:ext cx="5501553" cy="1682350"/>
          </a:xfrm>
          <a:prstGeom prst="rect">
            <a:avLst/>
          </a:prstGeom>
        </p:spPr>
        <p:txBody>
          <a:bodyPr wrap="square">
            <a:spAutoFit/>
          </a:bodyPr>
          <a:lstStyle>
            <a:lvl1pPr>
              <a:defRPr sz="2446">
                <a:solidFill>
                  <a:srgbClr val="616161"/>
                </a:solidFill>
                <a:latin typeface="Segoe UI Light"/>
                <a:cs typeface="Segoe UI Light"/>
              </a:defRPr>
            </a:lvl1pPr>
            <a:lvl2pPr marL="884229" indent="-340089">
              <a:buFont typeface="Lucida Grande"/>
              <a:buChar char="—"/>
              <a:defRPr sz="1904">
                <a:solidFill>
                  <a:srgbClr val="616161"/>
                </a:solidFill>
                <a:latin typeface="Segoe UI Light"/>
                <a:cs typeface="Segoe UI Light"/>
              </a:defRPr>
            </a:lvl2pPr>
            <a:lvl3pPr>
              <a:defRPr sz="1496">
                <a:solidFill>
                  <a:srgbClr val="616161"/>
                </a:solidFill>
                <a:latin typeface="Segoe UI Light"/>
                <a:cs typeface="Segoe UI Light"/>
              </a:defRPr>
            </a:lvl3pPr>
            <a:lvl4pPr marL="1904492" indent="-272070">
              <a:buFont typeface="Lucida Grande"/>
              <a:buChar char="—"/>
              <a:defRPr sz="1496">
                <a:solidFill>
                  <a:srgbClr val="616161"/>
                </a:solidFill>
                <a:latin typeface="Segoe UI Light"/>
                <a:cs typeface="Segoe UI Light"/>
              </a:defRPr>
            </a:lvl4pPr>
            <a:lvl5pPr>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2857143"/>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ScottHa Two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8" y="2124076"/>
            <a:ext cx="5856456" cy="3657600"/>
          </a:xfrm>
          <a:prstGeom prst="rect">
            <a:avLst/>
          </a:prstGeom>
          <a:solidFill>
            <a:schemeClr val="accent5"/>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3" y="2124076"/>
            <a:ext cx="5847118" cy="3657600"/>
          </a:xfrm>
          <a:prstGeom prst="rect">
            <a:avLst/>
          </a:prstGeom>
          <a:solidFill>
            <a:schemeClr val="bg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67474271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ScottHa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366216" y="2124076"/>
            <a:ext cx="3840806" cy="3657600"/>
          </a:xfrm>
          <a:prstGeom prst="rect">
            <a:avLst/>
          </a:prstGeom>
          <a:solidFill>
            <a:schemeClr val="accent2"/>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83624" y="2124076"/>
            <a:ext cx="3840806" cy="3657600"/>
          </a:xfrm>
          <a:prstGeom prst="rect">
            <a:avLst/>
          </a:prstGeom>
          <a:solidFill>
            <a:schemeClr val="tx2"/>
          </a:solidFill>
          <a:ln>
            <a:noFill/>
          </a:ln>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1" y="2124076"/>
            <a:ext cx="3840806" cy="3657600"/>
          </a:xfrm>
          <a:prstGeom prst="rect">
            <a:avLst/>
          </a:prstGeom>
          <a:solidFill>
            <a:schemeClr val="bg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771368208"/>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ScottHa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366216" y="2124076"/>
            <a:ext cx="3840806" cy="3657600"/>
          </a:xfrm>
          <a:prstGeom prst="rect">
            <a:avLst/>
          </a:prstGeom>
          <a:solidFill>
            <a:schemeClr val="accent3"/>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4223375" y="2129412"/>
            <a:ext cx="7840538" cy="3654385"/>
          </a:xfrm>
          <a:prstGeom prst="rect">
            <a:avLst/>
          </a:prstGeo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663067191"/>
      </p:ext>
    </p:extLst>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Scott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121310263"/>
      </p:ext>
    </p:extLst>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ScottHa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2" name="Rectangle 1"/>
          <p:cNvSpPr/>
          <p:nvPr userDrawn="1"/>
        </p:nvSpPr>
        <p:spPr bwMode="auto">
          <a:xfrm>
            <a:off x="1" y="6422989"/>
            <a:ext cx="4743902" cy="57153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7651" tIns="174121" rIns="217651" bIns="174121" numCol="1" spcCol="0" rtlCol="0" fromWordArt="0" anchor="t" anchorCtr="0" forceAA="0" compatLnSpc="1">
            <a:prstTxWarp prst="textNoShape">
              <a:avLst/>
            </a:prstTxWarp>
            <a:noAutofit/>
          </a:bodyPr>
          <a:lstStyle/>
          <a:p>
            <a:pPr marL="0" marR="0" lvl="0" indent="0" algn="ctr" defTabSz="1109790" rtl="0" eaLnBrk="1" fontAlgn="base" latinLnBrk="0" hangingPunct="1">
              <a:lnSpc>
                <a:spcPct val="90000"/>
              </a:lnSpc>
              <a:spcBef>
                <a:spcPct val="0"/>
              </a:spcBef>
              <a:spcAft>
                <a:spcPct val="0"/>
              </a:spcAft>
              <a:buClrTx/>
              <a:buSzTx/>
              <a:buFontTx/>
              <a:buNone/>
              <a:tabLst/>
              <a:defRPr/>
            </a:pPr>
            <a:endParaRPr kumimoji="0" lang="en-US" sz="2854"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898287529"/>
      </p:ext>
    </p:extLst>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ScottHa Emphasis Content One Tile">
    <p:bg>
      <p:bgPr>
        <a:solidFill>
          <a:srgbClr val="FFFFFF"/>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hasCustomPrompt="1"/>
          </p:nvPr>
        </p:nvSpPr>
        <p:spPr>
          <a:xfrm>
            <a:off x="7686270" y="2124076"/>
            <a:ext cx="4389494" cy="3657600"/>
          </a:xfrm>
          <a:prstGeom prst="rect">
            <a:avLst/>
          </a:prstGeom>
          <a:solidFill>
            <a:schemeClr val="tx1"/>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rgbClr val="FFFFFF"/>
                </a:solidFill>
              </a:defRPr>
            </a:lvl3pPr>
            <a:lvl4pPr marL="460054" indent="0">
              <a:buNone/>
              <a:defRPr>
                <a:solidFill>
                  <a:srgbClr val="FFFFFF"/>
                </a:solidFill>
              </a:defRPr>
            </a:lvl4pPr>
            <a:lvl5pPr marL="685323" indent="0">
              <a:buNone/>
              <a:tabLst/>
              <a:defRPr>
                <a:solidFill>
                  <a:srgbClr val="FFFFFF"/>
                </a:solidFill>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366218" y="295280"/>
            <a:ext cx="11697695" cy="917575"/>
          </a:xfrm>
        </p:spPr>
        <p:txBody>
          <a:bodyPr/>
          <a:lstStyle>
            <a:lvl1pPr>
              <a:defRPr>
                <a:solidFill>
                  <a:srgbClr val="616161"/>
                </a:solidFill>
              </a:defRPr>
            </a:lvl1pPr>
          </a:lstStyle>
          <a:p>
            <a:r>
              <a:rPr lang="en-US" dirty="0"/>
              <a:t>Click to edit Master title style</a:t>
            </a:r>
          </a:p>
        </p:txBody>
      </p:sp>
      <p:sp>
        <p:nvSpPr>
          <p:cNvPr id="5" name="Text Placeholder 3"/>
          <p:cNvSpPr>
            <a:spLocks noGrp="1"/>
          </p:cNvSpPr>
          <p:nvPr>
            <p:ph type="body" sz="quarter" idx="13"/>
          </p:nvPr>
        </p:nvSpPr>
        <p:spPr>
          <a:xfrm>
            <a:off x="366217" y="2133224"/>
            <a:ext cx="7323401"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233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00037481"/>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ScottHa Four Content Tile Layout">
    <p:spTree>
      <p:nvGrpSpPr>
        <p:cNvPr id="1" name=""/>
        <p:cNvGrpSpPr/>
        <p:nvPr/>
      </p:nvGrpSpPr>
      <p:grpSpPr>
        <a:xfrm>
          <a:off x="0" y="0"/>
          <a:ext cx="0" cy="0"/>
          <a:chOff x="0" y="0"/>
          <a:chExt cx="0" cy="0"/>
        </a:xfrm>
      </p:grpSpPr>
      <p:sp>
        <p:nvSpPr>
          <p:cNvPr id="6" name="Text Placeholder 3"/>
          <p:cNvSpPr>
            <a:spLocks noGrp="1"/>
          </p:cNvSpPr>
          <p:nvPr>
            <p:ph type="body" sz="quarter" idx="11"/>
          </p:nvPr>
        </p:nvSpPr>
        <p:spPr>
          <a:xfrm>
            <a:off x="5239194" y="1211266"/>
            <a:ext cx="3353085"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8649862" y="1200151"/>
            <a:ext cx="3414050" cy="269748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2" name="Title 1"/>
          <p:cNvSpPr>
            <a:spLocks noGrp="1"/>
          </p:cNvSpPr>
          <p:nvPr>
            <p:ph type="title"/>
          </p:nvPr>
        </p:nvSpPr>
        <p:spPr>
          <a:xfrm>
            <a:off x="366218" y="295280"/>
            <a:ext cx="11697695" cy="917575"/>
          </a:xfrm>
        </p:spPr>
        <p:txBody>
          <a:bodyPr/>
          <a:lstStyle/>
          <a:p>
            <a:r>
              <a:rPr lang="en-US"/>
              <a:t>Click to edit Master title style</a:t>
            </a:r>
            <a:endParaRPr lang="en-US" dirty="0"/>
          </a:p>
        </p:txBody>
      </p:sp>
      <p:sp>
        <p:nvSpPr>
          <p:cNvPr id="8" name="Text Placeholder 3"/>
          <p:cNvSpPr>
            <a:spLocks noGrp="1"/>
          </p:cNvSpPr>
          <p:nvPr>
            <p:ph type="body" sz="quarter" idx="13"/>
          </p:nvPr>
        </p:nvSpPr>
        <p:spPr>
          <a:xfrm>
            <a:off x="5239196" y="3944938"/>
            <a:ext cx="3353085"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8649862" y="3944938"/>
            <a:ext cx="3414050" cy="2743200"/>
          </a:xfrm>
          <a:prstGeom prst="rect">
            <a:avLst/>
          </a:prstGeom>
          <a:solidFill>
            <a:srgbClr val="E51489"/>
          </a:solidFill>
        </p:spPr>
        <p:txBody>
          <a:bodyPr wrap="square" tIns="107568" bIns="107568">
            <a:noAutofit/>
          </a:bodyPr>
          <a:lstStyle>
            <a:lvl1pPr marL="0" indent="0">
              <a:spcBef>
                <a:spcPts val="1224"/>
              </a:spcBef>
              <a:buClr>
                <a:schemeClr val="tx1"/>
              </a:buClr>
              <a:buFont typeface="Wingdings" pitchFamily="2" charset="2"/>
              <a:buNone/>
              <a:defRPr sz="3262">
                <a:solidFill>
                  <a:srgbClr val="FFFFFF"/>
                </a:solidFill>
              </a:defRPr>
            </a:lvl1pPr>
            <a:lvl2pPr marL="0" indent="0">
              <a:spcBef>
                <a:spcPts val="1080"/>
              </a:spcBef>
              <a:buNone/>
              <a:defRPr sz="1904">
                <a:solidFill>
                  <a:srgbClr val="FFFFFF"/>
                </a:solidFill>
              </a:defRPr>
            </a:lvl2pPr>
            <a:lvl3pPr marL="231615" indent="0">
              <a:buNone/>
              <a:tabLst/>
              <a:defRPr sz="1904">
                <a:solidFill>
                  <a:schemeClr val="bg1"/>
                </a:solidFill>
              </a:defRPr>
            </a:lvl3pPr>
            <a:lvl4pPr marL="460054" indent="0">
              <a:buNone/>
              <a:defRPr>
                <a:solidFill>
                  <a:schemeClr val="bg1"/>
                </a:solidFill>
              </a:defRPr>
            </a:lvl4pPr>
            <a:lvl5pPr marL="685323" indent="0">
              <a:buNone/>
              <a:tabLst/>
              <a:defRPr>
                <a:solidFill>
                  <a:schemeClr val="bg1"/>
                </a:solidFill>
              </a:defRPr>
            </a:lvl5pPr>
          </a:lstStyle>
          <a:p>
            <a:pPr lvl="0"/>
            <a:r>
              <a:rPr lang="en-US" dirty="0"/>
              <a:t>Click to edit Master text styles</a:t>
            </a:r>
          </a:p>
          <a:p>
            <a:pPr lvl="1"/>
            <a:r>
              <a:rPr lang="en-US" dirty="0"/>
              <a:t>Second level</a:t>
            </a:r>
          </a:p>
        </p:txBody>
      </p:sp>
      <p:sp>
        <p:nvSpPr>
          <p:cNvPr id="10" name="Text Placeholder 3"/>
          <p:cNvSpPr>
            <a:spLocks noGrp="1"/>
          </p:cNvSpPr>
          <p:nvPr>
            <p:ph type="body" sz="quarter" idx="13"/>
          </p:nvPr>
        </p:nvSpPr>
        <p:spPr>
          <a:xfrm>
            <a:off x="366217" y="1222308"/>
            <a:ext cx="4862724" cy="1682350"/>
          </a:xfrm>
          <a:prstGeom prst="rect">
            <a:avLst/>
          </a:prstGeom>
        </p:spPr>
        <p:txBody>
          <a:bodyPr wrap="square">
            <a:spAutoFit/>
          </a:bodyPr>
          <a:lstStyle>
            <a:lvl1pPr marL="0" indent="0">
              <a:buNone/>
              <a:defRPr sz="2446">
                <a:solidFill>
                  <a:srgbClr val="616161"/>
                </a:solidFill>
                <a:latin typeface="Segoe UI Light"/>
                <a:cs typeface="Segoe UI Light"/>
              </a:defRPr>
            </a:lvl1pPr>
            <a:lvl2pPr marL="544140" indent="0">
              <a:buFont typeface="Lucida Grande"/>
              <a:buNone/>
              <a:defRPr sz="1904">
                <a:solidFill>
                  <a:srgbClr val="616161"/>
                </a:solidFill>
                <a:latin typeface="Segoe UI Light"/>
                <a:cs typeface="Segoe UI Light"/>
              </a:defRPr>
            </a:lvl2pPr>
            <a:lvl3pPr marL="1088282" indent="0">
              <a:buNone/>
              <a:defRPr sz="1496">
                <a:solidFill>
                  <a:srgbClr val="616161"/>
                </a:solidFill>
                <a:latin typeface="Segoe UI Light"/>
                <a:cs typeface="Segoe UI Light"/>
              </a:defRPr>
            </a:lvl3pPr>
            <a:lvl4pPr marL="1632423" indent="0">
              <a:buFont typeface="Lucida Grande"/>
              <a:buNone/>
              <a:defRPr sz="1496">
                <a:solidFill>
                  <a:srgbClr val="616161"/>
                </a:solidFill>
                <a:latin typeface="Segoe UI Light"/>
                <a:cs typeface="Segoe UI Light"/>
              </a:defRPr>
            </a:lvl4pPr>
            <a:lvl5pPr marL="2176563" indent="0">
              <a:buNone/>
              <a:defRPr sz="1496">
                <a:solidFill>
                  <a:srgbClr val="616161"/>
                </a:solidFill>
                <a:latin typeface="Segoe UI Light"/>
                <a:cs typeface="Segoe UI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97149"/>
      </p:ext>
    </p:extLst>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ScottHa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540708"/>
      </p:ext>
    </p:extLst>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3692641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2"/>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3" y="2117165"/>
            <a:ext cx="11887135" cy="1837298"/>
          </a:xfrm>
          <a:noFill/>
        </p:spPr>
        <p:txBody>
          <a:bodyPr lIns="146304" tIns="91440" rIns="146304" bIns="91440" anchor="t" anchorCtr="0"/>
          <a:lstStyle>
            <a:lvl1pPr>
              <a:defRPr sz="5399"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4"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74703" y="307622"/>
            <a:ext cx="3656013" cy="578303"/>
          </a:xfrm>
        </p:spPr>
        <p:txBody>
          <a:bodyPr lIns="182880" tIns="146304" rIns="182880" bIns="146304"/>
          <a:lstStyle>
            <a:lvl1pPr marL="0" indent="0">
              <a:buNone/>
              <a:defRPr sz="2000"/>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 Here</a:t>
            </a:r>
          </a:p>
        </p:txBody>
      </p:sp>
    </p:spTree>
    <p:extLst>
      <p:ext uri="{BB962C8B-B14F-4D97-AF65-F5344CB8AC3E}">
        <p14:creationId xmlns:p14="http://schemas.microsoft.com/office/powerpoint/2010/main" val="733364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3779639"/>
      </p:ext>
    </p:extLst>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763486048"/>
      </p:ext>
    </p:extLst>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4"/>
            <a:ext cx="10058399" cy="1828800"/>
          </a:xfrm>
        </p:spPr>
        <p:txBody>
          <a:bodyPr/>
          <a:lstStyle>
            <a:lvl1pPr>
              <a:defRPr sz="4799" baseline="0"/>
            </a:lvl1pPr>
          </a:lstStyle>
          <a:p>
            <a:r>
              <a:rPr lang="en-US" dirty="0"/>
              <a:t>Click to edit Master title style</a:t>
            </a:r>
          </a:p>
        </p:txBody>
      </p:sp>
    </p:spTree>
    <p:extLst>
      <p:ext uri="{BB962C8B-B14F-4D97-AF65-F5344CB8AC3E}">
        <p14:creationId xmlns:p14="http://schemas.microsoft.com/office/powerpoint/2010/main" val="4008441755"/>
      </p:ext>
    </p:extLst>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834" indent="-342834">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451630793"/>
      </p:ext>
    </p:extLst>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dirty="0"/>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098904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None/>
              <a:defRPr lang="en-US" sz="359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3991" rtl="0" eaLnBrk="1" latinLnBrk="0" hangingPunct="1">
              <a:spcBef>
                <a:spcPct val="20000"/>
              </a:spcBef>
              <a:spcAft>
                <a:spcPts val="1632"/>
              </a:spcAft>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77693743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23788924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9"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991" rtl="0" eaLnBrk="1" latinLnBrk="0" hangingPunct="1">
              <a:spcBef>
                <a:spcPct val="20000"/>
              </a:spcBef>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3696907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1565332"/>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088" indent="-241253">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332" indent="-342834">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3991" rtl="0" eaLnBrk="1" latinLnBrk="0" hangingPunct="1">
              <a:spcBef>
                <a:spcPct val="20000"/>
              </a:spcBef>
              <a:spcAft>
                <a:spcPts val="816"/>
              </a:spcAft>
              <a:buFont typeface="Arial" pitchFamily="34" charset="0"/>
              <a:buNone/>
            </a:pPr>
            <a:r>
              <a:rPr lang="en-US" dirty="0"/>
              <a:t>Click to edit Master text styles</a:t>
            </a:r>
          </a:p>
          <a:p>
            <a:pPr marL="0" marR="0" lvl="1" indent="0" algn="l" defTabSz="913991"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6994" lvl="2" indent="-228497" algn="l" defTabSz="913991"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6506020"/>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030748"/>
      </p:ext>
    </p:extLst>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9" y="2473326"/>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129838" y="6126162"/>
            <a:ext cx="1849602" cy="394827"/>
          </a:xfrm>
          <a:prstGeom prst="rect">
            <a:avLst/>
          </a:prstGeom>
          <a:noFill/>
          <a:ln>
            <a:noFill/>
          </a:ln>
        </p:spPr>
      </p:pic>
    </p:spTree>
    <p:extLst>
      <p:ext uri="{BB962C8B-B14F-4D97-AF65-F5344CB8AC3E}">
        <p14:creationId xmlns:p14="http://schemas.microsoft.com/office/powerpoint/2010/main" val="3399335966"/>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8" name="Picture Placeholder 12"/>
          <p:cNvSpPr>
            <a:spLocks noGrp="1"/>
          </p:cNvSpPr>
          <p:nvPr>
            <p:ph type="pic" sz="quarter" idx="18"/>
          </p:nvPr>
        </p:nvSpPr>
        <p:spPr>
          <a:xfrm>
            <a:off x="4745015" y="2301240"/>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9" name="Picture Placeholder 12"/>
          <p:cNvSpPr>
            <a:spLocks noGrp="1"/>
          </p:cNvSpPr>
          <p:nvPr>
            <p:ph type="pic" sz="quarter" idx="19"/>
          </p:nvPr>
        </p:nvSpPr>
        <p:spPr>
          <a:xfrm>
            <a:off x="8258123"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99"/>
            </a:lvl1pPr>
          </a:lstStyle>
          <a:p>
            <a:r>
              <a:rPr lang="en-US"/>
              <a:t>Click icon to add picture</a:t>
            </a:r>
            <a:endParaRPr lang="en-US" dirty="0"/>
          </a:p>
        </p:txBody>
      </p:sp>
      <p:sp>
        <p:nvSpPr>
          <p:cNvPr id="10" name="Picture Placeholder 12"/>
          <p:cNvSpPr>
            <a:spLocks noGrp="1"/>
          </p:cNvSpPr>
          <p:nvPr>
            <p:ph type="pic" sz="quarter" idx="20"/>
          </p:nvPr>
        </p:nvSpPr>
        <p:spPr>
          <a:xfrm>
            <a:off x="2118040" y="2301051"/>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028" rtl="0" eaLnBrk="1" fontAlgn="base" latinLnBrk="0" hangingPunct="1">
              <a:lnSpc>
                <a:spcPct val="95000"/>
              </a:lnSpc>
              <a:spcBef>
                <a:spcPts val="0"/>
              </a:spcBef>
              <a:spcAft>
                <a:spcPts val="0"/>
              </a:spcAft>
              <a:buClr>
                <a:schemeClr val="accent1"/>
              </a:buClr>
              <a:buSzPct val="110000"/>
              <a:buFont typeface="Avenir LT Pro 45 Book" charset="0"/>
              <a:buNone/>
              <a:tabLst/>
              <a:defRPr sz="1599"/>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4731459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Wingdings" panose="05000000000000000000" pitchFamily="2" charset="2"/>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Wingdings" panose="05000000000000000000" pitchFamily="2" charset="2"/>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87914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5" y="839176"/>
            <a:ext cx="9717866" cy="5316173"/>
          </a:xfrm>
          <a:prstGeom prst="rect">
            <a:avLst/>
          </a:prstGeom>
        </p:spPr>
      </p:pic>
    </p:spTree>
    <p:extLst>
      <p:ext uri="{BB962C8B-B14F-4D97-AF65-F5344CB8AC3E}">
        <p14:creationId xmlns:p14="http://schemas.microsoft.com/office/powerpoint/2010/main" val="979962078"/>
      </p:ext>
    </p:extLst>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3099415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92972643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102417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52188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874031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57771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8743345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7551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43696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469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431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248239"/>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74121757"/>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15345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131466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3122496"/>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8855501"/>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5752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8591"/>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7607977"/>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415887253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407112778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9482588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1052296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{21E4AEA4-8DFA-4A89-87EB-49C32662AFE0}</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49712">
                <a:tc>
                  <a:txBody>
                    <a:bodyPr/>
                    <a:lstStyle/>
                    <a:p>
                      <a:r>
                        <a:rPr lang="en-US" sz="1600" dirty="0"/>
                        <a:t>Content</a:t>
                      </a:r>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9918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2435222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35580241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07581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79515220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88216"/>
      </p:ext>
    </p:extLst>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2284826"/>
      </p:ext>
    </p:extLst>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3707385"/>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1559091"/>
      </p:ext>
    </p:extLst>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Cod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2756" y="286003"/>
            <a:ext cx="10261423" cy="786503"/>
          </a:xfrm>
          <a:prstGeom prst="rect">
            <a:avLst/>
          </a:prstGeom>
        </p:spPr>
        <p:txBody>
          <a:bodyPr/>
          <a:lstStyle>
            <a:lvl1pPr>
              <a:defRPr>
                <a:solidFill>
                  <a:schemeClr val="tx1"/>
                </a:solidFill>
              </a:defRPr>
            </a:lvl1pPr>
          </a:lstStyle>
          <a:p>
            <a:r>
              <a:rPr lang="en-US" dirty="0"/>
              <a:t>Click to edit Master title style</a:t>
            </a:r>
          </a:p>
        </p:txBody>
      </p:sp>
      <p:sp>
        <p:nvSpPr>
          <p:cNvPr id="5" name="Text Placeholder 4"/>
          <p:cNvSpPr>
            <a:spLocks noGrp="1"/>
          </p:cNvSpPr>
          <p:nvPr>
            <p:ph type="body" sz="quarter" idx="10" hasCustomPrompt="1"/>
          </p:nvPr>
        </p:nvSpPr>
        <p:spPr>
          <a:xfrm>
            <a:off x="1499646" y="1429994"/>
            <a:ext cx="10261423" cy="2173224"/>
          </a:xfrm>
          <a:prstGeom prst="rect">
            <a:avLst/>
          </a:prstGeom>
        </p:spPr>
        <p:txBody>
          <a:bodyPr/>
          <a:lstStyle>
            <a:lvl1pPr marL="0" indent="0">
              <a:buNone/>
              <a:defRPr sz="2448">
                <a:solidFill>
                  <a:schemeClr val="tx1"/>
                </a:solidFill>
                <a:latin typeface="Consolas" panose="020B0609020204030204" pitchFamily="49" charset="0"/>
                <a:cs typeface="Consolas" panose="020B0609020204030204" pitchFamily="49" charset="0"/>
              </a:defRPr>
            </a:lvl1pPr>
            <a:lvl2pPr marL="733308" indent="0">
              <a:buNone/>
              <a:defRPr>
                <a:solidFill>
                  <a:schemeClr val="tx1"/>
                </a:solidFill>
                <a:latin typeface="Consolas" panose="020B0609020204030204" pitchFamily="49" charset="0"/>
                <a:cs typeface="Consolas" panose="020B0609020204030204" pitchFamily="49" charset="0"/>
              </a:defRPr>
            </a:lvl2pPr>
            <a:lvl3pPr marL="1464997" indent="0">
              <a:buFont typeface="Wingdings" panose="05000000000000000000" pitchFamily="2" charset="2"/>
              <a:buNone/>
              <a:defRPr sz="2448">
                <a:solidFill>
                  <a:schemeClr val="tx1"/>
                </a:solidFill>
                <a:latin typeface="Consolas" panose="020B0609020204030204" pitchFamily="49" charset="0"/>
                <a:cs typeface="Consolas" panose="020B0609020204030204" pitchFamily="49" charset="0"/>
              </a:defRPr>
            </a:lvl3pPr>
            <a:lvl4pPr marL="2284100" indent="0">
              <a:buNone/>
              <a:defRPr lang="en-US" sz="2448" kern="1200" dirty="0" smtClean="0">
                <a:solidFill>
                  <a:schemeClr val="tx1"/>
                </a:solidFill>
                <a:latin typeface="Consolas" panose="020B0609020204030204" pitchFamily="49" charset="0"/>
                <a:ea typeface="+mn-ea"/>
                <a:cs typeface="Consolas" panose="020B0609020204030204" pitchFamily="49" charset="0"/>
              </a:defRPr>
            </a:lvl4pPr>
            <a:lvl5pPr marL="1864835"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0"/>
            <a:endParaRPr lang="en-US" dirty="0"/>
          </a:p>
        </p:txBody>
      </p:sp>
      <p:sp>
        <p:nvSpPr>
          <p:cNvPr id="4" name="Rectangle 3"/>
          <p:cNvSpPr/>
          <p:nvPr userDrawn="1"/>
        </p:nvSpPr>
        <p:spPr>
          <a:xfrm>
            <a:off x="2" y="0"/>
            <a:ext cx="718205" cy="6994525"/>
          </a:xfrm>
          <a:prstGeom prst="rect">
            <a:avLst/>
          </a:prstGeom>
          <a:solidFill>
            <a:srgbClr val="5C5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ru-RU" sz="1836" b="0" i="0" u="none" strike="noStrike" kern="1200" cap="none" spc="0" normalizeH="0" baseline="0" noProof="0">
              <a:ln>
                <a:noFill/>
              </a:ln>
              <a:solidFill>
                <a:prstClr val="white"/>
              </a:solidFill>
              <a:effectLst/>
              <a:uLnTx/>
              <a:uFillTx/>
              <a:latin typeface="Segoe UI"/>
              <a:ea typeface="+mn-ea"/>
              <a:cs typeface="+mn-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5873" y="941929"/>
            <a:ext cx="1695519" cy="1977119"/>
          </a:xfrm>
          <a:prstGeom prst="rect">
            <a:avLst/>
          </a:prstGeom>
        </p:spPr>
      </p:pic>
    </p:spTree>
    <p:extLst>
      <p:ext uri="{BB962C8B-B14F-4D97-AF65-F5344CB8AC3E}">
        <p14:creationId xmlns:p14="http://schemas.microsoft.com/office/powerpoint/2010/main" val="569671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220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021528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607584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29895" y="936970"/>
            <a:ext cx="4096468" cy="5120584"/>
          </a:xfrm>
          <a:prstGeom prst="rect">
            <a:avLst/>
          </a:prstGeom>
        </p:spPr>
      </p:pic>
    </p:spTree>
    <p:extLst>
      <p:ext uri="{BB962C8B-B14F-4D97-AF65-F5344CB8AC3E}">
        <p14:creationId xmlns:p14="http://schemas.microsoft.com/office/powerpoint/2010/main" val="330794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6736592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11906056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225012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4257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52303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238029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63942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7438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597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945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749" y="1079500"/>
            <a:ext cx="5715000" cy="5915025"/>
          </a:xfrm>
          <a:prstGeom prst="rect">
            <a:avLst/>
          </a:prstGeom>
        </p:spPr>
      </p:pic>
    </p:spTree>
    <p:extLst>
      <p:ext uri="{BB962C8B-B14F-4D97-AF65-F5344CB8AC3E}">
        <p14:creationId xmlns:p14="http://schemas.microsoft.com/office/powerpoint/2010/main" val="1520424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4227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999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3437635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64551141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195684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134220346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28745667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21588085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6375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677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15778000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48719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9667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73404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848357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80533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6" name="Rectangle 5"/>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152506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ma Title">
    <p:bg>
      <p:bgPr>
        <a:solidFill>
          <a:schemeClr val="accent4"/>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855114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ottHa Title">
    <p:bg>
      <p:bgPr>
        <a:solidFill>
          <a:schemeClr val="accent5"/>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2820612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ianHa Title">
    <p:bg>
      <p:bgPr>
        <a:solidFill>
          <a:schemeClr val="bg2"/>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sp>
        <p:nvSpPr>
          <p:cNvPr id="10" name="Rectangle 9"/>
          <p:cNvSpPr/>
          <p:nvPr userDrawn="1"/>
        </p:nvSpPr>
        <p:spPr>
          <a:xfrm>
            <a:off x="0" y="6399734"/>
            <a:ext cx="12436475" cy="59479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396" rtl="0" eaLnBrk="1" fontAlgn="auto" latinLnBrk="0" hangingPunct="1">
              <a:lnSpc>
                <a:spcPct val="100000"/>
              </a:lnSpc>
              <a:spcBef>
                <a:spcPts val="0"/>
              </a:spcBef>
              <a:spcAft>
                <a:spcPts val="0"/>
              </a:spcAft>
              <a:buClrTx/>
              <a:buSzTx/>
              <a:buFontTx/>
              <a:buNone/>
              <a:tabLst/>
              <a:defRPr/>
            </a:pPr>
            <a:endParaRPr kumimoji="0" lang="en-US" sz="2404" b="0" i="0" u="none" strike="noStrike" kern="1200" cap="none" spc="0" normalizeH="0" baseline="0" noProof="0" dirty="0">
              <a:ln>
                <a:noFill/>
              </a:ln>
              <a:solidFill>
                <a:srgbClr val="2BB8EB"/>
              </a:solidFill>
              <a:effectLst/>
              <a:uLnTx/>
              <a:uFillTx/>
              <a:latin typeface="Calibri"/>
              <a:ea typeface="+mn-ea"/>
              <a:cs typeface="+mn-cs"/>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0051" y="6600676"/>
            <a:ext cx="1003231" cy="214205"/>
          </a:xfrm>
          <a:prstGeom prst="rect">
            <a:avLst/>
          </a:prstGeom>
        </p:spPr>
      </p:pic>
    </p:spTree>
    <p:extLst>
      <p:ext uri="{BB962C8B-B14F-4D97-AF65-F5344CB8AC3E}">
        <p14:creationId xmlns:p14="http://schemas.microsoft.com/office/powerpoint/2010/main" val="3930257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cottGu Title">
    <p:bg>
      <p:bgPr>
        <a:solidFill>
          <a:srgbClr val="68217A"/>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371070" y="4056269"/>
            <a:ext cx="11731201" cy="1432882"/>
          </a:xfrm>
          <a:prstGeom prst="rect">
            <a:avLst/>
          </a:prstGeom>
          <a:noFill/>
        </p:spPr>
        <p:txBody>
          <a:bodyPr lIns="107536" tIns="80653" rIns="107536" bIns="80653">
            <a:noAutofit/>
          </a:bodyPr>
          <a:lstStyle>
            <a:lvl1pPr marL="0" indent="0">
              <a:spcBef>
                <a:spcPts val="0"/>
              </a:spcBef>
              <a:buNone/>
              <a:defRPr sz="3264" b="0" i="0" spc="0" baseline="0">
                <a:solidFill>
                  <a:srgbClr val="FFFFFF"/>
                </a:solidFill>
                <a:latin typeface="Segoe UI Light"/>
                <a:cs typeface="Segoe UI Light"/>
              </a:defRPr>
            </a:lvl1pPr>
          </a:lstStyle>
          <a:p>
            <a:pPr lvl="0"/>
            <a:r>
              <a:rPr lang="en-US" dirty="0"/>
              <a:t>//Title</a:t>
            </a:r>
          </a:p>
          <a:p>
            <a:pPr lvl="0"/>
            <a:r>
              <a:rPr lang="en-US" dirty="0"/>
              <a:t>//Group</a:t>
            </a:r>
          </a:p>
        </p:txBody>
      </p:sp>
      <p:sp>
        <p:nvSpPr>
          <p:cNvPr id="11" name="Title 1"/>
          <p:cNvSpPr>
            <a:spLocks noGrp="1"/>
          </p:cNvSpPr>
          <p:nvPr>
            <p:ph type="title" hasCustomPrompt="1"/>
          </p:nvPr>
        </p:nvSpPr>
        <p:spPr>
          <a:xfrm>
            <a:off x="369231" y="2670893"/>
            <a:ext cx="11721210" cy="1185708"/>
          </a:xfrm>
          <a:prstGeom prst="rect">
            <a:avLst/>
          </a:prstGeom>
          <a:noFill/>
        </p:spPr>
        <p:txBody>
          <a:bodyPr lIns="107536" tIns="67211" rIns="107536" bIns="67211" anchor="t" anchorCtr="0"/>
          <a:lstStyle>
            <a:lvl1pPr>
              <a:defRPr sz="7479" spc="-101" baseline="0">
                <a:solidFill>
                  <a:srgbClr val="FFFFFF"/>
                </a:solidFill>
              </a:defRPr>
            </a:lvl1pPr>
          </a:lstStyle>
          <a:p>
            <a:r>
              <a:rPr lang="en-US" dirty="0"/>
              <a:t>Connect("Name");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91326" y="6296694"/>
            <a:ext cx="1799115" cy="384192"/>
          </a:xfrm>
          <a:prstGeom prst="rect">
            <a:avLst/>
          </a:prstGeom>
        </p:spPr>
      </p:pic>
    </p:spTree>
    <p:extLst>
      <p:ext uri="{BB962C8B-B14F-4D97-AF65-F5344CB8AC3E}">
        <p14:creationId xmlns:p14="http://schemas.microsoft.com/office/powerpoint/2010/main" val="134027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238359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eneric Break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621264087"/>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a Break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1310596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cottHa Break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251051104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rianHa Break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br>
              <a:rPr lang="en-US" dirty="0"/>
            </a:br>
            <a:endParaRPr lang="en-US" dirty="0"/>
          </a:p>
        </p:txBody>
      </p:sp>
    </p:spTree>
    <p:extLst>
      <p:ext uri="{BB962C8B-B14F-4D97-AF65-F5344CB8AC3E}">
        <p14:creationId xmlns:p14="http://schemas.microsoft.com/office/powerpoint/2010/main" val="368588931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cottGu Break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215" y="2125667"/>
            <a:ext cx="11697696" cy="1831975"/>
          </a:xfrm>
          <a:prstGeom prst="rect">
            <a:avLst/>
          </a:prstGeom>
          <a:noFill/>
        </p:spPr>
        <p:txBody>
          <a:bodyPr lIns="80047" tIns="67211" rIns="80047" bIns="67211" anchor="t" anchorCtr="0"/>
          <a:lstStyle>
            <a:lvl1pPr>
              <a:defRPr sz="8703" spc="-101" baseline="0">
                <a:solidFill>
                  <a:srgbClr val="FFFFFF"/>
                </a:solidFill>
              </a:defRPr>
            </a:lvl1pPr>
          </a:lstStyle>
          <a:p>
            <a:r>
              <a:rPr lang="en-US" dirty="0"/>
              <a:t>Breaker</a:t>
            </a:r>
          </a:p>
        </p:txBody>
      </p:sp>
    </p:spTree>
    <p:extLst>
      <p:ext uri="{BB962C8B-B14F-4D97-AF65-F5344CB8AC3E}">
        <p14:creationId xmlns:p14="http://schemas.microsoft.com/office/powerpoint/2010/main" val="8967533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eneric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445670"/>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oma Blank Accen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4126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cottHa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454790"/>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rianHa Blank Accent">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896759"/>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cottGu Blank Accen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648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136392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pic>
        <p:nvPicPr>
          <p:cNvPr id="8" name="Picture 7" descr="VS_Wht_rgb.wmf"/>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spTree>
    <p:extLst>
      <p:ext uri="{BB962C8B-B14F-4D97-AF65-F5344CB8AC3E}">
        <p14:creationId xmlns:p14="http://schemas.microsoft.com/office/powerpoint/2010/main" val="247901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5" name="Text Placeholder 4"/>
          <p:cNvSpPr>
            <a:spLocks noGrp="1"/>
          </p:cNvSpPr>
          <p:nvPr>
            <p:ph type="body" sz="quarter" idx="12" hasCustomPrompt="1"/>
          </p:nvPr>
        </p:nvSpPr>
        <p:spPr>
          <a:xfrm>
            <a:off x="276544"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gradFill>
                  <a:gsLst>
                    <a:gs pos="3333">
                      <a:schemeClr val="tx1"/>
                    </a:gs>
                    <a:gs pos="39000">
                      <a:schemeClr val="tx1"/>
                    </a:gs>
                  </a:gsLst>
                  <a:lin ang="5400000" scaled="0"/>
                </a:gradFill>
              </a:defRPr>
            </a:lvl1pPr>
          </a:lstStyle>
          <a:p>
            <a:r>
              <a:rPr lang="en-US" dirty="0"/>
              <a:t>Presentation title</a:t>
            </a:r>
          </a:p>
        </p:txBody>
      </p:sp>
      <p:pic>
        <p:nvPicPr>
          <p:cNvPr id="8" name="Picture 7" descr="VS_Wht_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580" y="2125662"/>
            <a:ext cx="2743551" cy="48415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8" y="6507952"/>
            <a:ext cx="1005841" cy="195077"/>
          </a:xfrm>
          <a:prstGeom prst="rect">
            <a:avLst/>
          </a:prstGeom>
          <a:noFill/>
        </p:spPr>
      </p:pic>
    </p:spTree>
    <p:extLst>
      <p:ext uri="{BB962C8B-B14F-4D97-AF65-F5344CB8AC3E}">
        <p14:creationId xmlns:p14="http://schemas.microsoft.com/office/powerpoint/2010/main" val="1057761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pic>
        <p:nvPicPr>
          <p:cNvPr id="10" name="Picture 9" descr="MSFT_logo_rgb_C-Gray.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spTree>
    <p:extLst>
      <p:ext uri="{BB962C8B-B14F-4D97-AF65-F5344CB8AC3E}">
        <p14:creationId xmlns:p14="http://schemas.microsoft.com/office/powerpoint/2010/main" val="42955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
            <a:ext cx="12434711" cy="6994524"/>
          </a:xfrm>
          <a:prstGeom prst="rect">
            <a:avLst/>
          </a:prstGeom>
        </p:spPr>
      </p:pic>
      <p:pic>
        <p:nvPicPr>
          <p:cNvPr id="7" name="Picture 6" descr="VS_Purp526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4"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a:t>Speaker Name</a:t>
            </a:r>
          </a:p>
        </p:txBody>
      </p:sp>
      <p:sp>
        <p:nvSpPr>
          <p:cNvPr id="9" name="Title 1"/>
          <p:cNvSpPr>
            <a:spLocks noGrp="1"/>
          </p:cNvSpPr>
          <p:nvPr>
            <p:ph type="title" hasCustomPrompt="1"/>
          </p:nvPr>
        </p:nvSpPr>
        <p:spPr>
          <a:xfrm>
            <a:off x="274705" y="3763405"/>
            <a:ext cx="7315200" cy="1837298"/>
          </a:xfrm>
          <a:noFill/>
        </p:spPr>
        <p:txBody>
          <a:bodyPr lIns="146260" tIns="91413" rIns="146260" bIns="91413" anchor="t" anchorCtr="0"/>
          <a:lstStyle>
            <a:lvl1pPr>
              <a:defRPr sz="5000" spc="-101" baseline="0">
                <a:solidFill>
                  <a:schemeClr val="accent2"/>
                </a:solidFill>
              </a:defRPr>
            </a:lvl1pPr>
          </a:lstStyle>
          <a:p>
            <a:r>
              <a:rPr lang="en-US" dirty="0"/>
              <a:t>Presentation title</a:t>
            </a:r>
          </a:p>
        </p:txBody>
      </p:sp>
      <p:pic>
        <p:nvPicPr>
          <p:cNvPr id="8" name="Picture 7" descr="MSFT_logo_rgb_C-Gray.png"/>
          <p:cNvPicPr>
            <a:picLocks noChangeAspect="1"/>
          </p:cNvPicPr>
          <p:nvPr userDrawn="1"/>
        </p:nvPicPr>
        <p:blipFill rotWithShape="1">
          <a:blip r:embed="rId4" cstate="print">
            <a:extLst>
              <a:ext uri="{28A0092B-C50C-407E-A947-70E740481C1C}">
                <a14:useLocalDpi xmlns:a14="http://schemas.microsoft.com/office/drawing/2010/main" val="0"/>
              </a:ext>
            </a:extLst>
          </a:blip>
          <a:srcRect l="30316" t="23386" b="23386"/>
          <a:stretch/>
        </p:blipFill>
        <p:spPr>
          <a:xfrm>
            <a:off x="10126765" y="6434577"/>
            <a:ext cx="1254513" cy="352487"/>
          </a:xfrm>
          <a:prstGeom prst="rect">
            <a:avLst/>
          </a:prstGeom>
        </p:spPr>
      </p:pic>
    </p:spTree>
    <p:extLst>
      <p:ext uri="{BB962C8B-B14F-4D97-AF65-F5344CB8AC3E}">
        <p14:creationId xmlns:p14="http://schemas.microsoft.com/office/powerpoint/2010/main" val="202696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0"/>
            <a:ext cx="12434711"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36373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63439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2"/>
            <a:ext cx="12434711" cy="6994524"/>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2268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Demo</a:t>
            </a:r>
          </a:p>
        </p:txBody>
      </p:sp>
    </p:spTree>
    <p:extLst>
      <p:ext uri="{BB962C8B-B14F-4D97-AF65-F5344CB8AC3E}">
        <p14:creationId xmlns:p14="http://schemas.microsoft.com/office/powerpoint/2010/main" val="2768653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436475" cy="699234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Announcing</a:t>
            </a:r>
          </a:p>
        </p:txBody>
      </p:sp>
    </p:spTree>
    <p:extLst>
      <p:ext uri="{BB962C8B-B14F-4D97-AF65-F5344CB8AC3E}">
        <p14:creationId xmlns:p14="http://schemas.microsoft.com/office/powerpoint/2010/main" val="8422325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40" y="274322"/>
            <a:ext cx="7315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Video</a:t>
            </a:r>
          </a:p>
        </p:txBody>
      </p:sp>
    </p:spTree>
    <p:extLst>
      <p:ext uri="{BB962C8B-B14F-4D97-AF65-F5344CB8AC3E}">
        <p14:creationId xmlns:p14="http://schemas.microsoft.com/office/powerpoint/2010/main" val="2939449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86011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accent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576726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2"/>
            <a:ext cx="11887200" cy="2091744"/>
          </a:xfrm>
        </p:spPr>
        <p:txBody>
          <a:bodyPr/>
          <a:lstStyle>
            <a:lvl1pPr marL="0" indent="0">
              <a:buNone/>
              <a:defRPr>
                <a:solidFill>
                  <a:schemeClr val="tx2"/>
                </a:solidFill>
              </a:defRPr>
            </a:lvl1pPr>
            <a:lvl2pPr marL="0" indent="0">
              <a:buFontTx/>
              <a:buNone/>
              <a:defRPr sz="2000"/>
            </a:lvl2pPr>
            <a:lvl3pPr marL="228494" indent="0">
              <a:buNone/>
              <a:defRPr/>
            </a:lvl3pPr>
            <a:lvl4pPr marL="456989" indent="0">
              <a:buNone/>
              <a:defRPr/>
            </a:lvl4pPr>
            <a:lvl5pPr marL="68548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8809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solidFill>
                  <a:schemeClr val="accent2"/>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964918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3"/>
            <a:ext cx="11887200" cy="2159408"/>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541736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63094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0"/>
            <a:ext cx="5486399" cy="2535046"/>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98008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1"/>
              </a:buClr>
              <a:buFont typeface="Arial" pitchFamily="34" charset="0"/>
              <a:buChar char="•"/>
              <a:defRPr sz="3600">
                <a:solidFill>
                  <a:srgbClr val="68217A"/>
                </a:soli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955183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3" y="1212853"/>
            <a:ext cx="5486399" cy="2602710"/>
          </a:xfrm>
        </p:spPr>
        <p:txBody>
          <a:bodyPr wrap="square">
            <a:spAutoFit/>
          </a:bodyPr>
          <a:lstStyle>
            <a:lvl1pPr marL="287205" indent="-287205">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0921" indent="-233088">
              <a:defRPr sz="2400"/>
            </a:lvl2pPr>
            <a:lvl3pPr marL="699263" indent="-168342">
              <a:tabLst/>
              <a:defRPr sz="2000"/>
            </a:lvl3pPr>
            <a:lvl4pPr marL="880552" indent="-181291">
              <a:defRPr/>
            </a:lvl4pPr>
            <a:lvl5pPr marL="1048892" indent="-168342">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365147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2" y="2124074"/>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quarter" idx="11"/>
          </p:nvPr>
        </p:nvSpPr>
        <p:spPr>
          <a:xfrm>
            <a:off x="6216792" y="2124074"/>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8" indent="0">
              <a:buNone/>
              <a:tabLst/>
              <a:defRPr sz="2000">
                <a:solidFill>
                  <a:srgbClr val="FFFFFF"/>
                </a:solidFill>
              </a:defRPr>
            </a:lvl3pPr>
            <a:lvl4pPr marL="460162" indent="0">
              <a:buNone/>
              <a:defRPr>
                <a:solidFill>
                  <a:srgbClr val="FFFFFF"/>
                </a:solidFill>
              </a:defRPr>
            </a:lvl4pPr>
            <a:lvl5pPr marL="685483" indent="0">
              <a:buNone/>
              <a:tabLst/>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28215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241641" y="2124074"/>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205663" y="2124074"/>
            <a:ext cx="3959351"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8581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9873261"/>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2" cy="738481"/>
          </a:xfrm>
        </p:spPr>
        <p:txBody>
          <a:bodyPr/>
          <a:lstStyle/>
          <a:p>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274640" y="2124074"/>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824360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99576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6"/>
            <a:ext cx="11887200" cy="13505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28344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3" y="2124074"/>
            <a:ext cx="3959351"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0"/>
          </p:nvPr>
        </p:nvSpPr>
        <p:spPr>
          <a:xfrm>
            <a:off x="274642" y="2124076"/>
            <a:ext cx="7315200" cy="311158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668" indent="0">
              <a:buNone/>
              <a:tabLst/>
              <a:defRPr sz="2000">
                <a:solidFill>
                  <a:schemeClr val="tx1"/>
                </a:solidFill>
              </a:defRPr>
            </a:lvl3pPr>
            <a:lvl4pPr marL="460162" indent="0">
              <a:buNone/>
              <a:defRPr>
                <a:solidFill>
                  <a:schemeClr val="tx1"/>
                </a:solidFill>
              </a:defRPr>
            </a:lvl4pPr>
            <a:lvl5pPr marL="685483"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2052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4" y="1212850"/>
            <a:ext cx="5486399" cy="311158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668" indent="0">
              <a:buNone/>
              <a:tabLst/>
              <a:defRPr sz="2000"/>
            </a:lvl3pPr>
            <a:lvl4pPr marL="460162" indent="0">
              <a:buNone/>
              <a:defRPr/>
            </a:lvl4pPr>
            <a:lvl5pPr marL="685483"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1"/>
          </p:nvPr>
        </p:nvSpPr>
        <p:spPr>
          <a:xfrm>
            <a:off x="6672263" y="1200151"/>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7" name="Text Placeholder 3"/>
          <p:cNvSpPr>
            <a:spLocks noGrp="1"/>
          </p:cNvSpPr>
          <p:nvPr>
            <p:ph type="body" sz="quarter" idx="12"/>
          </p:nvPr>
        </p:nvSpPr>
        <p:spPr>
          <a:xfrm>
            <a:off x="9423400" y="1200151"/>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8" indent="0">
              <a:buNone/>
              <a:tabLst/>
              <a:defRPr sz="2000">
                <a:solidFill>
                  <a:schemeClr val="bg1"/>
                </a:solidFill>
              </a:defRPr>
            </a:lvl3pPr>
            <a:lvl4pPr marL="460162" indent="0">
              <a:buNone/>
              <a:defRPr>
                <a:solidFill>
                  <a:schemeClr val="bg1"/>
                </a:solidFill>
              </a:defRPr>
            </a:lvl4pPr>
            <a:lvl5pPr marL="685483" indent="0">
              <a:buNone/>
              <a:tabLst/>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83022636"/>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82111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56982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831975"/>
          </a:xfrm>
          <a:noFill/>
        </p:spPr>
        <p:txBody>
          <a:bodyPr tIns="91413" bIns="91413" anchor="t" anchorCtr="0"/>
          <a:lstStyle>
            <a:lvl1pPr>
              <a:defRPr sz="8799" spc="-101" baseline="0">
                <a:solidFill>
                  <a:schemeClr val="bg1"/>
                </a:solidFill>
              </a:defRPr>
            </a:lvl1pPr>
          </a:lstStyle>
          <a:p>
            <a:r>
              <a:rPr lang="en-US" dirty="0"/>
              <a:t>Section title</a:t>
            </a:r>
          </a:p>
        </p:txBody>
      </p:sp>
    </p:spTree>
    <p:extLst>
      <p:ext uri="{BB962C8B-B14F-4D97-AF65-F5344CB8AC3E}">
        <p14:creationId xmlns:p14="http://schemas.microsoft.com/office/powerpoint/2010/main" val="3065831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873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27787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9.xml"/><Relationship Id="rId13" Type="http://schemas.openxmlformats.org/officeDocument/2006/relationships/slideLayout" Target="../slideLayouts/slideLayout234.xml"/><Relationship Id="rId3" Type="http://schemas.openxmlformats.org/officeDocument/2006/relationships/slideLayout" Target="../slideLayouts/slideLayout224.xml"/><Relationship Id="rId7" Type="http://schemas.openxmlformats.org/officeDocument/2006/relationships/slideLayout" Target="../slideLayouts/slideLayout228.xml"/><Relationship Id="rId12" Type="http://schemas.openxmlformats.org/officeDocument/2006/relationships/slideLayout" Target="../slideLayouts/slideLayout233.xml"/><Relationship Id="rId17" Type="http://schemas.openxmlformats.org/officeDocument/2006/relationships/image" Target="../media/image35.png"/><Relationship Id="rId2" Type="http://schemas.openxmlformats.org/officeDocument/2006/relationships/slideLayout" Target="../slideLayouts/slideLayout223.xml"/><Relationship Id="rId16" Type="http://schemas.openxmlformats.org/officeDocument/2006/relationships/theme" Target="../theme/theme10.xml"/><Relationship Id="rId1" Type="http://schemas.openxmlformats.org/officeDocument/2006/relationships/slideLayout" Target="../slideLayouts/slideLayout222.xml"/><Relationship Id="rId6" Type="http://schemas.openxmlformats.org/officeDocument/2006/relationships/slideLayout" Target="../slideLayouts/slideLayout227.xml"/><Relationship Id="rId11" Type="http://schemas.openxmlformats.org/officeDocument/2006/relationships/slideLayout" Target="../slideLayouts/slideLayout232.xml"/><Relationship Id="rId5" Type="http://schemas.openxmlformats.org/officeDocument/2006/relationships/slideLayout" Target="../slideLayouts/slideLayout226.xml"/><Relationship Id="rId15" Type="http://schemas.openxmlformats.org/officeDocument/2006/relationships/slideLayout" Target="../slideLayouts/slideLayout236.xml"/><Relationship Id="rId10" Type="http://schemas.openxmlformats.org/officeDocument/2006/relationships/slideLayout" Target="../slideLayouts/slideLayout231.xml"/><Relationship Id="rId4" Type="http://schemas.openxmlformats.org/officeDocument/2006/relationships/slideLayout" Target="../slideLayouts/slideLayout225.xml"/><Relationship Id="rId9" Type="http://schemas.openxmlformats.org/officeDocument/2006/relationships/slideLayout" Target="../slideLayouts/slideLayout230.xml"/><Relationship Id="rId14" Type="http://schemas.openxmlformats.org/officeDocument/2006/relationships/slideLayout" Target="../slideLayouts/slideLayout23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44.xml"/><Relationship Id="rId13" Type="http://schemas.openxmlformats.org/officeDocument/2006/relationships/slideLayout" Target="../slideLayouts/slideLayout249.xml"/><Relationship Id="rId18" Type="http://schemas.openxmlformats.org/officeDocument/2006/relationships/slideLayout" Target="../slideLayouts/slideLayout25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slideLayout" Target="../slideLayouts/slideLayout248.xml"/><Relationship Id="rId17" Type="http://schemas.openxmlformats.org/officeDocument/2006/relationships/slideLayout" Target="../slideLayouts/slideLayout253.xml"/><Relationship Id="rId2" Type="http://schemas.openxmlformats.org/officeDocument/2006/relationships/slideLayout" Target="../slideLayouts/slideLayout238.xml"/><Relationship Id="rId16" Type="http://schemas.openxmlformats.org/officeDocument/2006/relationships/slideLayout" Target="../slideLayouts/slideLayout252.xml"/><Relationship Id="rId20" Type="http://schemas.openxmlformats.org/officeDocument/2006/relationships/image" Target="../media/image38.emf"/><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5" Type="http://schemas.openxmlformats.org/officeDocument/2006/relationships/slideLayout" Target="../slideLayouts/slideLayout251.xml"/><Relationship Id="rId10" Type="http://schemas.openxmlformats.org/officeDocument/2006/relationships/slideLayout" Target="../slideLayouts/slideLayout246.xml"/><Relationship Id="rId19" Type="http://schemas.openxmlformats.org/officeDocument/2006/relationships/theme" Target="../theme/theme11.xml"/><Relationship Id="rId4" Type="http://schemas.openxmlformats.org/officeDocument/2006/relationships/slideLayout" Target="../slideLayouts/slideLayout240.xml"/><Relationship Id="rId9" Type="http://schemas.openxmlformats.org/officeDocument/2006/relationships/slideLayout" Target="../slideLayouts/slideLayout245.xml"/><Relationship Id="rId14" Type="http://schemas.openxmlformats.org/officeDocument/2006/relationships/slideLayout" Target="../slideLayouts/slideLayout2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image" Target="../media/image38.emf"/><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8.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2" Type="http://schemas.openxmlformats.org/officeDocument/2006/relationships/slideLayout" Target="../slideLayouts/slideLayout56.xml"/><Relationship Id="rId16"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29" Type="http://schemas.openxmlformats.org/officeDocument/2006/relationships/slideLayout" Target="../slideLayouts/slideLayout98.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theme" Target="../theme/theme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slideLayout" Target="../slideLayouts/slideLayout156.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theme" Target="../theme/theme6.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7.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slideLayout" Target="../slideLayouts/slideLayout187.xml"/><Relationship Id="rId18" Type="http://schemas.openxmlformats.org/officeDocument/2006/relationships/slideLayout" Target="../slideLayouts/slideLayout192.xml"/><Relationship Id="rId26" Type="http://schemas.openxmlformats.org/officeDocument/2006/relationships/slideLayout" Target="../slideLayouts/slideLayout200.xml"/><Relationship Id="rId3" Type="http://schemas.openxmlformats.org/officeDocument/2006/relationships/slideLayout" Target="../slideLayouts/slideLayout177.xml"/><Relationship Id="rId21" Type="http://schemas.openxmlformats.org/officeDocument/2006/relationships/slideLayout" Target="../slideLayouts/slideLayout195.xml"/><Relationship Id="rId34" Type="http://schemas.openxmlformats.org/officeDocument/2006/relationships/slideLayout" Target="../slideLayouts/slideLayout208.xml"/><Relationship Id="rId7" Type="http://schemas.openxmlformats.org/officeDocument/2006/relationships/slideLayout" Target="../slideLayouts/slideLayout181.xml"/><Relationship Id="rId12" Type="http://schemas.openxmlformats.org/officeDocument/2006/relationships/slideLayout" Target="../slideLayouts/slideLayout186.xml"/><Relationship Id="rId17" Type="http://schemas.openxmlformats.org/officeDocument/2006/relationships/slideLayout" Target="../slideLayouts/slideLayout191.xml"/><Relationship Id="rId25" Type="http://schemas.openxmlformats.org/officeDocument/2006/relationships/slideLayout" Target="../slideLayouts/slideLayout199.xml"/><Relationship Id="rId33" Type="http://schemas.openxmlformats.org/officeDocument/2006/relationships/slideLayout" Target="../slideLayouts/slideLayout207.xml"/><Relationship Id="rId2" Type="http://schemas.openxmlformats.org/officeDocument/2006/relationships/slideLayout" Target="../slideLayouts/slideLayout176.xml"/><Relationship Id="rId16" Type="http://schemas.openxmlformats.org/officeDocument/2006/relationships/slideLayout" Target="../slideLayouts/slideLayout190.xml"/><Relationship Id="rId20" Type="http://schemas.openxmlformats.org/officeDocument/2006/relationships/slideLayout" Target="../slideLayouts/slideLayout194.xml"/><Relationship Id="rId29" Type="http://schemas.openxmlformats.org/officeDocument/2006/relationships/slideLayout" Target="../slideLayouts/slideLayout203.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24" Type="http://schemas.openxmlformats.org/officeDocument/2006/relationships/slideLayout" Target="../slideLayouts/slideLayout198.xml"/><Relationship Id="rId32" Type="http://schemas.openxmlformats.org/officeDocument/2006/relationships/slideLayout" Target="../slideLayouts/slideLayout206.xml"/><Relationship Id="rId5" Type="http://schemas.openxmlformats.org/officeDocument/2006/relationships/slideLayout" Target="../slideLayouts/slideLayout179.xml"/><Relationship Id="rId15" Type="http://schemas.openxmlformats.org/officeDocument/2006/relationships/slideLayout" Target="../slideLayouts/slideLayout189.xml"/><Relationship Id="rId23" Type="http://schemas.openxmlformats.org/officeDocument/2006/relationships/slideLayout" Target="../slideLayouts/slideLayout197.xml"/><Relationship Id="rId28" Type="http://schemas.openxmlformats.org/officeDocument/2006/relationships/slideLayout" Target="../slideLayouts/slideLayout202.xml"/><Relationship Id="rId36" Type="http://schemas.openxmlformats.org/officeDocument/2006/relationships/theme" Target="../theme/theme8.xml"/><Relationship Id="rId10" Type="http://schemas.openxmlformats.org/officeDocument/2006/relationships/slideLayout" Target="../slideLayouts/slideLayout184.xml"/><Relationship Id="rId19" Type="http://schemas.openxmlformats.org/officeDocument/2006/relationships/slideLayout" Target="../slideLayouts/slideLayout193.xml"/><Relationship Id="rId31" Type="http://schemas.openxmlformats.org/officeDocument/2006/relationships/slideLayout" Target="../slideLayouts/slideLayout205.xml"/><Relationship Id="rId4" Type="http://schemas.openxmlformats.org/officeDocument/2006/relationships/slideLayout" Target="../slideLayouts/slideLayout178.xml"/><Relationship Id="rId9" Type="http://schemas.openxmlformats.org/officeDocument/2006/relationships/slideLayout" Target="../slideLayouts/slideLayout183.xml"/><Relationship Id="rId14" Type="http://schemas.openxmlformats.org/officeDocument/2006/relationships/slideLayout" Target="../slideLayouts/slideLayout188.xml"/><Relationship Id="rId22" Type="http://schemas.openxmlformats.org/officeDocument/2006/relationships/slideLayout" Target="../slideLayouts/slideLayout196.xml"/><Relationship Id="rId27" Type="http://schemas.openxmlformats.org/officeDocument/2006/relationships/slideLayout" Target="../slideLayouts/slideLayout201.xml"/><Relationship Id="rId30" Type="http://schemas.openxmlformats.org/officeDocument/2006/relationships/slideLayout" Target="../slideLayouts/slideLayout204.xml"/><Relationship Id="rId35" Type="http://schemas.openxmlformats.org/officeDocument/2006/relationships/slideLayout" Target="../slideLayouts/slideLayout2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theme" Target="../theme/theme9.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slideLayout" Target="../slideLayouts/slideLayout221.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2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027901"/>
      </p:ext>
    </p:extLst>
  </p:cSld>
  <p:clrMap bg1="dk1" tx1="lt1" bg2="dk2" tx2="lt2" accent1="accent1" accent2="accent2" accent3="accent3" accent4="accent4" accent5="accent5" accent6="accent6" hlink="hlink" folHlink="folHlink"/>
  <p:sldLayoutIdLst>
    <p:sldLayoutId id="2147484300" r:id="rId1"/>
    <p:sldLayoutId id="2147484301" r:id="rId2"/>
    <p:sldLayoutId id="2147484289" r:id="rId3"/>
    <p:sldLayoutId id="2147484290" r:id="rId4"/>
    <p:sldLayoutId id="2147484270" r:id="rId5"/>
    <p:sldLayoutId id="2147484271" r:id="rId6"/>
    <p:sldLayoutId id="2147484272" r:id="rId7"/>
    <p:sldLayoutId id="2147484274" r:id="rId8"/>
    <p:sldLayoutId id="2147484273" r:id="rId9"/>
    <p:sldLayoutId id="2147484279" r:id="rId10"/>
    <p:sldLayoutId id="2147484282" r:id="rId11"/>
    <p:sldLayoutId id="2147484087" r:id="rId12"/>
    <p:sldLayoutId id="2147484098" r:id="rId13"/>
    <p:sldLayoutId id="2147484107" r:id="rId14"/>
    <p:sldLayoutId id="2147484086" r:id="rId15"/>
    <p:sldLayoutId id="2147484099" r:id="rId16"/>
    <p:sldLayoutId id="2147484100" r:id="rId17"/>
    <p:sldLayoutId id="2147484106" r:id="rId18"/>
    <p:sldLayoutId id="2147484089" r:id="rId19"/>
    <p:sldLayoutId id="2147484092" r:id="rId20"/>
    <p:sldLayoutId id="2147484285" r:id="rId21"/>
    <p:sldLayoutId id="214748428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3321009697"/>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344504743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 id="2147484615"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5"/>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prstClr val="white"/>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lang="en-US" smtClean="0">
                <a:solidFill>
                  <a:srgbClr val="617081"/>
                </a:solidFill>
              </a:defRPr>
            </a:lvl1pPr>
          </a:lstStyle>
          <a:p>
            <a:pPr defTabSz="932563"/>
            <a:fld id="{0D099E2A-118A-4377-8F98-2DF40BCBA9FE}" type="slidenum">
              <a:rPr lang="en-US" smtClean="0"/>
              <a:pPr defTabSz="932563"/>
              <a:t>‹#›</a:t>
            </a:fld>
            <a:endParaRPr lang="en-US" dirty="0"/>
          </a:p>
        </p:txBody>
      </p:sp>
    </p:spTree>
    <p:extLst>
      <p:ext uri="{BB962C8B-B14F-4D97-AF65-F5344CB8AC3E}">
        <p14:creationId xmlns:p14="http://schemas.microsoft.com/office/powerpoint/2010/main" val="3890458605"/>
      </p:ext>
    </p:extLst>
  </p:cSld>
  <p:clrMap bg1="lt1" tx1="dk1" bg2="lt2" tx2="dk2" accent1="accent1" accent2="accent2" accent3="accent3" accent4="accent4" accent5="accent5" accent6="accent6" hlink="hlink" folHlink="folHlink"/>
  <p:sldLayoutIdLst>
    <p:sldLayoutId id="2147484617" r:id="rId1"/>
    <p:sldLayoutId id="2147484618" r:id="rId2"/>
    <p:sldLayoutId id="2147484619" r:id="rId3"/>
    <p:sldLayoutId id="2147484620" r:id="rId4"/>
    <p:sldLayoutId id="2147484621" r:id="rId5"/>
    <p:sldLayoutId id="2147484622" r:id="rId6"/>
    <p:sldLayoutId id="2147484623" r:id="rId7"/>
    <p:sldLayoutId id="2147484624" r:id="rId8"/>
    <p:sldLayoutId id="2147484625" r:id="rId9"/>
    <p:sldLayoutId id="2147484626" r:id="rId10"/>
    <p:sldLayoutId id="2147484627" r:id="rId11"/>
    <p:sldLayoutId id="2147484628" r:id="rId12"/>
    <p:sldLayoutId id="2147484629" r:id="rId13"/>
  </p:sldLayoutIdLst>
  <p:hf hdr="0" ftr="0" dt="0"/>
  <p:txStyles>
    <p:titleStyle>
      <a:lvl1pPr algn="l" defTabSz="932418" rtl="0" eaLnBrk="1" latinLnBrk="0" hangingPunct="1">
        <a:lnSpc>
          <a:spcPct val="90000"/>
        </a:lnSpc>
        <a:spcBef>
          <a:spcPct val="0"/>
        </a:spcBef>
        <a:buNone/>
        <a:defRPr sz="5506" kern="1200">
          <a:solidFill>
            <a:srgbClr val="289FD7"/>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9843269"/>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6" r:id="rId24"/>
    <p:sldLayoutId id="2147484327" r:id="rId25"/>
    <p:sldLayoutId id="2147484328" r:id="rId26"/>
    <p:sldLayoutId id="2147484329" r:id="rId27"/>
    <p:sldLayoutId id="2147484330" r:id="rId28"/>
    <p:sldLayoutId id="2147484331" r:id="rId29"/>
    <p:sldLayoutId id="2147484332" r:id="rId30"/>
    <p:sldLayoutId id="2147484333" r:id="rId31"/>
    <p:sldLayoutId id="2147484334" r:id="rId32"/>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435635"/>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Lst>
  <p:hf hdr="0" dt="0"/>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4509641"/>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 id="2147484370" r:id="rId18"/>
    <p:sldLayoutId id="2147484371" r:id="rId19"/>
    <p:sldLayoutId id="2147484372" r:id="rId20"/>
    <p:sldLayoutId id="2147484373" r:id="rId21"/>
    <p:sldLayoutId id="2147484374" r:id="rId22"/>
    <p:sldLayoutId id="2147484375" r:id="rId23"/>
    <p:sldLayoutId id="2147484376" r:id="rId24"/>
    <p:sldLayoutId id="2147484377" r:id="rId25"/>
    <p:sldLayoutId id="2147484378" r:id="rId26"/>
    <p:sldLayoutId id="2147484379" r:id="rId27"/>
    <p:sldLayoutId id="2147484380" r:id="rId28"/>
    <p:sldLayoutId id="2147484381" r:id="rId29"/>
    <p:sldLayoutId id="2147484382" r:id="rId30"/>
    <p:sldLayoutId id="2147484383" r:id="rId31"/>
    <p:sldLayoutId id="2147484384" r:id="rId32"/>
    <p:sldLayoutId id="2147484385" r:id="rId33"/>
    <p:sldLayoutId id="2147484386" r:id="rId34"/>
    <p:sldLayoutId id="2147484544"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122772"/>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 id="2147484404" r:id="rId17"/>
    <p:sldLayoutId id="2147484406" r:id="rId18"/>
    <p:sldLayoutId id="2147484407" r:id="rId19"/>
    <p:sldLayoutId id="2147484409" r:id="rId20"/>
    <p:sldLayoutId id="2147484410" r:id="rId21"/>
    <p:sldLayoutId id="2147484411" r:id="rId22"/>
    <p:sldLayoutId id="2147484412" r:id="rId23"/>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xStyles>
    <p:titleStyle>
      <a:lvl1pPr algn="l" defTabSz="932327" rtl="0" eaLnBrk="1" latinLnBrk="0" hangingPunct="1">
        <a:lnSpc>
          <a:spcPct val="90000"/>
        </a:lnSpc>
        <a:spcBef>
          <a:spcPct val="0"/>
        </a:spcBef>
        <a:buNone/>
        <a:defRPr lang="en-US" sz="5304" b="0" kern="1200" cap="none" spc="-102" baseline="0" dirty="0">
          <a:ln w="3175">
            <a:noFill/>
          </a:ln>
          <a:solidFill>
            <a:srgbClr val="616161"/>
          </a:solidFill>
          <a:effectLst/>
          <a:latin typeface="Segoe UI Light"/>
          <a:ea typeface="+mn-ea"/>
          <a:cs typeface="Segoe ui light (Headings)"/>
        </a:defRPr>
      </a:lvl1pPr>
    </p:titleStyle>
    <p:bodyStyle>
      <a:lvl1pPr marL="408208" indent="-408208" algn="l" defTabSz="544277" rtl="0" eaLnBrk="1" latinLnBrk="0" hangingPunct="1">
        <a:spcBef>
          <a:spcPct val="20000"/>
        </a:spcBef>
        <a:buFont typeface="Arial"/>
        <a:buChar char="•"/>
        <a:defRPr sz="1768" kern="1200">
          <a:solidFill>
            <a:schemeClr val="tx1"/>
          </a:solidFill>
          <a:latin typeface="Segoe"/>
          <a:ea typeface="+mn-ea"/>
          <a:cs typeface="Segoe"/>
        </a:defRPr>
      </a:lvl1pPr>
      <a:lvl2pPr marL="884449" indent="-340174" algn="l" defTabSz="544277" rtl="0" eaLnBrk="1" latinLnBrk="0" hangingPunct="1">
        <a:spcBef>
          <a:spcPct val="20000"/>
        </a:spcBef>
        <a:buFont typeface="Arial"/>
        <a:buChar char="–"/>
        <a:defRPr sz="1768" kern="1200">
          <a:solidFill>
            <a:schemeClr val="tx1"/>
          </a:solidFill>
          <a:latin typeface="Segoe"/>
          <a:ea typeface="+mn-ea"/>
          <a:cs typeface="Segoe"/>
        </a:defRPr>
      </a:lvl2pPr>
      <a:lvl3pPr marL="1360691" indent="-272138" algn="l" defTabSz="544277" rtl="0" eaLnBrk="1" latinLnBrk="0" hangingPunct="1">
        <a:spcBef>
          <a:spcPct val="20000"/>
        </a:spcBef>
        <a:buFont typeface="Arial"/>
        <a:buChar char="•"/>
        <a:defRPr sz="1768" kern="1200">
          <a:solidFill>
            <a:schemeClr val="tx1"/>
          </a:solidFill>
          <a:latin typeface="Segoe"/>
          <a:ea typeface="+mn-ea"/>
          <a:cs typeface="Segoe"/>
        </a:defRPr>
      </a:lvl3pPr>
      <a:lvl4pPr marL="1904968" indent="-272138" algn="l" defTabSz="544277" rtl="0" eaLnBrk="1" latinLnBrk="0" hangingPunct="1">
        <a:spcBef>
          <a:spcPct val="20000"/>
        </a:spcBef>
        <a:buFont typeface="Arial"/>
        <a:buChar char="–"/>
        <a:defRPr sz="1768" kern="1200">
          <a:solidFill>
            <a:schemeClr val="tx1"/>
          </a:solidFill>
          <a:latin typeface="Segoe"/>
          <a:ea typeface="+mn-ea"/>
          <a:cs typeface="Segoe"/>
        </a:defRPr>
      </a:lvl4pPr>
      <a:lvl5pPr marL="2449245" indent="-272138" algn="l" defTabSz="544277" rtl="0" eaLnBrk="1" latinLnBrk="0" hangingPunct="1">
        <a:spcBef>
          <a:spcPct val="20000"/>
        </a:spcBef>
        <a:buFont typeface="Arial"/>
        <a:buChar char="»"/>
        <a:defRPr sz="1768" kern="1200">
          <a:solidFill>
            <a:schemeClr val="tx1"/>
          </a:solidFill>
          <a:latin typeface="Segoe"/>
          <a:ea typeface="+mn-ea"/>
          <a:cs typeface="Segoe"/>
        </a:defRPr>
      </a:lvl5pPr>
      <a:lvl6pPr marL="2993522" indent="-272138" algn="l" defTabSz="544277" rtl="0" eaLnBrk="1" latinLnBrk="0" hangingPunct="1">
        <a:spcBef>
          <a:spcPct val="20000"/>
        </a:spcBef>
        <a:buFont typeface="Arial"/>
        <a:buChar char="•"/>
        <a:defRPr sz="2448" kern="1200">
          <a:solidFill>
            <a:schemeClr val="tx1"/>
          </a:solidFill>
          <a:latin typeface="+mn-lt"/>
          <a:ea typeface="+mn-ea"/>
          <a:cs typeface="+mn-cs"/>
        </a:defRPr>
      </a:lvl6pPr>
      <a:lvl7pPr marL="3537799" indent="-272138" algn="l" defTabSz="544277" rtl="0" eaLnBrk="1" latinLnBrk="0" hangingPunct="1">
        <a:spcBef>
          <a:spcPct val="20000"/>
        </a:spcBef>
        <a:buFont typeface="Arial"/>
        <a:buChar char="•"/>
        <a:defRPr sz="2448" kern="1200">
          <a:solidFill>
            <a:schemeClr val="tx1"/>
          </a:solidFill>
          <a:latin typeface="+mn-lt"/>
          <a:ea typeface="+mn-ea"/>
          <a:cs typeface="+mn-cs"/>
        </a:defRPr>
      </a:lvl7pPr>
      <a:lvl8pPr marL="4082076" indent="-272138" algn="l" defTabSz="544277" rtl="0" eaLnBrk="1" latinLnBrk="0" hangingPunct="1">
        <a:spcBef>
          <a:spcPct val="20000"/>
        </a:spcBef>
        <a:buFont typeface="Arial"/>
        <a:buChar char="•"/>
        <a:defRPr sz="2448" kern="1200">
          <a:solidFill>
            <a:schemeClr val="tx1"/>
          </a:solidFill>
          <a:latin typeface="+mn-lt"/>
          <a:ea typeface="+mn-ea"/>
          <a:cs typeface="+mn-cs"/>
        </a:defRPr>
      </a:lvl8pPr>
      <a:lvl9pPr marL="4626351" indent="-272138" algn="l" defTabSz="544277" rtl="0" eaLnBrk="1" latinLnBrk="0" hangingPunct="1">
        <a:spcBef>
          <a:spcPct val="20000"/>
        </a:spcBef>
        <a:buFont typeface="Arial"/>
        <a:buChar char="•"/>
        <a:defRPr sz="2448" kern="1200">
          <a:solidFill>
            <a:schemeClr val="tx1"/>
          </a:solidFill>
          <a:latin typeface="+mn-lt"/>
          <a:ea typeface="+mn-ea"/>
          <a:cs typeface="+mn-cs"/>
        </a:defRPr>
      </a:lvl9pPr>
    </p:bodyStyle>
    <p:otherStyle>
      <a:defPPr>
        <a:defRPr lang="en-US"/>
      </a:defPPr>
      <a:lvl1pPr marL="0" algn="l" defTabSz="544277" rtl="0" eaLnBrk="1" latinLnBrk="0" hangingPunct="1">
        <a:defRPr sz="2176" kern="1200">
          <a:solidFill>
            <a:schemeClr val="tx1"/>
          </a:solidFill>
          <a:latin typeface="+mn-lt"/>
          <a:ea typeface="+mn-ea"/>
          <a:cs typeface="+mn-cs"/>
        </a:defRPr>
      </a:lvl1pPr>
      <a:lvl2pPr marL="544277" algn="l" defTabSz="544277" rtl="0" eaLnBrk="1" latinLnBrk="0" hangingPunct="1">
        <a:defRPr sz="2176" kern="1200">
          <a:solidFill>
            <a:schemeClr val="tx1"/>
          </a:solidFill>
          <a:latin typeface="+mn-lt"/>
          <a:ea typeface="+mn-ea"/>
          <a:cs typeface="+mn-cs"/>
        </a:defRPr>
      </a:lvl2pPr>
      <a:lvl3pPr marL="1088554" algn="l" defTabSz="544277" rtl="0" eaLnBrk="1" latinLnBrk="0" hangingPunct="1">
        <a:defRPr sz="2176" kern="1200">
          <a:solidFill>
            <a:schemeClr val="tx1"/>
          </a:solidFill>
          <a:latin typeface="+mn-lt"/>
          <a:ea typeface="+mn-ea"/>
          <a:cs typeface="+mn-cs"/>
        </a:defRPr>
      </a:lvl3pPr>
      <a:lvl4pPr marL="1632831" algn="l" defTabSz="544277" rtl="0" eaLnBrk="1" latinLnBrk="0" hangingPunct="1">
        <a:defRPr sz="2176" kern="1200">
          <a:solidFill>
            <a:schemeClr val="tx1"/>
          </a:solidFill>
          <a:latin typeface="+mn-lt"/>
          <a:ea typeface="+mn-ea"/>
          <a:cs typeface="+mn-cs"/>
        </a:defRPr>
      </a:lvl4pPr>
      <a:lvl5pPr marL="2177107" algn="l" defTabSz="544277" rtl="0" eaLnBrk="1" latinLnBrk="0" hangingPunct="1">
        <a:defRPr sz="2176" kern="1200">
          <a:solidFill>
            <a:schemeClr val="tx1"/>
          </a:solidFill>
          <a:latin typeface="+mn-lt"/>
          <a:ea typeface="+mn-ea"/>
          <a:cs typeface="+mn-cs"/>
        </a:defRPr>
      </a:lvl5pPr>
      <a:lvl6pPr marL="2721383" algn="l" defTabSz="544277" rtl="0" eaLnBrk="1" latinLnBrk="0" hangingPunct="1">
        <a:defRPr sz="2176" kern="1200">
          <a:solidFill>
            <a:schemeClr val="tx1"/>
          </a:solidFill>
          <a:latin typeface="+mn-lt"/>
          <a:ea typeface="+mn-ea"/>
          <a:cs typeface="+mn-cs"/>
        </a:defRPr>
      </a:lvl6pPr>
      <a:lvl7pPr marL="3265660" algn="l" defTabSz="544277" rtl="0" eaLnBrk="1" latinLnBrk="0" hangingPunct="1">
        <a:defRPr sz="2176" kern="1200">
          <a:solidFill>
            <a:schemeClr val="tx1"/>
          </a:solidFill>
          <a:latin typeface="+mn-lt"/>
          <a:ea typeface="+mn-ea"/>
          <a:cs typeface="+mn-cs"/>
        </a:defRPr>
      </a:lvl7pPr>
      <a:lvl8pPr marL="3809937" algn="l" defTabSz="544277" rtl="0" eaLnBrk="1" latinLnBrk="0" hangingPunct="1">
        <a:defRPr sz="2176" kern="1200">
          <a:solidFill>
            <a:schemeClr val="tx1"/>
          </a:solidFill>
          <a:latin typeface="+mn-lt"/>
          <a:ea typeface="+mn-ea"/>
          <a:cs typeface="+mn-cs"/>
        </a:defRPr>
      </a:lvl8pPr>
      <a:lvl9pPr marL="4354213" algn="l" defTabSz="544277" rtl="0" eaLnBrk="1" latinLnBrk="0" hangingPunct="1">
        <a:defRPr sz="217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79"/>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6830680"/>
      </p:ext>
    </p:extLst>
  </p:cSld>
  <p:clrMap bg1="lt1" tx1="dk1" bg2="lt2" tx2="dk2" accent1="accent1" accent2="accent2" accent3="accent3" accent4="accent4" accent5="accent5" accent6="accent6" hlink="hlink" folHlink="folHlink"/>
  <p:sldLayoutIdLst>
    <p:sldLayoutId id="2147484414" r:id="rId1"/>
    <p:sldLayoutId id="2147484415" r:id="rId2"/>
    <p:sldLayoutId id="2147484416" r:id="rId3"/>
    <p:sldLayoutId id="2147484417" r:id="rId4"/>
    <p:sldLayoutId id="2147484418" r:id="rId5"/>
    <p:sldLayoutId id="2147484419" r:id="rId6"/>
    <p:sldLayoutId id="2147484420" r:id="rId7"/>
    <p:sldLayoutId id="2147484421" r:id="rId8"/>
    <p:sldLayoutId id="2147484422" r:id="rId9"/>
    <p:sldLayoutId id="2147484423" r:id="rId10"/>
    <p:sldLayoutId id="2147484424" r:id="rId11"/>
    <p:sldLayoutId id="2147484425" r:id="rId12"/>
    <p:sldLayoutId id="2147484426" r:id="rId13"/>
    <p:sldLayoutId id="2147484427" r:id="rId14"/>
    <p:sldLayoutId id="2147484428" r:id="rId15"/>
    <p:sldLayoutId id="2147484429" r:id="rId16"/>
    <p:sldLayoutId id="2147484430" r:id="rId17"/>
    <p:sldLayoutId id="2147484431" r:id="rId18"/>
    <p:sldLayoutId id="2147484432" r:id="rId19"/>
    <p:sldLayoutId id="2147484433" r:id="rId20"/>
    <p:sldLayoutId id="2147484434" r:id="rId21"/>
    <p:sldLayoutId id="2147484435" r:id="rId22"/>
    <p:sldLayoutId id="2147484436" r:id="rId23"/>
    <p:sldLayoutId id="2147484437" r:id="rId24"/>
    <p:sldLayoutId id="2147484438" r:id="rId25"/>
    <p:sldLayoutId id="2147484439" r:id="rId26"/>
    <p:sldLayoutId id="2147484440" r:id="rId27"/>
    <p:sldLayoutId id="2147484441" r:id="rId28"/>
    <p:sldLayoutId id="2147484442" r:id="rId29"/>
    <p:sldLayoutId id="2147484443" r:id="rId30"/>
    <p:sldLayoutId id="2147484444" r:id="rId31"/>
    <p:sldLayoutId id="2147484445" r:id="rId32"/>
    <p:sldLayoutId id="2147484446" r:id="rId33"/>
    <p:sldLayoutId id="2147484447" r:id="rId34"/>
    <p:sldLayoutId id="2147484448" r:id="rId35"/>
  </p:sldLayoutIdLst>
  <p:transition>
    <p:fade/>
  </p:transition>
  <p:txStyles>
    <p:titleStyle>
      <a:lvl1pPr algn="l" defTabSz="93231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42" marR="0" indent="-342742" algn="l" defTabSz="932312"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32" marR="0" indent="-241189" algn="l" defTabSz="93231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33"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26"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718" marR="0" indent="-228494" algn="l" defTabSz="932312"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858"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014"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170"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326" indent="-233079" algn="l" defTabSz="9323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12" rtl="0" eaLnBrk="1" latinLnBrk="0" hangingPunct="1">
        <a:defRPr sz="1801" kern="1200">
          <a:solidFill>
            <a:schemeClr val="tx1"/>
          </a:solidFill>
          <a:latin typeface="+mn-lt"/>
          <a:ea typeface="+mn-ea"/>
          <a:cs typeface="+mn-cs"/>
        </a:defRPr>
      </a:lvl1pPr>
      <a:lvl2pPr marL="466157" algn="l" defTabSz="932312" rtl="0" eaLnBrk="1" latinLnBrk="0" hangingPunct="1">
        <a:defRPr sz="1801" kern="1200">
          <a:solidFill>
            <a:schemeClr val="tx1"/>
          </a:solidFill>
          <a:latin typeface="+mn-lt"/>
          <a:ea typeface="+mn-ea"/>
          <a:cs typeface="+mn-cs"/>
        </a:defRPr>
      </a:lvl2pPr>
      <a:lvl3pPr marL="932312" algn="l" defTabSz="932312" rtl="0" eaLnBrk="1" latinLnBrk="0" hangingPunct="1">
        <a:defRPr sz="1801" kern="1200">
          <a:solidFill>
            <a:schemeClr val="tx1"/>
          </a:solidFill>
          <a:latin typeface="+mn-lt"/>
          <a:ea typeface="+mn-ea"/>
          <a:cs typeface="+mn-cs"/>
        </a:defRPr>
      </a:lvl3pPr>
      <a:lvl4pPr marL="1398468" algn="l" defTabSz="932312" rtl="0" eaLnBrk="1" latinLnBrk="0" hangingPunct="1">
        <a:defRPr sz="1801" kern="1200">
          <a:solidFill>
            <a:schemeClr val="tx1"/>
          </a:solidFill>
          <a:latin typeface="+mn-lt"/>
          <a:ea typeface="+mn-ea"/>
          <a:cs typeface="+mn-cs"/>
        </a:defRPr>
      </a:lvl4pPr>
      <a:lvl5pPr marL="1864624" algn="l" defTabSz="932312" rtl="0" eaLnBrk="1" latinLnBrk="0" hangingPunct="1">
        <a:defRPr sz="1801" kern="1200">
          <a:solidFill>
            <a:schemeClr val="tx1"/>
          </a:solidFill>
          <a:latin typeface="+mn-lt"/>
          <a:ea typeface="+mn-ea"/>
          <a:cs typeface="+mn-cs"/>
        </a:defRPr>
      </a:lvl5pPr>
      <a:lvl6pPr marL="2330780" algn="l" defTabSz="932312" rtl="0" eaLnBrk="1" latinLnBrk="0" hangingPunct="1">
        <a:defRPr sz="1801" kern="1200">
          <a:solidFill>
            <a:schemeClr val="tx1"/>
          </a:solidFill>
          <a:latin typeface="+mn-lt"/>
          <a:ea typeface="+mn-ea"/>
          <a:cs typeface="+mn-cs"/>
        </a:defRPr>
      </a:lvl6pPr>
      <a:lvl7pPr marL="2796935" algn="l" defTabSz="932312" rtl="0" eaLnBrk="1" latinLnBrk="0" hangingPunct="1">
        <a:defRPr sz="1801" kern="1200">
          <a:solidFill>
            <a:schemeClr val="tx1"/>
          </a:solidFill>
          <a:latin typeface="+mn-lt"/>
          <a:ea typeface="+mn-ea"/>
          <a:cs typeface="+mn-cs"/>
        </a:defRPr>
      </a:lvl7pPr>
      <a:lvl8pPr marL="3263091" algn="l" defTabSz="932312" rtl="0" eaLnBrk="1" latinLnBrk="0" hangingPunct="1">
        <a:defRPr sz="1801" kern="1200">
          <a:solidFill>
            <a:schemeClr val="tx1"/>
          </a:solidFill>
          <a:latin typeface="+mn-lt"/>
          <a:ea typeface="+mn-ea"/>
          <a:cs typeface="+mn-cs"/>
        </a:defRPr>
      </a:lvl8pPr>
      <a:lvl9pPr marL="3729248" algn="l" defTabSz="932312" rtl="0" eaLnBrk="1" latinLnBrk="0" hangingPunct="1">
        <a:defRPr sz="180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7" y="295279"/>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404629640"/>
      </p:ext>
    </p:extLst>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60" r:id="rId11"/>
    <p:sldLayoutId id="2147484461" r:id="rId12"/>
  </p:sldLayoutIdLst>
  <p:transition>
    <p:fade/>
  </p:transition>
  <p:hf hdr="0" dt="0"/>
  <p:txStyles>
    <p:titleStyle>
      <a:lvl1pPr algn="l" defTabSz="932327" rtl="0" eaLnBrk="1" latinLnBrk="0" hangingPunct="1">
        <a:lnSpc>
          <a:spcPct val="90000"/>
        </a:lnSpc>
        <a:spcBef>
          <a:spcPct val="0"/>
        </a:spcBef>
        <a:buNone/>
        <a:defRPr lang="en-US" sz="5304" b="0" kern="1200" cap="none" spc="-102" baseline="0" dirty="0" smtClean="0">
          <a:ln w="3175">
            <a:noFill/>
          </a:ln>
          <a:solidFill>
            <a:srgbClr val="616161"/>
          </a:solidFill>
          <a:effectLst/>
          <a:latin typeface="+mj-lt"/>
          <a:ea typeface="+mn-ea"/>
          <a:cs typeface="Segoe UI" pitchFamily="34" charset="0"/>
        </a:defRPr>
      </a:lvl1pPr>
    </p:titleStyle>
    <p:bodyStyle>
      <a:lvl1pPr marL="408208" marR="0" indent="-408208" algn="l" defTabSz="544277" rtl="0" eaLnBrk="1" fontAlgn="auto" latinLnBrk="0" hangingPunct="1">
        <a:lnSpc>
          <a:spcPct val="100000"/>
        </a:lnSpc>
        <a:spcBef>
          <a:spcPct val="20000"/>
        </a:spcBef>
        <a:spcAft>
          <a:spcPts val="0"/>
        </a:spcAft>
        <a:buClrTx/>
        <a:buSzTx/>
        <a:buFont typeface="Arial"/>
        <a:buChar char="•"/>
        <a:tabLst/>
        <a:defRPr sz="4080" kern="1200" spc="0" baseline="0">
          <a:gradFill>
            <a:gsLst>
              <a:gs pos="1250">
                <a:schemeClr val="tx1"/>
              </a:gs>
              <a:gs pos="100000">
                <a:schemeClr val="tx1"/>
              </a:gs>
            </a:gsLst>
            <a:lin ang="5400000" scaled="0"/>
          </a:gradFill>
          <a:latin typeface="Segoe UI Light"/>
          <a:ea typeface="+mn-ea"/>
          <a:cs typeface="Segoe UI Light"/>
        </a:defRPr>
      </a:lvl1pPr>
      <a:lvl2pPr marL="884449" marR="0" indent="-340174" algn="l" defTabSz="544277" rtl="0" eaLnBrk="1" fontAlgn="auto" latinLnBrk="0" hangingPunct="1">
        <a:lnSpc>
          <a:spcPct val="100000"/>
        </a:lnSpc>
        <a:spcBef>
          <a:spcPct val="20000"/>
        </a:spcBef>
        <a:spcAft>
          <a:spcPts val="0"/>
        </a:spcAft>
        <a:buClrTx/>
        <a:buSzTx/>
        <a:buFont typeface="Arial"/>
        <a:buChar char="–"/>
        <a:tabLst/>
        <a:defRPr sz="2448" kern="1200" spc="0" baseline="0">
          <a:gradFill>
            <a:gsLst>
              <a:gs pos="1250">
                <a:schemeClr val="tx1"/>
              </a:gs>
              <a:gs pos="100000">
                <a:schemeClr val="tx1"/>
              </a:gs>
            </a:gsLst>
            <a:lin ang="5400000" scaled="0"/>
          </a:gradFill>
          <a:latin typeface="Segoe UI Light"/>
          <a:ea typeface="+mn-ea"/>
          <a:cs typeface="Segoe UI Light"/>
        </a:defRPr>
      </a:lvl2pPr>
      <a:lvl3pPr marL="1360691" marR="0" indent="-272138" algn="l" defTabSz="544277"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968"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9245" marR="0" indent="-272138" algn="l" defTabSz="544277"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90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30065"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6231"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2394" indent="-233081" algn="l" defTabSz="932327"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327" rtl="0" eaLnBrk="1" latinLnBrk="0" hangingPunct="1">
        <a:defRPr sz="1768" kern="1200">
          <a:solidFill>
            <a:schemeClr val="tx1"/>
          </a:solidFill>
          <a:latin typeface="+mn-lt"/>
          <a:ea typeface="+mn-ea"/>
          <a:cs typeface="+mn-cs"/>
        </a:defRPr>
      </a:lvl1pPr>
      <a:lvl2pPr marL="466166" algn="l" defTabSz="932327" rtl="0" eaLnBrk="1" latinLnBrk="0" hangingPunct="1">
        <a:defRPr sz="1768" kern="1200">
          <a:solidFill>
            <a:schemeClr val="tx1"/>
          </a:solidFill>
          <a:latin typeface="+mn-lt"/>
          <a:ea typeface="+mn-ea"/>
          <a:cs typeface="+mn-cs"/>
        </a:defRPr>
      </a:lvl2pPr>
      <a:lvl3pPr marL="932327" algn="l" defTabSz="932327" rtl="0" eaLnBrk="1" latinLnBrk="0" hangingPunct="1">
        <a:defRPr sz="1768" kern="1200">
          <a:solidFill>
            <a:schemeClr val="tx1"/>
          </a:solidFill>
          <a:latin typeface="+mn-lt"/>
          <a:ea typeface="+mn-ea"/>
          <a:cs typeface="+mn-cs"/>
        </a:defRPr>
      </a:lvl3pPr>
      <a:lvl4pPr marL="1398491" algn="l" defTabSz="932327" rtl="0" eaLnBrk="1" latinLnBrk="0" hangingPunct="1">
        <a:defRPr sz="1768" kern="1200">
          <a:solidFill>
            <a:schemeClr val="tx1"/>
          </a:solidFill>
          <a:latin typeface="+mn-lt"/>
          <a:ea typeface="+mn-ea"/>
          <a:cs typeface="+mn-cs"/>
        </a:defRPr>
      </a:lvl4pPr>
      <a:lvl5pPr marL="1864655" algn="l" defTabSz="932327" rtl="0" eaLnBrk="1" latinLnBrk="0" hangingPunct="1">
        <a:defRPr sz="1768" kern="1200">
          <a:solidFill>
            <a:schemeClr val="tx1"/>
          </a:solidFill>
          <a:latin typeface="+mn-lt"/>
          <a:ea typeface="+mn-ea"/>
          <a:cs typeface="+mn-cs"/>
        </a:defRPr>
      </a:lvl5pPr>
      <a:lvl6pPr marL="2330818" algn="l" defTabSz="932327" rtl="0" eaLnBrk="1" latinLnBrk="0" hangingPunct="1">
        <a:defRPr sz="1768" kern="1200">
          <a:solidFill>
            <a:schemeClr val="tx1"/>
          </a:solidFill>
          <a:latin typeface="+mn-lt"/>
          <a:ea typeface="+mn-ea"/>
          <a:cs typeface="+mn-cs"/>
        </a:defRPr>
      </a:lvl6pPr>
      <a:lvl7pPr marL="2796984" algn="l" defTabSz="932327" rtl="0" eaLnBrk="1" latinLnBrk="0" hangingPunct="1">
        <a:defRPr sz="1768" kern="1200">
          <a:solidFill>
            <a:schemeClr val="tx1"/>
          </a:solidFill>
          <a:latin typeface="+mn-lt"/>
          <a:ea typeface="+mn-ea"/>
          <a:cs typeface="+mn-cs"/>
        </a:defRPr>
      </a:lvl7pPr>
      <a:lvl8pPr marL="3263147" algn="l" defTabSz="932327" rtl="0" eaLnBrk="1" latinLnBrk="0" hangingPunct="1">
        <a:defRPr sz="1768" kern="1200">
          <a:solidFill>
            <a:schemeClr val="tx1"/>
          </a:solidFill>
          <a:latin typeface="+mn-lt"/>
          <a:ea typeface="+mn-ea"/>
          <a:cs typeface="+mn-cs"/>
        </a:defRPr>
      </a:lvl8pPr>
      <a:lvl9pPr marL="3729312" algn="l" defTabSz="932327" rtl="0" eaLnBrk="1" latinLnBrk="0" hangingPunct="1">
        <a:defRPr sz="1768"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1" y="295280"/>
            <a:ext cx="11889564" cy="917575"/>
          </a:xfrm>
          <a:prstGeom prst="rect">
            <a:avLst/>
          </a:prstGeom>
        </p:spPr>
        <p:txBody>
          <a:bodyPr vert="horz" wrap="square" lIns="146260" tIns="91413" rIns="146260" bIns="91413" rtlCol="0" anchor="t">
            <a:noAutofit/>
          </a:bodyPr>
          <a:lstStyle/>
          <a:p>
            <a:r>
              <a:rPr lang="en-US" dirty="0"/>
              <a:t>Click to edit Master title style</a:t>
            </a:r>
          </a:p>
        </p:txBody>
      </p:sp>
      <p:sp>
        <p:nvSpPr>
          <p:cNvPr id="4" name="Text Placeholder 3"/>
          <p:cNvSpPr>
            <a:spLocks noGrp="1"/>
          </p:cNvSpPr>
          <p:nvPr>
            <p:ph type="body" idx="1"/>
          </p:nvPr>
        </p:nvSpPr>
        <p:spPr>
          <a:xfrm>
            <a:off x="274641" y="1212855"/>
            <a:ext cx="11887199" cy="2159408"/>
          </a:xfrm>
          <a:prstGeom prst="rect">
            <a:avLst/>
          </a:prstGeom>
        </p:spPr>
        <p:txBody>
          <a:bodyPr vert="horz" wrap="square" lIns="146260" tIns="91413" rIns="146260" bIns="91413"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232623"/>
      </p:ext>
    </p:extLst>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492" r:id="rId16"/>
    <p:sldLayoutId id="2147484493" r:id="rId17"/>
    <p:sldLayoutId id="2147484494" r:id="rId18"/>
    <p:sldLayoutId id="2147484495" r:id="rId19"/>
    <p:sldLayoutId id="2147484496" r:id="rId20"/>
    <p:sldLayoutId id="2147484497" r:id="rId21"/>
    <p:sldLayoutId id="2147484498" r:id="rId22"/>
    <p:sldLayoutId id="2147484499" r:id="rId23"/>
    <p:sldLayoutId id="2147484500" r:id="rId24"/>
    <p:sldLayoutId id="2147484501" r:id="rId25"/>
    <p:sldLayoutId id="2147484502" r:id="rId26"/>
    <p:sldLayoutId id="2147484503" r:id="rId27"/>
    <p:sldLayoutId id="2147484504" r:id="rId28"/>
    <p:sldLayoutId id="2147484505" r:id="rId29"/>
    <p:sldLayoutId id="2147484506" r:id="rId30"/>
    <p:sldLayoutId id="2147484507" r:id="rId31"/>
    <p:sldLayoutId id="2147484508" r:id="rId32"/>
    <p:sldLayoutId id="2147484509" r:id="rId33"/>
    <p:sldLayoutId id="2147484510" r:id="rId34"/>
    <p:sldLayoutId id="2147484511" r:id="rId35"/>
  </p:sldLayoutIdLst>
  <p:transition>
    <p:fade/>
  </p:transition>
  <p:txStyles>
    <p:titleStyle>
      <a:lvl1pPr algn="l" defTabSz="932133"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676" marR="0" indent="-342676" algn="l" defTabSz="932133"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820" marR="0" indent="-241143" algn="l" defTabSz="93213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57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029"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4pPr>
      <a:lvl5pPr marL="1256477" marR="0" indent="-228450" algn="l" defTabSz="932133" rtl="0" eaLnBrk="1" fontAlgn="auto" latinLnBrk="0" hangingPunct="1">
        <a:lnSpc>
          <a:spcPct val="90000"/>
        </a:lnSpc>
        <a:spcBef>
          <a:spcPct val="20000"/>
        </a:spcBef>
        <a:spcAft>
          <a:spcPts val="0"/>
        </a:spcAft>
        <a:buClrTx/>
        <a:buSzPct val="90000"/>
        <a:buFont typeface="Arial" pitchFamily="34" charset="0"/>
        <a:buChar char="•"/>
        <a:tabLst/>
        <a:defRPr sz="1801" kern="1200" spc="0" baseline="0">
          <a:gradFill>
            <a:gsLst>
              <a:gs pos="1250">
                <a:schemeClr val="tx1"/>
              </a:gs>
              <a:gs pos="100000">
                <a:schemeClr val="tx1"/>
              </a:gs>
            </a:gsLst>
            <a:lin ang="5400000" scaled="0"/>
          </a:gradFill>
          <a:latin typeface="+mn-lt"/>
          <a:ea typeface="+mn-ea"/>
          <a:cs typeface="+mn-cs"/>
        </a:defRPr>
      </a:lvl5pPr>
      <a:lvl6pPr marL="2563366"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432"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5498"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1565" indent="-233034" algn="l" defTabSz="9321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133" rtl="0" eaLnBrk="1" latinLnBrk="0" hangingPunct="1">
        <a:defRPr sz="1801" kern="1200">
          <a:solidFill>
            <a:schemeClr val="tx1"/>
          </a:solidFill>
          <a:latin typeface="+mn-lt"/>
          <a:ea typeface="+mn-ea"/>
          <a:cs typeface="+mn-cs"/>
        </a:defRPr>
      </a:lvl1pPr>
      <a:lvl2pPr marL="466068" algn="l" defTabSz="932133" rtl="0" eaLnBrk="1" latinLnBrk="0" hangingPunct="1">
        <a:defRPr sz="1801" kern="1200">
          <a:solidFill>
            <a:schemeClr val="tx1"/>
          </a:solidFill>
          <a:latin typeface="+mn-lt"/>
          <a:ea typeface="+mn-ea"/>
          <a:cs typeface="+mn-cs"/>
        </a:defRPr>
      </a:lvl2pPr>
      <a:lvl3pPr marL="932133" algn="l" defTabSz="932133" rtl="0" eaLnBrk="1" latinLnBrk="0" hangingPunct="1">
        <a:defRPr sz="1801" kern="1200">
          <a:solidFill>
            <a:schemeClr val="tx1"/>
          </a:solidFill>
          <a:latin typeface="+mn-lt"/>
          <a:ea typeface="+mn-ea"/>
          <a:cs typeface="+mn-cs"/>
        </a:defRPr>
      </a:lvl3pPr>
      <a:lvl4pPr marL="1398199" algn="l" defTabSz="932133" rtl="0" eaLnBrk="1" latinLnBrk="0" hangingPunct="1">
        <a:defRPr sz="1801" kern="1200">
          <a:solidFill>
            <a:schemeClr val="tx1"/>
          </a:solidFill>
          <a:latin typeface="+mn-lt"/>
          <a:ea typeface="+mn-ea"/>
          <a:cs typeface="+mn-cs"/>
        </a:defRPr>
      </a:lvl4pPr>
      <a:lvl5pPr marL="1864266" algn="l" defTabSz="932133" rtl="0" eaLnBrk="1" latinLnBrk="0" hangingPunct="1">
        <a:defRPr sz="1801" kern="1200">
          <a:solidFill>
            <a:schemeClr val="tx1"/>
          </a:solidFill>
          <a:latin typeface="+mn-lt"/>
          <a:ea typeface="+mn-ea"/>
          <a:cs typeface="+mn-cs"/>
        </a:defRPr>
      </a:lvl5pPr>
      <a:lvl6pPr marL="2330333" algn="l" defTabSz="932133" rtl="0" eaLnBrk="1" latinLnBrk="0" hangingPunct="1">
        <a:defRPr sz="1801" kern="1200">
          <a:solidFill>
            <a:schemeClr val="tx1"/>
          </a:solidFill>
          <a:latin typeface="+mn-lt"/>
          <a:ea typeface="+mn-ea"/>
          <a:cs typeface="+mn-cs"/>
        </a:defRPr>
      </a:lvl6pPr>
      <a:lvl7pPr marL="2796398" algn="l" defTabSz="932133" rtl="0" eaLnBrk="1" latinLnBrk="0" hangingPunct="1">
        <a:defRPr sz="1801" kern="1200">
          <a:solidFill>
            <a:schemeClr val="tx1"/>
          </a:solidFill>
          <a:latin typeface="+mn-lt"/>
          <a:ea typeface="+mn-ea"/>
          <a:cs typeface="+mn-cs"/>
        </a:defRPr>
      </a:lvl7pPr>
      <a:lvl8pPr marL="3262464" algn="l" defTabSz="932133" rtl="0" eaLnBrk="1" latinLnBrk="0" hangingPunct="1">
        <a:defRPr sz="1801" kern="1200">
          <a:solidFill>
            <a:schemeClr val="tx1"/>
          </a:solidFill>
          <a:latin typeface="+mn-lt"/>
          <a:ea typeface="+mn-ea"/>
          <a:cs typeface="+mn-cs"/>
        </a:defRPr>
      </a:lvl8pPr>
      <a:lvl9pPr marL="3728532" algn="l" defTabSz="932133"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218" y="295280"/>
            <a:ext cx="11697695" cy="917575"/>
          </a:xfrm>
          <a:prstGeom prst="rect">
            <a:avLst/>
          </a:prstGeom>
        </p:spPr>
        <p:txBody>
          <a:bodyPr vert="horz" wrap="square" lIns="107536" tIns="67211" rIns="107536" bIns="67211" rtlCol="0" anchor="t">
            <a:noAutofit/>
          </a:bodyPr>
          <a:lstStyle/>
          <a:p>
            <a:r>
              <a:rPr lang="en-US" dirty="0"/>
              <a:t>Click to edit Master title style</a:t>
            </a:r>
          </a:p>
        </p:txBody>
      </p:sp>
    </p:spTree>
    <p:extLst>
      <p:ext uri="{BB962C8B-B14F-4D97-AF65-F5344CB8AC3E}">
        <p14:creationId xmlns:p14="http://schemas.microsoft.com/office/powerpoint/2010/main" val="3577017758"/>
      </p:ext>
    </p:extLst>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 id="2147484524" r:id="rId12"/>
  </p:sldLayoutIdLst>
  <p:transition>
    <p:fade/>
  </p:transition>
  <p:hf hdr="0" dt="0"/>
  <p:txStyles>
    <p:titleStyle>
      <a:lvl1pPr algn="l" defTabSz="932094" rtl="0" eaLnBrk="1" latinLnBrk="0" hangingPunct="1">
        <a:lnSpc>
          <a:spcPct val="90000"/>
        </a:lnSpc>
        <a:spcBef>
          <a:spcPct val="0"/>
        </a:spcBef>
        <a:buNone/>
        <a:defRPr lang="en-US" sz="5302" b="0" kern="1200" cap="none" spc="-102" baseline="0" dirty="0" smtClean="0">
          <a:ln w="3175">
            <a:noFill/>
          </a:ln>
          <a:solidFill>
            <a:srgbClr val="616161"/>
          </a:solidFill>
          <a:effectLst/>
          <a:latin typeface="+mj-lt"/>
          <a:ea typeface="+mn-ea"/>
          <a:cs typeface="Segoe UI" pitchFamily="34" charset="0"/>
        </a:defRPr>
      </a:lvl1pPr>
    </p:titleStyle>
    <p:bodyStyle>
      <a:lvl1pPr marL="408106" marR="0" indent="-408106" algn="l" defTabSz="544141" rtl="0" eaLnBrk="1" fontAlgn="auto" latinLnBrk="0" hangingPunct="1">
        <a:lnSpc>
          <a:spcPct val="100000"/>
        </a:lnSpc>
        <a:spcBef>
          <a:spcPct val="20000"/>
        </a:spcBef>
        <a:spcAft>
          <a:spcPts val="0"/>
        </a:spcAft>
        <a:buClrTx/>
        <a:buSzTx/>
        <a:buFont typeface="Arial"/>
        <a:buChar char="•"/>
        <a:tabLst/>
        <a:defRPr sz="4078" kern="1200" spc="0" baseline="0">
          <a:gradFill>
            <a:gsLst>
              <a:gs pos="1250">
                <a:schemeClr val="tx1"/>
              </a:gs>
              <a:gs pos="100000">
                <a:schemeClr val="tx1"/>
              </a:gs>
            </a:gsLst>
            <a:lin ang="5400000" scaled="0"/>
          </a:gradFill>
          <a:latin typeface="Segoe UI Light"/>
          <a:ea typeface="+mn-ea"/>
          <a:cs typeface="Segoe UI Light"/>
        </a:defRPr>
      </a:lvl1pPr>
      <a:lvl2pPr marL="884229" marR="0" indent="-340089" algn="l" defTabSz="544141" rtl="0" eaLnBrk="1" fontAlgn="auto" latinLnBrk="0" hangingPunct="1">
        <a:lnSpc>
          <a:spcPct val="100000"/>
        </a:lnSpc>
        <a:spcBef>
          <a:spcPct val="20000"/>
        </a:spcBef>
        <a:spcAft>
          <a:spcPts val="0"/>
        </a:spcAft>
        <a:buClrTx/>
        <a:buSzTx/>
        <a:buFont typeface="Arial"/>
        <a:buChar char="–"/>
        <a:tabLst/>
        <a:defRPr sz="2446" kern="1200" spc="0" baseline="0">
          <a:gradFill>
            <a:gsLst>
              <a:gs pos="1250">
                <a:schemeClr val="tx1"/>
              </a:gs>
              <a:gs pos="100000">
                <a:schemeClr val="tx1"/>
              </a:gs>
            </a:gsLst>
            <a:lin ang="5400000" scaled="0"/>
          </a:gradFill>
          <a:latin typeface="Segoe UI Light"/>
          <a:ea typeface="+mn-ea"/>
          <a:cs typeface="Segoe UI Light"/>
        </a:defRPr>
      </a:lvl2pPr>
      <a:lvl3pPr marL="1360351" marR="0" indent="-272070" algn="l" defTabSz="544141" rtl="0" eaLnBrk="1" fontAlgn="auto" latinLnBrk="0" hangingPunct="1">
        <a:lnSpc>
          <a:spcPct val="100000"/>
        </a:lnSpc>
        <a:spcBef>
          <a:spcPct val="20000"/>
        </a:spcBef>
        <a:spcAft>
          <a:spcPts val="0"/>
        </a:spcAft>
        <a:buClrTx/>
        <a:buSzTx/>
        <a:buFont typeface="Arial"/>
        <a:buChar char="•"/>
        <a:tabLst/>
        <a:defRPr sz="1904" kern="1200" spc="0" baseline="0">
          <a:gradFill>
            <a:gsLst>
              <a:gs pos="1250">
                <a:schemeClr val="tx1"/>
              </a:gs>
              <a:gs pos="100000">
                <a:schemeClr val="tx1"/>
              </a:gs>
            </a:gsLst>
            <a:lin ang="5400000" scaled="0"/>
          </a:gradFill>
          <a:latin typeface="Segoe UI Light"/>
          <a:ea typeface="+mn-ea"/>
          <a:cs typeface="Segoe UI Light"/>
        </a:defRPr>
      </a:lvl3pPr>
      <a:lvl4pPr marL="1904492"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4pPr>
      <a:lvl5pPr marL="2448633" marR="0" indent="-272070" algn="l" defTabSz="544141" rtl="0" eaLnBrk="1" fontAlgn="auto" latinLnBrk="0" hangingPunct="1">
        <a:lnSpc>
          <a:spcPct val="100000"/>
        </a:lnSpc>
        <a:spcBef>
          <a:spcPct val="20000"/>
        </a:spcBef>
        <a:spcAft>
          <a:spcPts val="0"/>
        </a:spcAft>
        <a:buClrTx/>
        <a:buSzTx/>
        <a:buFont typeface="Arial"/>
        <a:buChar char="»"/>
        <a:tabLst/>
        <a:defRPr sz="1768" kern="1200" spc="0" baseline="0">
          <a:gradFill>
            <a:gsLst>
              <a:gs pos="1250">
                <a:schemeClr val="tx1"/>
              </a:gs>
              <a:gs pos="100000">
                <a:schemeClr val="tx1"/>
              </a:gs>
            </a:gsLst>
            <a:lin ang="5400000" scaled="0"/>
          </a:gradFill>
          <a:latin typeface="Segoe UI Light"/>
          <a:ea typeface="+mn-ea"/>
          <a:cs typeface="Segoe UI Light"/>
        </a:defRPr>
      </a:lvl5pPr>
      <a:lvl6pPr marL="2563261"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6pPr>
      <a:lvl7pPr marL="3029308"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7pPr>
      <a:lvl8pPr marL="3495356"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8pPr>
      <a:lvl9pPr marL="3961404" indent="-233023" algn="l" defTabSz="932094" rtl="0" eaLnBrk="1" latinLnBrk="0" hangingPunct="1">
        <a:spcBef>
          <a:spcPct val="20000"/>
        </a:spcBef>
        <a:buFont typeface="Arial" pitchFamily="34" charset="0"/>
        <a:buChar char="•"/>
        <a:defRPr sz="1904" kern="1200">
          <a:solidFill>
            <a:schemeClr val="tx1"/>
          </a:solidFill>
          <a:latin typeface="+mn-lt"/>
          <a:ea typeface="+mn-ea"/>
          <a:cs typeface="+mn-cs"/>
        </a:defRPr>
      </a:lvl9pPr>
    </p:bodyStyle>
    <p:otherStyle>
      <a:defPPr>
        <a:defRPr lang="en-US"/>
      </a:defPPr>
      <a:lvl1pPr marL="0" algn="l" defTabSz="932094" rtl="0" eaLnBrk="1" latinLnBrk="0" hangingPunct="1">
        <a:defRPr sz="1768" kern="1200">
          <a:solidFill>
            <a:schemeClr val="tx1"/>
          </a:solidFill>
          <a:latin typeface="+mn-lt"/>
          <a:ea typeface="+mn-ea"/>
          <a:cs typeface="+mn-cs"/>
        </a:defRPr>
      </a:lvl1pPr>
      <a:lvl2pPr marL="466049" algn="l" defTabSz="932094" rtl="0" eaLnBrk="1" latinLnBrk="0" hangingPunct="1">
        <a:defRPr sz="1768" kern="1200">
          <a:solidFill>
            <a:schemeClr val="tx1"/>
          </a:solidFill>
          <a:latin typeface="+mn-lt"/>
          <a:ea typeface="+mn-ea"/>
          <a:cs typeface="+mn-cs"/>
        </a:defRPr>
      </a:lvl2pPr>
      <a:lvl3pPr marL="932094" algn="l" defTabSz="932094" rtl="0" eaLnBrk="1" latinLnBrk="0" hangingPunct="1">
        <a:defRPr sz="1768" kern="1200">
          <a:solidFill>
            <a:schemeClr val="tx1"/>
          </a:solidFill>
          <a:latin typeface="+mn-lt"/>
          <a:ea typeface="+mn-ea"/>
          <a:cs typeface="+mn-cs"/>
        </a:defRPr>
      </a:lvl3pPr>
      <a:lvl4pPr marL="1398142" algn="l" defTabSz="932094" rtl="0" eaLnBrk="1" latinLnBrk="0" hangingPunct="1">
        <a:defRPr sz="1768" kern="1200">
          <a:solidFill>
            <a:schemeClr val="tx1"/>
          </a:solidFill>
          <a:latin typeface="+mn-lt"/>
          <a:ea typeface="+mn-ea"/>
          <a:cs typeface="+mn-cs"/>
        </a:defRPr>
      </a:lvl4pPr>
      <a:lvl5pPr marL="1864189" algn="l" defTabSz="932094" rtl="0" eaLnBrk="1" latinLnBrk="0" hangingPunct="1">
        <a:defRPr sz="1768" kern="1200">
          <a:solidFill>
            <a:schemeClr val="tx1"/>
          </a:solidFill>
          <a:latin typeface="+mn-lt"/>
          <a:ea typeface="+mn-ea"/>
          <a:cs typeface="+mn-cs"/>
        </a:defRPr>
      </a:lvl5pPr>
      <a:lvl6pPr marL="2330236" algn="l" defTabSz="932094" rtl="0" eaLnBrk="1" latinLnBrk="0" hangingPunct="1">
        <a:defRPr sz="1768" kern="1200">
          <a:solidFill>
            <a:schemeClr val="tx1"/>
          </a:solidFill>
          <a:latin typeface="+mn-lt"/>
          <a:ea typeface="+mn-ea"/>
          <a:cs typeface="+mn-cs"/>
        </a:defRPr>
      </a:lvl6pPr>
      <a:lvl7pPr marL="2796285" algn="l" defTabSz="932094" rtl="0" eaLnBrk="1" latinLnBrk="0" hangingPunct="1">
        <a:defRPr sz="1768" kern="1200">
          <a:solidFill>
            <a:schemeClr val="tx1"/>
          </a:solidFill>
          <a:latin typeface="+mn-lt"/>
          <a:ea typeface="+mn-ea"/>
          <a:cs typeface="+mn-cs"/>
        </a:defRPr>
      </a:lvl7pPr>
      <a:lvl8pPr marL="3262331" algn="l" defTabSz="932094" rtl="0" eaLnBrk="1" latinLnBrk="0" hangingPunct="1">
        <a:defRPr sz="1768" kern="1200">
          <a:solidFill>
            <a:schemeClr val="tx1"/>
          </a:solidFill>
          <a:latin typeface="+mn-lt"/>
          <a:ea typeface="+mn-ea"/>
          <a:cs typeface="+mn-cs"/>
        </a:defRPr>
      </a:lvl8pPr>
      <a:lvl9pPr marL="3728379" algn="l" defTabSz="932094" rtl="0" eaLnBrk="1" latinLnBrk="0" hangingPunct="1">
        <a:defRPr sz="17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sp.net/en/latest/fundamentals/routing.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docs.asp.net/en/latest/fundamentals/localization.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75" y="845531"/>
            <a:ext cx="8778144" cy="2011665"/>
          </a:xfrm>
        </p:spPr>
        <p:txBody>
          <a:bodyPr/>
          <a:lstStyle/>
          <a:p>
            <a:r>
              <a:rPr lang="en-US" dirty="0"/>
              <a:t>Intro to</a:t>
            </a:r>
            <a:br>
              <a:rPr lang="en-US" dirty="0"/>
            </a:br>
            <a:r>
              <a:rPr lang="en-US" dirty="0"/>
              <a:t>Routing and MVC</a:t>
            </a:r>
            <a:endParaRPr lang="en-US" sz="3600" dirty="0"/>
          </a:p>
        </p:txBody>
      </p:sp>
      <p:sp>
        <p:nvSpPr>
          <p:cNvPr id="3" name="Text Placeholder 2"/>
          <p:cNvSpPr>
            <a:spLocks noGrp="1"/>
          </p:cNvSpPr>
          <p:nvPr>
            <p:ph type="body" sz="quarter" idx="12"/>
          </p:nvPr>
        </p:nvSpPr>
        <p:spPr/>
        <p:txBody>
          <a:bodyPr/>
          <a:lstStyle/>
          <a:p>
            <a:r>
              <a:rPr lang="en-US" sz="2400" dirty="0"/>
              <a:t>Jon Galloway</a:t>
            </a:r>
          </a:p>
          <a:p>
            <a:r>
              <a:rPr lang="en-US" sz="2400" dirty="0"/>
              <a:t>Technical Evangelist </a:t>
            </a:r>
          </a:p>
          <a:p>
            <a:r>
              <a:rPr lang="en-US" sz="2400" dirty="0"/>
              <a:t>@</a:t>
            </a:r>
            <a:r>
              <a:rPr lang="en-US" sz="2400" dirty="0" err="1"/>
              <a:t>jongalloway</a:t>
            </a:r>
            <a:endParaRPr lang="en-US" sz="2400" dirty="0"/>
          </a:p>
          <a:p>
            <a:r>
              <a:rPr lang="en-US" sz="2400" dirty="0"/>
              <a:t>jon.galloway@microsoft.com</a:t>
            </a:r>
          </a:p>
          <a:p>
            <a:endParaRPr lang="en-US" sz="2400" dirty="0"/>
          </a:p>
        </p:txBody>
      </p:sp>
    </p:spTree>
    <p:extLst>
      <p:ext uri="{BB962C8B-B14F-4D97-AF65-F5344CB8AC3E}">
        <p14:creationId xmlns:p14="http://schemas.microsoft.com/office/powerpoint/2010/main" val="419587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1176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27448"/>
          </a:xfrm>
        </p:spPr>
        <p:txBody>
          <a:bodyPr/>
          <a:lstStyle/>
          <a:p>
            <a:r>
              <a:rPr lang="en-US" dirty="0"/>
              <a:t>Used to map requests to route handlers</a:t>
            </a:r>
          </a:p>
          <a:p>
            <a:r>
              <a:rPr lang="en-US" dirty="0"/>
              <a:t>Configured when the application starts up</a:t>
            </a:r>
          </a:p>
          <a:p>
            <a:r>
              <a:rPr lang="en-US" dirty="0"/>
              <a:t>Can extract values from the URL that will be used for request processing</a:t>
            </a:r>
          </a:p>
          <a:p>
            <a:r>
              <a:rPr lang="en-US" dirty="0"/>
              <a:t>Also responsible for generating links using the defined routes in ASP.NET apps</a:t>
            </a:r>
          </a:p>
          <a:p>
            <a:endParaRPr lang="en-US" dirty="0"/>
          </a:p>
          <a:p>
            <a:pPr marL="0" indent="0">
              <a:buNone/>
            </a:pPr>
            <a:r>
              <a:rPr lang="en-US" dirty="0">
                <a:hlinkClick r:id="rId3"/>
              </a:rPr>
              <a:t>https://docs.asp.net/en/latest/fundamentals/routing.html</a:t>
            </a:r>
            <a:r>
              <a:rPr lang="en-US" dirty="0"/>
              <a:t> </a:t>
            </a:r>
          </a:p>
        </p:txBody>
      </p:sp>
      <p:sp>
        <p:nvSpPr>
          <p:cNvPr id="3" name="Title 2"/>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478741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397588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4238686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41" y="571214"/>
            <a:ext cx="8961022" cy="1828786"/>
          </a:xfrm>
        </p:spPr>
        <p:txBody>
          <a:bodyPr/>
          <a:lstStyle/>
          <a:p>
            <a:r>
              <a:rPr lang="en-US" dirty="0"/>
              <a:t>Demo: </a:t>
            </a:r>
            <a:br>
              <a:rPr lang="en-US" dirty="0"/>
            </a:br>
            <a:br>
              <a:rPr lang="en-US" dirty="0"/>
            </a:br>
            <a:r>
              <a:rPr lang="en-US" dirty="0"/>
              <a:t>Nothing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61934" y="0"/>
            <a:ext cx="7091479" cy="6994525"/>
          </a:xfrm>
          <a:prstGeom prst="rect">
            <a:avLst/>
          </a:prstGeom>
        </p:spPr>
      </p:pic>
    </p:spTree>
    <p:extLst>
      <p:ext uri="{BB962C8B-B14F-4D97-AF65-F5344CB8AC3E}">
        <p14:creationId xmlns:p14="http://schemas.microsoft.com/office/powerpoint/2010/main" val="253639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019" y="571214"/>
            <a:ext cx="10149729" cy="1828786"/>
          </a:xfrm>
        </p:spPr>
        <p:txBody>
          <a:bodyPr/>
          <a:lstStyle/>
          <a:p>
            <a:r>
              <a:rPr lang="en-US" dirty="0"/>
              <a:t>Demo: </a:t>
            </a:r>
            <a:br>
              <a:rPr lang="en-US" dirty="0"/>
            </a:br>
            <a:r>
              <a:rPr lang="en-US" dirty="0"/>
              <a:t>Everything </a:t>
            </a:r>
            <a:br>
              <a:rPr lang="en-US" dirty="0"/>
            </a:br>
            <a:r>
              <a:rPr lang="en-US" dirty="0"/>
              <a:t>has </a:t>
            </a:r>
            <a:br>
              <a:rPr lang="en-US" dirty="0"/>
            </a:br>
            <a:r>
              <a:rPr lang="en-US" dirty="0"/>
              <a:t>changed!</a:t>
            </a:r>
          </a:p>
        </p:txBody>
      </p:sp>
      <p:pic>
        <p:nvPicPr>
          <p:cNvPr id="3" name="Picture 2"/>
          <p:cNvPicPr>
            <a:picLocks noChangeAspect="1"/>
          </p:cNvPicPr>
          <p:nvPr/>
        </p:nvPicPr>
        <p:blipFill>
          <a:blip r:embed="rId3"/>
          <a:stretch>
            <a:fillRect/>
          </a:stretch>
        </p:blipFill>
        <p:spPr>
          <a:xfrm>
            <a:off x="5395286" y="-5401"/>
            <a:ext cx="6999925" cy="6999925"/>
          </a:xfrm>
          <a:prstGeom prst="rect">
            <a:avLst/>
          </a:prstGeom>
        </p:spPr>
      </p:pic>
    </p:spTree>
    <p:extLst>
      <p:ext uri="{BB962C8B-B14F-4D97-AF65-F5344CB8AC3E}">
        <p14:creationId xmlns:p14="http://schemas.microsoft.com/office/powerpoint/2010/main" val="230503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r>
              <a:rPr lang="en-US" dirty="0"/>
              <a:t> (session later)</a:t>
            </a:r>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2"/>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41503905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rot="5400000">
            <a:off x="6433805" y="1312244"/>
            <a:ext cx="6087830" cy="34633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672" b="0" i="0" u="none" strike="noStrike" kern="1200" cap="none" spc="0" normalizeH="0" baseline="0" noProof="0">
                <a:ln>
                  <a:noFill/>
                </a:ln>
                <a:solidFill>
                  <a:srgbClr val="FFFFFF"/>
                </a:solidFill>
                <a:effectLst/>
                <a:uLnTx/>
                <a:uFillTx/>
                <a:latin typeface="Segoe UI"/>
                <a:ea typeface="+mn-ea"/>
                <a:cs typeface="+mn-cs"/>
              </a:rPr>
              <a:t>Open Source</a:t>
            </a:r>
            <a:endParaRPr kumimoji="0" lang="en-US" sz="3672"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p:cNvGrpSpPr/>
          <p:nvPr/>
        </p:nvGrpSpPr>
        <p:grpSpPr>
          <a:xfrm>
            <a:off x="5144994" y="229456"/>
            <a:ext cx="2146476" cy="6535621"/>
            <a:chOff x="5144994" y="229456"/>
            <a:chExt cx="2146476" cy="6535621"/>
          </a:xfrm>
        </p:grpSpPr>
        <p:sp>
          <p:nvSpPr>
            <p:cNvPr id="4" name="Rectangle 3"/>
            <p:cNvSpPr/>
            <p:nvPr/>
          </p:nvSpPr>
          <p:spPr>
            <a:xfrm>
              <a:off x="5144994" y="615074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Operating System</a:t>
              </a:r>
            </a:p>
          </p:txBody>
        </p:sp>
        <p:sp>
          <p:nvSpPr>
            <p:cNvPr id="6" name="Rectangle 5"/>
            <p:cNvSpPr/>
            <p:nvPr/>
          </p:nvSpPr>
          <p:spPr>
            <a:xfrm>
              <a:off x="5144995" y="541058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 Loader</a:t>
              </a:r>
            </a:p>
          </p:txBody>
        </p:sp>
        <p:sp>
          <p:nvSpPr>
            <p:cNvPr id="7" name="Rectangle 6"/>
            <p:cNvSpPr/>
            <p:nvPr/>
          </p:nvSpPr>
          <p:spPr>
            <a:xfrm>
              <a:off x="5144996" y="4670422"/>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Runtime</a:t>
              </a:r>
            </a:p>
          </p:txBody>
        </p:sp>
        <p:sp>
          <p:nvSpPr>
            <p:cNvPr id="8" name="Rectangle 7"/>
            <p:cNvSpPr/>
            <p:nvPr/>
          </p:nvSpPr>
          <p:spPr>
            <a:xfrm>
              <a:off x="5144997" y="3930260"/>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Platform Libraries</a:t>
              </a:r>
            </a:p>
          </p:txBody>
        </p:sp>
        <p:sp>
          <p:nvSpPr>
            <p:cNvPr id="9" name="Rectangle 8"/>
            <p:cNvSpPr/>
            <p:nvPr/>
          </p:nvSpPr>
          <p:spPr>
            <a:xfrm>
              <a:off x="5144998" y="3190095"/>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Host</a:t>
              </a:r>
            </a:p>
          </p:txBody>
        </p:sp>
        <p:sp>
          <p:nvSpPr>
            <p:cNvPr id="10" name="Rectangle 9"/>
            <p:cNvSpPr/>
            <p:nvPr/>
          </p:nvSpPr>
          <p:spPr>
            <a:xfrm>
              <a:off x="5144999" y="2449938"/>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Web Server</a:t>
              </a:r>
            </a:p>
          </p:txBody>
        </p:sp>
        <p:sp>
          <p:nvSpPr>
            <p:cNvPr id="11" name="Rectangle 10"/>
            <p:cNvSpPr/>
            <p:nvPr/>
          </p:nvSpPr>
          <p:spPr>
            <a:xfrm>
              <a:off x="5145000" y="170977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 Frameworks</a:t>
              </a:r>
            </a:p>
          </p:txBody>
        </p:sp>
        <p:sp>
          <p:nvSpPr>
            <p:cNvPr id="12" name="Rectangle 11"/>
            <p:cNvSpPr/>
            <p:nvPr/>
          </p:nvSpPr>
          <p:spPr>
            <a:xfrm>
              <a:off x="5145001" y="969613"/>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Libraries</a:t>
              </a:r>
            </a:p>
          </p:txBody>
        </p:sp>
        <p:sp>
          <p:nvSpPr>
            <p:cNvPr id="13" name="Rectangle 12"/>
            <p:cNvSpPr/>
            <p:nvPr/>
          </p:nvSpPr>
          <p:spPr>
            <a:xfrm>
              <a:off x="5145002" y="229456"/>
              <a:ext cx="2146468" cy="614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FFFFFF"/>
                  </a:solidFill>
                  <a:effectLst/>
                  <a:uLnTx/>
                  <a:uFillTx/>
                  <a:latin typeface="Segoe UI"/>
                  <a:ea typeface="+mn-ea"/>
                  <a:cs typeface="+mn-cs"/>
                </a:rPr>
                <a:t>Application</a:t>
              </a:r>
            </a:p>
          </p:txBody>
        </p:sp>
      </p:grpSp>
      <p:sp>
        <p:nvSpPr>
          <p:cNvPr id="14" name="Rectangle 13"/>
          <p:cNvSpPr/>
          <p:nvPr/>
        </p:nvSpPr>
        <p:spPr>
          <a:xfrm>
            <a:off x="2395304" y="6150743"/>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a:t>
            </a:r>
          </a:p>
        </p:txBody>
      </p:sp>
      <p:sp>
        <p:nvSpPr>
          <p:cNvPr id="15" name="Rectangle 14"/>
          <p:cNvSpPr/>
          <p:nvPr/>
        </p:nvSpPr>
        <p:spPr>
          <a:xfrm>
            <a:off x="2395304" y="541058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 WebEngine4.dll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Exe: OS</a:t>
            </a:r>
          </a:p>
        </p:txBody>
      </p:sp>
      <p:sp>
        <p:nvSpPr>
          <p:cNvPr id="16" name="Rectangle 15"/>
          <p:cNvSpPr/>
          <p:nvPr/>
        </p:nvSpPr>
        <p:spPr>
          <a:xfrm>
            <a:off x="2395304" y="4670422"/>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p:txBody>
      </p:sp>
      <p:sp>
        <p:nvSpPr>
          <p:cNvPr id="17" name="Rectangle 16"/>
          <p:cNvSpPr/>
          <p:nvPr/>
        </p:nvSpPr>
        <p:spPr>
          <a:xfrm>
            <a:off x="2395304" y="393026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p:txBody>
      </p:sp>
      <p:sp>
        <p:nvSpPr>
          <p:cNvPr id="18" name="Rectangle 17"/>
          <p:cNvSpPr/>
          <p:nvPr/>
        </p:nvSpPr>
        <p:spPr>
          <a:xfrm>
            <a:off x="2395303" y="3190100"/>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FFFF"/>
                </a:solidFill>
                <a:effectLst/>
                <a:uLnTx/>
                <a:uFillTx/>
                <a:latin typeface="Segoe UI"/>
                <a:ea typeface="+mn-ea"/>
                <a:cs typeface="+mn-cs"/>
              </a:rPr>
              <a:t>System.Web</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Rectangle 18"/>
          <p:cNvSpPr/>
          <p:nvPr/>
        </p:nvSpPr>
        <p:spPr>
          <a:xfrm>
            <a:off x="2395303" y="2449938"/>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IIS</a:t>
            </a:r>
          </a:p>
        </p:txBody>
      </p:sp>
      <p:sp>
        <p:nvSpPr>
          <p:cNvPr id="20" name="Rectangle 19"/>
          <p:cNvSpPr/>
          <p:nvPr/>
        </p:nvSpPr>
        <p:spPr>
          <a:xfrm>
            <a:off x="2395303" y="1709776"/>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FCL, GAC, NuGet</a:t>
            </a:r>
          </a:p>
        </p:txBody>
      </p:sp>
      <p:sp>
        <p:nvSpPr>
          <p:cNvPr id="21" name="Rectangle 20"/>
          <p:cNvSpPr/>
          <p:nvPr/>
        </p:nvSpPr>
        <p:spPr>
          <a:xfrm>
            <a:off x="2395303" y="969614"/>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Loose, GAC, NuGet</a:t>
            </a:r>
          </a:p>
        </p:txBody>
      </p:sp>
      <p:sp>
        <p:nvSpPr>
          <p:cNvPr id="22" name="Rectangle 21"/>
          <p:cNvSpPr/>
          <p:nvPr/>
        </p:nvSpPr>
        <p:spPr>
          <a:xfrm>
            <a:off x="2395302" y="229455"/>
            <a:ext cx="2146468" cy="6143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MSBuild</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Segoe UI"/>
                <a:ea typeface="+mn-ea"/>
                <a:cs typeface="+mn-cs"/>
              </a:rPr>
              <a:t>CodeDOM</a:t>
            </a:r>
            <a:r>
              <a:rPr kumimoji="0" lang="en-US" sz="1400" b="0" i="0" u="none" strike="noStrike" kern="1200" cap="none" spc="0" normalizeH="0" baseline="0" noProof="0" dirty="0">
                <a:ln>
                  <a:noFill/>
                </a:ln>
                <a:solidFill>
                  <a:srgbClr val="FFFFFF"/>
                </a:solidFill>
                <a:effectLst/>
                <a:uLnTx/>
                <a:uFillTx/>
                <a:latin typeface="Segoe UI"/>
                <a:ea typeface="+mn-ea"/>
                <a:cs typeface="+mn-cs"/>
              </a:rPr>
              <a:t> -&gt; csc.exe</a:t>
            </a:r>
          </a:p>
        </p:txBody>
      </p:sp>
      <p:sp>
        <p:nvSpPr>
          <p:cNvPr id="23" name="Rectangle 22"/>
          <p:cNvSpPr/>
          <p:nvPr/>
        </p:nvSpPr>
        <p:spPr>
          <a:xfrm>
            <a:off x="7894686" y="6150743"/>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Windows, OSX,  Linux</a:t>
            </a:r>
          </a:p>
        </p:txBody>
      </p:sp>
      <p:sp>
        <p:nvSpPr>
          <p:cNvPr id="24" name="Rectangle 23"/>
          <p:cNvSpPr/>
          <p:nvPr/>
        </p:nvSpPr>
        <p:spPr>
          <a:xfrm>
            <a:off x="7894686" y="541058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600" dirty="0">
                <a:solidFill>
                  <a:srgbClr val="FFFFFF"/>
                </a:solidFill>
                <a:latin typeface="Segoe UI"/>
              </a:rPr>
              <a:t>dotnet</a:t>
            </a:r>
            <a:endParaRPr kumimoji="0" lang="en-US"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Rectangle 24"/>
          <p:cNvSpPr/>
          <p:nvPr/>
        </p:nvSpPr>
        <p:spPr>
          <a:xfrm>
            <a:off x="7894686" y="4670422"/>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CLR</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Core CLR</a:t>
            </a:r>
          </a:p>
        </p:txBody>
      </p:sp>
      <p:sp>
        <p:nvSpPr>
          <p:cNvPr id="26" name="Rectangle 25"/>
          <p:cNvSpPr/>
          <p:nvPr/>
        </p:nvSpPr>
        <p:spPr>
          <a:xfrm>
            <a:off x="7894686" y="393026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BCL &amp; FCL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.NET on NuGet</a:t>
            </a:r>
          </a:p>
        </p:txBody>
      </p:sp>
      <p:sp>
        <p:nvSpPr>
          <p:cNvPr id="27" name="Rectangle 26"/>
          <p:cNvSpPr/>
          <p:nvPr/>
        </p:nvSpPr>
        <p:spPr>
          <a:xfrm>
            <a:off x="7894685" y="3190100"/>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Application</a:t>
            </a:r>
          </a:p>
        </p:txBody>
      </p:sp>
      <p:sp>
        <p:nvSpPr>
          <p:cNvPr id="28" name="Rectangle 27"/>
          <p:cNvSpPr/>
          <p:nvPr/>
        </p:nvSpPr>
        <p:spPr>
          <a:xfrm>
            <a:off x="7894685" y="2449938"/>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Kestrel</a:t>
            </a:r>
          </a:p>
        </p:txBody>
      </p:sp>
      <p:sp>
        <p:nvSpPr>
          <p:cNvPr id="29" name="Rectangle 28"/>
          <p:cNvSpPr/>
          <p:nvPr/>
        </p:nvSpPr>
        <p:spPr>
          <a:xfrm>
            <a:off x="7894685" y="1709776"/>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0" name="Rectangle 29"/>
          <p:cNvSpPr/>
          <p:nvPr/>
        </p:nvSpPr>
        <p:spPr>
          <a:xfrm>
            <a:off x="7894685" y="969614"/>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NuGet</a:t>
            </a:r>
          </a:p>
        </p:txBody>
      </p:sp>
      <p:sp>
        <p:nvSpPr>
          <p:cNvPr id="31" name="Rectangle 30"/>
          <p:cNvSpPr/>
          <p:nvPr/>
        </p:nvSpPr>
        <p:spPr>
          <a:xfrm>
            <a:off x="7894684" y="229455"/>
            <a:ext cx="2146468" cy="6143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dotnet </a:t>
            </a:r>
            <a:r>
              <a:rPr kumimoji="0" lang="en-US" sz="1600" b="0" i="0" u="none" strike="noStrike" kern="1200" cap="none" spc="0" normalizeH="0" baseline="0" noProof="0" dirty="0">
                <a:ln>
                  <a:noFill/>
                </a:ln>
                <a:solidFill>
                  <a:srgbClr val="FFFFFF"/>
                </a:solidFill>
                <a:effectLst/>
                <a:uLnTx/>
                <a:uFillTx/>
                <a:latin typeface="Segoe UI"/>
                <a:ea typeface="+mn-ea"/>
                <a:cs typeface="+mn-cs"/>
              </a:rPr>
              <a:t>(Roslyn)</a:t>
            </a:r>
          </a:p>
        </p:txBody>
      </p:sp>
    </p:spTree>
    <p:extLst>
      <p:ext uri="{BB962C8B-B14F-4D97-AF65-F5344CB8AC3E}">
        <p14:creationId xmlns:p14="http://schemas.microsoft.com/office/powerpoint/2010/main" val="42478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1000"/>
                                        <p:tgtEl>
                                          <p:spTgt spid="33"/>
                                        </p:tgtEl>
                                      </p:cBhvr>
                                    </p:animEffect>
                                    <p:anim calcmode="lin" valueType="num">
                                      <p:cBhvr>
                                        <p:cTn id="66" dur="1000" fill="hold"/>
                                        <p:tgtEl>
                                          <p:spTgt spid="33"/>
                                        </p:tgtEl>
                                        <p:attrNameLst>
                                          <p:attrName>ppt_x</p:attrName>
                                        </p:attrNameLst>
                                      </p:cBhvr>
                                      <p:tavLst>
                                        <p:tav tm="0">
                                          <p:val>
                                            <p:strVal val="#ppt_x"/>
                                          </p:val>
                                        </p:tav>
                                        <p:tav tm="100000">
                                          <p:val>
                                            <p:strVal val="#ppt_x"/>
                                          </p:val>
                                        </p:tav>
                                      </p:tavLst>
                                    </p:anim>
                                    <p:anim calcmode="lin" valueType="num">
                                      <p:cBhvr>
                                        <p:cTn id="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Previous: MVC / Web API - similar but different</a:t>
            </a:r>
          </a:p>
        </p:txBody>
      </p:sp>
      <p:grpSp>
        <p:nvGrpSpPr>
          <p:cNvPr id="21" name="Group 20"/>
          <p:cNvGrpSpPr/>
          <p:nvPr/>
        </p:nvGrpSpPr>
        <p:grpSpPr>
          <a:xfrm>
            <a:off x="2652116" y="1485604"/>
            <a:ext cx="6400730" cy="5120584"/>
            <a:chOff x="4663994" y="1760168"/>
            <a:chExt cx="4937007" cy="4388449"/>
          </a:xfrm>
        </p:grpSpPr>
        <p:grpSp>
          <p:nvGrpSpPr>
            <p:cNvPr id="19" name="Group 18"/>
            <p:cNvGrpSpPr/>
            <p:nvPr/>
          </p:nvGrpSpPr>
          <p:grpSpPr>
            <a:xfrm>
              <a:off x="4663994" y="1760168"/>
              <a:ext cx="2377077" cy="4388449"/>
              <a:chOff x="4663994" y="1760168"/>
              <a:chExt cx="2377077" cy="4388449"/>
            </a:xfrm>
          </p:grpSpPr>
          <p:sp>
            <p:nvSpPr>
              <p:cNvPr id="3" name="Rectangle 2"/>
              <p:cNvSpPr/>
              <p:nvPr/>
            </p:nvSpPr>
            <p:spPr bwMode="auto">
              <a:xfrm>
                <a:off x="466399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MVC</a:t>
                </a:r>
              </a:p>
            </p:txBody>
          </p:sp>
          <p:sp>
            <p:nvSpPr>
              <p:cNvPr id="6" name="Rectangle 5"/>
              <p:cNvSpPr/>
              <p:nvPr/>
            </p:nvSpPr>
            <p:spPr bwMode="auto">
              <a:xfrm>
                <a:off x="4848711" y="2308724"/>
                <a:ext cx="2009508"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Razor</a:t>
                </a:r>
              </a:p>
            </p:txBody>
          </p:sp>
          <p:sp>
            <p:nvSpPr>
              <p:cNvPr id="8" name="Rectangle 7"/>
              <p:cNvSpPr/>
              <p:nvPr/>
            </p:nvSpPr>
            <p:spPr bwMode="auto">
              <a:xfrm>
                <a:off x="4850576" y="285571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HTML Helpers</a:t>
                </a:r>
              </a:p>
            </p:txBody>
          </p:sp>
          <p:sp>
            <p:nvSpPr>
              <p:cNvPr id="9" name="Rectangle 8"/>
              <p:cNvSpPr/>
              <p:nvPr/>
            </p:nvSpPr>
            <p:spPr bwMode="auto">
              <a:xfrm>
                <a:off x="4848711" y="340271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1" name="Rectangle 10"/>
              <p:cNvSpPr/>
              <p:nvPr/>
            </p:nvSpPr>
            <p:spPr bwMode="auto">
              <a:xfrm>
                <a:off x="4848711" y="3948367"/>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3" name="Rectangle 12"/>
              <p:cNvSpPr/>
              <p:nvPr/>
            </p:nvSpPr>
            <p:spPr bwMode="auto">
              <a:xfrm>
                <a:off x="4848711" y="449692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5" name="Rectangle 14"/>
              <p:cNvSpPr/>
              <p:nvPr/>
            </p:nvSpPr>
            <p:spPr bwMode="auto">
              <a:xfrm>
                <a:off x="4848711" y="504257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7" name="Rectangle 16"/>
              <p:cNvSpPr/>
              <p:nvPr/>
            </p:nvSpPr>
            <p:spPr bwMode="auto">
              <a:xfrm>
                <a:off x="4848711" y="558689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nvGrpSpPr>
            <p:cNvPr id="20" name="Group 19"/>
            <p:cNvGrpSpPr/>
            <p:nvPr/>
          </p:nvGrpSpPr>
          <p:grpSpPr>
            <a:xfrm>
              <a:off x="7223924" y="1760168"/>
              <a:ext cx="2377077" cy="4388449"/>
              <a:chOff x="7223924" y="1760168"/>
              <a:chExt cx="2377077" cy="4388449"/>
            </a:xfrm>
          </p:grpSpPr>
          <p:sp>
            <p:nvSpPr>
              <p:cNvPr id="4" name="Rectangle 3"/>
              <p:cNvSpPr/>
              <p:nvPr/>
            </p:nvSpPr>
            <p:spPr bwMode="auto">
              <a:xfrm>
                <a:off x="7223924" y="1760168"/>
                <a:ext cx="2377077" cy="4388449"/>
              </a:xfrm>
              <a:prstGeom prst="rect">
                <a:avLst/>
              </a:prstGeom>
              <a:solidFill>
                <a:srgbClr val="3C45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Web API</a:t>
                </a:r>
              </a:p>
            </p:txBody>
          </p:sp>
          <p:sp>
            <p:nvSpPr>
              <p:cNvPr id="10" name="Rectangle 9"/>
              <p:cNvSpPr/>
              <p:nvPr/>
            </p:nvSpPr>
            <p:spPr bwMode="auto">
              <a:xfrm>
                <a:off x="7408641" y="3401372"/>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Controllers</a:t>
                </a:r>
              </a:p>
            </p:txBody>
          </p:sp>
          <p:sp>
            <p:nvSpPr>
              <p:cNvPr id="12" name="Rectangle 11"/>
              <p:cNvSpPr/>
              <p:nvPr/>
            </p:nvSpPr>
            <p:spPr bwMode="auto">
              <a:xfrm>
                <a:off x="7408641" y="394702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Actions</a:t>
                </a:r>
              </a:p>
            </p:txBody>
          </p:sp>
          <p:sp>
            <p:nvSpPr>
              <p:cNvPr id="14" name="Rectangle 13"/>
              <p:cNvSpPr/>
              <p:nvPr/>
            </p:nvSpPr>
            <p:spPr bwMode="auto">
              <a:xfrm>
                <a:off x="7408641" y="4495584"/>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Filters</a:t>
                </a:r>
              </a:p>
            </p:txBody>
          </p:sp>
          <p:sp>
            <p:nvSpPr>
              <p:cNvPr id="16" name="Rectangle 15"/>
              <p:cNvSpPr/>
              <p:nvPr/>
            </p:nvSpPr>
            <p:spPr bwMode="auto">
              <a:xfrm>
                <a:off x="7408641" y="5041238"/>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Model binding</a:t>
                </a:r>
              </a:p>
            </p:txBody>
          </p:sp>
          <p:sp>
            <p:nvSpPr>
              <p:cNvPr id="18" name="Rectangle 17"/>
              <p:cNvSpPr/>
              <p:nvPr/>
            </p:nvSpPr>
            <p:spPr bwMode="auto">
              <a:xfrm>
                <a:off x="7408641" y="5585553"/>
                <a:ext cx="2007644" cy="457131"/>
              </a:xfrm>
              <a:prstGeom prst="rect">
                <a:avLst/>
              </a:prstGeom>
              <a:solidFill>
                <a:schemeClr val="tx1">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50000"/>
                      </a:schemeClr>
                    </a:solidFill>
                    <a:effectLst/>
                    <a:uLnTx/>
                    <a:uFillTx/>
                  </a:rPr>
                  <a:t>DI</a:t>
                </a:r>
              </a:p>
            </p:txBody>
          </p:sp>
        </p:grpSp>
      </p:grpSp>
    </p:spTree>
    <p:extLst>
      <p:ext uri="{BB962C8B-B14F-4D97-AF65-F5344CB8AC3E}">
        <p14:creationId xmlns:p14="http://schemas.microsoft.com/office/powerpoint/2010/main" val="331808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MVC: MVC + API</a:t>
            </a:r>
          </a:p>
        </p:txBody>
      </p:sp>
      <p:sp>
        <p:nvSpPr>
          <p:cNvPr id="3" name="Text Placeholder 2"/>
          <p:cNvSpPr>
            <a:spLocks noGrp="1"/>
          </p:cNvSpPr>
          <p:nvPr>
            <p:ph type="body" sz="quarter" idx="11"/>
          </p:nvPr>
        </p:nvSpPr>
        <p:spPr>
          <a:xfrm>
            <a:off x="572843" y="1776738"/>
            <a:ext cx="11887878" cy="4800633"/>
          </a:xfrm>
        </p:spPr>
        <p:txBody>
          <a:bodyPr/>
          <a:lstStyle/>
          <a:p>
            <a:r>
              <a:rPr lang="en-US" dirty="0"/>
              <a:t>One set of concepts – remove duplication</a:t>
            </a:r>
          </a:p>
          <a:p>
            <a:r>
              <a:rPr lang="en-US" dirty="0"/>
              <a:t>Web UI and Web APIs</a:t>
            </a:r>
          </a:p>
          <a:p>
            <a:r>
              <a:rPr lang="en-US" dirty="0"/>
              <a:t>Built DI first</a:t>
            </a:r>
          </a:p>
          <a:p>
            <a:r>
              <a:rPr lang="en-US" dirty="0"/>
              <a:t>Built on ASP.NET Core</a:t>
            </a:r>
          </a:p>
          <a:p>
            <a:r>
              <a:rPr lang="en-US" dirty="0"/>
              <a:t>All implemented as middleware</a:t>
            </a:r>
          </a:p>
        </p:txBody>
      </p:sp>
    </p:spTree>
    <p:extLst>
      <p:ext uri="{BB962C8B-B14F-4D97-AF65-F5344CB8AC3E}">
        <p14:creationId xmlns:p14="http://schemas.microsoft.com/office/powerpoint/2010/main" val="1420881816"/>
      </p:ext>
    </p:extLst>
  </p:cSld>
  <p:clrMapOvr>
    <a:masterClrMapping/>
  </p:clrMapOvr>
  <p:transition>
    <p:fade/>
  </p:transition>
</p:sld>
</file>

<file path=ppt/theme/theme1.xml><?xml version="1.0" encoding="utf-8"?>
<a:theme xmlns:a="http://schemas.openxmlformats.org/drawingml/2006/main" name="1_COLOR TEMPLATE">
  <a:themeElements>
    <a:clrScheme name="MSVID Purple">
      <a:dk1>
        <a:srgbClr val="505050"/>
      </a:dk1>
      <a:lt1>
        <a:srgbClr val="FFFFFF"/>
      </a:lt1>
      <a:dk2>
        <a:srgbClr val="5C2D91"/>
      </a:dk2>
      <a:lt2>
        <a:srgbClr val="E7DCF4"/>
      </a:lt2>
      <a:accent1>
        <a:srgbClr val="32145A"/>
      </a:accent1>
      <a:accent2>
        <a:srgbClr val="B4009E"/>
      </a:accent2>
      <a:accent3>
        <a:srgbClr val="107C10"/>
      </a:accent3>
      <a:accent4>
        <a:srgbClr val="0078D7"/>
      </a:accent4>
      <a:accent5>
        <a:srgbClr val="008272"/>
      </a:accent5>
      <a:accent6>
        <a:srgbClr val="D83B01"/>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10.xml><?xml version="1.0" encoding="utf-8"?>
<a:theme xmlns:a="http://schemas.openxmlformats.org/drawingml/2006/main" name="2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11.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3.xml><?xml version="1.0" encoding="utf-8"?>
<a:theme xmlns:a="http://schemas.openxmlformats.org/drawingml/2006/main" name="1_Titles &amp; Breakers">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0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3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8.xml><?xml version="1.0" encoding="utf-8"?>
<a:theme xmlns:a="http://schemas.openxmlformats.org/drawingml/2006/main" name="1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9.xml><?xml version="1.0" encoding="utf-8"?>
<a:theme xmlns:a="http://schemas.openxmlformats.org/drawingml/2006/main" name="2_ScottHa Content">
  <a:themeElements>
    <a:clrScheme name="Connect(); Event">
      <a:dk1>
        <a:srgbClr val="616161"/>
      </a:dk1>
      <a:lt1>
        <a:srgbClr val="2BB8EB"/>
      </a:lt1>
      <a:dk2>
        <a:srgbClr val="293780"/>
      </a:dk2>
      <a:lt2>
        <a:srgbClr val="682A7A"/>
      </a:lt2>
      <a:accent1>
        <a:srgbClr val="E51489"/>
      </a:accent1>
      <a:accent2>
        <a:srgbClr val="E1222A"/>
      </a:accent2>
      <a:accent3>
        <a:srgbClr val="F58720"/>
      </a:accent3>
      <a:accent4>
        <a:srgbClr val="F8B417"/>
      </a:accent4>
      <a:accent5>
        <a:srgbClr val="80B841"/>
      </a:accent5>
      <a:accent6>
        <a:srgbClr val="029C49"/>
      </a:accent6>
      <a:hlink>
        <a:srgbClr val="00AD8F"/>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8A3CE81BD5B740BA2FE89D8C7B45DC" ma:contentTypeVersion="2" ma:contentTypeDescription="Create a new document." ma:contentTypeScope="" ma:versionID="cf8038ad9a29efdc607fc3cd750aeaa7">
  <xsd:schema xmlns:xsd="http://www.w3.org/2001/XMLSchema" xmlns:xs="http://www.w3.org/2001/XMLSchema" xmlns:p="http://schemas.microsoft.com/office/2006/metadata/properties" xmlns:ns2="79e35840-befe-4dcb-9ae2-2054f19531e9" targetNamespace="http://schemas.microsoft.com/office/2006/metadata/properties" ma:root="true" ma:fieldsID="31c0f1026f8a5cfe1663e5eaa6204c47" ns2:_="">
    <xsd:import namespace="79e35840-befe-4dcb-9ae2-2054f19531e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e35840-befe-4dcb-9ae2-2054f19531e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430E6-0BC5-426F-AD1C-1C3FA4F1AF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e35840-befe-4dcb-9ae2-2054f195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9e35840-befe-4dcb-9ae2-2054f19531e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Org_ID_template_16-9_Business_PURPLE_1.potx</Template>
  <TotalTime>30617</TotalTime>
  <Words>458</Words>
  <Application>Microsoft Office PowerPoint</Application>
  <PresentationFormat>Custom</PresentationFormat>
  <Paragraphs>101</Paragraphs>
  <Slides>11</Slides>
  <Notes>7</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11</vt:i4>
      </vt:variant>
    </vt:vector>
  </HeadingPairs>
  <TitlesOfParts>
    <vt:vector size="34" baseType="lpstr">
      <vt:lpstr>ＭＳ Ｐゴシック</vt:lpstr>
      <vt:lpstr>Arial</vt:lpstr>
      <vt:lpstr>Avenir LT Pro 45 Book</vt:lpstr>
      <vt:lpstr>Calibri</vt:lpstr>
      <vt:lpstr>Consolas</vt:lpstr>
      <vt:lpstr>Lucida Grande</vt:lpstr>
      <vt:lpstr>Segoe</vt:lpstr>
      <vt:lpstr>Segoe UI</vt:lpstr>
      <vt:lpstr>Segoe UI Light</vt:lpstr>
      <vt:lpstr>Segoe ui light (Headings)</vt:lpstr>
      <vt:lpstr>Wingdings</vt:lpstr>
      <vt:lpstr>1_COLOR TEMPLATE</vt:lpstr>
      <vt:lpstr>TechEd 2014 Dk Blue</vt:lpstr>
      <vt:lpstr>1_Titles &amp; Breakers</vt:lpstr>
      <vt:lpstr>10_MSVID_White_16x9_2012-08-18</vt:lpstr>
      <vt:lpstr>2_Titles &amp; Breakers</vt:lpstr>
      <vt:lpstr>13_MSVID_White_16x9_2012-08-18</vt:lpstr>
      <vt:lpstr>ScottHa Content</vt:lpstr>
      <vt:lpstr>12_MSVID_White_16x9_2012-08-18</vt:lpstr>
      <vt:lpstr>2_ScottHa Content</vt:lpstr>
      <vt:lpstr>2_5-30536_Build_2014_Breakout_Template_White_16x9</vt:lpstr>
      <vt:lpstr>2_Azure Medium</vt:lpstr>
      <vt:lpstr>2_Azure Graphite</vt:lpstr>
      <vt:lpstr>Intro to Routing and MVC</vt:lpstr>
      <vt:lpstr>MVC</vt:lpstr>
      <vt:lpstr>What’s (pretty much) the same</vt:lpstr>
      <vt:lpstr>Demo:   Nothing  has  changed!</vt:lpstr>
      <vt:lpstr>Demo:  Everything  has  changed!</vt:lpstr>
      <vt:lpstr>What’s new</vt:lpstr>
      <vt:lpstr>PowerPoint Presentation</vt:lpstr>
      <vt:lpstr>Previous: MVC / Web API - similar but different</vt:lpstr>
      <vt:lpstr>ASP.NET Core MVC: MVC + API</vt:lpstr>
      <vt:lpstr>Routing</vt:lpstr>
      <vt:lpstr>Routing</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Leaner, Faster, Web Apps with ASP.NET</dc:title>
  <dc:subject>&lt;Speech title here&gt;</dc:subject>
  <dc:creator>&lt;Speaker name here&gt;</dc:creator>
  <cp:keywords>ASP.NET, Visual Studio, Azure, .NET 2015</cp:keywords>
  <dc:description>Template: Maryfj_x000d_
Formatting: Maryf_x000d_
Audience Type: Internal</dc:description>
  <cp:lastModifiedBy>Jon Galloway</cp:lastModifiedBy>
  <cp:revision>577</cp:revision>
  <cp:lastPrinted>2015-11-03T20:58:11Z</cp:lastPrinted>
  <dcterms:created xsi:type="dcterms:W3CDTF">2014-06-10T19:28:25Z</dcterms:created>
  <dcterms:modified xsi:type="dcterms:W3CDTF">2017-01-16T08:21:45Z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0x010100078A3CE81BD5B740BA2FE89D8C7B45DC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fs.IsStoryboard">
    <vt:bool>true</vt:bool>
  </property>
</Properties>
</file>