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Presentación</a:t>
            </a:r>
          </a:p>
          <a:p>
            <a:pPr lvl="1"/>
            <a:r>
              <a:rPr/>
              <a:t>Instalación de software</a:t>
            </a:r>
          </a:p>
          <a:p>
            <a:pPr lvl="1"/>
            <a:r>
              <a:rPr/>
              <a:t>Ventajas/Desventajas de R y RStudio</a:t>
            </a:r>
          </a:p>
          <a:p>
            <a:pPr lvl="1"/>
            <a:r>
              <a:rPr/>
              <a:t>Entorno de trabajo</a:t>
            </a:r>
          </a:p>
          <a:p>
            <a:pPr lvl="1"/>
            <a:r>
              <a:rPr/>
              <a:t>Instalación de Paquetes estadísticos (CRAN, MRAN y Devtools)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Quién soy</a:t>
            </a:r>
          </a:p>
          <a:p>
            <a:pPr lvl="1"/>
            <a:r>
              <a:rPr/>
              <a:t>Quiénes son ustedes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Quién soy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e3qweqw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/>
  <cp:keywords/>
  <dcterms:created xsi:type="dcterms:W3CDTF">2020-02-01T15:04:41Z</dcterms:created>
  <dcterms:modified xsi:type="dcterms:W3CDTF">2020-02-01T15:04:41Z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