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5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4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2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72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7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89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7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3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3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7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5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EEE1F6-C34A-4A85-90F4-E63CBAFDDB06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519192-65B6-4704-8B86-5EF930841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F0A7466-BA29-0BBE-E288-A1BFC9774F20}"/>
              </a:ext>
            </a:extLst>
          </p:cNvPr>
          <p:cNvSpPr/>
          <p:nvPr/>
        </p:nvSpPr>
        <p:spPr>
          <a:xfrm>
            <a:off x="5263828" y="2791747"/>
            <a:ext cx="1410941" cy="124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A51426A-9EF2-BD71-F091-93BA03D53C60}"/>
              </a:ext>
            </a:extLst>
          </p:cNvPr>
          <p:cNvSpPr/>
          <p:nvPr/>
        </p:nvSpPr>
        <p:spPr>
          <a:xfrm>
            <a:off x="2389239" y="1932206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67B4A7A-12D6-5468-AC40-022FBC184F26}"/>
              </a:ext>
            </a:extLst>
          </p:cNvPr>
          <p:cNvSpPr/>
          <p:nvPr/>
        </p:nvSpPr>
        <p:spPr>
          <a:xfrm>
            <a:off x="4181296" y="1117266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0F10FA5-32C0-8A25-9FD6-22315DDA5DFC}"/>
              </a:ext>
            </a:extLst>
          </p:cNvPr>
          <p:cNvSpPr/>
          <p:nvPr/>
        </p:nvSpPr>
        <p:spPr>
          <a:xfrm>
            <a:off x="2632504" y="3476946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B2916C3-D882-B525-9AB4-1E5539FA0870}"/>
              </a:ext>
            </a:extLst>
          </p:cNvPr>
          <p:cNvSpPr/>
          <p:nvPr/>
        </p:nvSpPr>
        <p:spPr>
          <a:xfrm>
            <a:off x="4088045" y="4595970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8CC3809-C6C6-7E5D-1F5A-2BD70A314796}"/>
              </a:ext>
            </a:extLst>
          </p:cNvPr>
          <p:cNvSpPr/>
          <p:nvPr/>
        </p:nvSpPr>
        <p:spPr>
          <a:xfrm>
            <a:off x="6155804" y="1011850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E4488248-7891-5B08-9718-D995F9885074}"/>
              </a:ext>
            </a:extLst>
          </p:cNvPr>
          <p:cNvSpPr/>
          <p:nvPr/>
        </p:nvSpPr>
        <p:spPr>
          <a:xfrm>
            <a:off x="8130311" y="1551091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ED1F4099-2097-790C-93B8-3CB4B18EDA13}"/>
              </a:ext>
            </a:extLst>
          </p:cNvPr>
          <p:cNvSpPr/>
          <p:nvPr/>
        </p:nvSpPr>
        <p:spPr>
          <a:xfrm>
            <a:off x="8130310" y="3330987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A9E19E1D-1366-8E38-2CA7-B1C06A786F07}"/>
              </a:ext>
            </a:extLst>
          </p:cNvPr>
          <p:cNvSpPr/>
          <p:nvPr/>
        </p:nvSpPr>
        <p:spPr>
          <a:xfrm>
            <a:off x="6317982" y="4571643"/>
            <a:ext cx="1548793" cy="1240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C7797E-6A57-EBC9-16A5-576EC79B6C64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6200000" flipH="1">
            <a:off x="4904657" y="2407637"/>
            <a:ext cx="616835" cy="5147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305020E-6A5C-F10B-DCF6-3A2938670169}"/>
              </a:ext>
            </a:extLst>
          </p:cNvPr>
          <p:cNvCxnSpPr>
            <a:stCxn id="9" idx="1"/>
            <a:endCxn id="4" idx="0"/>
          </p:cNvCxnSpPr>
          <p:nvPr/>
        </p:nvCxnSpPr>
        <p:spPr>
          <a:xfrm rot="5400000">
            <a:off x="6179469" y="2041015"/>
            <a:ext cx="540562" cy="96090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049F4BF-D154-EC98-4953-CF67BB1FF9AC}"/>
              </a:ext>
            </a:extLst>
          </p:cNvPr>
          <p:cNvCxnSpPr>
            <a:cxnSpLocks/>
            <a:stCxn id="10" idx="1"/>
            <a:endCxn id="4" idx="7"/>
          </p:cNvCxnSpPr>
          <p:nvPr/>
        </p:nvCxnSpPr>
        <p:spPr>
          <a:xfrm rot="5400000">
            <a:off x="7594919" y="1663648"/>
            <a:ext cx="183011" cy="2436566"/>
          </a:xfrm>
          <a:prstGeom prst="curvedConnector5">
            <a:avLst>
              <a:gd name="adj1" fmla="val 124911"/>
              <a:gd name="adj2" fmla="val 61651"/>
              <a:gd name="adj3" fmla="val -249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43DDCB8-CA88-0DDA-FEAF-8136D58A38E5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rot="10800000">
            <a:off x="6674770" y="3412075"/>
            <a:ext cx="1460345" cy="53924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7A47AD8-B393-5160-7E51-3A8742F318F2}"/>
              </a:ext>
            </a:extLst>
          </p:cNvPr>
          <p:cNvCxnSpPr>
            <a:cxnSpLocks/>
            <a:stCxn id="12" idx="3"/>
            <a:endCxn id="4" idx="5"/>
          </p:cNvCxnSpPr>
          <p:nvPr/>
        </p:nvCxnSpPr>
        <p:spPr>
          <a:xfrm rot="16200000" flipV="1">
            <a:off x="6384327" y="3934528"/>
            <a:ext cx="791866" cy="62423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F612399-AC56-E549-F110-74DB39B85770}"/>
              </a:ext>
            </a:extLst>
          </p:cNvPr>
          <p:cNvCxnSpPr>
            <a:cxnSpLocks/>
            <a:stCxn id="8" idx="3"/>
            <a:endCxn id="4" idx="4"/>
          </p:cNvCxnSpPr>
          <p:nvPr/>
        </p:nvCxnSpPr>
        <p:spPr>
          <a:xfrm rot="5400000" flipH="1" flipV="1">
            <a:off x="5098618" y="3796226"/>
            <a:ext cx="634503" cy="110685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D6897E1-97A6-CBAD-876B-75DCF4CFE29B}"/>
              </a:ext>
            </a:extLst>
          </p:cNvPr>
          <p:cNvCxnSpPr/>
          <p:nvPr/>
        </p:nvCxnSpPr>
        <p:spPr>
          <a:xfrm rot="16200000" flipH="1">
            <a:off x="4904658" y="2407638"/>
            <a:ext cx="616835" cy="5147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9747EF2-6904-17FF-8079-800E9E9730C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4180006" y="3850712"/>
            <a:ext cx="1290449" cy="2465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1470670-9705-7070-C982-28236EB245A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>
            <a:off x="3936741" y="2552534"/>
            <a:ext cx="1327086" cy="85954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13EB08-6698-1E54-29D5-9BD59F8672EF}"/>
              </a:ext>
            </a:extLst>
          </p:cNvPr>
          <p:cNvSpPr txBox="1"/>
          <p:nvPr/>
        </p:nvSpPr>
        <p:spPr>
          <a:xfrm>
            <a:off x="4363747" y="1496199"/>
            <a:ext cx="1479866" cy="63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Domain- Driven </a:t>
            </a:r>
          </a:p>
          <a:p>
            <a:pPr defTabSz="385831">
              <a:spcAft>
                <a:spcPts val="582"/>
              </a:spcAft>
            </a:pPr>
            <a:r>
              <a:rPr lang="en-US" sz="151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450B6B-3B06-9B84-EBBA-60C5C746D317}"/>
              </a:ext>
            </a:extLst>
          </p:cNvPr>
          <p:cNvSpPr txBox="1"/>
          <p:nvPr/>
        </p:nvSpPr>
        <p:spPr>
          <a:xfrm>
            <a:off x="6303789" y="1237830"/>
            <a:ext cx="1479866" cy="79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Iterative &amp; Incremental Development</a:t>
            </a:r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FD09C-5A1A-7473-15F5-2F85C338DFA6}"/>
              </a:ext>
            </a:extLst>
          </p:cNvPr>
          <p:cNvSpPr txBox="1"/>
          <p:nvPr/>
        </p:nvSpPr>
        <p:spPr>
          <a:xfrm>
            <a:off x="8322895" y="1882637"/>
            <a:ext cx="1479866" cy="55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Feature-Driven Planning</a:t>
            </a:r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C7206D-331C-E6C6-C00B-0624C8AE1585}"/>
              </a:ext>
            </a:extLst>
          </p:cNvPr>
          <p:cNvSpPr txBox="1"/>
          <p:nvPr/>
        </p:nvSpPr>
        <p:spPr>
          <a:xfrm>
            <a:off x="8322894" y="3563601"/>
            <a:ext cx="1479866" cy="79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Feature-by-Feature Development</a:t>
            </a:r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043D8E-041C-0099-3103-8070BF391383}"/>
              </a:ext>
            </a:extLst>
          </p:cNvPr>
          <p:cNvSpPr txBox="1"/>
          <p:nvPr/>
        </p:nvSpPr>
        <p:spPr>
          <a:xfrm>
            <a:off x="6575439" y="4941178"/>
            <a:ext cx="1479866" cy="55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 inspection</a:t>
            </a:r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639D61-9F80-4EE5-2523-974390C52783}"/>
              </a:ext>
            </a:extLst>
          </p:cNvPr>
          <p:cNvSpPr txBox="1"/>
          <p:nvPr/>
        </p:nvSpPr>
        <p:spPr>
          <a:xfrm>
            <a:off x="4288740" y="4941178"/>
            <a:ext cx="1479866" cy="55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Chief Programmer</a:t>
            </a:r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D264FF-A50F-7219-2824-66367B4F1262}"/>
              </a:ext>
            </a:extLst>
          </p:cNvPr>
          <p:cNvSpPr txBox="1"/>
          <p:nvPr/>
        </p:nvSpPr>
        <p:spPr>
          <a:xfrm>
            <a:off x="2808874" y="3698965"/>
            <a:ext cx="1479866" cy="79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 Iterations and Status Reporting</a:t>
            </a:r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25BE0-A88C-D415-3E4C-566845E728D2}"/>
              </a:ext>
            </a:extLst>
          </p:cNvPr>
          <p:cNvSpPr txBox="1"/>
          <p:nvPr/>
        </p:nvSpPr>
        <p:spPr>
          <a:xfrm>
            <a:off x="2580813" y="2142259"/>
            <a:ext cx="1479866" cy="79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Driven Design &amp; Development</a:t>
            </a:r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3FBC1F-A525-52B7-D7E2-5C06A1296E48}"/>
              </a:ext>
            </a:extLst>
          </p:cNvPr>
          <p:cNvSpPr txBox="1"/>
          <p:nvPr/>
        </p:nvSpPr>
        <p:spPr>
          <a:xfrm>
            <a:off x="5331463" y="3193797"/>
            <a:ext cx="1479866" cy="55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sz="151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Feature-Driven Development</a:t>
            </a:r>
            <a:endParaRPr lang="en-IN"/>
          </a:p>
        </p:txBody>
      </p:sp>
      <p:sp>
        <p:nvSpPr>
          <p:cNvPr id="48" name="Rectangle: Beveled 47">
            <a:extLst>
              <a:ext uri="{FF2B5EF4-FFF2-40B4-BE49-F238E27FC236}">
                <a16:creationId xmlns:a16="http://schemas.microsoft.com/office/drawing/2014/main" id="{EC25E842-C08F-D751-3191-E99B04AF9FB1}"/>
              </a:ext>
            </a:extLst>
          </p:cNvPr>
          <p:cNvSpPr/>
          <p:nvPr/>
        </p:nvSpPr>
        <p:spPr>
          <a:xfrm>
            <a:off x="3921662" y="85147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Beveled 50">
            <a:extLst>
              <a:ext uri="{FF2B5EF4-FFF2-40B4-BE49-F238E27FC236}">
                <a16:creationId xmlns:a16="http://schemas.microsoft.com/office/drawing/2014/main" id="{923F7B66-97E0-BE59-8103-CB89BBCCBF0D}"/>
              </a:ext>
            </a:extLst>
          </p:cNvPr>
          <p:cNvSpPr/>
          <p:nvPr/>
        </p:nvSpPr>
        <p:spPr>
          <a:xfrm>
            <a:off x="6155804" y="14220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Beveled 52">
            <a:extLst>
              <a:ext uri="{FF2B5EF4-FFF2-40B4-BE49-F238E27FC236}">
                <a16:creationId xmlns:a16="http://schemas.microsoft.com/office/drawing/2014/main" id="{73681C15-4BA1-15EB-EB37-F05F34E4DB11}"/>
              </a:ext>
            </a:extLst>
          </p:cNvPr>
          <p:cNvSpPr/>
          <p:nvPr/>
        </p:nvSpPr>
        <p:spPr>
          <a:xfrm>
            <a:off x="8130310" y="585376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Beveled 54">
            <a:extLst>
              <a:ext uri="{FF2B5EF4-FFF2-40B4-BE49-F238E27FC236}">
                <a16:creationId xmlns:a16="http://schemas.microsoft.com/office/drawing/2014/main" id="{F36C8636-E5CF-353C-BC32-02CC31CE9DE4}"/>
              </a:ext>
            </a:extLst>
          </p:cNvPr>
          <p:cNvSpPr/>
          <p:nvPr/>
        </p:nvSpPr>
        <p:spPr>
          <a:xfrm>
            <a:off x="8719846" y="5020184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Beveled 58">
            <a:extLst>
              <a:ext uri="{FF2B5EF4-FFF2-40B4-BE49-F238E27FC236}">
                <a16:creationId xmlns:a16="http://schemas.microsoft.com/office/drawing/2014/main" id="{91542282-18DF-4C2B-B051-25EC28112A7B}"/>
              </a:ext>
            </a:extLst>
          </p:cNvPr>
          <p:cNvSpPr/>
          <p:nvPr/>
        </p:nvSpPr>
        <p:spPr>
          <a:xfrm>
            <a:off x="6774101" y="6098539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: Beveled 65">
            <a:extLst>
              <a:ext uri="{FF2B5EF4-FFF2-40B4-BE49-F238E27FC236}">
                <a16:creationId xmlns:a16="http://schemas.microsoft.com/office/drawing/2014/main" id="{FE769458-270F-618D-DDA9-04FAAA0DB75F}"/>
              </a:ext>
            </a:extLst>
          </p:cNvPr>
          <p:cNvSpPr/>
          <p:nvPr/>
        </p:nvSpPr>
        <p:spPr>
          <a:xfrm>
            <a:off x="4547207" y="6274131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: Beveled 68">
            <a:extLst>
              <a:ext uri="{FF2B5EF4-FFF2-40B4-BE49-F238E27FC236}">
                <a16:creationId xmlns:a16="http://schemas.microsoft.com/office/drawing/2014/main" id="{AE65C331-5142-2342-2259-375F62A9E8EE}"/>
              </a:ext>
            </a:extLst>
          </p:cNvPr>
          <p:cNvSpPr/>
          <p:nvPr/>
        </p:nvSpPr>
        <p:spPr>
          <a:xfrm>
            <a:off x="1858107" y="5105068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: Beveled 73">
            <a:extLst>
              <a:ext uri="{FF2B5EF4-FFF2-40B4-BE49-F238E27FC236}">
                <a16:creationId xmlns:a16="http://schemas.microsoft.com/office/drawing/2014/main" id="{94A48C2A-0735-B730-8626-123B8B447542}"/>
              </a:ext>
            </a:extLst>
          </p:cNvPr>
          <p:cNvSpPr/>
          <p:nvPr/>
        </p:nvSpPr>
        <p:spPr>
          <a:xfrm>
            <a:off x="1669735" y="1229789"/>
            <a:ext cx="1548793" cy="63555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B87898-C6CA-CEEC-72ED-C5315018E6F2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4696059" y="720700"/>
            <a:ext cx="259633" cy="444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85CCA9-4248-C8A0-B989-4915BAE1A06B}"/>
              </a:ext>
            </a:extLst>
          </p:cNvPr>
          <p:cNvCxnSpPr>
            <a:cxnSpLocks/>
            <a:stCxn id="9" idx="3"/>
            <a:endCxn id="51" idx="2"/>
          </p:cNvCxnSpPr>
          <p:nvPr/>
        </p:nvCxnSpPr>
        <p:spPr>
          <a:xfrm flipV="1">
            <a:off x="6930201" y="649773"/>
            <a:ext cx="0" cy="43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23A88D-D581-6C50-17A0-50D691477B59}"/>
              </a:ext>
            </a:extLst>
          </p:cNvPr>
          <p:cNvCxnSpPr>
            <a:cxnSpLocks/>
            <a:stCxn id="10" idx="3"/>
            <a:endCxn id="53" idx="2"/>
          </p:cNvCxnSpPr>
          <p:nvPr/>
        </p:nvCxnSpPr>
        <p:spPr>
          <a:xfrm flipH="1" flipV="1">
            <a:off x="8904707" y="1220929"/>
            <a:ext cx="1" cy="401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C90CC7-80DB-6334-86AC-A304A82B7ABA}"/>
              </a:ext>
            </a:extLst>
          </p:cNvPr>
          <p:cNvCxnSpPr>
            <a:cxnSpLocks/>
            <a:endCxn id="55" idx="6"/>
          </p:cNvCxnSpPr>
          <p:nvPr/>
        </p:nvCxnSpPr>
        <p:spPr>
          <a:xfrm>
            <a:off x="9323801" y="4398838"/>
            <a:ext cx="170442" cy="621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E175BC-B305-2770-7527-F3A0E02C85DC}"/>
              </a:ext>
            </a:extLst>
          </p:cNvPr>
          <p:cNvCxnSpPr>
            <a:cxnSpLocks/>
            <a:endCxn id="59" idx="7"/>
          </p:cNvCxnSpPr>
          <p:nvPr/>
        </p:nvCxnSpPr>
        <p:spPr>
          <a:xfrm flipH="1">
            <a:off x="7548498" y="5422223"/>
            <a:ext cx="37227" cy="75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03EC43E-2025-CE91-E1CB-65A283CF4BF7}"/>
              </a:ext>
            </a:extLst>
          </p:cNvPr>
          <p:cNvCxnSpPr>
            <a:cxnSpLocks/>
            <a:stCxn id="8" idx="1"/>
            <a:endCxn id="66" idx="7"/>
          </p:cNvCxnSpPr>
          <p:nvPr/>
        </p:nvCxnSpPr>
        <p:spPr>
          <a:xfrm>
            <a:off x="4862442" y="5835305"/>
            <a:ext cx="459162" cy="518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9B5719-20CB-0B48-BD54-381583543A34}"/>
              </a:ext>
            </a:extLst>
          </p:cNvPr>
          <p:cNvCxnSpPr>
            <a:cxnSpLocks/>
            <a:stCxn id="7" idx="1"/>
            <a:endCxn id="69" idx="7"/>
          </p:cNvCxnSpPr>
          <p:nvPr/>
        </p:nvCxnSpPr>
        <p:spPr>
          <a:xfrm flipH="1">
            <a:off x="2632504" y="4716281"/>
            <a:ext cx="774397" cy="468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6DA2BED-1DF8-AE67-2EB6-B231F9A42F1B}"/>
              </a:ext>
            </a:extLst>
          </p:cNvPr>
          <p:cNvCxnSpPr>
            <a:cxnSpLocks/>
            <a:stCxn id="74" idx="0"/>
          </p:cNvCxnSpPr>
          <p:nvPr/>
        </p:nvCxnSpPr>
        <p:spPr>
          <a:xfrm>
            <a:off x="3218528" y="1547566"/>
            <a:ext cx="342399" cy="384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5B10768-1B31-FF01-565C-EB302E202F1F}"/>
              </a:ext>
            </a:extLst>
          </p:cNvPr>
          <p:cNvSpPr txBox="1"/>
          <p:nvPr/>
        </p:nvSpPr>
        <p:spPr>
          <a:xfrm>
            <a:off x="3936741" y="83469"/>
            <a:ext cx="182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Domain Object Modeling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497FDF7-B77C-8331-2DE1-730942F6722B}"/>
              </a:ext>
            </a:extLst>
          </p:cNvPr>
          <p:cNvSpPr txBox="1"/>
          <p:nvPr/>
        </p:nvSpPr>
        <p:spPr>
          <a:xfrm>
            <a:off x="6190457" y="15270"/>
            <a:ext cx="182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Feature List Creation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A96DD9F-E9C9-5C8A-00C1-C8396B0D0896}"/>
              </a:ext>
            </a:extLst>
          </p:cNvPr>
          <p:cNvSpPr txBox="1"/>
          <p:nvPr/>
        </p:nvSpPr>
        <p:spPr>
          <a:xfrm>
            <a:off x="8220617" y="566217"/>
            <a:ext cx="182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Feature Set Planning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5DF06-7E94-9873-A9A2-24372FBD17C4}"/>
              </a:ext>
            </a:extLst>
          </p:cNvPr>
          <p:cNvSpPr txBox="1"/>
          <p:nvPr/>
        </p:nvSpPr>
        <p:spPr>
          <a:xfrm>
            <a:off x="8816241" y="5020331"/>
            <a:ext cx="182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Feature Development</a:t>
            </a:r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BC08D-8E35-90E1-38FD-E229CFD31CD8}"/>
              </a:ext>
            </a:extLst>
          </p:cNvPr>
          <p:cNvSpPr txBox="1"/>
          <p:nvPr/>
        </p:nvSpPr>
        <p:spPr>
          <a:xfrm>
            <a:off x="6825949" y="6066511"/>
            <a:ext cx="182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Iterative Development</a:t>
            </a:r>
            <a:endParaRPr lang="en-IN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98FA236-0A9F-E7F7-A365-DA67670AB65F}"/>
              </a:ext>
            </a:extLst>
          </p:cNvPr>
          <p:cNvSpPr txBox="1"/>
          <p:nvPr/>
        </p:nvSpPr>
        <p:spPr>
          <a:xfrm>
            <a:off x="4612511" y="6274131"/>
            <a:ext cx="182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Inspection &amp; Review</a:t>
            </a:r>
            <a:endParaRPr lang="en-IN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B43DDB-44F9-7B54-F9FC-DF4F91220203}"/>
              </a:ext>
            </a:extLst>
          </p:cNvPr>
          <p:cNvSpPr txBox="1"/>
          <p:nvPr/>
        </p:nvSpPr>
        <p:spPr>
          <a:xfrm>
            <a:off x="1882814" y="5060585"/>
            <a:ext cx="208433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Feature Integration </a:t>
            </a:r>
          </a:p>
          <a:p>
            <a:pPr defTabSz="385831">
              <a:spcAft>
                <a:spcPts val="582"/>
              </a:spcAft>
            </a:pPr>
            <a:r>
              <a:rPr lang="en-US" dirty="0"/>
              <a:t>&amp; Testing</a:t>
            </a:r>
            <a:endParaRPr lang="en-IN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6CADA40-FC5E-2C23-B2FA-76322F08DC51}"/>
              </a:ext>
            </a:extLst>
          </p:cNvPr>
          <p:cNvSpPr txBox="1"/>
          <p:nvPr/>
        </p:nvSpPr>
        <p:spPr>
          <a:xfrm>
            <a:off x="1758701" y="1210281"/>
            <a:ext cx="182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5831">
              <a:spcAft>
                <a:spcPts val="582"/>
              </a:spcAft>
            </a:pPr>
            <a:r>
              <a:rPr lang="en-US" dirty="0"/>
              <a:t>Next Iteration Planning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6699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</TotalTime>
  <Words>50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Ruchika A G S</dc:creator>
  <cp:lastModifiedBy>Ruchika A G S</cp:lastModifiedBy>
  <cp:revision>1</cp:revision>
  <dcterms:created xsi:type="dcterms:W3CDTF">2023-05-25T09:31:21Z</dcterms:created>
  <dcterms:modified xsi:type="dcterms:W3CDTF">2023-05-25T10:08:23Z</dcterms:modified>
</cp:coreProperties>
</file>