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189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4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031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9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4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4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1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2AEA-7D6A-459A-BF5C-D4AB296EB90E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7300B2-2C94-4213-83DE-840DA1D8D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3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CC58-7A01-2917-B03D-ACE35E8F1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57199"/>
            <a:ext cx="7766936" cy="821861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65FC-5557-96F2-A759-C795A3F7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279060"/>
            <a:ext cx="7766936" cy="53503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FBDFA7-D1AE-CC7B-D6B7-003C72BD63C7}"/>
              </a:ext>
            </a:extLst>
          </p:cNvPr>
          <p:cNvSpPr/>
          <p:nvPr/>
        </p:nvSpPr>
        <p:spPr>
          <a:xfrm>
            <a:off x="2428875" y="1524000"/>
            <a:ext cx="169545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569932-1E74-EDD2-334B-E51CDFB29E1A}"/>
              </a:ext>
            </a:extLst>
          </p:cNvPr>
          <p:cNvSpPr/>
          <p:nvPr/>
        </p:nvSpPr>
        <p:spPr>
          <a:xfrm>
            <a:off x="2428875" y="3160248"/>
            <a:ext cx="169545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7D487B-2630-B447-1C1F-96EAA0FE5EA1}"/>
              </a:ext>
            </a:extLst>
          </p:cNvPr>
          <p:cNvSpPr/>
          <p:nvPr/>
        </p:nvSpPr>
        <p:spPr>
          <a:xfrm>
            <a:off x="2428875" y="4926108"/>
            <a:ext cx="169545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14772-B0E9-9A0F-95E8-EE5DA95900E7}"/>
              </a:ext>
            </a:extLst>
          </p:cNvPr>
          <p:cNvSpPr txBox="1"/>
          <p:nvPr/>
        </p:nvSpPr>
        <p:spPr>
          <a:xfrm flipH="1">
            <a:off x="2613659" y="2034988"/>
            <a:ext cx="13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.JAVA file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B6366-E6CA-451B-80CE-4584A6DD1DAD}"/>
              </a:ext>
            </a:extLst>
          </p:cNvPr>
          <p:cNvSpPr txBox="1"/>
          <p:nvPr/>
        </p:nvSpPr>
        <p:spPr>
          <a:xfrm flipH="1">
            <a:off x="2613658" y="3637569"/>
            <a:ext cx="13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.class file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ADE85-4A9A-0F32-6B38-2194B024D0C6}"/>
              </a:ext>
            </a:extLst>
          </p:cNvPr>
          <p:cNvSpPr txBox="1"/>
          <p:nvPr/>
        </p:nvSpPr>
        <p:spPr>
          <a:xfrm flipH="1">
            <a:off x="2613658" y="5334000"/>
            <a:ext cx="132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Code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BEF9B-158A-C196-6380-182AA5342DB3}"/>
              </a:ext>
            </a:extLst>
          </p:cNvPr>
          <p:cNvCxnSpPr>
            <a:stCxn id="4" idx="4"/>
          </p:cNvCxnSpPr>
          <p:nvPr/>
        </p:nvCxnSpPr>
        <p:spPr>
          <a:xfrm flipH="1">
            <a:off x="3276598" y="2847975"/>
            <a:ext cx="2" cy="31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9C767-4372-BB50-AD6A-9D102892AAA5}"/>
              </a:ext>
            </a:extLst>
          </p:cNvPr>
          <p:cNvCxnSpPr>
            <a:cxnSpLocks/>
          </p:cNvCxnSpPr>
          <p:nvPr/>
        </p:nvCxnSpPr>
        <p:spPr>
          <a:xfrm>
            <a:off x="3276598" y="4454660"/>
            <a:ext cx="0" cy="4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44EB77-B136-4725-5C76-E608EA6EE8DD}"/>
              </a:ext>
            </a:extLst>
          </p:cNvPr>
          <p:cNvSpPr txBox="1"/>
          <p:nvPr/>
        </p:nvSpPr>
        <p:spPr>
          <a:xfrm>
            <a:off x="4124321" y="1783196"/>
            <a:ext cx="16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Readable (Source Code)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A2513-C5ED-CE96-A8C7-5F1E39D8DFA1}"/>
              </a:ext>
            </a:extLst>
          </p:cNvPr>
          <p:cNvSpPr txBox="1"/>
          <p:nvPr/>
        </p:nvSpPr>
        <p:spPr>
          <a:xfrm>
            <a:off x="4124322" y="3360570"/>
            <a:ext cx="16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Code: Needs JVM to run this.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6077E-5B69-9E61-8108-2C8F310587D3}"/>
              </a:ext>
            </a:extLst>
          </p:cNvPr>
          <p:cNvSpPr txBox="1"/>
          <p:nvPr/>
        </p:nvSpPr>
        <p:spPr>
          <a:xfrm>
            <a:off x="4124321" y="5334000"/>
            <a:ext cx="168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0’s and 1’s : Machine Code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E0F0AC-5B0D-A9E5-C863-7AA50D2CD874}"/>
              </a:ext>
            </a:extLst>
          </p:cNvPr>
          <p:cNvCxnSpPr/>
          <p:nvPr/>
        </p:nvCxnSpPr>
        <p:spPr>
          <a:xfrm>
            <a:off x="3276598" y="3004111"/>
            <a:ext cx="3106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09719E-E01E-6979-438D-789B31DD754F}"/>
              </a:ext>
            </a:extLst>
          </p:cNvPr>
          <p:cNvCxnSpPr/>
          <p:nvPr/>
        </p:nvCxnSpPr>
        <p:spPr>
          <a:xfrm>
            <a:off x="3276598" y="4658073"/>
            <a:ext cx="3106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69033F-FE1F-7AAC-0089-7A58B90EA6F7}"/>
              </a:ext>
            </a:extLst>
          </p:cNvPr>
          <p:cNvSpPr txBox="1"/>
          <p:nvPr/>
        </p:nvSpPr>
        <p:spPr>
          <a:xfrm>
            <a:off x="6383578" y="2527777"/>
            <a:ext cx="168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Compiler: Entire File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1D5942-FA6B-5813-CC97-A5DEE10CBA49}"/>
              </a:ext>
            </a:extLst>
          </p:cNvPr>
          <p:cNvSpPr txBox="1"/>
          <p:nvPr/>
        </p:nvSpPr>
        <p:spPr>
          <a:xfrm>
            <a:off x="6394929" y="4196408"/>
            <a:ext cx="168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Interpreter-JIT: Line by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18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Ruchika A G S</dc:creator>
  <cp:lastModifiedBy>Ruchika A G S</cp:lastModifiedBy>
  <cp:revision>1</cp:revision>
  <dcterms:created xsi:type="dcterms:W3CDTF">2023-04-18T05:08:29Z</dcterms:created>
  <dcterms:modified xsi:type="dcterms:W3CDTF">2023-04-18T06:57:22Z</dcterms:modified>
</cp:coreProperties>
</file>