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8" r:id="rId4"/>
    <p:sldId id="259" r:id="rId5"/>
    <p:sldId id="262" r:id="rId6"/>
    <p:sldId id="257" r:id="rId7"/>
    <p:sldId id="269" r:id="rId8"/>
    <p:sldId id="270" r:id="rId9"/>
    <p:sldId id="273" r:id="rId10"/>
    <p:sldId id="258" r:id="rId11"/>
    <p:sldId id="274" r:id="rId12"/>
    <p:sldId id="263" r:id="rId13"/>
    <p:sldId id="264" r:id="rId14"/>
    <p:sldId id="275" r:id="rId15"/>
    <p:sldId id="271" r:id="rId16"/>
    <p:sldId id="267" r:id="rId17"/>
    <p:sldId id="272" r:id="rId18"/>
    <p:sldId id="266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2D"/>
    <a:srgbClr val="EC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58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20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1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60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50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7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16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70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94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1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5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0595-37F7-4FA1-B140-F3ACE234130A}" type="datetimeFigureOut">
              <a:rPr lang="es-MX" smtClean="0"/>
              <a:t>26/07/2021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CF79-400A-4B22-BA18-5EFDB1FCF0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/>
              <a:t>CHANGE IN PRINCIPAL SCREEN </a:t>
            </a:r>
          </a:p>
        </p:txBody>
      </p:sp>
    </p:spTree>
    <p:extLst>
      <p:ext uri="{BB962C8B-B14F-4D97-AF65-F5344CB8AC3E}">
        <p14:creationId xmlns:p14="http://schemas.microsoft.com/office/powerpoint/2010/main" val="86436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31428" y="1174587"/>
            <a:ext cx="2755671" cy="5529830"/>
            <a:chOff x="1104538" y="1020931"/>
            <a:chExt cx="1772478" cy="3512113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4075708" y="-10851"/>
            <a:ext cx="426382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THIS SCREEN ALREADY EXIST AND PROGRAM, WE WILL CHANGE THE DESIGN</a:t>
            </a:r>
            <a:endParaRPr lang="es-MX" sz="2800" b="1" dirty="0">
              <a:solidFill>
                <a:srgbClr val="00B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855" y="144486"/>
            <a:ext cx="4008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6 CATEGORIES INSTEAD OF THE CURRENT 3</a:t>
            </a:r>
            <a:endParaRPr lang="es-MX" sz="36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9513" y="5401500"/>
            <a:ext cx="29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EC6C00"/>
                </a:solidFill>
              </a:rPr>
              <a:t>CREMERIA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77307" y="3609131"/>
            <a:ext cx="29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EC6C00"/>
                </a:solidFill>
              </a:rPr>
              <a:t>CARNES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20188" y="4429295"/>
            <a:ext cx="409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EC6C00"/>
                </a:solidFill>
              </a:rPr>
              <a:t>FRUTA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73232" y="2729969"/>
            <a:ext cx="43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EC6C00"/>
                </a:solidFill>
              </a:rPr>
              <a:t>ESPECIAS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13233" y="2726892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282415" y="5398303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309970" y="3640088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320188" y="4440986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6289443" y="1964873"/>
            <a:ext cx="889279" cy="7510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8448077" y="1275577"/>
            <a:ext cx="295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GO TO CART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330228" y="2794389"/>
            <a:ext cx="889279" cy="28247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182436" y="3131458"/>
            <a:ext cx="1037367" cy="5917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/>
          <p:cNvCxnSpPr>
            <a:cxnSpLocks/>
            <a:stCxn id="32" idx="3"/>
          </p:cNvCxnSpPr>
          <p:nvPr/>
        </p:nvCxnSpPr>
        <p:spPr>
          <a:xfrm>
            <a:off x="7219803" y="3427328"/>
            <a:ext cx="1044044" cy="4005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>
            <a:off x="7629099" y="5905533"/>
            <a:ext cx="1050137" cy="445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679236" y="5696974"/>
            <a:ext cx="295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BOTONS TO GO BACK AND GO TO PAY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97744" y="107524"/>
            <a:ext cx="3725076" cy="1735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7FDFE7-501A-4CB4-8C33-61B9EAA1C4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76" y="1740094"/>
            <a:ext cx="2483221" cy="4407717"/>
          </a:xfrm>
          <a:prstGeom prst="rect">
            <a:avLst/>
          </a:prstGeom>
        </p:spPr>
      </p:pic>
      <p:sp>
        <p:nvSpPr>
          <p:cNvPr id="42" name="Rectángulo 41"/>
          <p:cNvSpPr/>
          <p:nvPr/>
        </p:nvSpPr>
        <p:spPr>
          <a:xfrm>
            <a:off x="4756667" y="5520733"/>
            <a:ext cx="2897671" cy="5917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2639DA-957F-4836-9507-6A35E69C703B}"/>
              </a:ext>
            </a:extLst>
          </p:cNvPr>
          <p:cNvSpPr/>
          <p:nvPr/>
        </p:nvSpPr>
        <p:spPr>
          <a:xfrm>
            <a:off x="6882173" y="1843425"/>
            <a:ext cx="503789" cy="34942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" name="Conector recto de flecha 23"/>
          <p:cNvCxnSpPr>
            <a:cxnSpLocks/>
          </p:cNvCxnSpPr>
          <p:nvPr/>
        </p:nvCxnSpPr>
        <p:spPr>
          <a:xfrm flipV="1">
            <a:off x="7396928" y="1522691"/>
            <a:ext cx="1667559" cy="4316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F86A743-E830-4A4E-991E-EAEF2C8AC912}"/>
              </a:ext>
            </a:extLst>
          </p:cNvPr>
          <p:cNvSpPr txBox="1"/>
          <p:nvPr/>
        </p:nvSpPr>
        <p:spPr>
          <a:xfrm>
            <a:off x="62563" y="6202278"/>
            <a:ext cx="43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EC6C00"/>
                </a:solidFill>
              </a:rPr>
              <a:t>OTROS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40226D7-BB30-4F15-840B-5F8A6324AECE}"/>
              </a:ext>
            </a:extLst>
          </p:cNvPr>
          <p:cNvSpPr/>
          <p:nvPr/>
        </p:nvSpPr>
        <p:spPr>
          <a:xfrm>
            <a:off x="202564" y="6199201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DEF67EB-E6DE-4C9D-98CB-EE03090666DE}"/>
              </a:ext>
            </a:extLst>
          </p:cNvPr>
          <p:cNvSpPr txBox="1"/>
          <p:nvPr/>
        </p:nvSpPr>
        <p:spPr>
          <a:xfrm>
            <a:off x="232867" y="1955614"/>
            <a:ext cx="43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EC6C00"/>
                </a:solidFill>
              </a:rPr>
              <a:t>VERDURA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86AA7C0-809F-4AC3-97E7-8439F008F613}"/>
              </a:ext>
            </a:extLst>
          </p:cNvPr>
          <p:cNvSpPr/>
          <p:nvPr/>
        </p:nvSpPr>
        <p:spPr>
          <a:xfrm>
            <a:off x="372868" y="1952537"/>
            <a:ext cx="4091484" cy="59734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473A46-6D04-48E0-BC95-2732CBBCE52B}"/>
              </a:ext>
            </a:extLst>
          </p:cNvPr>
          <p:cNvSpPr txBox="1"/>
          <p:nvPr/>
        </p:nvSpPr>
        <p:spPr>
          <a:xfrm>
            <a:off x="9425430" y="260727"/>
            <a:ext cx="221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A92D"/>
                </a:solidFill>
              </a:rPr>
              <a:t>SCREEN NAME: “PANTALLA COMPRA VERDURAS”</a:t>
            </a:r>
          </a:p>
        </p:txBody>
      </p:sp>
    </p:spTree>
    <p:extLst>
      <p:ext uri="{BB962C8B-B14F-4D97-AF65-F5344CB8AC3E}">
        <p14:creationId xmlns:p14="http://schemas.microsoft.com/office/powerpoint/2010/main" val="5649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333268EF-DC03-4B66-8599-01E62B8C3829}"/>
              </a:ext>
            </a:extLst>
          </p:cNvPr>
          <p:cNvGrpSpPr/>
          <p:nvPr/>
        </p:nvGrpSpPr>
        <p:grpSpPr>
          <a:xfrm>
            <a:off x="835048" y="858621"/>
            <a:ext cx="2268220" cy="4551657"/>
            <a:chOff x="1104538" y="1020931"/>
            <a:chExt cx="1772478" cy="351211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FCF769E-DB05-43C9-B986-4586A3115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F7CE3A23-2026-4A0E-92C1-6B56A13B1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04DAA6C-96FC-406E-A69A-88F33520F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9" y="1316033"/>
            <a:ext cx="1995582" cy="363038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C2F6F49-8ABA-4A37-8241-D3FCA99A9C3A}"/>
              </a:ext>
            </a:extLst>
          </p:cNvPr>
          <p:cNvSpPr/>
          <p:nvPr/>
        </p:nvSpPr>
        <p:spPr>
          <a:xfrm>
            <a:off x="1087422" y="4625142"/>
            <a:ext cx="478829" cy="4432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2B6BC72-9B7F-4CF4-9F9C-BF66F739D5B3}"/>
              </a:ext>
            </a:extLst>
          </p:cNvPr>
          <p:cNvCxnSpPr>
            <a:cxnSpLocks/>
          </p:cNvCxnSpPr>
          <p:nvPr/>
        </p:nvCxnSpPr>
        <p:spPr>
          <a:xfrm flipV="1">
            <a:off x="1586659" y="3935896"/>
            <a:ext cx="3661202" cy="84347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9717644-B261-48CA-B5F1-16D1DB55191B}"/>
              </a:ext>
            </a:extLst>
          </p:cNvPr>
          <p:cNvGrpSpPr/>
          <p:nvPr/>
        </p:nvGrpSpPr>
        <p:grpSpPr>
          <a:xfrm>
            <a:off x="5999518" y="390217"/>
            <a:ext cx="2867816" cy="5754872"/>
            <a:chOff x="1104538" y="1020931"/>
            <a:chExt cx="1772478" cy="3512113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1502C18-642F-4DD4-B672-46103F26B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AD50AF7-74EC-45DC-8F34-B5632C5C5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5EC7D24E-7C1B-4964-8772-30822F9DD8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77" y="1067340"/>
            <a:ext cx="2521458" cy="447558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BED67D2-B4CA-4586-83A8-C5DC423CE619}"/>
              </a:ext>
            </a:extLst>
          </p:cNvPr>
          <p:cNvSpPr txBox="1"/>
          <p:nvPr/>
        </p:nvSpPr>
        <p:spPr>
          <a:xfrm>
            <a:off x="3687075" y="2805988"/>
            <a:ext cx="221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A92D"/>
                </a:solidFill>
              </a:rPr>
              <a:t>SCREEN NAME: “PANTALLA LISTADO DE PRODUCTOS”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A1902BA-236E-4B24-8FE1-0AD2133732DC}"/>
              </a:ext>
            </a:extLst>
          </p:cNvPr>
          <p:cNvSpPr/>
          <p:nvPr/>
        </p:nvSpPr>
        <p:spPr>
          <a:xfrm>
            <a:off x="9065993" y="2256416"/>
            <a:ext cx="26106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en-US" b="1" dirty="0">
                <a:solidFill>
                  <a:srgbClr val="00A92D"/>
                </a:solidFill>
              </a:rPr>
            </a:br>
            <a:r>
              <a:rPr lang="en-US" b="1" dirty="0">
                <a:solidFill>
                  <a:srgbClr val="00A92D"/>
                </a:solidFill>
                <a:latin typeface="Google Sans"/>
              </a:rPr>
              <a:t>THIS SCREEN IS ALREADY PROGRAMMED BUT IT HAD ANOTHER DESIGN, YOU HAVE TO PLACE THIS DESIGN</a:t>
            </a:r>
            <a:endParaRPr lang="es-MX" b="1" dirty="0">
              <a:solidFill>
                <a:srgbClr val="00A9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/>
              <a:t>SCREENS TO FINISH YOUR PURCHASE</a:t>
            </a:r>
          </a:p>
        </p:txBody>
      </p:sp>
    </p:spTree>
    <p:extLst>
      <p:ext uri="{BB962C8B-B14F-4D97-AF65-F5344CB8AC3E}">
        <p14:creationId xmlns:p14="http://schemas.microsoft.com/office/powerpoint/2010/main" val="135433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4E0BAC93-76A3-454B-B535-08130025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198335" y="477763"/>
            <a:ext cx="2648178" cy="531412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D281E68C-C7CA-43C7-AF60-2CAE93104D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4" y="1084591"/>
            <a:ext cx="2388183" cy="423902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244182" y="450215"/>
            <a:ext cx="2095148" cy="4204352"/>
            <a:chOff x="1104538" y="1020931"/>
            <a:chExt cx="1772478" cy="3512113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11" name="Rectángulo redondeado 10"/>
            <p:cNvSpPr/>
            <p:nvPr/>
          </p:nvSpPr>
          <p:spPr>
            <a:xfrm>
              <a:off x="1351115" y="352981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SIGUIENTE</a:t>
              </a:r>
            </a:p>
          </p:txBody>
        </p:sp>
      </p:grpSp>
      <p:sp>
        <p:nvSpPr>
          <p:cNvPr id="12" name="Rectángulo redondeado 11"/>
          <p:cNvSpPr/>
          <p:nvPr/>
        </p:nvSpPr>
        <p:spPr>
          <a:xfrm>
            <a:off x="4608080" y="2426026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B050"/>
                </a:solidFill>
                <a:latin typeface="Bahnschrift" panose="020B0502040204020203" pitchFamily="34" charset="0"/>
              </a:rPr>
              <a:t>MATUTINO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509597" y="1222569"/>
            <a:ext cx="163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ELIGE TU HORARIO DE ENTREGA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608080" y="2939814"/>
            <a:ext cx="1427199" cy="36307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B050"/>
                </a:solidFill>
                <a:latin typeface="Bahnschrift" panose="020B0502040204020203" pitchFamily="34" charset="0"/>
              </a:rPr>
              <a:t>VESPERTINO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986518" y="4743838"/>
            <a:ext cx="269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“HORARIO DE ENTREGA”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408505" y="5463998"/>
            <a:ext cx="451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NEW SECTION ON EXISTING SCREEN</a:t>
            </a:r>
          </a:p>
          <a:p>
            <a:pPr algn="ctr"/>
            <a:r>
              <a:rPr lang="en-US" b="1" dirty="0"/>
              <a:t>HERE WILL APPEAR THE PROMOTIONS AVAILABLE TO THAT CUSTOMER TO CHOOSE</a:t>
            </a:r>
            <a:endParaRPr lang="es-MX" b="1" dirty="0"/>
          </a:p>
        </p:txBody>
      </p:sp>
      <p:sp>
        <p:nvSpPr>
          <p:cNvPr id="45" name="Rectángulo 44"/>
          <p:cNvSpPr/>
          <p:nvPr/>
        </p:nvSpPr>
        <p:spPr>
          <a:xfrm>
            <a:off x="980663" y="4709400"/>
            <a:ext cx="1110023" cy="3972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de flecha 45"/>
          <p:cNvCxnSpPr>
            <a:cxnSpLocks/>
          </p:cNvCxnSpPr>
          <p:nvPr/>
        </p:nvCxnSpPr>
        <p:spPr>
          <a:xfrm flipV="1">
            <a:off x="1781804" y="4041982"/>
            <a:ext cx="2049817" cy="8396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4041253" y="262802"/>
            <a:ext cx="2626991" cy="4441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/>
          <p:cNvSpPr txBox="1"/>
          <p:nvPr/>
        </p:nvSpPr>
        <p:spPr>
          <a:xfrm>
            <a:off x="3831621" y="5459945"/>
            <a:ext cx="292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NEW SCREEN TO SELECT DELIVERY SCHEDULE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7510814" y="5422366"/>
            <a:ext cx="4335443" cy="1083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F542E3-56E3-4D2E-984B-E3884E44A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25" y="982552"/>
            <a:ext cx="1822692" cy="3235280"/>
          </a:xfrm>
          <a:prstGeom prst="rect">
            <a:avLst/>
          </a:prstGeom>
        </p:spPr>
      </p:pic>
      <p:sp>
        <p:nvSpPr>
          <p:cNvPr id="51" name="Rectángulo 50"/>
          <p:cNvSpPr/>
          <p:nvPr/>
        </p:nvSpPr>
        <p:spPr>
          <a:xfrm>
            <a:off x="4445015" y="3586710"/>
            <a:ext cx="1776702" cy="3972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5ACDC8A-7EB2-42DA-8B4D-2F1E568E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8541192" y="-10404"/>
            <a:ext cx="2428285" cy="487286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2363092-064F-44C2-9209-B3AEC30F94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54" y="522839"/>
            <a:ext cx="2157628" cy="3829790"/>
          </a:xfrm>
          <a:prstGeom prst="rect">
            <a:avLst/>
          </a:prstGeom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52E69CBF-5D8B-4925-B3D8-3EF4924EDC83}"/>
              </a:ext>
            </a:extLst>
          </p:cNvPr>
          <p:cNvSpPr/>
          <p:nvPr/>
        </p:nvSpPr>
        <p:spPr>
          <a:xfrm>
            <a:off x="8538181" y="42380"/>
            <a:ext cx="2626991" cy="4903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706600E1-9816-49D3-B652-0BDBE2121285}"/>
              </a:ext>
            </a:extLst>
          </p:cNvPr>
          <p:cNvCxnSpPr>
            <a:cxnSpLocks/>
          </p:cNvCxnSpPr>
          <p:nvPr/>
        </p:nvCxnSpPr>
        <p:spPr>
          <a:xfrm flipV="1">
            <a:off x="6005606" y="3680246"/>
            <a:ext cx="2326984" cy="47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2AD5B54A-073A-47B1-9506-347F1CE70FE5}"/>
              </a:ext>
            </a:extLst>
          </p:cNvPr>
          <p:cNvSpPr txBox="1"/>
          <p:nvPr/>
        </p:nvSpPr>
        <p:spPr>
          <a:xfrm>
            <a:off x="7623080" y="4940288"/>
            <a:ext cx="42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“FORMA DE PAGO”</a:t>
            </a:r>
          </a:p>
        </p:txBody>
      </p:sp>
    </p:spTree>
    <p:extLst>
      <p:ext uri="{BB962C8B-B14F-4D97-AF65-F5344CB8AC3E}">
        <p14:creationId xmlns:p14="http://schemas.microsoft.com/office/powerpoint/2010/main" val="213371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9DB7A35-B246-46F3-9343-9799F8466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5041163" y="796436"/>
            <a:ext cx="2428285" cy="4872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3518B5-6E0D-4755-904D-874B9C343A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73" y="1317971"/>
            <a:ext cx="2157628" cy="38297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AC642BB-4755-4531-8C93-DBAD838D6FF7}"/>
              </a:ext>
            </a:extLst>
          </p:cNvPr>
          <p:cNvSpPr/>
          <p:nvPr/>
        </p:nvSpPr>
        <p:spPr>
          <a:xfrm>
            <a:off x="5374136" y="3309469"/>
            <a:ext cx="1776702" cy="2920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680788-08C7-4D76-9CE6-2EBEC8F15DF6}"/>
              </a:ext>
            </a:extLst>
          </p:cNvPr>
          <p:cNvSpPr/>
          <p:nvPr/>
        </p:nvSpPr>
        <p:spPr>
          <a:xfrm>
            <a:off x="5374136" y="3670468"/>
            <a:ext cx="1776702" cy="5967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8FA9DC4-8638-4FF4-BE5F-E53A1E4E7CF5}"/>
              </a:ext>
            </a:extLst>
          </p:cNvPr>
          <p:cNvCxnSpPr>
            <a:cxnSpLocks/>
          </p:cNvCxnSpPr>
          <p:nvPr/>
        </p:nvCxnSpPr>
        <p:spPr>
          <a:xfrm flipV="1">
            <a:off x="7138765" y="3232866"/>
            <a:ext cx="1403764" cy="7411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0586576-5E45-4E08-8C9E-89ABD1C82811}"/>
              </a:ext>
            </a:extLst>
          </p:cNvPr>
          <p:cNvCxnSpPr>
            <a:cxnSpLocks/>
          </p:cNvCxnSpPr>
          <p:nvPr/>
        </p:nvCxnSpPr>
        <p:spPr>
          <a:xfrm flipH="1">
            <a:off x="3847361" y="3429000"/>
            <a:ext cx="1516401" cy="1460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F32644B1-1A33-48A0-9364-15BF28B83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1303504" y="392245"/>
            <a:ext cx="2428285" cy="48728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2CE15D-3380-4733-969D-A6B24C0F3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8754517" y="392245"/>
            <a:ext cx="2428285" cy="487286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026C50-DE63-4BB5-9AC4-5460379620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53" y="971661"/>
            <a:ext cx="2140350" cy="379912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9A70826-9E23-4B8A-A300-6C7F74735E5F}"/>
              </a:ext>
            </a:extLst>
          </p:cNvPr>
          <p:cNvSpPr/>
          <p:nvPr/>
        </p:nvSpPr>
        <p:spPr>
          <a:xfrm>
            <a:off x="1217432" y="329229"/>
            <a:ext cx="2626991" cy="4935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102BA56-BA52-4CA5-9CB2-081617C0CE5F}"/>
              </a:ext>
            </a:extLst>
          </p:cNvPr>
          <p:cNvSpPr/>
          <p:nvPr/>
        </p:nvSpPr>
        <p:spPr>
          <a:xfrm>
            <a:off x="1631968" y="3882888"/>
            <a:ext cx="1776702" cy="3704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2F43223-0782-4C20-B6A1-6D66952AA545}"/>
              </a:ext>
            </a:extLst>
          </p:cNvPr>
          <p:cNvCxnSpPr>
            <a:cxnSpLocks/>
          </p:cNvCxnSpPr>
          <p:nvPr/>
        </p:nvCxnSpPr>
        <p:spPr>
          <a:xfrm>
            <a:off x="2441259" y="4253071"/>
            <a:ext cx="0" cy="14162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E3906B8-D8C6-4FA1-9BD1-5EBC8581E5E5}"/>
              </a:ext>
            </a:extLst>
          </p:cNvPr>
          <p:cNvSpPr txBox="1"/>
          <p:nvPr/>
        </p:nvSpPr>
        <p:spPr>
          <a:xfrm>
            <a:off x="387972" y="5560289"/>
            <a:ext cx="42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“PAGO EN EFECTIVO”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2CAFD5E-0D8B-4DE7-9038-A16C9D98D007}"/>
              </a:ext>
            </a:extLst>
          </p:cNvPr>
          <p:cNvSpPr txBox="1"/>
          <p:nvPr/>
        </p:nvSpPr>
        <p:spPr>
          <a:xfrm>
            <a:off x="981124" y="5937274"/>
            <a:ext cx="29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GO TO MAIN SCREEN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5104B48-D11A-4E60-B88D-DE0C81A84DFE}"/>
              </a:ext>
            </a:extLst>
          </p:cNvPr>
          <p:cNvSpPr txBox="1"/>
          <p:nvPr/>
        </p:nvSpPr>
        <p:spPr>
          <a:xfrm>
            <a:off x="7965736" y="5499914"/>
            <a:ext cx="422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“PAGO EN EFECTIVO”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F9E58C-0CEE-4E36-BD45-72749CB32815}"/>
              </a:ext>
            </a:extLst>
          </p:cNvPr>
          <p:cNvSpPr txBox="1"/>
          <p:nvPr/>
        </p:nvSpPr>
        <p:spPr>
          <a:xfrm>
            <a:off x="8558888" y="5876899"/>
            <a:ext cx="29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GO TO MAIN SCREEN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7A8418B-33C3-4F1B-948A-46E79074B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97" y="971661"/>
            <a:ext cx="2140351" cy="3799122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5BBCAAE5-FB05-4265-9424-AC23C7169111}"/>
              </a:ext>
            </a:extLst>
          </p:cNvPr>
          <p:cNvSpPr/>
          <p:nvPr/>
        </p:nvSpPr>
        <p:spPr>
          <a:xfrm>
            <a:off x="8655163" y="329229"/>
            <a:ext cx="2626991" cy="4935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FA76EF8-31CE-4560-844E-B2D79FD859DA}"/>
              </a:ext>
            </a:extLst>
          </p:cNvPr>
          <p:cNvSpPr/>
          <p:nvPr/>
        </p:nvSpPr>
        <p:spPr>
          <a:xfrm>
            <a:off x="9118255" y="3892432"/>
            <a:ext cx="1776702" cy="3704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5916E3D-10BF-443C-B395-A65CF1CAF221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77124" y="4262877"/>
            <a:ext cx="35954" cy="12370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0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/>
              <a:t>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10643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002894" y="1101550"/>
            <a:ext cx="2095148" cy="4204352"/>
            <a:chOff x="1104538" y="1020931"/>
            <a:chExt cx="1772478" cy="3512113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11" name="Rectángulo redondeado 10"/>
            <p:cNvSpPr/>
            <p:nvPr/>
          </p:nvSpPr>
          <p:spPr>
            <a:xfrm>
              <a:off x="1351115" y="3713790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PAGO TARJETA</a:t>
              </a: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1045256" y="1820113"/>
            <a:ext cx="195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EL TOTAL DE SU COMPRA ES: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364198" y="5253607"/>
            <a:ext cx="150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METODO PAGO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877425" y="1075403"/>
            <a:ext cx="2095148" cy="4204352"/>
            <a:chOff x="1104538" y="1020931"/>
            <a:chExt cx="1772478" cy="3512113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43" name="CuadroTexto 42"/>
          <p:cNvSpPr txBox="1"/>
          <p:nvPr/>
        </p:nvSpPr>
        <p:spPr>
          <a:xfrm>
            <a:off x="6171059" y="1879691"/>
            <a:ext cx="1633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ESTA ES LA PASARELA DE PAGO PAYPAL PARA INGRESAR DATOS DE TARJETA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889569" y="5302825"/>
            <a:ext cx="194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COBRO TARJETA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9864846" y="906090"/>
            <a:ext cx="2095148" cy="4204352"/>
            <a:chOff x="1104538" y="1020931"/>
            <a:chExt cx="1772478" cy="3512113"/>
          </a:xfrm>
        </p:grpSpPr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49" name="Rectángulo redondeado 48"/>
            <p:cNvSpPr/>
            <p:nvPr/>
          </p:nvSpPr>
          <p:spPr>
            <a:xfrm>
              <a:off x="1325799" y="376587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FINALIZAR</a:t>
              </a:r>
            </a:p>
          </p:txBody>
        </p:sp>
      </p:grpSp>
      <p:sp>
        <p:nvSpPr>
          <p:cNvPr id="50" name="CuadroTexto 49"/>
          <p:cNvSpPr txBox="1"/>
          <p:nvPr/>
        </p:nvSpPr>
        <p:spPr>
          <a:xfrm>
            <a:off x="10097665" y="1778123"/>
            <a:ext cx="163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GRACIAS POR SU COMPRA SU PAGO QUEDO REGISTRADO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10226150" y="5160230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GRACIAS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491549" y="5876178"/>
            <a:ext cx="321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WHEN THE CLIENT PRESS PAY THIS SCREEN WILL BE SHOW TO PAY BY PAYPAL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38637" y="5835306"/>
            <a:ext cx="3059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PAYMENT IS CONFIRMED AND BY PRESSING “FINALIZAR” WE RETURN TO THE MAIN SCREEN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60373" y="2621303"/>
            <a:ext cx="321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solidFill>
                  <a:srgbClr val="00B050"/>
                </a:solidFill>
              </a:rPr>
              <a:t>$5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6171059" y="4229567"/>
            <a:ext cx="1572067" cy="266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Bahnschrift" panose="020B0502040204020203" pitchFamily="34" charset="0"/>
              </a:rPr>
              <a:t>PAGAR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839170" y="1101550"/>
            <a:ext cx="2378588" cy="5177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3340225" y="1884916"/>
            <a:ext cx="2331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PROGRAM TO SEND A PUSH NOTIFICATION WITH THE TOTAL TO THE CUSTOMER.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WE WILL HAVE THIS TOTAL THE FOLLOWING DAY WHEN WE WEIGHT THE PRODUCTS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243441" y="4249420"/>
            <a:ext cx="1685695" cy="4345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de flecha 30"/>
          <p:cNvCxnSpPr>
            <a:cxnSpLocks/>
          </p:cNvCxnSpPr>
          <p:nvPr/>
        </p:nvCxnSpPr>
        <p:spPr>
          <a:xfrm>
            <a:off x="2929136" y="4563296"/>
            <a:ext cx="2378588" cy="223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5753848" y="1075403"/>
            <a:ext cx="2378588" cy="48097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9723125" y="906090"/>
            <a:ext cx="2378588" cy="4900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3366257" y="1536667"/>
            <a:ext cx="2224221" cy="2959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2202683-86C8-4F25-B863-950991CE2820}"/>
              </a:ext>
            </a:extLst>
          </p:cNvPr>
          <p:cNvSpPr txBox="1"/>
          <p:nvPr/>
        </p:nvSpPr>
        <p:spPr>
          <a:xfrm>
            <a:off x="3302888" y="0"/>
            <a:ext cx="5255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</a:rPr>
              <a:t>PAY WHIT CREDIT CARD</a:t>
            </a:r>
          </a:p>
        </p:txBody>
      </p:sp>
      <p:sp>
        <p:nvSpPr>
          <p:cNvPr id="40" name="Rectángulo redondeado 10">
            <a:extLst>
              <a:ext uri="{FF2B5EF4-FFF2-40B4-BE49-F238E27FC236}">
                <a16:creationId xmlns:a16="http://schemas.microsoft.com/office/drawing/2014/main" id="{7AAB6F31-0CCD-425C-9E73-EBEDF40FF2B4}"/>
              </a:ext>
            </a:extLst>
          </p:cNvPr>
          <p:cNvSpPr/>
          <p:nvPr/>
        </p:nvSpPr>
        <p:spPr>
          <a:xfrm>
            <a:off x="1306589" y="3943986"/>
            <a:ext cx="1572067" cy="266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>
                <a:latin typeface="Bahnschrift" panose="020B0502040204020203" pitchFamily="34" charset="0"/>
              </a:rPr>
              <a:t>TRANSFERENCIA</a:t>
            </a:r>
          </a:p>
        </p:txBody>
      </p:sp>
    </p:spTree>
    <p:extLst>
      <p:ext uri="{BB962C8B-B14F-4D97-AF65-F5344CB8AC3E}">
        <p14:creationId xmlns:p14="http://schemas.microsoft.com/office/powerpoint/2010/main" val="368768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6561847" y="935655"/>
            <a:ext cx="2095148" cy="4204352"/>
            <a:chOff x="1104538" y="1020931"/>
            <a:chExt cx="1772478" cy="3512113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7" name="Imagen 36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41" name="Rectángulo redondeado 40"/>
            <p:cNvSpPr/>
            <p:nvPr/>
          </p:nvSpPr>
          <p:spPr>
            <a:xfrm>
              <a:off x="1325799" y="376587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FINALIZAR</a:t>
              </a:r>
            </a:p>
          </p:txBody>
        </p:sp>
      </p:grpSp>
      <p:sp>
        <p:nvSpPr>
          <p:cNvPr id="43" name="CuadroTexto 42"/>
          <p:cNvSpPr txBox="1"/>
          <p:nvPr/>
        </p:nvSpPr>
        <p:spPr>
          <a:xfrm>
            <a:off x="6856656" y="1650942"/>
            <a:ext cx="1633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POR FAVOR REALICE SU PAGO EN SU BANCO Y ENVIE UNA CAPTURA A NUESTRO WHATSAPP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6831066" y="5104339"/>
            <a:ext cx="17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PAGO TARJETA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5566530" y="5783020"/>
            <a:ext cx="484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IF YOU CHOOSE TO PAY BY TRANSFER THE TOTAL OF YOUR PAYMENT WILL BE SENT TO YOU UNTIL THE FOLLOWING DAY IN A PUSH NOTIFICATION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57" name="Conector recto de flecha 56"/>
          <p:cNvCxnSpPr>
            <a:cxnSpLocks/>
          </p:cNvCxnSpPr>
          <p:nvPr/>
        </p:nvCxnSpPr>
        <p:spPr>
          <a:xfrm flipV="1">
            <a:off x="2562901" y="3655316"/>
            <a:ext cx="3680324" cy="6434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/>
          <p:cNvSpPr/>
          <p:nvPr/>
        </p:nvSpPr>
        <p:spPr>
          <a:xfrm>
            <a:off x="6442017" y="935655"/>
            <a:ext cx="2378588" cy="4815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3285315" y="-26851"/>
            <a:ext cx="5255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FF0000"/>
                </a:solidFill>
              </a:rPr>
              <a:t>PAY WHIT TRANSFERS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9C04E84-39D1-416C-A67A-9FFBD0DEA36A}"/>
              </a:ext>
            </a:extLst>
          </p:cNvPr>
          <p:cNvGrpSpPr/>
          <p:nvPr/>
        </p:nvGrpSpPr>
        <p:grpSpPr>
          <a:xfrm>
            <a:off x="511954" y="1268200"/>
            <a:ext cx="2095148" cy="4204352"/>
            <a:chOff x="1104538" y="1020931"/>
            <a:chExt cx="1772478" cy="3512113"/>
          </a:xfrm>
        </p:grpSpPr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0A797373-9224-4DD1-9775-0B0335782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34C13B0E-CD51-45FE-9BEE-28329FB551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49" name="Rectángulo redondeado 10">
              <a:extLst>
                <a:ext uri="{FF2B5EF4-FFF2-40B4-BE49-F238E27FC236}">
                  <a16:creationId xmlns:a16="http://schemas.microsoft.com/office/drawing/2014/main" id="{E81C1F3C-B1A9-4951-AA10-3AADA3EFB57A}"/>
                </a:ext>
              </a:extLst>
            </p:cNvPr>
            <p:cNvSpPr/>
            <p:nvPr/>
          </p:nvSpPr>
          <p:spPr>
            <a:xfrm>
              <a:off x="1351115" y="3713790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PAGO TARJETA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62E1282-5A8B-483D-BAC4-4A0D6A98AB5A}"/>
              </a:ext>
            </a:extLst>
          </p:cNvPr>
          <p:cNvSpPr txBox="1"/>
          <p:nvPr/>
        </p:nvSpPr>
        <p:spPr>
          <a:xfrm>
            <a:off x="554316" y="1986763"/>
            <a:ext cx="195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EL TOTAL DE SU COMPRA ES: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6E8638D-7462-45F9-A70F-3890B1B6F135}"/>
              </a:ext>
            </a:extLst>
          </p:cNvPr>
          <p:cNvSpPr txBox="1"/>
          <p:nvPr/>
        </p:nvSpPr>
        <p:spPr>
          <a:xfrm>
            <a:off x="-30567" y="2788742"/>
            <a:ext cx="321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7200" b="1" dirty="0">
                <a:solidFill>
                  <a:srgbClr val="00B050"/>
                </a:solidFill>
              </a:rPr>
              <a:t>$5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4D89CA77-EED5-4234-B170-59D516E1EEA1}"/>
              </a:ext>
            </a:extLst>
          </p:cNvPr>
          <p:cNvSpPr/>
          <p:nvPr/>
        </p:nvSpPr>
        <p:spPr>
          <a:xfrm>
            <a:off x="777143" y="4014774"/>
            <a:ext cx="1685695" cy="4513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1FCA263-D428-4ED2-89B6-0FC16498240E}"/>
              </a:ext>
            </a:extLst>
          </p:cNvPr>
          <p:cNvSpPr txBox="1"/>
          <p:nvPr/>
        </p:nvSpPr>
        <p:spPr>
          <a:xfrm>
            <a:off x="3472173" y="1268200"/>
            <a:ext cx="2331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PROGRAM TO SEND A PUSH NOTIFICATION WITH THE TOTAL TO THE CUSTOMER.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WE WILL HAVE THIS TOTAL THE FOLLOWING DAY WHEN WE WEIGHT THE PRODUCTS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4A19DE2-B0BE-45C3-9F83-1204AEAAAD69}"/>
              </a:ext>
            </a:extLst>
          </p:cNvPr>
          <p:cNvSpPr txBox="1"/>
          <p:nvPr/>
        </p:nvSpPr>
        <p:spPr>
          <a:xfrm>
            <a:off x="74096" y="5582646"/>
            <a:ext cx="3211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WHEN THE CLIENT PRESS PAY THIS SCREEN WILL BE SHOW TO PAY BY PAYPAL</a:t>
            </a:r>
          </a:p>
        </p:txBody>
      </p:sp>
      <p:sp>
        <p:nvSpPr>
          <p:cNvPr id="64" name="Rectángulo redondeado 10">
            <a:extLst>
              <a:ext uri="{FF2B5EF4-FFF2-40B4-BE49-F238E27FC236}">
                <a16:creationId xmlns:a16="http://schemas.microsoft.com/office/drawing/2014/main" id="{6375CC9D-BDA2-46D1-8C16-02A5EFECD073}"/>
              </a:ext>
            </a:extLst>
          </p:cNvPr>
          <p:cNvSpPr/>
          <p:nvPr/>
        </p:nvSpPr>
        <p:spPr>
          <a:xfrm>
            <a:off x="836243" y="4126252"/>
            <a:ext cx="1572067" cy="266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b="1" dirty="0">
                <a:latin typeface="Bahnschrift" panose="020B0502040204020203" pitchFamily="34" charset="0"/>
              </a:rPr>
              <a:t>TRANSFERENCIA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BBD7D68-B960-48BA-A6EA-E1982429540A}"/>
              </a:ext>
            </a:extLst>
          </p:cNvPr>
          <p:cNvSpPr/>
          <p:nvPr/>
        </p:nvSpPr>
        <p:spPr>
          <a:xfrm>
            <a:off x="6766572" y="4112369"/>
            <a:ext cx="1685695" cy="4513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C769EDA-1F41-4F8E-8295-59D3683EF94E}"/>
              </a:ext>
            </a:extLst>
          </p:cNvPr>
          <p:cNvSpPr txBox="1"/>
          <p:nvPr/>
        </p:nvSpPr>
        <p:spPr>
          <a:xfrm>
            <a:off x="9281844" y="2734670"/>
            <a:ext cx="233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OPEN OUR WHATSAPP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9DB9036-D3EC-4290-A4DD-996916BA4B57}"/>
              </a:ext>
            </a:extLst>
          </p:cNvPr>
          <p:cNvCxnSpPr>
            <a:cxnSpLocks/>
          </p:cNvCxnSpPr>
          <p:nvPr/>
        </p:nvCxnSpPr>
        <p:spPr>
          <a:xfrm flipV="1">
            <a:off x="7999722" y="3104002"/>
            <a:ext cx="1458789" cy="10161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6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64913" y="562835"/>
            <a:ext cx="10603421" cy="4921027"/>
            <a:chOff x="464913" y="358036"/>
            <a:chExt cx="10603421" cy="4921027"/>
          </a:xfrm>
        </p:grpSpPr>
        <p:sp>
          <p:nvSpPr>
            <p:cNvPr id="4" name="CuadroTexto 3"/>
            <p:cNvSpPr txBox="1"/>
            <p:nvPr/>
          </p:nvSpPr>
          <p:spPr>
            <a:xfrm>
              <a:off x="723330" y="358036"/>
              <a:ext cx="103450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200" b="1" dirty="0"/>
                <a:t>ME GUSTARIA QUE LA APP CUENTE CON LO SIGUIENTE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464913" y="2184706"/>
              <a:ext cx="10345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    -   PUSH NOTIFICATIONS TO SEND PROMOTIONS TO CUSTOMERS</a:t>
              </a:r>
              <a:endParaRPr lang="es-MX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723330" y="2811181"/>
              <a:ext cx="1034500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B050"/>
                  </a:solidFill>
                </a:rPr>
                <a:t>BE ABLE TO MANUALLY MODIFY CUSTOMER RECORDS AND DELETE OR DEACTIVATE CUSTOMERS (IN THE ADMINISTRATOR APP)</a:t>
              </a:r>
              <a:endParaRPr lang="es-MX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723330" y="4324956"/>
              <a:ext cx="103450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>
                  <a:solidFill>
                    <a:srgbClr val="00B050"/>
                  </a:solidFill>
                </a:rPr>
                <a:t>NECESSARY DATA BASES TO MODIFY PROMOTIONS, COVERAGES AND PACKAGES</a:t>
              </a:r>
              <a:endParaRPr lang="es-MX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23330" y="1230599"/>
              <a:ext cx="103450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rgbClr val="00B050"/>
                  </a:solidFill>
                </a:rPr>
                <a:t>ABILITY TO SEND TOTALS TO CUSTOMERS FOR THEIR PAYMENT IN PUSH NOTIFICATION</a:t>
              </a:r>
              <a:endParaRPr lang="es-MX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3EE4825E-640F-47C3-BCCD-4B8A61920A03}"/>
              </a:ext>
            </a:extLst>
          </p:cNvPr>
          <p:cNvSpPr txBox="1"/>
          <p:nvPr/>
        </p:nvSpPr>
        <p:spPr>
          <a:xfrm>
            <a:off x="923498" y="5612642"/>
            <a:ext cx="10345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AND IN GENERAL THE PROGRAMMING NECESSARY TO APPLY THE FUNCTIONALITIES MENTIONED IN THIS FILE OF THE APP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44323" y="3735842"/>
            <a:ext cx="2452173" cy="106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/>
          <p:cNvGrpSpPr/>
          <p:nvPr/>
        </p:nvGrpSpPr>
        <p:grpSpPr>
          <a:xfrm>
            <a:off x="3990683" y="1670854"/>
            <a:ext cx="1839047" cy="3690432"/>
            <a:chOff x="1104538" y="1020931"/>
            <a:chExt cx="1772478" cy="3512113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3796822"/>
              <a:ext cx="1558409" cy="382710"/>
            </a:xfrm>
            <a:prstGeom prst="rect">
              <a:avLst/>
            </a:prstGeom>
          </p:spPr>
        </p:pic>
      </p:grpSp>
      <p:sp>
        <p:nvSpPr>
          <p:cNvPr id="35" name="Rectángulo redondeado 34"/>
          <p:cNvSpPr/>
          <p:nvPr/>
        </p:nvSpPr>
        <p:spPr>
          <a:xfrm>
            <a:off x="4259140" y="888476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6" name="Rectángulo redondeado 35"/>
          <p:cNvSpPr/>
          <p:nvPr/>
        </p:nvSpPr>
        <p:spPr>
          <a:xfrm>
            <a:off x="10099842" y="713288"/>
            <a:ext cx="1256719" cy="5563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040688" y="1149530"/>
            <a:ext cx="25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NEW MAIN SCREEN WITH OPTION TO REGISTER</a:t>
            </a:r>
          </a:p>
          <a:p>
            <a:pPr algn="ctr"/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(THE PREVIOUS HAD NO REGISTER OPTION)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9369529" y="6016992"/>
            <a:ext cx="255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TO LOGIN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025106" y="-208725"/>
            <a:ext cx="829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THE RED BOXED SCREENS IS THE NEW TO PROGRAM</a:t>
            </a:r>
            <a:endParaRPr lang="es-MX" sz="2400" b="1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395323" y="3808977"/>
            <a:ext cx="255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IF YOU TOUC THE BOX TO ADD PASSWORD AND USER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3759596" y="795567"/>
            <a:ext cx="2453640" cy="523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/>
          <p:cNvCxnSpPr/>
          <p:nvPr/>
        </p:nvCxnSpPr>
        <p:spPr>
          <a:xfrm flipV="1">
            <a:off x="8949047" y="4543691"/>
            <a:ext cx="75489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97FE767-07D3-4FEC-890D-A302E6B5F39E}"/>
              </a:ext>
            </a:extLst>
          </p:cNvPr>
          <p:cNvGrpSpPr/>
          <p:nvPr/>
        </p:nvGrpSpPr>
        <p:grpSpPr>
          <a:xfrm>
            <a:off x="600004" y="1458329"/>
            <a:ext cx="2633844" cy="4017728"/>
            <a:chOff x="4011900" y="476531"/>
            <a:chExt cx="3507777" cy="5350846"/>
          </a:xfrm>
        </p:grpSpPr>
        <p:pic>
          <p:nvPicPr>
            <p:cNvPr id="33" name="Picture 8" descr="Teléfono Celular Smartphone - Imagen gratis en Pixabay">
              <a:extLst>
                <a:ext uri="{FF2B5EF4-FFF2-40B4-BE49-F238E27FC236}">
                  <a16:creationId xmlns:a16="http://schemas.microsoft.com/office/drawing/2014/main" id="{46143F89-3D26-4574-B84B-4EC18A32A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1900" y="476531"/>
              <a:ext cx="3507777" cy="535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E3118523-9A6C-4340-913D-B2E4C67B4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995"/>
            <a:stretch/>
          </p:blipFill>
          <p:spPr>
            <a:xfrm>
              <a:off x="4834820" y="4503132"/>
              <a:ext cx="1825288" cy="481014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68BE6B85-6E16-4FC8-90AC-E42A60A0D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36"/>
            <a:stretch/>
          </p:blipFill>
          <p:spPr>
            <a:xfrm>
              <a:off x="4459575" y="1303578"/>
              <a:ext cx="2612426" cy="2918417"/>
            </a:xfrm>
            <a:prstGeom prst="rect">
              <a:avLst/>
            </a:prstGeom>
          </p:spPr>
        </p:pic>
      </p:grp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7BFEB0A-4242-4DAF-93D5-F5EFA8830D9B}"/>
              </a:ext>
            </a:extLst>
          </p:cNvPr>
          <p:cNvSpPr/>
          <p:nvPr/>
        </p:nvSpPr>
        <p:spPr>
          <a:xfrm>
            <a:off x="690106" y="687864"/>
            <a:ext cx="2453640" cy="523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6D8A28F-5D3C-4247-B267-52AE8BF6EF40}"/>
              </a:ext>
            </a:extLst>
          </p:cNvPr>
          <p:cNvSpPr txBox="1"/>
          <p:nvPr/>
        </p:nvSpPr>
        <p:spPr>
          <a:xfrm>
            <a:off x="691837" y="6016992"/>
            <a:ext cx="255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screen flashing at startup and charging</a:t>
            </a:r>
            <a:endParaRPr lang="es-MX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78A806D-5061-4DF5-A008-E568DFFF63C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" b="3710"/>
          <a:stretch/>
        </p:blipFill>
        <p:spPr>
          <a:xfrm>
            <a:off x="4118077" y="2094224"/>
            <a:ext cx="1616938" cy="2895601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5689431" y="4150039"/>
            <a:ext cx="75489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4219647" y="4000567"/>
            <a:ext cx="1469359" cy="4474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85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086239" y="5124592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PANTALLA 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129807" y="5401944"/>
            <a:ext cx="361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rgbClr val="00B050"/>
              </a:solidFill>
            </a:endParaRPr>
          </a:p>
          <a:p>
            <a:pPr algn="ctr"/>
            <a:r>
              <a:rPr lang="en-US" sz="1600" b="1" dirty="0">
                <a:solidFill>
                  <a:srgbClr val="00B050"/>
                </a:solidFill>
              </a:rPr>
              <a:t>THIS SCREEN CHECK COVERAGE BY COMPARING A ZIP CODE WITH A DATABASE THAT MUST BE PROGRAMMED</a:t>
            </a:r>
            <a:endParaRPr lang="es-MX" sz="1600" b="1" dirty="0">
              <a:solidFill>
                <a:srgbClr val="00B050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355995" y="4300289"/>
            <a:ext cx="1379905" cy="2336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u="sng" dirty="0">
                <a:solidFill>
                  <a:srgbClr val="EC6C00"/>
                </a:solidFill>
                <a:latin typeface="Bahnschrift" panose="020B0502040204020203" pitchFamily="34" charset="0"/>
              </a:rPr>
              <a:t>REGISTRATE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68529" y="5124592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PANTALLA 1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273996" y="3365922"/>
            <a:ext cx="1831499" cy="1252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/>
          <p:cNvSpPr txBox="1"/>
          <p:nvPr/>
        </p:nvSpPr>
        <p:spPr>
          <a:xfrm>
            <a:off x="2171243" y="3385759"/>
            <a:ext cx="1966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IF YO PRESS “REGISTRATE” GO TO THIS SCREEN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8687233" y="4840944"/>
            <a:ext cx="206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2 NO COBERTURA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728977" y="5610777"/>
            <a:ext cx="410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IF YOUR ZIP CODE IS NOT IN OUR BASE, THE OPTION WILL BE GIVEN TO LEAVE YOUR MAIL TO LATER NOTIFY YOU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34" name="Grupo 33"/>
          <p:cNvGrpSpPr/>
          <p:nvPr/>
        </p:nvGrpSpPr>
        <p:grpSpPr>
          <a:xfrm>
            <a:off x="8826046" y="566920"/>
            <a:ext cx="2301190" cy="4617818"/>
            <a:chOff x="1104538" y="1020931"/>
            <a:chExt cx="1772478" cy="3512113"/>
          </a:xfrm>
        </p:grpSpPr>
        <p:pic>
          <p:nvPicPr>
            <p:cNvPr id="35" name="Imagen 3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37" name="Rectángulo redondeado 36"/>
            <p:cNvSpPr/>
            <p:nvPr/>
          </p:nvSpPr>
          <p:spPr>
            <a:xfrm>
              <a:off x="1325798" y="3871794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ENVIAR</a:t>
              </a:r>
            </a:p>
          </p:txBody>
        </p:sp>
      </p:grpSp>
      <p:sp>
        <p:nvSpPr>
          <p:cNvPr id="38" name="Rectángulo redondeado 37"/>
          <p:cNvSpPr/>
          <p:nvPr/>
        </p:nvSpPr>
        <p:spPr>
          <a:xfrm>
            <a:off x="8962258" y="3723178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B050"/>
                </a:solidFill>
                <a:latin typeface="Bahnschrift" panose="020B0502040204020203" pitchFamily="34" charset="0"/>
              </a:rPr>
              <a:t>CODIGO POSTAL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8826046" y="1579275"/>
            <a:ext cx="1689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NO TENEMOS COBERTURA PERO MUY PRONTO ESTAREMOS EN TU COLONIA DEJANOS TU CORREO Y CODIGO POSTAL Y TE AVISAREMOS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8943650" y="3445088"/>
            <a:ext cx="1400299" cy="1806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B050"/>
                </a:solidFill>
                <a:latin typeface="Bahnschrift" panose="020B0502040204020203" pitchFamily="34" charset="0"/>
              </a:rPr>
              <a:t>CORREO</a:t>
            </a:r>
          </a:p>
        </p:txBody>
      </p:sp>
      <p:cxnSp>
        <p:nvCxnSpPr>
          <p:cNvPr id="43" name="Conector recto de flecha 42"/>
          <p:cNvCxnSpPr>
            <a:cxnSpLocks/>
          </p:cNvCxnSpPr>
          <p:nvPr/>
        </p:nvCxnSpPr>
        <p:spPr>
          <a:xfrm flipV="1">
            <a:off x="4094167" y="3666522"/>
            <a:ext cx="544541" cy="31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/>
          <p:cNvSpPr/>
          <p:nvPr/>
        </p:nvSpPr>
        <p:spPr>
          <a:xfrm>
            <a:off x="4670944" y="356954"/>
            <a:ext cx="2537340" cy="5230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de flecha 49"/>
          <p:cNvCxnSpPr/>
          <p:nvPr/>
        </p:nvCxnSpPr>
        <p:spPr>
          <a:xfrm flipV="1">
            <a:off x="6967180" y="3319263"/>
            <a:ext cx="1278518" cy="361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/>
          <p:cNvSpPr/>
          <p:nvPr/>
        </p:nvSpPr>
        <p:spPr>
          <a:xfrm>
            <a:off x="8555552" y="323894"/>
            <a:ext cx="2984262" cy="5121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476F249-D0AD-4BF5-8113-862E8970F1E6}"/>
              </a:ext>
            </a:extLst>
          </p:cNvPr>
          <p:cNvGrpSpPr/>
          <p:nvPr/>
        </p:nvGrpSpPr>
        <p:grpSpPr>
          <a:xfrm>
            <a:off x="54582" y="1520706"/>
            <a:ext cx="1839047" cy="3690432"/>
            <a:chOff x="1104538" y="1020931"/>
            <a:chExt cx="1772478" cy="3512113"/>
          </a:xfrm>
        </p:grpSpPr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8E2AFE14-28EC-4B10-B6E8-747137DF6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094D7F79-8F52-4D14-BAD1-29E1A609B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3796822"/>
              <a:ext cx="1558409" cy="382710"/>
            </a:xfrm>
            <a:prstGeom prst="rect">
              <a:avLst/>
            </a:prstGeom>
          </p:spPr>
        </p:pic>
      </p:grpSp>
      <p:pic>
        <p:nvPicPr>
          <p:cNvPr id="47" name="Imagen 46">
            <a:extLst>
              <a:ext uri="{FF2B5EF4-FFF2-40B4-BE49-F238E27FC236}">
                <a16:creationId xmlns:a16="http://schemas.microsoft.com/office/drawing/2014/main" id="{91A6AE6D-6EB7-44B7-AE5E-88A5E1F521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" b="3710"/>
          <a:stretch/>
        </p:blipFill>
        <p:spPr>
          <a:xfrm>
            <a:off x="181976" y="1944076"/>
            <a:ext cx="1616938" cy="2895601"/>
          </a:xfrm>
          <a:prstGeom prst="rect">
            <a:avLst/>
          </a:prstGeom>
        </p:spPr>
      </p:pic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43241AA-B6C7-45A7-A3E0-8711E47B6453}"/>
              </a:ext>
            </a:extLst>
          </p:cNvPr>
          <p:cNvCxnSpPr>
            <a:cxnSpLocks/>
          </p:cNvCxnSpPr>
          <p:nvPr/>
        </p:nvCxnSpPr>
        <p:spPr>
          <a:xfrm flipV="1">
            <a:off x="1704782" y="4007584"/>
            <a:ext cx="528981" cy="499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A3695FF-5323-4A95-A1EC-8FD1ADDA9D23}"/>
              </a:ext>
            </a:extLst>
          </p:cNvPr>
          <p:cNvSpPr/>
          <p:nvPr/>
        </p:nvSpPr>
        <p:spPr>
          <a:xfrm>
            <a:off x="269988" y="4507121"/>
            <a:ext cx="1469359" cy="2827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D1CD74C-1585-48CF-8598-0FE91668939B}"/>
              </a:ext>
            </a:extLst>
          </p:cNvPr>
          <p:cNvGrpSpPr/>
          <p:nvPr/>
        </p:nvGrpSpPr>
        <p:grpSpPr>
          <a:xfrm>
            <a:off x="4380059" y="582286"/>
            <a:ext cx="2984262" cy="4552264"/>
            <a:chOff x="540338" y="476531"/>
            <a:chExt cx="3507777" cy="5350846"/>
          </a:xfrm>
        </p:grpSpPr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97A338A6-B65F-42F9-BC13-FE94136B5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487" y="721255"/>
              <a:ext cx="2311050" cy="4861398"/>
            </a:xfrm>
            <a:prstGeom prst="rect">
              <a:avLst/>
            </a:prstGeom>
          </p:spPr>
        </p:pic>
        <p:pic>
          <p:nvPicPr>
            <p:cNvPr id="57" name="Picture 8" descr="Teléfono Celular Smartphone - Imagen gratis en Pixabay">
              <a:extLst>
                <a:ext uri="{FF2B5EF4-FFF2-40B4-BE49-F238E27FC236}">
                  <a16:creationId xmlns:a16="http://schemas.microsoft.com/office/drawing/2014/main" id="{07423E99-2862-49D8-88C4-9A0FF2948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338" y="476531"/>
              <a:ext cx="3507777" cy="535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EC71237E-C60D-4887-AB31-200EBEC2BC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04" y="1036777"/>
            <a:ext cx="2050215" cy="36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7656353" y="463500"/>
            <a:ext cx="2553724" cy="5124581"/>
            <a:chOff x="1104538" y="1020931"/>
            <a:chExt cx="1772478" cy="3512113"/>
          </a:xfrm>
        </p:grpSpPr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33" name="Rectángulo redondeado 32"/>
            <p:cNvSpPr/>
            <p:nvPr/>
          </p:nvSpPr>
          <p:spPr>
            <a:xfrm>
              <a:off x="1351115" y="3529816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ENVIAR</a:t>
              </a:r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4358510" y="3704537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REGISTRATE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804261" y="5588081"/>
            <a:ext cx="255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IF YOUR ZIP CODE IS IN OUR BASE IT WILL GO TO THIS SCREEN FOR REGISTRATION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7726886" y="5114646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PANTALLA 3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815261" y="5639408"/>
            <a:ext cx="428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"CELL PHONE VERIFICATION", IF IT IS CORRECT, IT WILL GO TO THE MAIN SCREEN, IF IT WILL NOT BE SENT AGAIN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920090" y="471929"/>
            <a:ext cx="2238446" cy="4491910"/>
            <a:chOff x="1104538" y="1020931"/>
            <a:chExt cx="1772478" cy="3512113"/>
          </a:xfrm>
        </p:grpSpPr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  <p:sp>
          <p:nvSpPr>
            <p:cNvPr id="52" name="Rectángulo redondeado 51"/>
            <p:cNvSpPr/>
            <p:nvPr/>
          </p:nvSpPr>
          <p:spPr>
            <a:xfrm>
              <a:off x="1325798" y="3723454"/>
              <a:ext cx="1329956" cy="222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>
                  <a:latin typeface="Bahnschrift" panose="020B0502040204020203" pitchFamily="34" charset="0"/>
                </a:rPr>
                <a:t>REGISTRARME</a:t>
              </a:r>
            </a:p>
          </p:txBody>
        </p:sp>
      </p:grpSp>
      <p:sp>
        <p:nvSpPr>
          <p:cNvPr id="36" name="Rectángulo 35"/>
          <p:cNvSpPr/>
          <p:nvPr/>
        </p:nvSpPr>
        <p:spPr>
          <a:xfrm>
            <a:off x="804261" y="471929"/>
            <a:ext cx="2553724" cy="4993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7320683" y="471929"/>
            <a:ext cx="3225064" cy="5167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de flecha 38"/>
          <p:cNvCxnSpPr>
            <a:cxnSpLocks/>
          </p:cNvCxnSpPr>
          <p:nvPr/>
        </p:nvCxnSpPr>
        <p:spPr>
          <a:xfrm flipV="1">
            <a:off x="3473814" y="3061335"/>
            <a:ext cx="353213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C859E8C-DCAF-4853-B93A-D160381DD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12" y="928977"/>
            <a:ext cx="2018438" cy="35827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E9E27A-9E1A-4478-A5E0-D6010AC64F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54" y="975703"/>
            <a:ext cx="2245300" cy="40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"/>
            <a:ext cx="12192000" cy="6858000"/>
          </a:xfrm>
          <a:prstGeom prst="rect">
            <a:avLst/>
          </a:prstGeom>
          <a:solidFill>
            <a:srgbClr val="EC6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/>
              <a:t>MAIN SCREEN AND CATEGORIES</a:t>
            </a:r>
          </a:p>
        </p:txBody>
      </p:sp>
    </p:spTree>
    <p:extLst>
      <p:ext uri="{BB962C8B-B14F-4D97-AF65-F5344CB8AC3E}">
        <p14:creationId xmlns:p14="http://schemas.microsoft.com/office/powerpoint/2010/main" val="136722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58CD8709-0DFE-4A49-9D7B-59E5C15A4743}"/>
              </a:ext>
            </a:extLst>
          </p:cNvPr>
          <p:cNvGrpSpPr/>
          <p:nvPr/>
        </p:nvGrpSpPr>
        <p:grpSpPr>
          <a:xfrm>
            <a:off x="5461561" y="597137"/>
            <a:ext cx="2858344" cy="5663725"/>
            <a:chOff x="5607011" y="1017829"/>
            <a:chExt cx="2263701" cy="4485457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CBE896D8-546B-4E03-9450-9FE3E7BEB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5607011" y="1017829"/>
              <a:ext cx="2263701" cy="4485457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C5D13481-DC77-48B7-9944-1E589235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8209" y="1512617"/>
              <a:ext cx="2006817" cy="3529263"/>
            </a:xfrm>
            <a:prstGeom prst="rect">
              <a:avLst/>
            </a:prstGeom>
          </p:spPr>
        </p:pic>
      </p:grpSp>
      <p:sp>
        <p:nvSpPr>
          <p:cNvPr id="6" name="CuadroTexto 5"/>
          <p:cNvSpPr txBox="1"/>
          <p:nvPr/>
        </p:nvSpPr>
        <p:spPr>
          <a:xfrm>
            <a:off x="597370" y="26842"/>
            <a:ext cx="286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THIS IS THE NEW MAIN SCREEN</a:t>
            </a:r>
          </a:p>
        </p:txBody>
      </p:sp>
      <p:cxnSp>
        <p:nvCxnSpPr>
          <p:cNvPr id="17" name="Conector recto de flecha 16"/>
          <p:cNvCxnSpPr>
            <a:cxnSpLocks/>
          </p:cNvCxnSpPr>
          <p:nvPr/>
        </p:nvCxnSpPr>
        <p:spPr>
          <a:xfrm flipV="1">
            <a:off x="8103502" y="1853250"/>
            <a:ext cx="1252654" cy="4379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016114" y="1446087"/>
            <a:ext cx="317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 SECTION OF CUSTOMIZABLE PACKAGE FOR EACH CUSTOMER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22" name="Conector recto de flecha 21"/>
          <p:cNvCxnSpPr>
            <a:cxnSpLocks/>
            <a:endCxn id="23" idx="1"/>
          </p:cNvCxnSpPr>
          <p:nvPr/>
        </p:nvCxnSpPr>
        <p:spPr>
          <a:xfrm flipV="1">
            <a:off x="7235687" y="4191237"/>
            <a:ext cx="1704655" cy="3757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940342" y="3729572"/>
            <a:ext cx="278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CATEGORIES . I NEDD TO ADD 2 CATEGORIES, (BEFORE I ONLY HAVE 4)</a:t>
            </a:r>
          </a:p>
        </p:txBody>
      </p:sp>
      <p:cxnSp>
        <p:nvCxnSpPr>
          <p:cNvPr id="30" name="Conector recto de flecha 29"/>
          <p:cNvCxnSpPr>
            <a:cxnSpLocks/>
          </p:cNvCxnSpPr>
          <p:nvPr/>
        </p:nvCxnSpPr>
        <p:spPr>
          <a:xfrm flipV="1">
            <a:off x="7895418" y="1139160"/>
            <a:ext cx="1560023" cy="4574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9356156" y="954494"/>
            <a:ext cx="18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CART SHOPPING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52576" y="732624"/>
            <a:ext cx="4237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CURRENT SCREEN ONLY HAS CATEGORIES I AM INTERESTED IN ADDING SOME ELEMENTS TO THIS SCREEN. THEREFORE IT WILL BE A NEW MAIN SCREEN.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5740" y="678037"/>
            <a:ext cx="4237709" cy="147732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/>
          <p:cNvSpPr/>
          <p:nvPr/>
        </p:nvSpPr>
        <p:spPr>
          <a:xfrm>
            <a:off x="4877667" y="323422"/>
            <a:ext cx="7109134" cy="65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092E9DF-DB6D-4BAB-98E2-CE20D18E9890}"/>
              </a:ext>
            </a:extLst>
          </p:cNvPr>
          <p:cNvCxnSpPr>
            <a:cxnSpLocks/>
          </p:cNvCxnSpPr>
          <p:nvPr/>
        </p:nvCxnSpPr>
        <p:spPr>
          <a:xfrm flipH="1">
            <a:off x="4121074" y="2291154"/>
            <a:ext cx="1974927" cy="6208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A974BA8-6F30-4CA1-B139-7DE0F0844726}"/>
              </a:ext>
            </a:extLst>
          </p:cNvPr>
          <p:cNvSpPr txBox="1"/>
          <p:nvPr/>
        </p:nvSpPr>
        <p:spPr>
          <a:xfrm>
            <a:off x="1162473" y="2497843"/>
            <a:ext cx="317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 SECTION OF CUSTOMIZABLE PROMOTION FOR EACH CUSTOMER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26504C-ECE5-48B0-8AD4-FD445F0877DE}"/>
              </a:ext>
            </a:extLst>
          </p:cNvPr>
          <p:cNvSpPr txBox="1"/>
          <p:nvPr/>
        </p:nvSpPr>
        <p:spPr>
          <a:xfrm>
            <a:off x="8729829" y="5196773"/>
            <a:ext cx="325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EXIT TO FIRST SCREEN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7A44583-3CEF-441A-9009-923BD58FF46D}"/>
              </a:ext>
            </a:extLst>
          </p:cNvPr>
          <p:cNvCxnSpPr>
            <a:cxnSpLocks/>
          </p:cNvCxnSpPr>
          <p:nvPr/>
        </p:nvCxnSpPr>
        <p:spPr>
          <a:xfrm flipV="1">
            <a:off x="8026706" y="5381439"/>
            <a:ext cx="1183555" cy="1418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30DABE7E-E1B2-41A9-82BE-9303BC2AF620}"/>
              </a:ext>
            </a:extLst>
          </p:cNvPr>
          <p:cNvSpPr/>
          <p:nvPr/>
        </p:nvSpPr>
        <p:spPr>
          <a:xfrm>
            <a:off x="7606748" y="5381439"/>
            <a:ext cx="419958" cy="29681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9C1642F-ACEB-4108-9CB0-397C2EB27446}"/>
              </a:ext>
            </a:extLst>
          </p:cNvPr>
          <p:cNvSpPr/>
          <p:nvPr/>
        </p:nvSpPr>
        <p:spPr>
          <a:xfrm>
            <a:off x="7100576" y="5374909"/>
            <a:ext cx="419958" cy="29681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10A12E5F-DFC6-4B96-8EC9-78AB6926D86E}"/>
              </a:ext>
            </a:extLst>
          </p:cNvPr>
          <p:cNvSpPr/>
          <p:nvPr/>
        </p:nvSpPr>
        <p:spPr>
          <a:xfrm>
            <a:off x="6426211" y="5381439"/>
            <a:ext cx="419958" cy="29681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4420934-3EEA-435C-8F95-730C3FC3BB18}"/>
              </a:ext>
            </a:extLst>
          </p:cNvPr>
          <p:cNvSpPr/>
          <p:nvPr/>
        </p:nvSpPr>
        <p:spPr>
          <a:xfrm>
            <a:off x="5831161" y="5374909"/>
            <a:ext cx="419958" cy="296812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0B25488-6592-4DD4-9F2F-E2CC93CFAA8A}"/>
              </a:ext>
            </a:extLst>
          </p:cNvPr>
          <p:cNvCxnSpPr>
            <a:cxnSpLocks/>
          </p:cNvCxnSpPr>
          <p:nvPr/>
        </p:nvCxnSpPr>
        <p:spPr>
          <a:xfrm>
            <a:off x="6015081" y="5529845"/>
            <a:ext cx="26059" cy="81375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4995DAF-2758-4DB4-BF43-A048C8FF7C46}"/>
              </a:ext>
            </a:extLst>
          </p:cNvPr>
          <p:cNvSpPr txBox="1"/>
          <p:nvPr/>
        </p:nvSpPr>
        <p:spPr>
          <a:xfrm>
            <a:off x="9356156" y="952954"/>
            <a:ext cx="185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CART SHOPPING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8534301-1BE7-4776-BB23-6D153971BF46}"/>
              </a:ext>
            </a:extLst>
          </p:cNvPr>
          <p:cNvSpPr txBox="1"/>
          <p:nvPr/>
        </p:nvSpPr>
        <p:spPr>
          <a:xfrm>
            <a:off x="4927139" y="6260862"/>
            <a:ext cx="185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00B050"/>
                </a:solidFill>
              </a:rPr>
              <a:t>TO SEE PREVIOUS ORDERS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E0F4924-0AC2-4F78-AD60-55F92D057DAC}"/>
              </a:ext>
            </a:extLst>
          </p:cNvPr>
          <p:cNvCxnSpPr>
            <a:cxnSpLocks/>
          </p:cNvCxnSpPr>
          <p:nvPr/>
        </p:nvCxnSpPr>
        <p:spPr>
          <a:xfrm>
            <a:off x="7354072" y="5566297"/>
            <a:ext cx="1194989" cy="8778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3B3F47F-4E99-4921-84D2-8CDC9D81BB74}"/>
              </a:ext>
            </a:extLst>
          </p:cNvPr>
          <p:cNvSpPr txBox="1"/>
          <p:nvPr/>
        </p:nvSpPr>
        <p:spPr>
          <a:xfrm>
            <a:off x="8088014" y="6295499"/>
            <a:ext cx="325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GO TO WHATSAPP FOR HELP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44264E5-E4B7-44A7-9A0F-A622F3222DE8}"/>
              </a:ext>
            </a:extLst>
          </p:cNvPr>
          <p:cNvCxnSpPr>
            <a:cxnSpLocks/>
          </p:cNvCxnSpPr>
          <p:nvPr/>
        </p:nvCxnSpPr>
        <p:spPr>
          <a:xfrm flipH="1">
            <a:off x="4121074" y="5523316"/>
            <a:ext cx="2380688" cy="5468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9BFD451-A1E8-49F2-944E-867CC5C576CF}"/>
              </a:ext>
            </a:extLst>
          </p:cNvPr>
          <p:cNvSpPr txBox="1"/>
          <p:nvPr/>
        </p:nvSpPr>
        <p:spPr>
          <a:xfrm>
            <a:off x="945188" y="5867492"/>
            <a:ext cx="317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GO TO MODIFY ADDRESS AND OTHER DATA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2478ADC-38F9-42B1-AEAC-4C37E45291EE}"/>
              </a:ext>
            </a:extLst>
          </p:cNvPr>
          <p:cNvSpPr txBox="1"/>
          <p:nvPr/>
        </p:nvSpPr>
        <p:spPr>
          <a:xfrm>
            <a:off x="712725" y="3828307"/>
            <a:ext cx="3468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THIS SECTION MUST BE POSSIBLE TO MODIFY (FOR EACH CUSTOMER I HAVE DIFFERENT PROMOTIONS). IT'S JUST TO SEE WHAT IS IN PROMOTION.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F69B03A-9B8A-4389-970E-A72AE706BF15}"/>
              </a:ext>
            </a:extLst>
          </p:cNvPr>
          <p:cNvCxnSpPr>
            <a:cxnSpLocks/>
          </p:cNvCxnSpPr>
          <p:nvPr/>
        </p:nvCxnSpPr>
        <p:spPr>
          <a:xfrm flipH="1">
            <a:off x="4059301" y="3150561"/>
            <a:ext cx="2366910" cy="12520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3269664" y="236579"/>
            <a:ext cx="2648178" cy="5314122"/>
            <a:chOff x="8469793" y="722469"/>
            <a:chExt cx="1839047" cy="3690432"/>
          </a:xfrm>
        </p:grpSpPr>
        <p:grpSp>
          <p:nvGrpSpPr>
            <p:cNvPr id="7" name="Grupo 6"/>
            <p:cNvGrpSpPr/>
            <p:nvPr/>
          </p:nvGrpSpPr>
          <p:grpSpPr>
            <a:xfrm>
              <a:off x="8469793" y="722469"/>
              <a:ext cx="1839047" cy="3690432"/>
              <a:chOff x="1104538" y="1020931"/>
              <a:chExt cx="1772478" cy="3512113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43" t="12243" r="51342" b="11222"/>
              <a:stretch/>
            </p:blipFill>
            <p:spPr>
              <a:xfrm>
                <a:off x="1104538" y="1020931"/>
                <a:ext cx="1772478" cy="3512113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 rotWithShape="1">
              <a:blip r:embed="rId3"/>
              <a:srcRect l="23202" t="80106" r="50518" b="8514"/>
              <a:stretch/>
            </p:blipFill>
            <p:spPr>
              <a:xfrm>
                <a:off x="1227321" y="1378285"/>
                <a:ext cx="1558409" cy="2801247"/>
              </a:xfrm>
              <a:prstGeom prst="rect">
                <a:avLst/>
              </a:prstGeom>
            </p:spPr>
          </p:pic>
        </p:grpSp>
        <p:pic>
          <p:nvPicPr>
            <p:cNvPr id="8" name="Picture 4" descr="Imag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12"/>
            <a:stretch/>
          </p:blipFill>
          <p:spPr bwMode="auto">
            <a:xfrm>
              <a:off x="8596791" y="966977"/>
              <a:ext cx="1617729" cy="3074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uadroTexto 11"/>
          <p:cNvSpPr txBox="1"/>
          <p:nvPr/>
        </p:nvSpPr>
        <p:spPr>
          <a:xfrm>
            <a:off x="3299598" y="5483715"/>
            <a:ext cx="2771934" cy="383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PANTALLA VER CARRITO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263077" y="5875337"/>
            <a:ext cx="270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This screen already exists WE WILL CHANGE DESIGN SHOWS THE CART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30" name="Grupo 29"/>
          <p:cNvGrpSpPr/>
          <p:nvPr/>
        </p:nvGrpSpPr>
        <p:grpSpPr>
          <a:xfrm>
            <a:off x="225450" y="862224"/>
            <a:ext cx="2268220" cy="4551657"/>
            <a:chOff x="1104538" y="1020931"/>
            <a:chExt cx="1772478" cy="3512113"/>
          </a:xfrm>
        </p:grpSpPr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47" name="Rectángulo 46"/>
          <p:cNvSpPr/>
          <p:nvPr/>
        </p:nvSpPr>
        <p:spPr>
          <a:xfrm>
            <a:off x="3273825" y="5799498"/>
            <a:ext cx="2708408" cy="994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0795F61-AE0C-422E-99F1-4695FE2A8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40" y="1316033"/>
            <a:ext cx="1995582" cy="3630382"/>
          </a:xfrm>
          <a:prstGeom prst="rect">
            <a:avLst/>
          </a:prstGeom>
        </p:spPr>
      </p:pic>
      <p:sp>
        <p:nvSpPr>
          <p:cNvPr id="37" name="Elipse 36"/>
          <p:cNvSpPr/>
          <p:nvPr/>
        </p:nvSpPr>
        <p:spPr>
          <a:xfrm>
            <a:off x="1909057" y="1325351"/>
            <a:ext cx="478829" cy="4432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72C152-CE83-4C4C-B56C-6BB007D10A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79" y="777286"/>
            <a:ext cx="2328348" cy="4311302"/>
          </a:xfrm>
          <a:prstGeom prst="rect">
            <a:avLst/>
          </a:prstGeom>
        </p:spPr>
      </p:pic>
      <p:cxnSp>
        <p:nvCxnSpPr>
          <p:cNvPr id="38" name="Conector recto de flecha 37"/>
          <p:cNvCxnSpPr>
            <a:cxnSpLocks/>
            <a:stCxn id="37" idx="6"/>
          </p:cNvCxnSpPr>
          <p:nvPr/>
        </p:nvCxnSpPr>
        <p:spPr>
          <a:xfrm flipV="1">
            <a:off x="2387886" y="1529326"/>
            <a:ext cx="905496" cy="17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AD075DE-7211-4802-A98E-9A97A797C507}"/>
              </a:ext>
            </a:extLst>
          </p:cNvPr>
          <p:cNvSpPr/>
          <p:nvPr/>
        </p:nvSpPr>
        <p:spPr>
          <a:xfrm>
            <a:off x="3566148" y="4645369"/>
            <a:ext cx="2238835" cy="4432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F8085639-9DA6-46A1-9B55-BBB3AB1A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12243" r="51342" b="11222"/>
          <a:stretch/>
        </p:blipFill>
        <p:spPr>
          <a:xfrm>
            <a:off x="6829138" y="436861"/>
            <a:ext cx="2648178" cy="531412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798FA6C9-F2E9-4867-AD64-3C26BE478F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87" y="1043689"/>
            <a:ext cx="2388183" cy="4239024"/>
          </a:xfrm>
          <a:prstGeom prst="rect">
            <a:avLst/>
          </a:prstGeom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EE01BD8-2BFA-49A9-9941-BD4F4FCE8552}"/>
              </a:ext>
            </a:extLst>
          </p:cNvPr>
          <p:cNvCxnSpPr>
            <a:cxnSpLocks/>
          </p:cNvCxnSpPr>
          <p:nvPr/>
        </p:nvCxnSpPr>
        <p:spPr>
          <a:xfrm flipV="1">
            <a:off x="5735936" y="3093922"/>
            <a:ext cx="1236451" cy="1708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F4DB26E-F702-4817-98CF-03CA6F7EA7E9}"/>
              </a:ext>
            </a:extLst>
          </p:cNvPr>
          <p:cNvSpPr/>
          <p:nvPr/>
        </p:nvSpPr>
        <p:spPr>
          <a:xfrm>
            <a:off x="7115636" y="3790122"/>
            <a:ext cx="2139579" cy="7553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F2AA2A8-C93B-4D30-8E45-DA76D753B1A5}"/>
              </a:ext>
            </a:extLst>
          </p:cNvPr>
          <p:cNvSpPr/>
          <p:nvPr/>
        </p:nvSpPr>
        <p:spPr>
          <a:xfrm>
            <a:off x="7122652" y="2495643"/>
            <a:ext cx="2139579" cy="12100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A45BB83-8010-4149-A991-174FE7D7FA36}"/>
              </a:ext>
            </a:extLst>
          </p:cNvPr>
          <p:cNvSpPr txBox="1"/>
          <p:nvPr/>
        </p:nvSpPr>
        <p:spPr>
          <a:xfrm>
            <a:off x="10097616" y="2720257"/>
            <a:ext cx="1842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THE CLIENT HAVE THE OPTION TO PUT COMMENTS ABOUT HIS ORDERS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F3E9505-5195-40FB-9522-74E5C0487454}"/>
              </a:ext>
            </a:extLst>
          </p:cNvPr>
          <p:cNvSpPr txBox="1"/>
          <p:nvPr/>
        </p:nvSpPr>
        <p:spPr>
          <a:xfrm>
            <a:off x="9632761" y="4541303"/>
            <a:ext cx="2708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PROGRAM THIS ONE, TO SHOW THE AVAILABLE PROMOTION… AND WHEN THEY SELECT ONE APPLY THE CORRESPONDING DISCOUNT </a:t>
            </a:r>
            <a:endParaRPr lang="es-MX" b="1" dirty="0">
              <a:solidFill>
                <a:srgbClr val="00B050"/>
              </a:solidFill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28A853F-46A9-480F-936C-45B2C12CC625}"/>
              </a:ext>
            </a:extLst>
          </p:cNvPr>
          <p:cNvCxnSpPr>
            <a:cxnSpLocks/>
          </p:cNvCxnSpPr>
          <p:nvPr/>
        </p:nvCxnSpPr>
        <p:spPr>
          <a:xfrm>
            <a:off x="9149586" y="4071254"/>
            <a:ext cx="869057" cy="375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1F1C026-5E64-4A87-897E-18BDDCA8F16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262231" y="3012371"/>
            <a:ext cx="835385" cy="446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4F67E29-54D7-4A9D-945A-6C662D0D00AB}"/>
              </a:ext>
            </a:extLst>
          </p:cNvPr>
          <p:cNvSpPr/>
          <p:nvPr/>
        </p:nvSpPr>
        <p:spPr>
          <a:xfrm>
            <a:off x="6588450" y="196362"/>
            <a:ext cx="3044311" cy="5952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DBA73E8-6FE2-4E9A-B431-E23785B108EC}"/>
              </a:ext>
            </a:extLst>
          </p:cNvPr>
          <p:cNvSpPr/>
          <p:nvPr/>
        </p:nvSpPr>
        <p:spPr>
          <a:xfrm>
            <a:off x="7130880" y="2057946"/>
            <a:ext cx="2139579" cy="3674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F266B3D-A2F2-4D84-B758-DADE23D2854B}"/>
              </a:ext>
            </a:extLst>
          </p:cNvPr>
          <p:cNvCxnSpPr>
            <a:cxnSpLocks/>
          </p:cNvCxnSpPr>
          <p:nvPr/>
        </p:nvCxnSpPr>
        <p:spPr>
          <a:xfrm flipV="1">
            <a:off x="9270459" y="1546961"/>
            <a:ext cx="409464" cy="582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946772C-3280-4C48-AB99-ECFE19F04247}"/>
              </a:ext>
            </a:extLst>
          </p:cNvPr>
          <p:cNvSpPr txBox="1"/>
          <p:nvPr/>
        </p:nvSpPr>
        <p:spPr>
          <a:xfrm>
            <a:off x="9666671" y="52704"/>
            <a:ext cx="2379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HERE IT WILL SHOW THE BREAKDOWN OF THE TOTAL: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SHIPPING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-TOTAL OF PRODUCTS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- DISCOUNT IF ANY APPLIED PROMOTION</a:t>
            </a:r>
            <a:endParaRPr lang="es-MX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2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12707" y="4838906"/>
            <a:ext cx="266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VER PAQUETES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702346" y="2892059"/>
            <a:ext cx="2867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NEW SECTION TO SEE DIFFERENT AVAILABLE PACKAGES PER CUSTOMER</a:t>
            </a:r>
          </a:p>
          <a:p>
            <a:pPr algn="ctr"/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HAVE THE POSSIBILITY OF CREATING PACKAGES WITH PRODUCTS OF THE APP TO ASSIGN A TOTAL TO THEM AND THAT THE CLIENT CAN CHOOSE THEM</a:t>
            </a:r>
            <a:endParaRPr lang="es-MX" b="1" dirty="0">
              <a:solidFill>
                <a:srgbClr val="00B050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539623" y="511335"/>
            <a:ext cx="2867816" cy="5754872"/>
            <a:chOff x="1104538" y="1020931"/>
            <a:chExt cx="1772478" cy="3512113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sp>
        <p:nvSpPr>
          <p:cNvPr id="41" name="Rectángulo 40"/>
          <p:cNvSpPr/>
          <p:nvPr/>
        </p:nvSpPr>
        <p:spPr>
          <a:xfrm>
            <a:off x="6877878" y="82738"/>
            <a:ext cx="3299792" cy="5754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BCC7053-BFE8-4CA9-AC87-14E6A9A859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9" y="1135817"/>
            <a:ext cx="2523107" cy="4590061"/>
          </a:xfrm>
          <a:prstGeom prst="rect">
            <a:avLst/>
          </a:prstGeom>
        </p:spPr>
      </p:pic>
      <p:cxnSp>
        <p:nvCxnSpPr>
          <p:cNvPr id="27" name="Conector recto de flecha 26"/>
          <p:cNvCxnSpPr>
            <a:cxnSpLocks/>
          </p:cNvCxnSpPr>
          <p:nvPr/>
        </p:nvCxnSpPr>
        <p:spPr>
          <a:xfrm>
            <a:off x="3089387" y="2241839"/>
            <a:ext cx="435833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C4A0C6E0-759E-4FB1-ACB5-C49315A27EC9}"/>
              </a:ext>
            </a:extLst>
          </p:cNvPr>
          <p:cNvGrpSpPr/>
          <p:nvPr/>
        </p:nvGrpSpPr>
        <p:grpSpPr>
          <a:xfrm>
            <a:off x="7012926" y="82738"/>
            <a:ext cx="2867816" cy="5754872"/>
            <a:chOff x="1104538" y="1020931"/>
            <a:chExt cx="1772478" cy="3512113"/>
          </a:xfrm>
        </p:grpSpPr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C9ACD3BF-8CF4-4BEC-9DB2-8AEA336D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A632D73C-B720-4EE1-BFFA-9596CE901D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pic>
        <p:nvPicPr>
          <p:cNvPr id="51" name="Imagen 50">
            <a:extLst>
              <a:ext uri="{FF2B5EF4-FFF2-40B4-BE49-F238E27FC236}">
                <a16:creationId xmlns:a16="http://schemas.microsoft.com/office/drawing/2014/main" id="{32B6BE80-3C4E-4497-94A7-E0A617AA1F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84" y="697952"/>
            <a:ext cx="2521459" cy="45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0244B26-A447-4B97-9B73-C62E73165546}"/>
              </a:ext>
            </a:extLst>
          </p:cNvPr>
          <p:cNvGrpSpPr/>
          <p:nvPr/>
        </p:nvGrpSpPr>
        <p:grpSpPr>
          <a:xfrm>
            <a:off x="8345153" y="509487"/>
            <a:ext cx="2867816" cy="5754872"/>
            <a:chOff x="1104538" y="1020931"/>
            <a:chExt cx="1772478" cy="351211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37B9813-EDA4-4F0B-A5E2-0B303D70B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599BED6-F902-4A23-9F00-E63D9862CB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930EF9D7-7E9C-43CD-9391-4AB8753DA6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89" y="1133969"/>
            <a:ext cx="2523107" cy="45900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08AB37-5A78-47AE-AED7-4FC2CB91154D}"/>
              </a:ext>
            </a:extLst>
          </p:cNvPr>
          <p:cNvSpPr txBox="1"/>
          <p:nvPr/>
        </p:nvSpPr>
        <p:spPr>
          <a:xfrm>
            <a:off x="4743339" y="3138707"/>
            <a:ext cx="2867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“PROMOCIONES”</a:t>
            </a:r>
          </a:p>
          <a:p>
            <a:pPr algn="ctr"/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THIS SCREEN ONLY SHOWS THE AVALIBLE PROMOTIONS PER CUSTOMER (IMAGES)</a:t>
            </a:r>
          </a:p>
          <a:p>
            <a:pPr algn="ctr"/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CUSTOMIZABLE BY CUSTOMER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368F34-D07E-4A71-ADDB-1B8A23AD1F0C}"/>
              </a:ext>
            </a:extLst>
          </p:cNvPr>
          <p:cNvSpPr/>
          <p:nvPr/>
        </p:nvSpPr>
        <p:spPr>
          <a:xfrm>
            <a:off x="755373" y="241764"/>
            <a:ext cx="3299792" cy="5754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7628901-D076-4880-9DAE-DC8565290802}"/>
              </a:ext>
            </a:extLst>
          </p:cNvPr>
          <p:cNvCxnSpPr>
            <a:cxnSpLocks/>
          </p:cNvCxnSpPr>
          <p:nvPr/>
        </p:nvCxnSpPr>
        <p:spPr>
          <a:xfrm flipH="1">
            <a:off x="4394579" y="2359922"/>
            <a:ext cx="455107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55F1628-CC8A-471C-A568-751947A72102}"/>
              </a:ext>
            </a:extLst>
          </p:cNvPr>
          <p:cNvGrpSpPr/>
          <p:nvPr/>
        </p:nvGrpSpPr>
        <p:grpSpPr>
          <a:xfrm>
            <a:off x="890421" y="241764"/>
            <a:ext cx="2867816" cy="5754872"/>
            <a:chOff x="1104538" y="1020931"/>
            <a:chExt cx="1772478" cy="3512113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7D4A478-B41D-4D06-A45C-3C9D4C5CAD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43" t="12243" r="51342" b="11222"/>
            <a:stretch/>
          </p:blipFill>
          <p:spPr>
            <a:xfrm>
              <a:off x="1104538" y="1020931"/>
              <a:ext cx="1772478" cy="351211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A3D5862-306C-4B52-B625-C19359269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202" t="80106" r="50518" b="8514"/>
            <a:stretch/>
          </p:blipFill>
          <p:spPr>
            <a:xfrm>
              <a:off x="1227321" y="1378285"/>
              <a:ext cx="1558409" cy="2801247"/>
            </a:xfrm>
            <a:prstGeom prst="rect">
              <a:avLst/>
            </a:prstGeom>
          </p:spPr>
        </p:pic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1EFE34C7-652B-448C-BAF6-E319A7FAC0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5" y="827316"/>
            <a:ext cx="2540634" cy="4509626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E242218-9C79-46F6-A4BC-08BD19BA6F5D}"/>
              </a:ext>
            </a:extLst>
          </p:cNvPr>
          <p:cNvSpPr/>
          <p:nvPr/>
        </p:nvSpPr>
        <p:spPr>
          <a:xfrm>
            <a:off x="1224349" y="1909184"/>
            <a:ext cx="2139579" cy="23079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E545F06-96F8-42A1-A590-3C70429E8CAB}"/>
              </a:ext>
            </a:extLst>
          </p:cNvPr>
          <p:cNvCxnSpPr>
            <a:cxnSpLocks/>
          </p:cNvCxnSpPr>
          <p:nvPr/>
        </p:nvCxnSpPr>
        <p:spPr>
          <a:xfrm>
            <a:off x="3363928" y="2838734"/>
            <a:ext cx="1508323" cy="982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11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830</Words>
  <Application>Microsoft Office PowerPoint</Application>
  <PresentationFormat>Panorámica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Google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</dc:creator>
  <cp:lastModifiedBy>estefania.amador16@hotmail.com</cp:lastModifiedBy>
  <cp:revision>55</cp:revision>
  <dcterms:created xsi:type="dcterms:W3CDTF">2021-06-04T04:40:25Z</dcterms:created>
  <dcterms:modified xsi:type="dcterms:W3CDTF">2021-07-28T04:53:39Z</dcterms:modified>
</cp:coreProperties>
</file>