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8" r:id="rId4"/>
    <p:sldId id="259" r:id="rId5"/>
    <p:sldId id="269" r:id="rId6"/>
    <p:sldId id="262" r:id="rId7"/>
    <p:sldId id="257" r:id="rId8"/>
    <p:sldId id="276" r:id="rId9"/>
    <p:sldId id="270" r:id="rId10"/>
    <p:sldId id="271" r:id="rId11"/>
    <p:sldId id="274" r:id="rId12"/>
    <p:sldId id="272" r:id="rId13"/>
    <p:sldId id="275" r:id="rId14"/>
    <p:sldId id="273" r:id="rId15"/>
    <p:sldId id="258" r:id="rId16"/>
    <p:sldId id="263" r:id="rId17"/>
    <p:sldId id="277" r:id="rId18"/>
    <p:sldId id="264" r:id="rId19"/>
    <p:sldId id="265" r:id="rId20"/>
    <p:sldId id="267" r:id="rId21"/>
    <p:sldId id="26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C00"/>
    <a:srgbClr val="F37507"/>
    <a:srgbClr val="E38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58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20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1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60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50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7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16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70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94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1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57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0595-37F7-4FA1-B140-F3ACE234130A}" type="datetimeFigureOut">
              <a:rPr lang="es-MX" smtClean="0"/>
              <a:t>19/07/2021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78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6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/>
              <a:t>PANTALLAS REGISTRO E INICIO SESION</a:t>
            </a:r>
            <a:endParaRPr lang="es-MX" sz="5400" b="1" dirty="0"/>
          </a:p>
        </p:txBody>
      </p:sp>
    </p:spTree>
    <p:extLst>
      <p:ext uri="{BB962C8B-B14F-4D97-AF65-F5344CB8AC3E}">
        <p14:creationId xmlns:p14="http://schemas.microsoft.com/office/powerpoint/2010/main" val="86436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525296" y="4661286"/>
            <a:ext cx="266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VER PAQUETES</a:t>
            </a:r>
            <a:endParaRPr lang="es-MX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25515" y="5245844"/>
            <a:ext cx="286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EL CLIENTE PODRA VER PAQUETES Y PODRA ELEGIR UNO</a:t>
            </a:r>
            <a:endParaRPr lang="es-MX" b="1" dirty="0">
              <a:solidFill>
                <a:srgbClr val="00B050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955834" y="806865"/>
            <a:ext cx="1839047" cy="3690432"/>
            <a:chOff x="1104538" y="1020931"/>
            <a:chExt cx="1772478" cy="3512113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27" name="Rectángulo redondeado 26"/>
            <p:cNvSpPr/>
            <p:nvPr/>
          </p:nvSpPr>
          <p:spPr>
            <a:xfrm>
              <a:off x="1368896" y="364220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FINALIZAR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28" name="Rectángulo redondeado 27"/>
          <p:cNvSpPr/>
          <p:nvPr/>
        </p:nvSpPr>
        <p:spPr>
          <a:xfrm>
            <a:off x="1175206" y="1765174"/>
            <a:ext cx="1400299" cy="1838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PAQ. FRESA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083228" y="1186708"/>
            <a:ext cx="1614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/>
              <a:t>ELIGE UN PAQUETE</a:t>
            </a:r>
            <a:endParaRPr lang="es-MX" sz="1600" b="1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1241219" y="2837274"/>
            <a:ext cx="1400299" cy="1838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PAQ. FRUTA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pic>
        <p:nvPicPr>
          <p:cNvPr id="32" name="Picture 6" descr="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33" b="6104"/>
          <a:stretch/>
        </p:blipFill>
        <p:spPr bwMode="auto">
          <a:xfrm>
            <a:off x="1045266" y="3942364"/>
            <a:ext cx="1722528" cy="19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1139290" y="1935472"/>
            <a:ext cx="150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/>
              <a:t>$100</a:t>
            </a:r>
            <a:endParaRPr lang="es-MX" sz="16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188339" y="3027112"/>
            <a:ext cx="150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/>
              <a:t>$200</a:t>
            </a:r>
            <a:endParaRPr lang="es-MX" sz="1600" b="1" dirty="0"/>
          </a:p>
        </p:txBody>
      </p:sp>
      <p:sp>
        <p:nvSpPr>
          <p:cNvPr id="36" name="Rectángulo 35"/>
          <p:cNvSpPr/>
          <p:nvPr/>
        </p:nvSpPr>
        <p:spPr>
          <a:xfrm>
            <a:off x="5389232" y="1759537"/>
            <a:ext cx="5914755" cy="2577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/>
          <p:cNvSpPr txBox="1"/>
          <p:nvPr/>
        </p:nvSpPr>
        <p:spPr>
          <a:xfrm>
            <a:off x="5486401" y="1847743"/>
            <a:ext cx="591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C00000"/>
                </a:solidFill>
              </a:rPr>
              <a:t>ESTA PARTE NO SE SI ES POSIBLE, LO DEJO A TU CONSIDERACION.</a:t>
            </a: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6037217" y="272840"/>
            <a:ext cx="3629297" cy="1325563"/>
          </a:xfrm>
        </p:spPr>
        <p:txBody>
          <a:bodyPr>
            <a:normAutofit/>
          </a:bodyPr>
          <a:lstStyle/>
          <a:p>
            <a:r>
              <a:rPr lang="es-MX" b="1" dirty="0" smtClean="0"/>
              <a:t>VER PAQUETES</a:t>
            </a:r>
            <a:endParaRPr lang="es-MX" b="1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386513" y="2638834"/>
            <a:ext cx="5917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2060"/>
                </a:solidFill>
              </a:rPr>
              <a:t>ME GUSTARIA SI PRESIONA VER PAQUETES QUE LO ENVIE A ESTA SECCION PARA QUE ELIJA ALGUNO EL CLIENTE Y AL PRESIONAR FINALIZAR PUEDA IR A CARRITO A PAGARLO… Y QUE SE AGREGUEN LOS PRODUCTOS QUE INCLUYE CADA PAQUETE Y EL PRECIO QUE ES (COMO UN COMBO EN TU APP DE UN RESTAURANTE).</a:t>
            </a: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145528" y="2170729"/>
            <a:ext cx="150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-FRESA – PIÑA – MELON - SANDIA</a:t>
            </a:r>
            <a:endParaRPr lang="es-MX" sz="1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155416" y="3254037"/>
            <a:ext cx="150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PEPINO - JICAMA</a:t>
            </a:r>
            <a:endParaRPr lang="es-MX" sz="1400" dirty="0"/>
          </a:p>
        </p:txBody>
      </p:sp>
      <p:sp>
        <p:nvSpPr>
          <p:cNvPr id="43" name="Rectángulo 42"/>
          <p:cNvSpPr/>
          <p:nvPr/>
        </p:nvSpPr>
        <p:spPr>
          <a:xfrm>
            <a:off x="718457" y="666206"/>
            <a:ext cx="2246812" cy="4467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525296" y="4661286"/>
            <a:ext cx="266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VER PAQUETES</a:t>
            </a:r>
            <a:endParaRPr lang="es-MX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25515" y="5245844"/>
            <a:ext cx="286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EL CLIENTE PODRA VER LAS PROMOS Y SUS CARACTERISTICAS</a:t>
            </a:r>
            <a:endParaRPr lang="es-MX" b="1" dirty="0">
              <a:solidFill>
                <a:srgbClr val="00B050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955834" y="806865"/>
            <a:ext cx="1839047" cy="3690432"/>
            <a:chOff x="1104538" y="1020931"/>
            <a:chExt cx="1772478" cy="3512113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27" name="Rectángulo redondeado 26"/>
            <p:cNvSpPr/>
            <p:nvPr/>
          </p:nvSpPr>
          <p:spPr>
            <a:xfrm>
              <a:off x="1368896" y="364220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REGRESAR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29" name="CuadroTexto 28"/>
          <p:cNvSpPr txBox="1"/>
          <p:nvPr/>
        </p:nvSpPr>
        <p:spPr>
          <a:xfrm>
            <a:off x="1035656" y="1208650"/>
            <a:ext cx="174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2060"/>
                </a:solidFill>
              </a:rPr>
              <a:t>ESTAS PROMOS TIENES DISPONIBLES</a:t>
            </a:r>
            <a:endParaRPr lang="es-MX" sz="1400" b="1" dirty="0">
              <a:solidFill>
                <a:srgbClr val="002060"/>
              </a:solidFill>
            </a:endParaRPr>
          </a:p>
        </p:txBody>
      </p:sp>
      <p:pic>
        <p:nvPicPr>
          <p:cNvPr id="32" name="Picture 6" descr="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33" b="6104"/>
          <a:stretch/>
        </p:blipFill>
        <p:spPr bwMode="auto">
          <a:xfrm>
            <a:off x="1045266" y="3942364"/>
            <a:ext cx="1722528" cy="19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 35"/>
          <p:cNvSpPr/>
          <p:nvPr/>
        </p:nvSpPr>
        <p:spPr>
          <a:xfrm>
            <a:off x="5389232" y="1759537"/>
            <a:ext cx="5914755" cy="2577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6037217" y="272840"/>
            <a:ext cx="3629297" cy="1325563"/>
          </a:xfrm>
        </p:spPr>
        <p:txBody>
          <a:bodyPr>
            <a:normAutofit/>
          </a:bodyPr>
          <a:lstStyle/>
          <a:p>
            <a:r>
              <a:rPr lang="es-MX" b="1" dirty="0" smtClean="0"/>
              <a:t>VER PROMOS</a:t>
            </a:r>
            <a:endParaRPr lang="es-MX" b="1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416446" y="1829524"/>
            <a:ext cx="5917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2060"/>
                </a:solidFill>
              </a:rPr>
              <a:t>AQUÍ SE MOSTRARAN LAS PROMOCIONES DISPONIBLES DE CADA CLIENTE CON UNA DESCRIPCION DE TERMINOS Y CONDICIONES.</a:t>
            </a:r>
          </a:p>
          <a:p>
            <a:pPr algn="ctr"/>
            <a:endParaRPr lang="es-MX" b="1" dirty="0" smtClean="0">
              <a:solidFill>
                <a:srgbClr val="002060"/>
              </a:solidFill>
            </a:endParaRPr>
          </a:p>
          <a:p>
            <a:pPr algn="ctr"/>
            <a:r>
              <a:rPr lang="es-MX" b="1" dirty="0" smtClean="0">
                <a:solidFill>
                  <a:srgbClr val="002060"/>
                </a:solidFill>
              </a:rPr>
              <a:t>LA IDEA ES QUE CUANDO ESTE EN CARRITO LE APAREZCAN PARA ELEGIR Y SE APLIQUEN AL TOTAL SIGUIENDO LOS TERMINOS DE CADA PROMOCION. </a:t>
            </a: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 smtClean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85813" y="1750227"/>
            <a:ext cx="1614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/>
              <a:t>TIENES PROMO 25% DESCUENTO</a:t>
            </a:r>
            <a:endParaRPr lang="es-MX" sz="16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083228" y="2868841"/>
            <a:ext cx="1614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/>
              <a:t>TIENES ENVIO GRATIS</a:t>
            </a:r>
            <a:endParaRPr lang="es-MX" sz="160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083227" y="2304718"/>
            <a:ext cx="161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APLICA PARA PEDIDOS DE MAXIMO 250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718457" y="666206"/>
            <a:ext cx="2246812" cy="4467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33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72605" y="2834640"/>
            <a:ext cx="5914755" cy="862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521244" y="807882"/>
            <a:ext cx="5675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/>
              <a:t>SI PRESIONA AYUDA</a:t>
            </a:r>
            <a:endParaRPr lang="es-MX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972605" y="2911958"/>
            <a:ext cx="5917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2060"/>
                </a:solidFill>
              </a:rPr>
              <a:t>ABRIR VENTANA DE WHATSAPP DE NUESTRA EMPRESA</a:t>
            </a:r>
          </a:p>
          <a:p>
            <a:pPr algn="ctr"/>
            <a:endParaRPr lang="es-MX" sz="2400" b="1" dirty="0">
              <a:solidFill>
                <a:srgbClr val="002060"/>
              </a:solidFill>
            </a:endParaRPr>
          </a:p>
          <a:p>
            <a:pPr algn="ctr"/>
            <a:endParaRPr lang="es-MX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3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915986" y="911203"/>
            <a:ext cx="5675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SI PRESIONA MODIFICAR PERFIL </a:t>
            </a:r>
            <a:endParaRPr lang="es-MX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869037" y="4449322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REGISTRATE </a:t>
            </a:r>
            <a:endParaRPr lang="es-MX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426955" y="5061979"/>
            <a:ext cx="2553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SI SU CODIGO POSTAL ESTA EN NUESTRA BASE SE IRA A ESTA PANTALLA PARA REGISTRO</a:t>
            </a:r>
            <a:endParaRPr lang="es-MX" b="1" dirty="0">
              <a:solidFill>
                <a:srgbClr val="00B05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8626933" y="672863"/>
            <a:ext cx="1839047" cy="3690432"/>
            <a:chOff x="1104538" y="1020931"/>
            <a:chExt cx="1772478" cy="3512113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13" name="Rectángulo redondeado 12"/>
            <p:cNvSpPr/>
            <p:nvPr/>
          </p:nvSpPr>
          <p:spPr>
            <a:xfrm>
              <a:off x="1325798" y="3723454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MODIFICAR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4" name="Rectángulo redondeado 13"/>
          <p:cNvSpPr/>
          <p:nvPr/>
        </p:nvSpPr>
        <p:spPr>
          <a:xfrm>
            <a:off x="8856503" y="1573985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NOMBRE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79850" y="1078114"/>
            <a:ext cx="1586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/>
              <a:t>PARA CAMBIAR DOMICILIO CLICK AQUI</a:t>
            </a:r>
            <a:endParaRPr lang="es-MX" sz="1100" b="1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836109" y="1834262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CELULAR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8846304" y="2094539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CALLE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856502" y="2378050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COLONIA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8838461" y="2633234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NUMERO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8836108" y="2888418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CRUCES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8828263" y="3171843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CORREO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39470" y="3758595"/>
            <a:ext cx="2553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/>
              <a:t>IR A PANTALLA PRINCIPAL</a:t>
            </a:r>
            <a:endParaRPr lang="es-MX" sz="1100" b="1" dirty="0"/>
          </a:p>
        </p:txBody>
      </p:sp>
      <p:sp>
        <p:nvSpPr>
          <p:cNvPr id="39" name="Rectángulo 38"/>
          <p:cNvSpPr/>
          <p:nvPr/>
        </p:nvSpPr>
        <p:spPr>
          <a:xfrm>
            <a:off x="1807455" y="2547685"/>
            <a:ext cx="5914755" cy="3160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0" name="CuadroTexto 39"/>
          <p:cNvSpPr txBox="1"/>
          <p:nvPr/>
        </p:nvSpPr>
        <p:spPr>
          <a:xfrm>
            <a:off x="1852094" y="2655135"/>
            <a:ext cx="59174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2060"/>
                </a:solidFill>
              </a:rPr>
              <a:t>VOLVERA A LA MISMA PANTALLA DE REGISTRO PERO APARECERA UNA PARTE QUE DICE PARA CAMBIAR DE DOMICILIO CLICK AQUÍ (ESTO ABRIRA EL WHATSAPP)</a:t>
            </a:r>
          </a:p>
          <a:p>
            <a:pPr algn="ctr"/>
            <a:endParaRPr lang="es-MX" sz="2400" b="1" dirty="0">
              <a:solidFill>
                <a:srgbClr val="002060"/>
              </a:solidFill>
            </a:endParaRPr>
          </a:p>
          <a:p>
            <a:pPr algn="ctr"/>
            <a:r>
              <a:rPr lang="es-MX" sz="2400" b="1" dirty="0" smtClean="0">
                <a:solidFill>
                  <a:srgbClr val="002060"/>
                </a:solidFill>
              </a:rPr>
              <a:t>Y APARECERA UN BOTON CON LA LEYENDA MODIFICAR EN LUGAR DE FINALIZAR COMO LA PANTALLA REGISTRO </a:t>
            </a:r>
          </a:p>
          <a:p>
            <a:pPr algn="ctr"/>
            <a:endParaRPr lang="es-MX" sz="2400" b="1" dirty="0">
              <a:solidFill>
                <a:srgbClr val="002060"/>
              </a:solidFill>
            </a:endParaRPr>
          </a:p>
          <a:p>
            <a:pPr algn="ctr"/>
            <a:endParaRPr lang="es-MX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5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6933545" y="1147610"/>
            <a:ext cx="2628865" cy="4930461"/>
            <a:chOff x="1104538" y="1020931"/>
            <a:chExt cx="1772478" cy="3512113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sp>
        <p:nvSpPr>
          <p:cNvPr id="10" name="Título 1"/>
          <p:cNvSpPr txBox="1">
            <a:spLocks/>
          </p:cNvSpPr>
          <p:nvPr/>
        </p:nvSpPr>
        <p:spPr>
          <a:xfrm>
            <a:off x="766455" y="489804"/>
            <a:ext cx="5675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SI PRESIONA VER PEDIDOS</a:t>
            </a:r>
            <a:endParaRPr lang="es-MX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86117" y="1815367"/>
            <a:ext cx="5917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2060"/>
                </a:solidFill>
              </a:rPr>
              <a:t>PANTALLA YA EXISTE SOLOCAMBIARA DISEÑO</a:t>
            </a:r>
          </a:p>
          <a:p>
            <a:pPr algn="ctr"/>
            <a:endParaRPr lang="es-MX" sz="2400" b="1" dirty="0">
              <a:solidFill>
                <a:srgbClr val="002060"/>
              </a:solidFill>
            </a:endParaRPr>
          </a:p>
          <a:p>
            <a:pPr algn="ctr"/>
            <a:endParaRPr lang="es-MX" sz="2400" b="1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37045" t="15074" r="37427" b="9376"/>
          <a:stretch/>
        </p:blipFill>
        <p:spPr>
          <a:xfrm>
            <a:off x="7080514" y="1649279"/>
            <a:ext cx="2334925" cy="3938405"/>
          </a:xfrm>
          <a:prstGeom prst="rect">
            <a:avLst/>
          </a:prstGeom>
        </p:spPr>
      </p:pic>
      <p:pic>
        <p:nvPicPr>
          <p:cNvPr id="3" name="Picture 2" descr="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7" t="30472" r="28762" b="28627"/>
          <a:stretch/>
        </p:blipFill>
        <p:spPr bwMode="auto">
          <a:xfrm>
            <a:off x="7077075" y="2078471"/>
            <a:ext cx="2362200" cy="329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7457150" y="1668057"/>
            <a:ext cx="1524502" cy="355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4" name="CuadroTexto 13"/>
          <p:cNvSpPr txBox="1"/>
          <p:nvPr/>
        </p:nvSpPr>
        <p:spPr>
          <a:xfrm>
            <a:off x="7348465" y="1630701"/>
            <a:ext cx="184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VERDURAS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7077075" y="2000033"/>
            <a:ext cx="2338364" cy="0"/>
          </a:xfrm>
          <a:prstGeom prst="line">
            <a:avLst/>
          </a:prstGeom>
          <a:ln w="19050">
            <a:solidFill>
              <a:srgbClr val="EC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7513093" y="3183775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7513093" y="3449749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8608987" y="3183774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608987" y="3449748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7513093" y="4795057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8609002" y="4797446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7513093" y="5061030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8608987" y="5061029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087654" y="5324612"/>
            <a:ext cx="2327785" cy="257183"/>
          </a:xfrm>
          <a:prstGeom prst="rect">
            <a:avLst/>
          </a:prstGeom>
          <a:solidFill>
            <a:srgbClr val="EC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2" name="Picture 8" descr="Home Logo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287" y="5339375"/>
            <a:ext cx="303125" cy="22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7078899" y="5320389"/>
            <a:ext cx="86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chemeClr val="bg1"/>
                </a:solidFill>
              </a:rPr>
              <a:t>Principal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218252" y="5314637"/>
            <a:ext cx="86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chemeClr val="bg1"/>
                </a:solidFill>
              </a:rPr>
              <a:t>Finalizar</a:t>
            </a:r>
          </a:p>
        </p:txBody>
      </p:sp>
      <p:pic>
        <p:nvPicPr>
          <p:cNvPr id="1036" name="Picture 12" descr="Free Utility bill Icon of Glyph style - Available in SVG, PNG, EPS, AI &amp;amp;  Icon font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16938" y="5349624"/>
            <a:ext cx="256653" cy="25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731428" y="1174587"/>
            <a:ext cx="2755671" cy="5529830"/>
            <a:chOff x="8469793" y="722469"/>
            <a:chExt cx="1839047" cy="3690432"/>
          </a:xfrm>
        </p:grpSpPr>
        <p:grpSp>
          <p:nvGrpSpPr>
            <p:cNvPr id="5" name="Grupo 4"/>
            <p:cNvGrpSpPr/>
            <p:nvPr/>
          </p:nvGrpSpPr>
          <p:grpSpPr>
            <a:xfrm>
              <a:off x="8469793" y="722469"/>
              <a:ext cx="1839047" cy="3690432"/>
              <a:chOff x="1104538" y="1020931"/>
              <a:chExt cx="1772478" cy="3512113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43" t="12243" r="51342" b="11222"/>
              <a:stretch/>
            </p:blipFill>
            <p:spPr>
              <a:xfrm>
                <a:off x="1104538" y="1020931"/>
                <a:ext cx="1772478" cy="3512113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 rotWithShape="1">
              <a:blip r:embed="rId3"/>
              <a:srcRect l="23202" t="80106" r="50518" b="8514"/>
              <a:stretch/>
            </p:blipFill>
            <p:spPr>
              <a:xfrm>
                <a:off x="1227321" y="1378285"/>
                <a:ext cx="1558409" cy="2801247"/>
              </a:xfrm>
              <a:prstGeom prst="rect">
                <a:avLst/>
              </a:prstGeom>
            </p:spPr>
          </p:pic>
        </p:grpSp>
        <p:pic>
          <p:nvPicPr>
            <p:cNvPr id="6" name="Picture 4" descr="Imag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12"/>
            <a:stretch/>
          </p:blipFill>
          <p:spPr bwMode="auto">
            <a:xfrm>
              <a:off x="8596791" y="966977"/>
              <a:ext cx="1617729" cy="3074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uadroTexto 8"/>
          <p:cNvSpPr txBox="1"/>
          <p:nvPr/>
        </p:nvSpPr>
        <p:spPr>
          <a:xfrm>
            <a:off x="864309" y="84177"/>
            <a:ext cx="10358845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00B050"/>
                </a:solidFill>
              </a:rPr>
              <a:t>PANTALLAS MENUS CATEGORIAS YA EXISTEN SOLO CAMBIAREMOS EL DISEÑO EL ACOMODO ES EL MISMO</a:t>
            </a:r>
            <a:endParaRPr lang="es-MX" sz="2800" b="1" dirty="0">
              <a:solidFill>
                <a:srgbClr val="00B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35268" y="1238662"/>
            <a:ext cx="295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/>
              <a:t>6</a:t>
            </a:r>
            <a:r>
              <a:rPr lang="es-MX" sz="3600" b="1" dirty="0" smtClean="0"/>
              <a:t> CATEGORIAS</a:t>
            </a:r>
            <a:endParaRPr lang="es-MX" sz="36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30330" y="5391752"/>
            <a:ext cx="295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rgbClr val="EC6C00"/>
                </a:solidFill>
              </a:rPr>
              <a:t>CREMERIA</a:t>
            </a:r>
            <a:endParaRPr lang="es-MX" sz="3600" b="1" dirty="0">
              <a:solidFill>
                <a:srgbClr val="EC6C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68124" y="3599383"/>
            <a:ext cx="295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rgbClr val="EC6C00"/>
                </a:solidFill>
              </a:rPr>
              <a:t>CARNES</a:t>
            </a:r>
            <a:endParaRPr lang="es-MX" sz="3600" b="1" dirty="0">
              <a:solidFill>
                <a:srgbClr val="EC6C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4435" y="4419490"/>
            <a:ext cx="409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rgbClr val="EC6C00"/>
                </a:solidFill>
              </a:rPr>
              <a:t>FRUTA  </a:t>
            </a:r>
            <a:endParaRPr lang="es-MX" sz="3600" b="1" dirty="0">
              <a:solidFill>
                <a:srgbClr val="EC6C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4049" y="2720221"/>
            <a:ext cx="437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rgbClr val="EC6C00"/>
                </a:solidFill>
              </a:rPr>
              <a:t>ESPECIAS</a:t>
            </a:r>
            <a:endParaRPr lang="es-MX" sz="3600" b="1" dirty="0">
              <a:solidFill>
                <a:srgbClr val="EC6C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16273" y="2744717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214435" y="5397284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214435" y="3630340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214435" y="4432916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/>
          <p:cNvSpPr/>
          <p:nvPr/>
        </p:nvSpPr>
        <p:spPr>
          <a:xfrm>
            <a:off x="6289443" y="1964873"/>
            <a:ext cx="889279" cy="7510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de flecha 23"/>
          <p:cNvCxnSpPr>
            <a:stCxn id="22" idx="3"/>
          </p:cNvCxnSpPr>
          <p:nvPr/>
        </p:nvCxnSpPr>
        <p:spPr>
          <a:xfrm flipV="1">
            <a:off x="7178722" y="1318542"/>
            <a:ext cx="1255594" cy="10218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8376378" y="1076448"/>
            <a:ext cx="295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IMAGEN PRODUCTO</a:t>
            </a:r>
            <a:endParaRPr lang="es-MX" sz="2400" b="1" dirty="0"/>
          </a:p>
        </p:txBody>
      </p:sp>
      <p:sp>
        <p:nvSpPr>
          <p:cNvPr id="26" name="Rectángulo 25"/>
          <p:cNvSpPr/>
          <p:nvPr/>
        </p:nvSpPr>
        <p:spPr>
          <a:xfrm>
            <a:off x="6330228" y="2794389"/>
            <a:ext cx="889279" cy="28247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de flecha 26"/>
          <p:cNvCxnSpPr>
            <a:stCxn id="26" idx="3"/>
          </p:cNvCxnSpPr>
          <p:nvPr/>
        </p:nvCxnSpPr>
        <p:spPr>
          <a:xfrm flipV="1">
            <a:off x="7219507" y="1964873"/>
            <a:ext cx="1214809" cy="9707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8263848" y="1731189"/>
            <a:ext cx="295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B050"/>
                </a:solidFill>
              </a:rPr>
              <a:t>NOMBRE Y PRECIO</a:t>
            </a:r>
            <a:endParaRPr lang="es-MX" sz="2400" b="1" dirty="0">
              <a:solidFill>
                <a:srgbClr val="00B050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82436" y="3131458"/>
            <a:ext cx="1037367" cy="5917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de flecha 32"/>
          <p:cNvCxnSpPr>
            <a:stCxn id="32" idx="3"/>
            <a:endCxn id="34" idx="1"/>
          </p:cNvCxnSpPr>
          <p:nvPr/>
        </p:nvCxnSpPr>
        <p:spPr>
          <a:xfrm>
            <a:off x="7219803" y="3427328"/>
            <a:ext cx="1044044" cy="4005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8263847" y="3043067"/>
            <a:ext cx="2959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SUMAR CON EL DEDO AL SIGNO DE + Y –</a:t>
            </a:r>
          </a:p>
          <a:p>
            <a:pPr algn="ctr"/>
            <a:r>
              <a:rPr lang="es-MX" sz="2400" b="1" dirty="0" smtClean="0"/>
              <a:t>O MANUALMENTE INGRESAR CANTIDAD</a:t>
            </a:r>
            <a:endParaRPr lang="es-MX" sz="2400" b="1" dirty="0"/>
          </a:p>
        </p:txBody>
      </p:sp>
      <p:sp>
        <p:nvSpPr>
          <p:cNvPr id="42" name="Rectángulo 41"/>
          <p:cNvSpPr/>
          <p:nvPr/>
        </p:nvSpPr>
        <p:spPr>
          <a:xfrm>
            <a:off x="4731428" y="5654212"/>
            <a:ext cx="2897671" cy="5917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7629099" y="5905533"/>
            <a:ext cx="1050137" cy="445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79236" y="5696974"/>
            <a:ext cx="2959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BOTONES REGRESAR O FINALIZAR</a:t>
            </a:r>
            <a:endParaRPr lang="es-MX" sz="24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2211" y="6152233"/>
            <a:ext cx="437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rgbClr val="EC6C00"/>
                </a:solidFill>
              </a:rPr>
              <a:t>VERDURA</a:t>
            </a:r>
            <a:endParaRPr lang="es-MX" sz="3600" b="1" dirty="0">
              <a:solidFill>
                <a:srgbClr val="EC6C0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14435" y="6176729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/>
          <p:cNvSpPr txBox="1"/>
          <p:nvPr/>
        </p:nvSpPr>
        <p:spPr>
          <a:xfrm>
            <a:off x="159527" y="1853849"/>
            <a:ext cx="437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rgbClr val="EC6C00"/>
                </a:solidFill>
              </a:rPr>
              <a:t>OTROS</a:t>
            </a:r>
            <a:endParaRPr lang="es-MX" sz="3600" b="1" dirty="0">
              <a:solidFill>
                <a:srgbClr val="EC6C00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300697" y="1902841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91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rgbClr val="EC6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/>
              <a:t>PANTALLAS FINALIZAR COMPRAS</a:t>
            </a:r>
            <a:endParaRPr lang="es-MX" sz="5400" b="1" dirty="0"/>
          </a:p>
        </p:txBody>
      </p:sp>
    </p:spTree>
    <p:extLst>
      <p:ext uri="{BB962C8B-B14F-4D97-AF65-F5344CB8AC3E}">
        <p14:creationId xmlns:p14="http://schemas.microsoft.com/office/powerpoint/2010/main" val="135433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6933545" y="1147610"/>
            <a:ext cx="2628865" cy="4930461"/>
            <a:chOff x="1104538" y="1020931"/>
            <a:chExt cx="1772478" cy="3512113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sp>
        <p:nvSpPr>
          <p:cNvPr id="10" name="Título 1"/>
          <p:cNvSpPr txBox="1">
            <a:spLocks/>
          </p:cNvSpPr>
          <p:nvPr/>
        </p:nvSpPr>
        <p:spPr>
          <a:xfrm>
            <a:off x="766455" y="489804"/>
            <a:ext cx="5675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SI PRESIONA VER PEDIDOS</a:t>
            </a:r>
            <a:endParaRPr lang="es-MX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86117" y="1815367"/>
            <a:ext cx="5917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2060"/>
                </a:solidFill>
              </a:rPr>
              <a:t>PANTALLA YA EXISTE </a:t>
            </a:r>
            <a:r>
              <a:rPr lang="es-MX" sz="2400" b="1" dirty="0" smtClean="0">
                <a:solidFill>
                  <a:srgbClr val="002060"/>
                </a:solidFill>
              </a:rPr>
              <a:t>SOLO CAMBIARA </a:t>
            </a:r>
            <a:r>
              <a:rPr lang="es-MX" sz="2400" b="1" dirty="0" smtClean="0">
                <a:solidFill>
                  <a:srgbClr val="002060"/>
                </a:solidFill>
              </a:rPr>
              <a:t>DISEÑO</a:t>
            </a:r>
          </a:p>
          <a:p>
            <a:pPr algn="ctr"/>
            <a:endParaRPr lang="es-MX" sz="2400" b="1" dirty="0">
              <a:solidFill>
                <a:srgbClr val="002060"/>
              </a:solidFill>
            </a:endParaRPr>
          </a:p>
          <a:p>
            <a:pPr algn="ctr"/>
            <a:endParaRPr lang="es-MX" sz="2400" b="1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37045" t="15074" r="37427" b="9376"/>
          <a:stretch/>
        </p:blipFill>
        <p:spPr>
          <a:xfrm>
            <a:off x="7080514" y="1649279"/>
            <a:ext cx="2334925" cy="3938405"/>
          </a:xfrm>
          <a:prstGeom prst="rect">
            <a:avLst/>
          </a:prstGeom>
        </p:spPr>
      </p:pic>
      <p:pic>
        <p:nvPicPr>
          <p:cNvPr id="3" name="Picture 2" descr="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7" t="30472" r="28762" b="28627"/>
          <a:stretch/>
        </p:blipFill>
        <p:spPr bwMode="auto">
          <a:xfrm>
            <a:off x="7077075" y="2078471"/>
            <a:ext cx="2362200" cy="329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7457150" y="1668057"/>
            <a:ext cx="1524502" cy="355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4" name="CuadroTexto 13"/>
          <p:cNvSpPr txBox="1"/>
          <p:nvPr/>
        </p:nvSpPr>
        <p:spPr>
          <a:xfrm>
            <a:off x="7348465" y="1630701"/>
            <a:ext cx="184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VERDURAS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7077075" y="2000033"/>
            <a:ext cx="2338364" cy="0"/>
          </a:xfrm>
          <a:prstGeom prst="line">
            <a:avLst/>
          </a:prstGeom>
          <a:ln w="19050">
            <a:solidFill>
              <a:srgbClr val="EC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7513093" y="3183775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7513093" y="3449749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8608987" y="3183774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608987" y="3449748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7513093" y="4795057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8609002" y="4797446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7513093" y="5061030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8608987" y="5061029"/>
            <a:ext cx="341194" cy="108065"/>
          </a:xfrm>
          <a:prstGeom prst="roundRect">
            <a:avLst/>
          </a:prstGeom>
          <a:noFill/>
          <a:ln>
            <a:solidFill>
              <a:srgbClr val="F375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E38630"/>
                </a:solidFill>
              </a:ln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077076" y="5324612"/>
            <a:ext cx="2362200" cy="257183"/>
          </a:xfrm>
          <a:prstGeom prst="rect">
            <a:avLst/>
          </a:prstGeom>
          <a:solidFill>
            <a:srgbClr val="EC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2" name="Picture 8" descr="Home Logo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287" y="5339375"/>
            <a:ext cx="303125" cy="22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7038373" y="5320795"/>
            <a:ext cx="86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chemeClr val="bg1"/>
                </a:solidFill>
              </a:rPr>
              <a:t>Categorías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242316" y="5314637"/>
            <a:ext cx="86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chemeClr val="bg1"/>
                </a:solidFill>
              </a:rPr>
              <a:t>Finalizar</a:t>
            </a:r>
          </a:p>
        </p:txBody>
      </p:sp>
      <p:pic>
        <p:nvPicPr>
          <p:cNvPr id="1036" name="Picture 12" descr="Free Utility bill Icon of Glyph style - Available in SVG, PNG, EPS, AI &amp;amp;  Icon font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16938" y="5349624"/>
            <a:ext cx="256653" cy="25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12"/>
          <p:cNvCxnSpPr/>
          <p:nvPr/>
        </p:nvCxnSpPr>
        <p:spPr>
          <a:xfrm flipV="1">
            <a:off x="8266380" y="5316329"/>
            <a:ext cx="12032" cy="2632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002894" y="1319918"/>
            <a:ext cx="2095148" cy="4204352"/>
            <a:chOff x="1104538" y="1020931"/>
            <a:chExt cx="1772478" cy="3512113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11" name="Rectángulo redondeado 10"/>
            <p:cNvSpPr/>
            <p:nvPr/>
          </p:nvSpPr>
          <p:spPr>
            <a:xfrm>
              <a:off x="1351115" y="352981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SIGUIENTE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Rectángulo redondeado 11"/>
          <p:cNvSpPr/>
          <p:nvPr/>
        </p:nvSpPr>
        <p:spPr>
          <a:xfrm>
            <a:off x="1366792" y="3295729"/>
            <a:ext cx="1427199" cy="3630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MATUTINO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68309" y="2092272"/>
            <a:ext cx="1633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ELIGE TU HORARIO DE ENTREGA</a:t>
            </a:r>
            <a:endParaRPr lang="es-MX" b="1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1366792" y="3809517"/>
            <a:ext cx="1427199" cy="3630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VESPERTINO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64198" y="5574058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HORARIO</a:t>
            </a:r>
            <a:endParaRPr lang="es-MX" b="1" dirty="0"/>
          </a:p>
        </p:txBody>
      </p:sp>
      <p:grpSp>
        <p:nvGrpSpPr>
          <p:cNvPr id="17" name="Grupo 16"/>
          <p:cNvGrpSpPr/>
          <p:nvPr/>
        </p:nvGrpSpPr>
        <p:grpSpPr>
          <a:xfrm>
            <a:off x="4935724" y="1319918"/>
            <a:ext cx="2095148" cy="4204352"/>
            <a:chOff x="1104538" y="1020931"/>
            <a:chExt cx="1772478" cy="3512113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20" name="Rectángulo redondeado 19"/>
            <p:cNvSpPr/>
            <p:nvPr/>
          </p:nvSpPr>
          <p:spPr>
            <a:xfrm>
              <a:off x="1355258" y="3854543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SIGUIENTE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5201139" y="2092272"/>
            <a:ext cx="1633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ELIGE TU HORARIO DE ENTREGA</a:t>
            </a:r>
            <a:endParaRPr lang="es-MX" b="1" dirty="0"/>
          </a:p>
        </p:txBody>
      </p:sp>
      <p:pic>
        <p:nvPicPr>
          <p:cNvPr id="25" name="Picture 6" descr="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" b="6104"/>
          <a:stretch/>
        </p:blipFill>
        <p:spPr bwMode="auto">
          <a:xfrm>
            <a:off x="5082811" y="1747707"/>
            <a:ext cx="1840157" cy="34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/>
          <a:srcRect l="23202" t="80106" r="50518" b="8514"/>
          <a:stretch/>
        </p:blipFill>
        <p:spPr>
          <a:xfrm>
            <a:off x="5097064" y="2912834"/>
            <a:ext cx="1842109" cy="2065418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5332873" y="5574058"/>
            <a:ext cx="150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FINALIZAR COMPRA</a:t>
            </a:r>
            <a:endParaRPr lang="es-MX" b="1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85320" y="2981726"/>
            <a:ext cx="2195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ELIGE UNA PROMOCION DISPONIBLE</a:t>
            </a:r>
            <a:endParaRPr lang="es-MX" sz="1200" b="1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5414201" y="3521811"/>
            <a:ext cx="1207834" cy="2359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ENVIO GRATIS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5414201" y="3836163"/>
            <a:ext cx="1207834" cy="2359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25% DESCTO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5232084" y="4350722"/>
            <a:ext cx="1572067" cy="2662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latin typeface="Bahnschrift" panose="020B0502040204020203" pitchFamily="34" charset="0"/>
              </a:rPr>
              <a:t>PAGAR</a:t>
            </a:r>
            <a:endParaRPr lang="es-MX" sz="1400" b="1" dirty="0">
              <a:latin typeface="Bahnschrift" panose="020B0502040204020203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332873" y="3461873"/>
            <a:ext cx="1393948" cy="70414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de flecha 32"/>
          <p:cNvCxnSpPr>
            <a:stCxn id="32" idx="3"/>
          </p:cNvCxnSpPr>
          <p:nvPr/>
        </p:nvCxnSpPr>
        <p:spPr>
          <a:xfrm flipV="1">
            <a:off x="6726821" y="3373484"/>
            <a:ext cx="1448188" cy="4404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7629450" y="3068021"/>
            <a:ext cx="292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APARECERAN LAS PROMOCIONES DISPONIBLES A ESE CLIENTE</a:t>
            </a:r>
            <a:endParaRPr lang="es-MX" b="1" dirty="0"/>
          </a:p>
        </p:txBody>
      </p:sp>
      <p:sp>
        <p:nvSpPr>
          <p:cNvPr id="38" name="Rectángulo 37"/>
          <p:cNvSpPr/>
          <p:nvPr/>
        </p:nvSpPr>
        <p:spPr>
          <a:xfrm>
            <a:off x="5150735" y="2036406"/>
            <a:ext cx="1734769" cy="9393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de flecha 38"/>
          <p:cNvCxnSpPr/>
          <p:nvPr/>
        </p:nvCxnSpPr>
        <p:spPr>
          <a:xfrm flipV="1">
            <a:off x="6905356" y="1974762"/>
            <a:ext cx="1448188" cy="4404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175009" y="1477152"/>
            <a:ext cx="292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PRODUCTOS SUBTOTLA Y TOTAL APROXIMADO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13371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002894" y="1101550"/>
            <a:ext cx="2095148" cy="4204352"/>
            <a:chOff x="1104538" y="1020931"/>
            <a:chExt cx="1772478" cy="3512113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11" name="Rectángulo redondeado 10"/>
            <p:cNvSpPr/>
            <p:nvPr/>
          </p:nvSpPr>
          <p:spPr>
            <a:xfrm>
              <a:off x="1351115" y="352981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CONFIRMAR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Rectángulo redondeado 11"/>
          <p:cNvSpPr/>
          <p:nvPr/>
        </p:nvSpPr>
        <p:spPr>
          <a:xfrm>
            <a:off x="1366792" y="2814503"/>
            <a:ext cx="1427199" cy="3630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TARJETA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68309" y="1873904"/>
            <a:ext cx="163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FORMA DE PAGO</a:t>
            </a:r>
            <a:endParaRPr lang="es-MX" b="1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1500600" y="349693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17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355483" y="3475867"/>
            <a:ext cx="1427199" cy="3630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EFECTIVO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64198" y="5355690"/>
            <a:ext cx="150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METODO PAGO</a:t>
            </a:r>
            <a:endParaRPr lang="es-MX" b="1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5429158" y="288002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18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4990315" y="1075403"/>
            <a:ext cx="2095148" cy="4204352"/>
            <a:chOff x="1104538" y="1020931"/>
            <a:chExt cx="1772478" cy="3512113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41" name="Rectángulo redondeado 40"/>
            <p:cNvSpPr/>
            <p:nvPr/>
          </p:nvSpPr>
          <p:spPr>
            <a:xfrm>
              <a:off x="1325799" y="376587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FINALIZAR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5283003" y="1778123"/>
            <a:ext cx="1633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EL DIA DE MAÑANA LE ENVIAREMOS EL COSTO EXACTO DE SUS PRODUCTOS PARA SU PAGO</a:t>
            </a:r>
            <a:endParaRPr lang="es-MX" b="1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351619" y="5329543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HORARIO</a:t>
            </a:r>
            <a:endParaRPr lang="es-MX" b="1" dirty="0"/>
          </a:p>
        </p:txBody>
      </p:sp>
      <p:grpSp>
        <p:nvGrpSpPr>
          <p:cNvPr id="46" name="Grupo 45"/>
          <p:cNvGrpSpPr/>
          <p:nvPr/>
        </p:nvGrpSpPr>
        <p:grpSpPr>
          <a:xfrm>
            <a:off x="8977736" y="906090"/>
            <a:ext cx="2095148" cy="4204352"/>
            <a:chOff x="1104538" y="1020931"/>
            <a:chExt cx="1772478" cy="3512113"/>
          </a:xfrm>
        </p:grpSpPr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49" name="Rectángulo redondeado 48"/>
            <p:cNvSpPr/>
            <p:nvPr/>
          </p:nvSpPr>
          <p:spPr>
            <a:xfrm>
              <a:off x="1325799" y="376587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FINALIZAR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50" name="CuadroTexto 49"/>
          <p:cNvSpPr txBox="1"/>
          <p:nvPr/>
        </p:nvSpPr>
        <p:spPr>
          <a:xfrm>
            <a:off x="9210555" y="1778123"/>
            <a:ext cx="1633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MAÑANA PODRA PAGAR AL RECIBIR SUS PRODUCTOS</a:t>
            </a:r>
          </a:p>
          <a:p>
            <a:pPr algn="ctr"/>
            <a:endParaRPr lang="es-MX" b="1" dirty="0"/>
          </a:p>
          <a:p>
            <a:pPr algn="ctr"/>
            <a:r>
              <a:rPr lang="es-MX" b="1" dirty="0" smtClean="0"/>
              <a:t>GRACIAS</a:t>
            </a:r>
            <a:endParaRPr lang="es-MX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9339040" y="5160230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HORARIO</a:t>
            </a:r>
            <a:endParaRPr lang="es-MX" b="1" dirty="0"/>
          </a:p>
        </p:txBody>
      </p:sp>
      <p:sp>
        <p:nvSpPr>
          <p:cNvPr id="52" name="CuadroTexto 51"/>
          <p:cNvSpPr txBox="1"/>
          <p:nvPr/>
        </p:nvSpPr>
        <p:spPr>
          <a:xfrm>
            <a:off x="4450894" y="5960381"/>
            <a:ext cx="321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SI ELIGE PAGO CON TARJETA</a:t>
            </a:r>
          </a:p>
          <a:p>
            <a:pPr algn="ctr"/>
            <a:r>
              <a:rPr lang="es-MX" b="1" dirty="0" smtClean="0">
                <a:solidFill>
                  <a:srgbClr val="00B050"/>
                </a:solidFill>
              </a:rPr>
              <a:t>(VOLVER PANTALLA PRINCIPAL)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8256057" y="5934670"/>
            <a:ext cx="353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SI ELIGE PAGO EFECTIVO</a:t>
            </a:r>
          </a:p>
          <a:p>
            <a:pPr algn="ctr"/>
            <a:r>
              <a:rPr lang="es-MX" b="1" dirty="0" smtClean="0">
                <a:solidFill>
                  <a:srgbClr val="00B050"/>
                </a:solidFill>
              </a:rPr>
              <a:t>(VOLVER PANTALLA PRINCIPAL)</a:t>
            </a:r>
          </a:p>
          <a:p>
            <a:pPr algn="ctr"/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9461794" y="260635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19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0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490603" y="1356757"/>
            <a:ext cx="1839047" cy="3690432"/>
            <a:chOff x="1104538" y="1020931"/>
            <a:chExt cx="1772478" cy="351211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/>
            <a:srcRect l="26438" t="31087" r="53754" b="32340"/>
            <a:stretch/>
          </p:blipFill>
          <p:spPr>
            <a:xfrm>
              <a:off x="1224501" y="1423284"/>
              <a:ext cx="1561229" cy="184082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/>
            <a:srcRect l="23202" t="66574" r="50518" b="8514"/>
            <a:stretch/>
          </p:blipFill>
          <p:spPr>
            <a:xfrm>
              <a:off x="1224763" y="3264104"/>
              <a:ext cx="1561229" cy="83779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3796822"/>
              <a:ext cx="1558409" cy="382710"/>
            </a:xfrm>
            <a:prstGeom prst="rect">
              <a:avLst/>
            </a:prstGeom>
          </p:spPr>
        </p:pic>
      </p:grpSp>
      <p:sp>
        <p:nvSpPr>
          <p:cNvPr id="35" name="Rectángulo redondeado 34"/>
          <p:cNvSpPr/>
          <p:nvPr/>
        </p:nvSpPr>
        <p:spPr>
          <a:xfrm>
            <a:off x="3781765" y="574379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7739068" y="481078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2243" r="51342" b="11222"/>
          <a:stretch/>
        </p:blipFill>
        <p:spPr>
          <a:xfrm>
            <a:off x="7365918" y="1389767"/>
            <a:ext cx="1839047" cy="3690432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/>
          <a:srcRect l="23202" t="80106" r="50518" b="8514"/>
          <a:stretch/>
        </p:blipFill>
        <p:spPr>
          <a:xfrm>
            <a:off x="7493312" y="1779538"/>
            <a:ext cx="1616938" cy="2929200"/>
          </a:xfrm>
          <a:prstGeom prst="rect">
            <a:avLst/>
          </a:prstGeom>
        </p:spPr>
      </p:pic>
      <p:sp>
        <p:nvSpPr>
          <p:cNvPr id="42" name="CuadroTexto 41"/>
          <p:cNvSpPr txBox="1"/>
          <p:nvPr/>
        </p:nvSpPr>
        <p:spPr>
          <a:xfrm>
            <a:off x="3732707" y="5182122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PANTALLA 1 </a:t>
            </a:r>
            <a:endParaRPr lang="es-MX" b="1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133262" y="5551454"/>
            <a:ext cx="2553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TE ENVIA A PANTALLA DE REGISTRO O DE INICIO SESION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7493559" y="5109325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2 (REGISTRO)</a:t>
            </a:r>
            <a:endParaRPr lang="es-MX" b="1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967811" y="5689953"/>
            <a:ext cx="255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PARA INGRESAR DATOS Y HACER LOGIN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5686986" y="3067340"/>
            <a:ext cx="1397726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610856" y="1784106"/>
            <a:ext cx="150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 PRESIONA INGRESAR VA A ESTA PANTALLA</a:t>
            </a:r>
            <a:endParaRPr lang="es-MX" b="1" dirty="0"/>
          </a:p>
        </p:txBody>
      </p:sp>
      <p:sp>
        <p:nvSpPr>
          <p:cNvPr id="11" name="Rectángulo 10"/>
          <p:cNvSpPr/>
          <p:nvPr/>
        </p:nvSpPr>
        <p:spPr>
          <a:xfrm>
            <a:off x="1828800" y="481078"/>
            <a:ext cx="8712926" cy="6154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/>
          <a:srcRect l="26438" t="31087" r="53754" b="32340"/>
          <a:stretch/>
        </p:blipFill>
        <p:spPr>
          <a:xfrm>
            <a:off x="7673637" y="1814985"/>
            <a:ext cx="1256287" cy="132087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3202" t="66574" r="50518" b="8514"/>
          <a:stretch/>
        </p:blipFill>
        <p:spPr>
          <a:xfrm>
            <a:off x="7507631" y="3053118"/>
            <a:ext cx="1619864" cy="880332"/>
          </a:xfrm>
          <a:prstGeom prst="rect">
            <a:avLst/>
          </a:prstGeom>
        </p:spPr>
      </p:pic>
      <p:sp>
        <p:nvSpPr>
          <p:cNvPr id="27" name="Rectángulo redondeado 26"/>
          <p:cNvSpPr/>
          <p:nvPr/>
        </p:nvSpPr>
        <p:spPr>
          <a:xfrm>
            <a:off x="7611827" y="4209807"/>
            <a:ext cx="1379905" cy="2268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latin typeface="Bahnschrift" panose="020B0502040204020203" pitchFamily="34" charset="0"/>
              </a:rPr>
              <a:t>INGRESAR</a:t>
            </a:r>
            <a:endParaRPr lang="es-MX" sz="1200" b="1" dirty="0">
              <a:latin typeface="Bahnschrift" panose="020B0502040204020203" pitchFamily="34" charset="0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7613292" y="3666292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CELULAR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7613292" y="3944031"/>
            <a:ext cx="1400299" cy="18068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CONTRASEÑA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7611826" y="4483861"/>
            <a:ext cx="1379905" cy="2336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REGISTRATE</a:t>
            </a:r>
            <a:endParaRPr lang="es-MX" sz="1200" u="sng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57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002894" y="1101550"/>
            <a:ext cx="2095148" cy="4204352"/>
            <a:chOff x="1104538" y="1020931"/>
            <a:chExt cx="1772478" cy="3512113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11" name="Rectángulo redondeado 10"/>
            <p:cNvSpPr/>
            <p:nvPr/>
          </p:nvSpPr>
          <p:spPr>
            <a:xfrm>
              <a:off x="1351115" y="3713790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PAGAR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045256" y="1820113"/>
            <a:ext cx="195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EL TOTAL DE SU COMPRA ES:</a:t>
            </a:r>
            <a:endParaRPr lang="es-MX" b="1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1500600" y="349693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20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64198" y="5355690"/>
            <a:ext cx="150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METODO PAGO</a:t>
            </a:r>
            <a:endParaRPr lang="es-MX" b="1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5429158" y="288002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21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4990315" y="1075403"/>
            <a:ext cx="2095148" cy="4204352"/>
            <a:chOff x="1104538" y="1020931"/>
            <a:chExt cx="1772478" cy="3512113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sp>
        <p:nvSpPr>
          <p:cNvPr id="43" name="CuadroTexto 42"/>
          <p:cNvSpPr txBox="1"/>
          <p:nvPr/>
        </p:nvSpPr>
        <p:spPr>
          <a:xfrm>
            <a:off x="5283949" y="1879691"/>
            <a:ext cx="1633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ESTA ES LA PASARELA DE PAGO PAYPAL PARA INGRESAR DATOS DE TARJETA</a:t>
            </a:r>
            <a:endParaRPr lang="es-MX" b="1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002459" y="5302825"/>
            <a:ext cx="194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COBRO TARJETA</a:t>
            </a:r>
            <a:endParaRPr lang="es-MX" b="1" dirty="0"/>
          </a:p>
        </p:txBody>
      </p:sp>
      <p:grpSp>
        <p:nvGrpSpPr>
          <p:cNvPr id="46" name="Grupo 45"/>
          <p:cNvGrpSpPr/>
          <p:nvPr/>
        </p:nvGrpSpPr>
        <p:grpSpPr>
          <a:xfrm>
            <a:off x="8977736" y="906090"/>
            <a:ext cx="2095148" cy="4204352"/>
            <a:chOff x="1104538" y="1020931"/>
            <a:chExt cx="1772478" cy="3512113"/>
          </a:xfrm>
        </p:grpSpPr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49" name="Rectángulo redondeado 48"/>
            <p:cNvSpPr/>
            <p:nvPr/>
          </p:nvSpPr>
          <p:spPr>
            <a:xfrm>
              <a:off x="1325799" y="376587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FINALIZAR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50" name="CuadroTexto 49"/>
          <p:cNvSpPr txBox="1"/>
          <p:nvPr/>
        </p:nvSpPr>
        <p:spPr>
          <a:xfrm>
            <a:off x="9210555" y="1778123"/>
            <a:ext cx="1633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GRACIAS POR SU COMPRA SU PAGO QUEDO REGISTRADO</a:t>
            </a:r>
            <a:endParaRPr lang="es-MX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9339040" y="5160230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GRACIAS</a:t>
            </a:r>
            <a:endParaRPr lang="es-MX" b="1" dirty="0"/>
          </a:p>
        </p:txBody>
      </p:sp>
      <p:sp>
        <p:nvSpPr>
          <p:cNvPr id="52" name="CuadroTexto 51"/>
          <p:cNvSpPr txBox="1"/>
          <p:nvPr/>
        </p:nvSpPr>
        <p:spPr>
          <a:xfrm>
            <a:off x="4450894" y="5817355"/>
            <a:ext cx="3211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SE ENVIARA A LA PANTALLA PARA INGRESAR DATOS DE TARJETA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8274673" y="5830513"/>
            <a:ext cx="353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SE CONFIRMA PAGO Y AL PRESIONAR FINALIZAR VOLVEMOS A PANTALLA PRINCIPAL</a:t>
            </a:r>
          </a:p>
          <a:p>
            <a:pPr algn="ctr"/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9461794" y="260635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22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63473" y="2577414"/>
            <a:ext cx="3211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solidFill>
                  <a:srgbClr val="00B050"/>
                </a:solidFill>
              </a:rPr>
              <a:t>$5</a:t>
            </a:r>
            <a:endParaRPr lang="es-MX" sz="7200" b="1" dirty="0">
              <a:solidFill>
                <a:srgbClr val="00B050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5283949" y="4229567"/>
            <a:ext cx="1572067" cy="2662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latin typeface="Bahnschrift" panose="020B0502040204020203" pitchFamily="34" charset="0"/>
              </a:rPr>
              <a:t>PAGAR</a:t>
            </a:r>
            <a:endParaRPr lang="es-MX" sz="14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68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1886" y="23012"/>
            <a:ext cx="1168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/>
              <a:t>COMO COMENTARIO SE NECESITA PROGRAMAR LO NECESARIO EN BACK END (APP ADMINISTRADOR Y APP CLIENTE) Y FRONT END </a:t>
            </a:r>
            <a:endParaRPr lang="es-MX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23330" y="2217026"/>
            <a:ext cx="10345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solidFill>
                  <a:srgbClr val="00B050"/>
                </a:solidFill>
              </a:rPr>
              <a:t>NOTIFICACIONES PUSH PARA ENVIAR PROMOCIONES A CLIENTES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18827" y="2857496"/>
            <a:ext cx="10345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solidFill>
                  <a:srgbClr val="00B050"/>
                </a:solidFill>
              </a:rPr>
              <a:t>PODER MODIFICAR MANUALMENTE LOS REGISTROS DE LOS CLIENTES Y ELIMINAR O DESACTIVAR CLIENTES EN PLATAFORMA ADMINISTRADOR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18827" y="3780538"/>
            <a:ext cx="10345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solidFill>
                  <a:srgbClr val="00B050"/>
                </a:solidFill>
              </a:rPr>
              <a:t>BASES NECESARIAS PARA MODIFICAR PROMOCIONES, COBERTURAS Y PAQUETES Y PROGRAMACION PARA QUE SE APLIQUEN CORRECTAMENTE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3330" y="1207224"/>
            <a:ext cx="10345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solidFill>
                  <a:srgbClr val="00B050"/>
                </a:solidFill>
              </a:rPr>
              <a:t>CAPACIDAD DE ENVIAR TOTALES A CLIENTES PARA SU PAGO EN NOTIFICACION PUSH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18827" y="4811440"/>
            <a:ext cx="10345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 smtClean="0">
                <a:solidFill>
                  <a:srgbClr val="00B050"/>
                </a:solidFill>
              </a:rPr>
              <a:t>TENGO UNA PAGINA QUE ME PERMITE DESCARGAR TODOS LOS PEDIDOS A UN EXCEL EN UN ACOMODO EN ESPECIFICO.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01855" y="5750902"/>
            <a:ext cx="10345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FF0000"/>
                </a:solidFill>
              </a:rPr>
              <a:t>Y EN GENERAL LA PROGRAMACION NECESARIA PARA APLICAR LAS FUNCIONALIDADES QUE SE MENCIONAN EN ESTE ARCHIVO DE LA APP</a:t>
            </a:r>
          </a:p>
        </p:txBody>
      </p:sp>
    </p:spTree>
    <p:extLst>
      <p:ext uri="{BB962C8B-B14F-4D97-AF65-F5344CB8AC3E}">
        <p14:creationId xmlns:p14="http://schemas.microsoft.com/office/powerpoint/2010/main" val="376525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3798969" y="3436988"/>
            <a:ext cx="4126872" cy="1750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" name="Grupo 3"/>
          <p:cNvGrpSpPr/>
          <p:nvPr/>
        </p:nvGrpSpPr>
        <p:grpSpPr>
          <a:xfrm>
            <a:off x="8201193" y="1139795"/>
            <a:ext cx="3970413" cy="3690433"/>
            <a:chOff x="1104538" y="1020931"/>
            <a:chExt cx="3826694" cy="351211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sp>
          <p:nvSpPr>
            <p:cNvPr id="7" name="Rectángulo redondeado 6"/>
            <p:cNvSpPr/>
            <p:nvPr/>
          </p:nvSpPr>
          <p:spPr>
            <a:xfrm>
              <a:off x="3601276" y="3492088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BUSCAR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8" name="Rectángulo redondeado 7"/>
          <p:cNvSpPr/>
          <p:nvPr/>
        </p:nvSpPr>
        <p:spPr>
          <a:xfrm>
            <a:off x="8574343" y="337387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3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451588" y="5076238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PANTALLA 3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7925840" y="5445570"/>
            <a:ext cx="2553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VERIFICAR COBERTURA COMPARANDO UN CP CON LA BASE DE DATOS</a:t>
            </a:r>
            <a:endParaRPr lang="es-MX" b="1" dirty="0">
              <a:solidFill>
                <a:srgbClr val="00B050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870808" y="1126731"/>
            <a:ext cx="1839047" cy="3690432"/>
            <a:chOff x="1104538" y="1020931"/>
            <a:chExt cx="1772478" cy="3512113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3"/>
            <a:srcRect l="26438" t="31087" r="53754" b="32340"/>
            <a:stretch/>
          </p:blipFill>
          <p:spPr>
            <a:xfrm>
              <a:off x="1224501" y="1423284"/>
              <a:ext cx="1561229" cy="1620849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3"/>
            <a:srcRect l="23202" t="66574" r="50518" b="8514"/>
            <a:stretch/>
          </p:blipFill>
          <p:spPr>
            <a:xfrm>
              <a:off x="1224501" y="3007585"/>
              <a:ext cx="1561229" cy="837795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3796822"/>
              <a:ext cx="1558409" cy="382710"/>
            </a:xfrm>
            <a:prstGeom prst="rect">
              <a:avLst/>
            </a:prstGeom>
          </p:spPr>
        </p:pic>
        <p:sp>
          <p:nvSpPr>
            <p:cNvPr id="18" name="Rectángulo redondeado 17"/>
            <p:cNvSpPr/>
            <p:nvPr/>
          </p:nvSpPr>
          <p:spPr>
            <a:xfrm>
              <a:off x="1345454" y="3584057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INGRESAR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9" name="Rectángulo redondeado 18"/>
          <p:cNvSpPr/>
          <p:nvPr/>
        </p:nvSpPr>
        <p:spPr>
          <a:xfrm>
            <a:off x="2100378" y="4127793"/>
            <a:ext cx="1379905" cy="2336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u="sng" dirty="0" smtClean="0">
                <a:solidFill>
                  <a:srgbClr val="EC6C00"/>
                </a:solidFill>
                <a:latin typeface="Bahnschrift" panose="020B0502040204020203" pitchFamily="34" charset="0"/>
              </a:rPr>
              <a:t>REGISTRATE</a:t>
            </a:r>
            <a:endParaRPr lang="es-MX" sz="1200" u="sng" dirty="0">
              <a:solidFill>
                <a:srgbClr val="EC6C00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2161970" y="344353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112912" y="4952096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PANTALLA 1 </a:t>
            </a:r>
            <a:endParaRPr lang="es-MX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513467" y="5321428"/>
            <a:ext cx="2553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TE ENVIA A PANTALLA DE REGISTRO O DE INICIO SESION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203657" y="2949916"/>
            <a:ext cx="1397726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203657" y="1497261"/>
            <a:ext cx="150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 PRESIONA REGISTRATE VA A ESTA PANTALLA</a:t>
            </a:r>
            <a:endParaRPr lang="es-MX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680435" y="3396955"/>
            <a:ext cx="4385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2060"/>
                </a:solidFill>
              </a:rPr>
              <a:t>ESTA PANTALLA DEBE VERIFICAR COMPARANDO CON UNA BASE DE DATOS EN  DONDE ESTARAN REGISTRADOS POR NOSOTROS  LOS CODIGOS POSTALES DISPONIBLES.</a:t>
            </a:r>
          </a:p>
          <a:p>
            <a:pPr algn="ctr"/>
            <a:r>
              <a:rPr lang="es-MX" b="1" dirty="0" smtClean="0">
                <a:solidFill>
                  <a:srgbClr val="002060"/>
                </a:solidFill>
              </a:rPr>
              <a:t>(PERMITIR MAXIMO 5 CARACTERES)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965029" y="337388"/>
            <a:ext cx="2433006" cy="6298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309490" y="1549512"/>
            <a:ext cx="1644326" cy="2896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/>
          <p:nvPr/>
        </p:nvSpPr>
        <p:spPr>
          <a:xfrm>
            <a:off x="8391172" y="2090605"/>
            <a:ext cx="1502228" cy="1645815"/>
          </a:xfrm>
          <a:prstGeom prst="rect">
            <a:avLst/>
          </a:prstGeom>
          <a:solidFill>
            <a:srgbClr val="EC6C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8451157" y="3396136"/>
            <a:ext cx="1379905" cy="2336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latin typeface="Bahnschrift" panose="020B0502040204020203" pitchFamily="34" charset="0"/>
              </a:rPr>
              <a:t>BUSCAR</a:t>
            </a:r>
            <a:endParaRPr lang="es-MX" sz="1400" b="1" dirty="0">
              <a:latin typeface="Bahnschrift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391172" y="2166190"/>
            <a:ext cx="1502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Bahnschrift SemiBold" panose="020B0502040204020203" pitchFamily="34" charset="0"/>
              </a:rPr>
              <a:t>INGRESA TU CODIGO POSTAL</a:t>
            </a:r>
          </a:p>
          <a:p>
            <a:pPr algn="ctr"/>
            <a:endParaRPr lang="es-MX" sz="1600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508724" y="2891168"/>
            <a:ext cx="1268092" cy="21451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CODIGO POSTAL</a:t>
            </a:r>
            <a:endParaRPr lang="es-MX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309561" y="1745589"/>
            <a:ext cx="1644255" cy="1922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3"/>
          <a:srcRect l="23202" t="69327" r="50518" b="24053"/>
          <a:stretch/>
        </p:blipFill>
        <p:spPr>
          <a:xfrm>
            <a:off x="8503696" y="1763357"/>
            <a:ext cx="1291873" cy="186552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3"/>
          <a:srcRect l="26438" t="31087" r="53754" b="32340"/>
          <a:stretch/>
        </p:blipFill>
        <p:spPr>
          <a:xfrm>
            <a:off x="9002290" y="3827794"/>
            <a:ext cx="400824" cy="4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6708056" y="860770"/>
            <a:ext cx="1839047" cy="3690432"/>
            <a:chOff x="1104538" y="1020931"/>
            <a:chExt cx="1772478" cy="3512113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33" name="Rectángulo redondeado 32"/>
            <p:cNvSpPr/>
            <p:nvPr/>
          </p:nvSpPr>
          <p:spPr>
            <a:xfrm>
              <a:off x="1351115" y="352981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ENVIAR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35" name="Rectángulo redondeado 34"/>
          <p:cNvSpPr/>
          <p:nvPr/>
        </p:nvSpPr>
        <p:spPr>
          <a:xfrm>
            <a:off x="3636961" y="96714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4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7087080" y="144856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5</a:t>
            </a:r>
            <a:endParaRPr lang="es-MX" sz="5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3526310" y="4606079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REGISTRATE </a:t>
            </a:r>
            <a:endParaRPr lang="es-MX" b="1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084228" y="5218736"/>
            <a:ext cx="2553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SI SU CODIGO POSTAL ESTA EN NUESTRA BASE SE IRA A ESTA PANTALLA PARA REGISTRO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28917" y="4670069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PANTALLA 3</a:t>
            </a:r>
            <a:endParaRPr lang="es-MX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6350717" y="5046194"/>
            <a:ext cx="2553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VERIFICAR COBERTURA COMPARANDO UN CP CON LA BASE DE DATOS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6937626" y="2789135"/>
            <a:ext cx="1427199" cy="3630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INGRESA CODIGO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6937626" y="1555301"/>
            <a:ext cx="1502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/>
              <a:t>ENVIAMOS UN MENSAJE A TU CELULAR CON EL CODIGO </a:t>
            </a:r>
            <a:endParaRPr lang="es-MX" sz="1600" b="1" dirty="0"/>
          </a:p>
        </p:txBody>
      </p:sp>
      <p:grpSp>
        <p:nvGrpSpPr>
          <p:cNvPr id="38" name="Grupo 37"/>
          <p:cNvGrpSpPr/>
          <p:nvPr/>
        </p:nvGrpSpPr>
        <p:grpSpPr>
          <a:xfrm>
            <a:off x="3284206" y="829620"/>
            <a:ext cx="1839047" cy="3690432"/>
            <a:chOff x="1104538" y="1020931"/>
            <a:chExt cx="1772478" cy="3512113"/>
          </a:xfrm>
        </p:grpSpPr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52" name="Rectángulo redondeado 51"/>
            <p:cNvSpPr/>
            <p:nvPr/>
          </p:nvSpPr>
          <p:spPr>
            <a:xfrm>
              <a:off x="1325798" y="3723454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REGISTRARME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53" name="Rectángulo redondeado 52"/>
          <p:cNvSpPr/>
          <p:nvPr/>
        </p:nvSpPr>
        <p:spPr>
          <a:xfrm>
            <a:off x="3513776" y="1730742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NOMBRE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2986150" y="1249654"/>
            <a:ext cx="24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 TENEMOS COBERTURA </a:t>
            </a:r>
          </a:p>
          <a:p>
            <a:pPr algn="ctr"/>
            <a:r>
              <a:rPr lang="es-MX" sz="1200" b="1" dirty="0" smtClean="0"/>
              <a:t>REGISTRATE</a:t>
            </a:r>
            <a:endParaRPr lang="es-MX" sz="1200" b="1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493382" y="1991019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CELULAR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ctángulo redondeado 61"/>
          <p:cNvSpPr/>
          <p:nvPr/>
        </p:nvSpPr>
        <p:spPr>
          <a:xfrm>
            <a:off x="3503577" y="2251296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CALLE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3513775" y="2534807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COLONIA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3495734" y="2789991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NUMERO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3493381" y="3045175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CRUCES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3485536" y="3328600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CORREO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8784146" y="2236033"/>
            <a:ext cx="3407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2060"/>
                </a:solidFill>
              </a:rPr>
              <a:t>DE AQUÍ NOS IREMOS A LA PANTALLA PRINCIPAL – (SI NO ES CORRECTO EL CODIGO SE BORRARA LO ESCRITO Y APARECERA UNA LEYENDA DE CODIGO INCORRECTO SE ENVIARA DE NUEVO 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392590" y="3759168"/>
            <a:ext cx="255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 IR ATRAS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996743" y="3915352"/>
            <a:ext cx="2553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/>
              <a:t>IR A PANTALLA PRINCIPAL</a:t>
            </a:r>
            <a:endParaRPr lang="es-MX" sz="1100" b="1" dirty="0"/>
          </a:p>
        </p:txBody>
      </p:sp>
      <p:sp>
        <p:nvSpPr>
          <p:cNvPr id="44" name="Título 1"/>
          <p:cNvSpPr txBox="1">
            <a:spLocks/>
          </p:cNvSpPr>
          <p:nvPr/>
        </p:nvSpPr>
        <p:spPr>
          <a:xfrm>
            <a:off x="-115730" y="1113844"/>
            <a:ext cx="3303459" cy="33252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/>
              <a:t>SI  TENEMOS COBERTURA IRA A REGISTRO</a:t>
            </a:r>
            <a:endParaRPr lang="es-MX" sz="4000" b="1" dirty="0"/>
          </a:p>
        </p:txBody>
      </p:sp>
      <p:sp>
        <p:nvSpPr>
          <p:cNvPr id="45" name="Rectángulo 44"/>
          <p:cNvSpPr/>
          <p:nvPr/>
        </p:nvSpPr>
        <p:spPr>
          <a:xfrm>
            <a:off x="3095297" y="76585"/>
            <a:ext cx="2542655" cy="6520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54"/>
          <p:cNvSpPr/>
          <p:nvPr/>
        </p:nvSpPr>
        <p:spPr>
          <a:xfrm>
            <a:off x="6356251" y="68521"/>
            <a:ext cx="2542655" cy="6520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01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9091" y="2241336"/>
            <a:ext cx="3629297" cy="1325563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SI NO TENEMOS COBERTURA IRA A ESTA PANTALLA</a:t>
            </a:r>
            <a:endParaRPr lang="es-MX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550589" y="4389662"/>
            <a:ext cx="206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2 NO COBERTURA</a:t>
            </a:r>
            <a:endParaRPr lang="es-MX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16860" y="5086695"/>
            <a:ext cx="3250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PANTALLA SIN COBERTURA DANDO OPCION DE AGREGAR UN CORREO Y GUARDARLO EN NUESTRA BASE DE DATOS, REGRESARA A LA PANTALLA INICIO DESPUES DE PICAR ENVIAR</a:t>
            </a:r>
            <a:endParaRPr lang="es-MX" sz="1600" b="1" dirty="0">
              <a:solidFill>
                <a:srgbClr val="00B050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6606242" y="534196"/>
            <a:ext cx="1839047" cy="3690432"/>
            <a:chOff x="1104538" y="1020931"/>
            <a:chExt cx="1772478" cy="3512113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9" name="Rectángulo redondeado 8"/>
            <p:cNvSpPr/>
            <p:nvPr/>
          </p:nvSpPr>
          <p:spPr>
            <a:xfrm>
              <a:off x="1325798" y="3871794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ENVIAR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0" name="Rectángulo redondeado 9"/>
          <p:cNvSpPr/>
          <p:nvPr/>
        </p:nvSpPr>
        <p:spPr>
          <a:xfrm>
            <a:off x="6825614" y="3271896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CODIGO POSTAL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689402" y="1088236"/>
            <a:ext cx="1689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/>
              <a:t>NO TENEMOS COBERTURA PERO MUY PRONTO ESTAREMOS EN TU COLONIA DEJANOS TU CORREO Y CODIGO POSTAL Y TE AVISAREMOS</a:t>
            </a:r>
            <a:endParaRPr lang="es-MX" sz="1400" b="1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807006" y="2993806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CORREO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812971" y="192499"/>
            <a:ext cx="3461658" cy="6520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80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rgbClr val="EC6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 smtClean="0"/>
              <a:t>PANTALLAS CATEGORIAS</a:t>
            </a:r>
            <a:endParaRPr lang="es-MX" sz="5400" b="1" dirty="0"/>
          </a:p>
        </p:txBody>
      </p:sp>
    </p:spTree>
    <p:extLst>
      <p:ext uri="{BB962C8B-B14F-4D97-AF65-F5344CB8AC3E}">
        <p14:creationId xmlns:p14="http://schemas.microsoft.com/office/powerpoint/2010/main" val="136722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535980" y="166072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87192" y="4686363"/>
            <a:ext cx="206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PRINCIPAL</a:t>
            </a:r>
            <a:endParaRPr lang="es-MX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44800" y="5384344"/>
            <a:ext cx="286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ESTA SERA LA PANTALLA PRINCIPAL </a:t>
            </a:r>
            <a:endParaRPr lang="es-MX" b="1" dirty="0">
              <a:solidFill>
                <a:srgbClr val="00B05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34337" y="166072"/>
            <a:ext cx="2447555" cy="4627997"/>
            <a:chOff x="1104538" y="1020931"/>
            <a:chExt cx="1772478" cy="3512113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13164"/>
          <a:stretch/>
        </p:blipFill>
        <p:spPr bwMode="auto">
          <a:xfrm>
            <a:off x="926584" y="690850"/>
            <a:ext cx="1868083" cy="33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l="23202" t="66574" r="50518" b="23558"/>
          <a:stretch/>
        </p:blipFill>
        <p:spPr>
          <a:xfrm>
            <a:off x="844433" y="668334"/>
            <a:ext cx="1165595" cy="250930"/>
          </a:xfrm>
          <a:prstGeom prst="rect">
            <a:avLst/>
          </a:prstGeom>
        </p:spPr>
      </p:pic>
      <p:cxnSp>
        <p:nvCxnSpPr>
          <p:cNvPr id="17" name="Conector recto de flecha 16"/>
          <p:cNvCxnSpPr>
            <a:stCxn id="14" idx="3"/>
          </p:cNvCxnSpPr>
          <p:nvPr/>
        </p:nvCxnSpPr>
        <p:spPr>
          <a:xfrm flipV="1">
            <a:off x="2877283" y="967932"/>
            <a:ext cx="1440213" cy="2667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905204" y="786750"/>
            <a:ext cx="265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UNA SECCION DE PROMOCIONES PERSONALIZABLES A CADA CLIENTE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22" name="Conector recto de flecha 21"/>
          <p:cNvCxnSpPr>
            <a:stCxn id="21" idx="3"/>
          </p:cNvCxnSpPr>
          <p:nvPr/>
        </p:nvCxnSpPr>
        <p:spPr>
          <a:xfrm flipV="1">
            <a:off x="3056169" y="3288271"/>
            <a:ext cx="784966" cy="109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655061" y="3433232"/>
            <a:ext cx="278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CATEGORIAS DE PRODUCTOS A ELEGIR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2785739" y="546048"/>
            <a:ext cx="896424" cy="4774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2946611" y="268249"/>
            <a:ext cx="278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VER CARRITO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727368" y="4132843"/>
            <a:ext cx="2158966" cy="17287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/>
          <p:cNvSpPr txBox="1"/>
          <p:nvPr/>
        </p:nvSpPr>
        <p:spPr>
          <a:xfrm>
            <a:off x="745845" y="4115526"/>
            <a:ext cx="7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/>
              <a:t>PEDIDOS</a:t>
            </a:r>
            <a:endParaRPr lang="es-MX" sz="11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407197" y="4123123"/>
            <a:ext cx="738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/>
              <a:t>PERFIL</a:t>
            </a:r>
            <a:endParaRPr lang="es-MX" sz="1100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147844" y="4112097"/>
            <a:ext cx="738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/>
              <a:t>AYUDA</a:t>
            </a:r>
            <a:endParaRPr lang="es-MX" sz="1100" b="1" dirty="0"/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2807039" y="4242548"/>
            <a:ext cx="892251" cy="4790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V="1">
            <a:off x="2822958" y="2430894"/>
            <a:ext cx="1344093" cy="244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3377693" y="4640196"/>
            <a:ext cx="278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SECCION OPCIONES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31398" y="8096"/>
            <a:ext cx="3081218" cy="6022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3" name="Picture 2" descr="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57868"/>
          <a:stretch/>
        </p:blipFill>
        <p:spPr bwMode="auto">
          <a:xfrm>
            <a:off x="868053" y="963039"/>
            <a:ext cx="1868083" cy="5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2451630" y="640895"/>
            <a:ext cx="388229" cy="37191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Rectángulo 74"/>
          <p:cNvSpPr/>
          <p:nvPr/>
        </p:nvSpPr>
        <p:spPr>
          <a:xfrm>
            <a:off x="766984" y="1987079"/>
            <a:ext cx="2012066" cy="58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dirty="0"/>
          </a:p>
        </p:txBody>
      </p:sp>
      <p:sp>
        <p:nvSpPr>
          <p:cNvPr id="73" name="Rectángulo 72"/>
          <p:cNvSpPr/>
          <p:nvPr/>
        </p:nvSpPr>
        <p:spPr>
          <a:xfrm>
            <a:off x="792827" y="2006305"/>
            <a:ext cx="974461" cy="627006"/>
          </a:xfrm>
          <a:prstGeom prst="rect">
            <a:avLst/>
          </a:prstGeom>
          <a:solidFill>
            <a:srgbClr val="EC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VER PROMOS</a:t>
            </a:r>
            <a:endParaRPr lang="es-MX" sz="1400" b="1" dirty="0"/>
          </a:p>
        </p:txBody>
      </p:sp>
      <p:sp>
        <p:nvSpPr>
          <p:cNvPr id="74" name="Rectángulo 73"/>
          <p:cNvSpPr/>
          <p:nvPr/>
        </p:nvSpPr>
        <p:spPr>
          <a:xfrm>
            <a:off x="1817457" y="1987079"/>
            <a:ext cx="974461" cy="627006"/>
          </a:xfrm>
          <a:prstGeom prst="rect">
            <a:avLst/>
          </a:prstGeom>
          <a:solidFill>
            <a:srgbClr val="EC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VER PAQUETES</a:t>
            </a:r>
            <a:endParaRPr lang="es-MX" sz="1400" b="1" dirty="0"/>
          </a:p>
        </p:txBody>
      </p:sp>
      <p:sp>
        <p:nvSpPr>
          <p:cNvPr id="76" name="CuadroTexto 75"/>
          <p:cNvSpPr txBox="1"/>
          <p:nvPr/>
        </p:nvSpPr>
        <p:spPr>
          <a:xfrm>
            <a:off x="4023360" y="2209288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AQUÍ PODRA DAR CLICK EL CLIENTE PARA VERLAS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64149" y="909330"/>
            <a:ext cx="2013134" cy="65071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35" b="7601"/>
          <a:stretch/>
        </p:blipFill>
        <p:spPr bwMode="auto">
          <a:xfrm>
            <a:off x="698923" y="2378160"/>
            <a:ext cx="2156915" cy="17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00" b="45153"/>
          <a:stretch/>
        </p:blipFill>
        <p:spPr bwMode="auto">
          <a:xfrm>
            <a:off x="725936" y="1752911"/>
            <a:ext cx="2129902" cy="69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640239" y="2439686"/>
            <a:ext cx="2415930" cy="17190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/>
          <p:cNvSpPr/>
          <p:nvPr/>
        </p:nvSpPr>
        <p:spPr>
          <a:xfrm>
            <a:off x="770958" y="1577366"/>
            <a:ext cx="2008091" cy="180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878552" y="1553586"/>
            <a:ext cx="1932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/>
              <a:t>PROMOCIONES DISPONIBLES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316883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7611030" y="620689"/>
            <a:ext cx="2420074" cy="4824768"/>
            <a:chOff x="2374437" y="559476"/>
            <a:chExt cx="2027446" cy="4627997"/>
          </a:xfrm>
        </p:grpSpPr>
        <p:grpSp>
          <p:nvGrpSpPr>
            <p:cNvPr id="24" name="Grupo 23"/>
            <p:cNvGrpSpPr/>
            <p:nvPr/>
          </p:nvGrpSpPr>
          <p:grpSpPr>
            <a:xfrm>
              <a:off x="2374437" y="559476"/>
              <a:ext cx="2027446" cy="4627997"/>
              <a:chOff x="1104538" y="1020931"/>
              <a:chExt cx="1772478" cy="3512113"/>
            </a:xfrm>
          </p:grpSpPr>
          <p:pic>
            <p:nvPicPr>
              <p:cNvPr id="33" name="Imagen 3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43" t="12243" r="51342" b="11222"/>
              <a:stretch/>
            </p:blipFill>
            <p:spPr>
              <a:xfrm>
                <a:off x="1104538" y="1020931"/>
                <a:ext cx="1772478" cy="3512113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3"/>
              <a:srcRect l="23202" t="80106" r="50518" b="8514"/>
              <a:stretch/>
            </p:blipFill>
            <p:spPr>
              <a:xfrm>
                <a:off x="1227321" y="1378285"/>
                <a:ext cx="1558409" cy="2801247"/>
              </a:xfrm>
              <a:prstGeom prst="rect">
                <a:avLst/>
              </a:prstGeom>
            </p:spPr>
          </p:pic>
        </p:grpSp>
        <p:pic>
          <p:nvPicPr>
            <p:cNvPr id="31" name="Picture 2" descr="Imag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10" t="78437" b="17669"/>
            <a:stretch/>
          </p:blipFill>
          <p:spPr bwMode="auto">
            <a:xfrm>
              <a:off x="3297497" y="3996004"/>
              <a:ext cx="923631" cy="14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o 3"/>
          <p:cNvGrpSpPr/>
          <p:nvPr/>
        </p:nvGrpSpPr>
        <p:grpSpPr>
          <a:xfrm>
            <a:off x="2374437" y="559476"/>
            <a:ext cx="2027446" cy="4627997"/>
            <a:chOff x="2374437" y="559476"/>
            <a:chExt cx="2027446" cy="4627997"/>
          </a:xfrm>
        </p:grpSpPr>
        <p:grpSp>
          <p:nvGrpSpPr>
            <p:cNvPr id="5" name="Grupo 4"/>
            <p:cNvGrpSpPr/>
            <p:nvPr/>
          </p:nvGrpSpPr>
          <p:grpSpPr>
            <a:xfrm>
              <a:off x="2374437" y="559476"/>
              <a:ext cx="2027446" cy="4627997"/>
              <a:chOff x="1104538" y="1020931"/>
              <a:chExt cx="1772478" cy="3512113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43" t="12243" r="51342" b="11222"/>
              <a:stretch/>
            </p:blipFill>
            <p:spPr>
              <a:xfrm>
                <a:off x="1104538" y="1020931"/>
                <a:ext cx="1772478" cy="3512113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 rotWithShape="1">
              <a:blip r:embed="rId3"/>
              <a:srcRect l="23202" t="80106" r="50518" b="8514"/>
              <a:stretch/>
            </p:blipFill>
            <p:spPr>
              <a:xfrm>
                <a:off x="1227321" y="1378285"/>
                <a:ext cx="1558409" cy="2801247"/>
              </a:xfrm>
              <a:prstGeom prst="rect">
                <a:avLst/>
              </a:prstGeom>
            </p:spPr>
          </p:pic>
        </p:grpSp>
        <p:pic>
          <p:nvPicPr>
            <p:cNvPr id="3074" name="Picture 2" descr="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70"/>
            <a:stretch/>
          </p:blipFill>
          <p:spPr bwMode="auto">
            <a:xfrm>
              <a:off x="2500472" y="1030370"/>
              <a:ext cx="1811403" cy="369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ángulo redondeado 7"/>
            <p:cNvSpPr/>
            <p:nvPr/>
          </p:nvSpPr>
          <p:spPr>
            <a:xfrm>
              <a:off x="2593424" y="4274084"/>
              <a:ext cx="1627704" cy="276651"/>
            </a:xfrm>
            <a:prstGeom prst="roundRect">
              <a:avLst/>
            </a:pr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b="1" dirty="0" smtClean="0">
                  <a:latin typeface="Bahnschrift" panose="020B0502040204020203" pitchFamily="34" charset="0"/>
                </a:rPr>
                <a:t>Continuar La Compra</a:t>
              </a:r>
              <a:endParaRPr lang="es-MX" sz="1100" b="1" dirty="0">
                <a:latin typeface="Bahnschrift" panose="020B0502040204020203" pitchFamily="34" charset="0"/>
              </a:endParaRP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3704664" y="3381154"/>
              <a:ext cx="516464" cy="202019"/>
            </a:xfrm>
            <a:prstGeom prst="roundRect">
              <a:avLst/>
            </a:pr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b="1" dirty="0" smtClean="0">
                  <a:latin typeface="Bahnschrift" panose="020B0502040204020203" pitchFamily="34" charset="0"/>
                </a:rPr>
                <a:t>-  1  +</a:t>
              </a:r>
              <a:endParaRPr lang="es-MX" sz="1000" b="1" dirty="0">
                <a:latin typeface="Bahnschrift" panose="020B0502040204020203" pitchFamily="34" charset="0"/>
              </a:endParaRPr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3704664" y="2833679"/>
              <a:ext cx="516464" cy="202019"/>
            </a:xfrm>
            <a:prstGeom prst="roundRect">
              <a:avLst/>
            </a:pr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b="1" dirty="0" smtClean="0">
                  <a:latin typeface="Bahnschrift" panose="020B0502040204020203" pitchFamily="34" charset="0"/>
                </a:rPr>
                <a:t>-  1  +</a:t>
              </a:r>
              <a:endParaRPr lang="es-MX" sz="1000" b="1" dirty="0">
                <a:latin typeface="Bahnschrift" panose="020B0502040204020203" pitchFamily="34" charset="0"/>
              </a:endParaRP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3704664" y="2227727"/>
              <a:ext cx="516464" cy="202019"/>
            </a:xfrm>
            <a:prstGeom prst="roundRect">
              <a:avLst/>
            </a:pr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b="1" dirty="0" smtClean="0">
                  <a:latin typeface="Bahnschrift" panose="020B0502040204020203" pitchFamily="34" charset="0"/>
                </a:rPr>
                <a:t>-  1  +</a:t>
              </a:r>
              <a:endParaRPr lang="es-MX" sz="1000" b="1" dirty="0">
                <a:latin typeface="Bahnschrift" panose="020B0502040204020203" pitchFamily="34" charset="0"/>
              </a:endParaRPr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3704664" y="1665482"/>
              <a:ext cx="516464" cy="202019"/>
            </a:xfrm>
            <a:prstGeom prst="roundRect">
              <a:avLst/>
            </a:pr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b="1" dirty="0" smtClean="0">
                  <a:latin typeface="Bahnschrift" panose="020B0502040204020203" pitchFamily="34" charset="0"/>
                </a:rPr>
                <a:t>-  1  +</a:t>
              </a:r>
              <a:endParaRPr lang="es-MX" sz="1000" b="1" dirty="0">
                <a:latin typeface="Bahnschrift" panose="020B0502040204020203" pitchFamily="34" charset="0"/>
              </a:endParaRPr>
            </a:p>
          </p:txBody>
        </p:sp>
        <p:pic>
          <p:nvPicPr>
            <p:cNvPr id="15" name="Picture 2" descr="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10" t="78437" b="17669"/>
            <a:stretch/>
          </p:blipFill>
          <p:spPr bwMode="auto">
            <a:xfrm>
              <a:off x="3297497" y="3996004"/>
              <a:ext cx="923631" cy="14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uadroTexto 13"/>
            <p:cNvSpPr txBox="1"/>
            <p:nvPr/>
          </p:nvSpPr>
          <p:spPr>
            <a:xfrm>
              <a:off x="3485796" y="3916543"/>
              <a:ext cx="871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rgbClr val="00B050"/>
                  </a:solidFill>
                  <a:latin typeface="Bahnschrift SemiBold Condensed" panose="020B0502040204020203" pitchFamily="34" charset="0"/>
                </a:rPr>
                <a:t>$1352.00</a:t>
              </a:r>
              <a:endParaRPr lang="es-MX" sz="1200" b="1" dirty="0">
                <a:solidFill>
                  <a:srgbClr val="00B050"/>
                </a:solidFill>
                <a:latin typeface="Bahnschrift SemiBold Condensed" panose="020B0502040204020203" pitchFamily="34" charset="0"/>
              </a:endParaRPr>
            </a:p>
          </p:txBody>
        </p:sp>
      </p:grpSp>
      <p:sp>
        <p:nvSpPr>
          <p:cNvPr id="16" name="Título 1"/>
          <p:cNvSpPr txBox="1">
            <a:spLocks/>
          </p:cNvSpPr>
          <p:nvPr/>
        </p:nvSpPr>
        <p:spPr>
          <a:xfrm>
            <a:off x="212309" y="2461644"/>
            <a:ext cx="2072120" cy="738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/>
              <a:t>Carrito Compra</a:t>
            </a:r>
            <a:endParaRPr lang="es-MX" sz="4000" b="1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4854685" y="2328736"/>
            <a:ext cx="2072120" cy="738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/>
              <a:t>Siguiente</a:t>
            </a:r>
            <a:endParaRPr lang="es-MX" sz="4000" b="1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2722984" y="1207964"/>
            <a:ext cx="1498144" cy="2482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050" b="1" dirty="0" smtClean="0">
                <a:solidFill>
                  <a:schemeClr val="bg2">
                    <a:lumMod val="50000"/>
                  </a:schemeClr>
                </a:solidFill>
              </a:rPr>
              <a:t>Regresar a Categorias</a:t>
            </a:r>
            <a:endParaRPr lang="es-MX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6" name="Picture 4" descr="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9" b="78803"/>
          <a:stretch/>
        </p:blipFill>
        <p:spPr bwMode="auto">
          <a:xfrm>
            <a:off x="7800201" y="1111604"/>
            <a:ext cx="2101929" cy="76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64" b="6692"/>
          <a:stretch/>
        </p:blipFill>
        <p:spPr bwMode="auto">
          <a:xfrm>
            <a:off x="7807209" y="4056277"/>
            <a:ext cx="2101929" cy="90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1" b="23823"/>
          <a:stretch/>
        </p:blipFill>
        <p:spPr bwMode="auto">
          <a:xfrm>
            <a:off x="7807209" y="1881288"/>
            <a:ext cx="2101929" cy="95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/>
          <p:cNvSpPr txBox="1">
            <a:spLocks/>
          </p:cNvSpPr>
          <p:nvPr/>
        </p:nvSpPr>
        <p:spPr>
          <a:xfrm>
            <a:off x="8071995" y="1256789"/>
            <a:ext cx="1498144" cy="2482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050" b="1" dirty="0" smtClean="0">
                <a:solidFill>
                  <a:schemeClr val="bg2">
                    <a:lumMod val="50000"/>
                  </a:schemeClr>
                </a:solidFill>
              </a:rPr>
              <a:t>Regresar a Carrito</a:t>
            </a:r>
            <a:endParaRPr lang="es-MX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5" name="Conector recto 34"/>
          <p:cNvCxnSpPr/>
          <p:nvPr/>
        </p:nvCxnSpPr>
        <p:spPr>
          <a:xfrm>
            <a:off x="7835784" y="2755367"/>
            <a:ext cx="2008136" cy="0"/>
          </a:xfrm>
          <a:prstGeom prst="line">
            <a:avLst/>
          </a:prstGeom>
          <a:ln w="28575">
            <a:solidFill>
              <a:srgbClr val="EC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7854105" y="4102667"/>
            <a:ext cx="2008136" cy="0"/>
          </a:xfrm>
          <a:prstGeom prst="line">
            <a:avLst/>
          </a:prstGeom>
          <a:ln w="28575">
            <a:solidFill>
              <a:srgbClr val="EC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9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025299" y="5245844"/>
            <a:ext cx="2867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B050"/>
                </a:solidFill>
              </a:rPr>
              <a:t>UNA PANTALLA DONDE MUESTRE LOS PRODUCTOS AGREGADOS Y UNA SECCION DONDE INGRESAR COMENTARIOS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237055" y="1859440"/>
            <a:ext cx="4673338" cy="3101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5524492" y="1802800"/>
            <a:ext cx="43859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2060"/>
                </a:solidFill>
              </a:rPr>
              <a:t>YA EXISTE ESTA SECCION DE CARRITO QUE INCLUYE UN AREA PARA HACER COMENTARIOS.</a:t>
            </a: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r>
              <a:rPr lang="es-MX" b="1" dirty="0" smtClean="0">
                <a:solidFill>
                  <a:srgbClr val="002060"/>
                </a:solidFill>
              </a:rPr>
              <a:t>HAY QUE AGREGAR Y PROGRAMAR PARA QUE EL CLIENTE SELECCIONE LA PROMO QUE TIENE DISPONIBLE Y QUE SE APLIQUE EN SU COBRO..</a:t>
            </a: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r>
              <a:rPr lang="es-MX" b="1" dirty="0" smtClean="0">
                <a:solidFill>
                  <a:srgbClr val="002060"/>
                </a:solidFill>
              </a:rPr>
              <a:t>ESTE CALCULO HAY QUE HACERLO PARA APLICAR SU DESCUENTO</a:t>
            </a:r>
            <a:endParaRPr lang="es-MX" b="1" dirty="0">
              <a:solidFill>
                <a:srgbClr val="002060"/>
              </a:solidFill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1265062" y="219134"/>
            <a:ext cx="2095148" cy="4204352"/>
            <a:chOff x="1104538" y="1020931"/>
            <a:chExt cx="1772478" cy="3512113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34" name="Rectángulo redondeado 33"/>
            <p:cNvSpPr/>
            <p:nvPr/>
          </p:nvSpPr>
          <p:spPr>
            <a:xfrm>
              <a:off x="1355258" y="3854543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 smtClean="0">
                  <a:latin typeface="Bahnschrift" panose="020B0502040204020203" pitchFamily="34" charset="0"/>
                </a:rPr>
                <a:t>SIGUIENTE</a:t>
              </a:r>
              <a:endParaRPr lang="es-MX" sz="1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35" name="CuadroTexto 34"/>
          <p:cNvSpPr txBox="1"/>
          <p:nvPr/>
        </p:nvSpPr>
        <p:spPr>
          <a:xfrm>
            <a:off x="1530477" y="991488"/>
            <a:ext cx="1633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ELIGE TU HORARIO DE ENTREGA</a:t>
            </a:r>
            <a:endParaRPr lang="es-MX" b="1" dirty="0"/>
          </a:p>
        </p:txBody>
      </p:sp>
      <p:pic>
        <p:nvPicPr>
          <p:cNvPr id="36" name="Picture 6" descr="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" b="6104"/>
          <a:stretch/>
        </p:blipFill>
        <p:spPr bwMode="auto">
          <a:xfrm>
            <a:off x="1412149" y="646923"/>
            <a:ext cx="1840157" cy="34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3"/>
          <a:srcRect l="23202" t="80106" r="50518" b="8514"/>
          <a:stretch/>
        </p:blipFill>
        <p:spPr>
          <a:xfrm>
            <a:off x="1426402" y="1812050"/>
            <a:ext cx="1842109" cy="2065418"/>
          </a:xfrm>
          <a:prstGeom prst="rect">
            <a:avLst/>
          </a:prstGeom>
        </p:spPr>
      </p:pic>
      <p:sp>
        <p:nvSpPr>
          <p:cNvPr id="38" name="CuadroTexto 37"/>
          <p:cNvSpPr txBox="1"/>
          <p:nvPr/>
        </p:nvSpPr>
        <p:spPr>
          <a:xfrm>
            <a:off x="1699551" y="4654311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PANTALLA CARRITO</a:t>
            </a:r>
            <a:endParaRPr lang="es-MX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233273" y="1855364"/>
            <a:ext cx="2195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ELIGE UNA PROMOCION DISPONIBLE</a:t>
            </a:r>
            <a:endParaRPr lang="es-MX" sz="1200" b="1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1755268" y="2302842"/>
            <a:ext cx="1207834" cy="2359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ENVIO GRATIS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1743539" y="2618768"/>
            <a:ext cx="1207834" cy="2359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25% DESCTO</a:t>
            </a:r>
            <a:endParaRPr lang="es-MX" sz="12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1539373" y="3589017"/>
            <a:ext cx="1572067" cy="2662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latin typeface="Bahnschrift" panose="020B0502040204020203" pitchFamily="34" charset="0"/>
              </a:rPr>
              <a:t>PAGAR</a:t>
            </a:r>
            <a:endParaRPr lang="es-MX" sz="1400" b="1" dirty="0">
              <a:latin typeface="Bahnschrift" panose="020B0502040204020203" pitchFamily="34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631750" y="2256062"/>
            <a:ext cx="1393948" cy="70414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/>
          <p:cNvSpPr/>
          <p:nvPr/>
        </p:nvSpPr>
        <p:spPr>
          <a:xfrm>
            <a:off x="1480073" y="935622"/>
            <a:ext cx="1734769" cy="9393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/>
          <p:cNvSpPr/>
          <p:nvPr/>
        </p:nvSpPr>
        <p:spPr>
          <a:xfrm>
            <a:off x="1426402" y="2239126"/>
            <a:ext cx="1804645" cy="71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5262631" y="2844759"/>
            <a:ext cx="4647762" cy="2282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037217" y="272840"/>
            <a:ext cx="3629297" cy="1325563"/>
          </a:xfrm>
        </p:spPr>
        <p:txBody>
          <a:bodyPr>
            <a:normAutofit/>
          </a:bodyPr>
          <a:lstStyle/>
          <a:p>
            <a:r>
              <a:rPr lang="es-MX" b="1" dirty="0" smtClean="0"/>
              <a:t>VER CARRITO</a:t>
            </a:r>
            <a:endParaRPr lang="es-MX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88530" y="2945792"/>
            <a:ext cx="1670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AGREGA COMENTARIOS SOBRE LA MADUREZ DE TUS FRUTAS O CUALQUIER OTRO COMENTARIO</a:t>
            </a:r>
            <a:endParaRPr lang="es-MX" sz="1000" dirty="0"/>
          </a:p>
        </p:txBody>
      </p:sp>
      <p:sp>
        <p:nvSpPr>
          <p:cNvPr id="49" name="Rectángulo 48"/>
          <p:cNvSpPr/>
          <p:nvPr/>
        </p:nvSpPr>
        <p:spPr>
          <a:xfrm>
            <a:off x="1515291" y="2993315"/>
            <a:ext cx="1630770" cy="5734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080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12502</TotalTime>
  <Words>1048</Words>
  <Application>Microsoft Office PowerPoint</Application>
  <PresentationFormat>Panorámica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Bahnschrift</vt:lpstr>
      <vt:lpstr>Bahnschrift SemiBold</vt:lpstr>
      <vt:lpstr>Bahnschrift SemiBold Condensed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SI NO TENEMOS COBERTURA IRA A ESTA PANTALLA</vt:lpstr>
      <vt:lpstr>Presentación de PowerPoint</vt:lpstr>
      <vt:lpstr>Presentación de PowerPoint</vt:lpstr>
      <vt:lpstr>Presentación de PowerPoint</vt:lpstr>
      <vt:lpstr>VER CARRITO</vt:lpstr>
      <vt:lpstr>VER PAQUETES</vt:lpstr>
      <vt:lpstr>VER PROMOS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</dc:creator>
  <cp:lastModifiedBy>Bruno</cp:lastModifiedBy>
  <cp:revision>40</cp:revision>
  <dcterms:created xsi:type="dcterms:W3CDTF">2021-06-04T04:40:25Z</dcterms:created>
  <dcterms:modified xsi:type="dcterms:W3CDTF">2021-07-22T04:01:53Z</dcterms:modified>
</cp:coreProperties>
</file>