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 id="2147483689" r:id="rId2"/>
  </p:sldMasterIdLst>
  <p:notesMasterIdLst>
    <p:notesMasterId r:id="rId20"/>
  </p:notesMasterIdLst>
  <p:sldIdLst>
    <p:sldId id="278" r:id="rId3"/>
    <p:sldId id="256" r:id="rId4"/>
    <p:sldId id="269" r:id="rId5"/>
    <p:sldId id="259" r:id="rId6"/>
    <p:sldId id="260" r:id="rId7"/>
    <p:sldId id="313" r:id="rId8"/>
    <p:sldId id="318" r:id="rId9"/>
    <p:sldId id="314" r:id="rId10"/>
    <p:sldId id="321" r:id="rId11"/>
    <p:sldId id="315" r:id="rId12"/>
    <p:sldId id="316" r:id="rId13"/>
    <p:sldId id="319" r:id="rId14"/>
    <p:sldId id="320" r:id="rId15"/>
    <p:sldId id="317" r:id="rId16"/>
    <p:sldId id="266" r:id="rId17"/>
    <p:sldId id="290" r:id="rId18"/>
    <p:sldId id="295" r:id="rId19"/>
  </p:sldIdLst>
  <p:sldSz cx="9144000" cy="5143500" type="screen16x9"/>
  <p:notesSz cx="6858000" cy="9144000"/>
  <p:embeddedFontLst>
    <p:embeddedFont>
      <p:font typeface="Fredoka One" panose="02000000000000000000" pitchFamily="2" charset="0"/>
      <p:regular r:id="rId21"/>
    </p:embeddedFont>
    <p:embeddedFont>
      <p:font typeface="Lato" panose="020F0502020204030203"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Patrick Hand" panose="00000500000000000000" pitchFamily="2" charset="0"/>
      <p:regular r:id="rId30"/>
    </p:embeddedFont>
    <p:embeddedFont>
      <p:font typeface="Proxima Nova"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492373-307D-4DF7-BF86-5694D62A59FC}">
  <a:tblStyle styleId="{19492373-307D-4DF7-BF86-5694D62A59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60" autoAdjust="0"/>
    <p:restoredTop sz="88741" autoAdjust="0"/>
  </p:normalViewPr>
  <p:slideViewPr>
    <p:cSldViewPr snapToGrid="0">
      <p:cViewPr varScale="1">
        <p:scale>
          <a:sx n="129" d="100"/>
          <a:sy n="129" d="100"/>
        </p:scale>
        <p:origin x="7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6"/>
        <p:cNvGrpSpPr/>
        <p:nvPr/>
      </p:nvGrpSpPr>
      <p:grpSpPr>
        <a:xfrm>
          <a:off x="0" y="0"/>
          <a:ext cx="0" cy="0"/>
          <a:chOff x="0" y="0"/>
          <a:chExt cx="0" cy="0"/>
        </a:xfrm>
      </p:grpSpPr>
      <p:sp>
        <p:nvSpPr>
          <p:cNvPr id="5377" name="Google Shape;5377;ga1242414e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8" name="Google Shape;5378;ga1242414e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1F2328"/>
                </a:solidFill>
                <a:effectLst/>
                <a:latin typeface="-apple-system"/>
              </a:rPr>
              <a:t>Overview This repository contains code for predicting the survival of bee colonies based on various factors related to beekeeping practices and environmental conditions. The analysis involves data cleaning, feature engineering, and the application of machine learning models to make predictions. The models include logistic regression and a random forest classifier.</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Anthony (</a:t>
            </a:r>
            <a:r>
              <a:rPr lang="en-US" dirty="0" err="1"/>
              <a:t>iter</a:t>
            </a:r>
            <a:r>
              <a:rPr lang="en-US" dirty="0"/>
              <a:t> 1)</a:t>
            </a:r>
          </a:p>
          <a:p>
            <a:pPr marL="0" lvl="0" indent="0" algn="l" rtl="0">
              <a:spcBef>
                <a:spcPts val="0"/>
              </a:spcBef>
              <a:spcAft>
                <a:spcPts val="0"/>
              </a:spcAft>
              <a:buNone/>
            </a:pPr>
            <a:r>
              <a:rPr lang="en-US" dirty="0"/>
              <a:t>**TALK ABOUT THIS LINE OF CODE  ** </a:t>
            </a:r>
            <a:r>
              <a:rPr lang="en-US" b="0" i="0" dirty="0">
                <a:solidFill>
                  <a:srgbClr val="1D1C1D"/>
                </a:solidFill>
                <a:effectLst/>
                <a:latin typeface="Slack-Lato"/>
              </a:rPr>
              <a:t>The "</a:t>
            </a:r>
            <a:r>
              <a:rPr lang="en-US" b="0" i="0" dirty="0" err="1">
                <a:solidFill>
                  <a:srgbClr val="1D1C1D"/>
                </a:solidFill>
                <a:effectLst/>
                <a:latin typeface="Slack-Lato"/>
              </a:rPr>
              <a:t>percent_lost</a:t>
            </a:r>
            <a:r>
              <a:rPr lang="en-US" b="0" i="0" dirty="0">
                <a:solidFill>
                  <a:srgbClr val="1D1C1D"/>
                </a:solidFill>
                <a:effectLst/>
                <a:latin typeface="Slack-Lato"/>
              </a:rPr>
              <a:t>" variable was binned into two categories (0 and 1) to facilitate classification.</a:t>
            </a:r>
            <a:endParaRPr lang="en-US" dirty="0"/>
          </a:p>
          <a:p>
            <a:pPr marL="0" lvl="0" indent="0" algn="l" rtl="0">
              <a:spcBef>
                <a:spcPts val="0"/>
              </a:spcBef>
              <a:spcAft>
                <a:spcPts val="0"/>
              </a:spcAft>
              <a:buNone/>
            </a:pPr>
            <a:r>
              <a:rPr lang="en-US" dirty="0" err="1">
                <a:effectLst/>
              </a:rPr>
              <a:t>group_labels</a:t>
            </a:r>
            <a:r>
              <a:rPr lang="en-US" dirty="0"/>
              <a:t> </a:t>
            </a:r>
            <a:r>
              <a:rPr lang="en-US" b="1" dirty="0">
                <a:effectLst/>
              </a:rPr>
              <a:t>=</a:t>
            </a:r>
            <a:r>
              <a:rPr lang="en-US" dirty="0"/>
              <a:t> </a:t>
            </a:r>
            <a:r>
              <a:rPr lang="en-US" dirty="0">
                <a:effectLst/>
              </a:rPr>
              <a:t>[0,</a:t>
            </a:r>
            <a:r>
              <a:rPr lang="en-US" dirty="0"/>
              <a:t> </a:t>
            </a:r>
            <a:r>
              <a:rPr lang="en-US" dirty="0">
                <a:effectLst/>
              </a:rPr>
              <a:t>1]</a:t>
            </a:r>
          </a:p>
          <a:p>
            <a:pPr marL="0" lvl="0" indent="0" algn="l" rtl="0">
              <a:spcBef>
                <a:spcPts val="0"/>
              </a:spcBef>
              <a:spcAft>
                <a:spcPts val="0"/>
              </a:spcAft>
              <a:buNone/>
            </a:pPr>
            <a:r>
              <a:rPr lang="en-US" dirty="0">
                <a:effectLst/>
              </a:rPr>
              <a:t>0 IS BELOW 15 </a:t>
            </a:r>
          </a:p>
          <a:p>
            <a:pPr marL="0" lvl="0" indent="0" algn="l" rtl="0">
              <a:spcBef>
                <a:spcPts val="0"/>
              </a:spcBef>
              <a:spcAft>
                <a:spcPts val="0"/>
              </a:spcAft>
              <a:buNone/>
            </a:pPr>
            <a:r>
              <a:rPr lang="en-US" dirty="0">
                <a:effectLst/>
              </a:rPr>
              <a:t>1 IS ABOVE 15</a:t>
            </a:r>
            <a:endParaRPr dirty="0"/>
          </a:p>
        </p:txBody>
      </p:sp>
    </p:spTree>
    <p:extLst>
      <p:ext uri="{BB962C8B-B14F-4D97-AF65-F5344CB8AC3E}">
        <p14:creationId xmlns:p14="http://schemas.microsoft.com/office/powerpoint/2010/main" val="12862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Ali</a:t>
            </a:r>
            <a:endParaRPr dirty="0"/>
          </a:p>
        </p:txBody>
      </p:sp>
    </p:spTree>
    <p:extLst>
      <p:ext uri="{BB962C8B-B14F-4D97-AF65-F5344CB8AC3E}">
        <p14:creationId xmlns:p14="http://schemas.microsoft.com/office/powerpoint/2010/main" val="2425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Ali</a:t>
            </a:r>
            <a:endParaRPr dirty="0"/>
          </a:p>
        </p:txBody>
      </p:sp>
    </p:spTree>
    <p:extLst>
      <p:ext uri="{BB962C8B-B14F-4D97-AF65-F5344CB8AC3E}">
        <p14:creationId xmlns:p14="http://schemas.microsoft.com/office/powerpoint/2010/main" val="102973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Jordan</a:t>
            </a:r>
            <a:endParaRPr dirty="0"/>
          </a:p>
        </p:txBody>
      </p:sp>
    </p:spTree>
    <p:extLst>
      <p:ext uri="{BB962C8B-B14F-4D97-AF65-F5344CB8AC3E}">
        <p14:creationId xmlns:p14="http://schemas.microsoft.com/office/powerpoint/2010/main" val="1453345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(Jordan)</a:t>
            </a:r>
            <a:endParaRPr dirty="0"/>
          </a:p>
        </p:txBody>
      </p:sp>
    </p:spTree>
    <p:extLst>
      <p:ext uri="{BB962C8B-B14F-4D97-AF65-F5344CB8AC3E}">
        <p14:creationId xmlns:p14="http://schemas.microsoft.com/office/powerpoint/2010/main" val="3708614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2"/>
        <p:cNvGrpSpPr/>
        <p:nvPr/>
      </p:nvGrpSpPr>
      <p:grpSpPr>
        <a:xfrm>
          <a:off x="0" y="0"/>
          <a:ext cx="0" cy="0"/>
          <a:chOff x="0" y="0"/>
          <a:chExt cx="0" cy="0"/>
        </a:xfrm>
      </p:grpSpPr>
      <p:sp>
        <p:nvSpPr>
          <p:cNvPr id="3483" name="Google Shape;3483;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4" name="Google Shape;3484;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9"/>
        <p:cNvGrpSpPr/>
        <p:nvPr/>
      </p:nvGrpSpPr>
      <p:grpSpPr>
        <a:xfrm>
          <a:off x="0" y="0"/>
          <a:ext cx="0" cy="0"/>
          <a:chOff x="0" y="0"/>
          <a:chExt cx="0" cy="0"/>
        </a:xfrm>
      </p:grpSpPr>
      <p:sp>
        <p:nvSpPr>
          <p:cNvPr id="6640" name="Google Shape;6640;g8b385fd27f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1" name="Google Shape;6641;g8b385fd27f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4"/>
        <p:cNvGrpSpPr/>
        <p:nvPr/>
      </p:nvGrpSpPr>
      <p:grpSpPr>
        <a:xfrm>
          <a:off x="0" y="0"/>
          <a:ext cx="0" cy="0"/>
          <a:chOff x="0" y="0"/>
          <a:chExt cx="0" cy="0"/>
        </a:xfrm>
      </p:grpSpPr>
      <p:sp>
        <p:nvSpPr>
          <p:cNvPr id="8505" name="Google Shape;8505;geaa3465073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6" name="Google Shape;8506;geaa3465073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11d586100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11d586100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0"/>
        <p:cNvGrpSpPr/>
        <p:nvPr/>
      </p:nvGrpSpPr>
      <p:grpSpPr>
        <a:xfrm>
          <a:off x="0" y="0"/>
          <a:ext cx="0" cy="0"/>
          <a:chOff x="0" y="0"/>
          <a:chExt cx="0" cy="0"/>
        </a:xfrm>
      </p:grpSpPr>
      <p:sp>
        <p:nvSpPr>
          <p:cNvPr id="4031" name="Google Shape;4031;ga1242414e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2" name="Google Shape;4032;ga1242414e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set – Why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https://www.kaggle.com/datasets/m000sey/save-the-honey-bees  (Daniel)</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(Daniel)</a:t>
            </a:r>
            <a:endParaRPr dirty="0"/>
          </a:p>
        </p:txBody>
      </p:sp>
    </p:spTree>
    <p:extLst>
      <p:ext uri="{BB962C8B-B14F-4D97-AF65-F5344CB8AC3E}">
        <p14:creationId xmlns:p14="http://schemas.microsoft.com/office/powerpoint/2010/main" val="2473733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EmmE</a:t>
            </a:r>
            <a:endParaRPr dirty="0"/>
          </a:p>
        </p:txBody>
      </p:sp>
    </p:spTree>
    <p:extLst>
      <p:ext uri="{BB962C8B-B14F-4D97-AF65-F5344CB8AC3E}">
        <p14:creationId xmlns:p14="http://schemas.microsoft.com/office/powerpoint/2010/main" val="55227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a:r>
            <a:r>
              <a:rPr lang="en-US" dirty="0" err="1"/>
              <a:t>Emee</a:t>
            </a:r>
            <a:r>
              <a:rPr lang="en-US" dirty="0"/>
              <a:t>) – describes the function </a:t>
            </a:r>
          </a:p>
          <a:p>
            <a:pPr marL="0" lvl="0" indent="0" algn="l" rtl="0">
              <a:spcBef>
                <a:spcPts val="0"/>
              </a:spcBef>
              <a:spcAft>
                <a:spcPts val="0"/>
              </a:spcAft>
              <a:buNone/>
            </a:pPr>
            <a:r>
              <a:rPr lang="en-US" dirty="0"/>
              <a:t>Anthony (</a:t>
            </a:r>
            <a:r>
              <a:rPr lang="en-US" dirty="0" err="1"/>
              <a:t>iter</a:t>
            </a:r>
            <a:r>
              <a:rPr lang="en-US" dirty="0"/>
              <a:t> 1)</a:t>
            </a:r>
            <a:endParaRPr dirty="0"/>
          </a:p>
        </p:txBody>
      </p:sp>
    </p:spTree>
    <p:extLst>
      <p:ext uri="{BB962C8B-B14F-4D97-AF65-F5344CB8AC3E}">
        <p14:creationId xmlns:p14="http://schemas.microsoft.com/office/powerpoint/2010/main" val="3984419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t>
            </a:r>
            <a:r>
              <a:rPr lang="en-US" dirty="0" err="1"/>
              <a:t>Emee</a:t>
            </a:r>
            <a:r>
              <a:rPr lang="en-US" dirty="0"/>
              <a:t>) – describes the function </a:t>
            </a:r>
          </a:p>
          <a:p>
            <a:pPr marL="0" lvl="0" indent="0" algn="l" rtl="0">
              <a:spcBef>
                <a:spcPts val="0"/>
              </a:spcBef>
              <a:spcAft>
                <a:spcPts val="0"/>
              </a:spcAft>
              <a:buNone/>
            </a:pPr>
            <a:r>
              <a:rPr lang="en-US" dirty="0"/>
              <a:t>Anthony (</a:t>
            </a:r>
            <a:r>
              <a:rPr lang="en-US" dirty="0" err="1"/>
              <a:t>iter</a:t>
            </a:r>
            <a:r>
              <a:rPr lang="en-US" dirty="0"/>
              <a:t> 1)</a:t>
            </a:r>
            <a:endParaRPr dirty="0"/>
          </a:p>
        </p:txBody>
      </p:sp>
    </p:spTree>
    <p:extLst>
      <p:ext uri="{BB962C8B-B14F-4D97-AF65-F5344CB8AC3E}">
        <p14:creationId xmlns:p14="http://schemas.microsoft.com/office/powerpoint/2010/main" val="317806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69600" y="877825"/>
            <a:ext cx="6604800" cy="11799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436450" y="2038700"/>
            <a:ext cx="4271100" cy="37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1" y="3037275"/>
            <a:ext cx="9143994" cy="2110086"/>
          </a:xfrm>
          <a:custGeom>
            <a:avLst/>
            <a:gdLst/>
            <a:ahLst/>
            <a:cxnLst/>
            <a:rect l="l" t="t" r="r" b="b"/>
            <a:pathLst>
              <a:path w="54177" h="13534" extrusionOk="0">
                <a:moveTo>
                  <a:pt x="54177" y="0"/>
                </a:moveTo>
                <a:cubicBezTo>
                  <a:pt x="50268" y="735"/>
                  <a:pt x="46729" y="2967"/>
                  <a:pt x="42954" y="4353"/>
                </a:cubicBezTo>
                <a:cubicBezTo>
                  <a:pt x="38370" y="6025"/>
                  <a:pt x="33421" y="6413"/>
                  <a:pt x="28533" y="6797"/>
                </a:cubicBezTo>
                <a:cubicBezTo>
                  <a:pt x="27244" y="6892"/>
                  <a:pt x="25938" y="6992"/>
                  <a:pt x="24641" y="6992"/>
                </a:cubicBezTo>
                <a:cubicBezTo>
                  <a:pt x="23049" y="6992"/>
                  <a:pt x="21473" y="6842"/>
                  <a:pt x="19966" y="6353"/>
                </a:cubicBezTo>
                <a:cubicBezTo>
                  <a:pt x="16482" y="5258"/>
                  <a:pt x="13728" y="2523"/>
                  <a:pt x="10319" y="1197"/>
                </a:cubicBezTo>
                <a:cubicBezTo>
                  <a:pt x="8840" y="596"/>
                  <a:pt x="7223" y="310"/>
                  <a:pt x="5624" y="310"/>
                </a:cubicBezTo>
                <a:cubicBezTo>
                  <a:pt x="3947" y="310"/>
                  <a:pt x="1655" y="559"/>
                  <a:pt x="1" y="1446"/>
                </a:cubicBezTo>
                <a:lnTo>
                  <a:pt x="1" y="13534"/>
                </a:lnTo>
                <a:lnTo>
                  <a:pt x="54177" y="13534"/>
                </a:lnTo>
                <a:lnTo>
                  <a:pt x="54177" y="0"/>
                </a:lnTo>
                <a:close/>
              </a:path>
            </a:pathLst>
          </a:custGeom>
          <a:gradFill>
            <a:gsLst>
              <a:gs pos="0">
                <a:srgbClr val="47CC23"/>
              </a:gs>
              <a:gs pos="100000">
                <a:srgbClr val="23581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872800" y="2125353"/>
            <a:ext cx="3167000" cy="498600"/>
          </a:xfrm>
          <a:custGeom>
            <a:avLst/>
            <a:gdLst/>
            <a:ahLst/>
            <a:cxnLst/>
            <a:rect l="l" t="t" r="r" b="b"/>
            <a:pathLst>
              <a:path w="20313" h="3198" extrusionOk="0">
                <a:moveTo>
                  <a:pt x="14325" y="0"/>
                </a:moveTo>
                <a:cubicBezTo>
                  <a:pt x="13054" y="0"/>
                  <a:pt x="11959" y="656"/>
                  <a:pt x="11552" y="1580"/>
                </a:cubicBezTo>
                <a:cubicBezTo>
                  <a:pt x="11363" y="1539"/>
                  <a:pt x="11150" y="1502"/>
                  <a:pt x="10956" y="1502"/>
                </a:cubicBezTo>
                <a:cubicBezTo>
                  <a:pt x="10725" y="1502"/>
                  <a:pt x="10513" y="1539"/>
                  <a:pt x="10323" y="1599"/>
                </a:cubicBezTo>
                <a:cubicBezTo>
                  <a:pt x="9843" y="906"/>
                  <a:pt x="8955" y="425"/>
                  <a:pt x="7953" y="425"/>
                </a:cubicBezTo>
                <a:cubicBezTo>
                  <a:pt x="6858" y="425"/>
                  <a:pt x="5915" y="980"/>
                  <a:pt x="5453" y="1770"/>
                </a:cubicBezTo>
                <a:cubicBezTo>
                  <a:pt x="4931" y="1964"/>
                  <a:pt x="4529" y="2366"/>
                  <a:pt x="4372" y="2906"/>
                </a:cubicBezTo>
                <a:cubicBezTo>
                  <a:pt x="3739" y="2620"/>
                  <a:pt x="2870" y="2426"/>
                  <a:pt x="1891" y="2426"/>
                </a:cubicBezTo>
                <a:cubicBezTo>
                  <a:pt x="791" y="2426"/>
                  <a:pt x="1" y="2638"/>
                  <a:pt x="426" y="3198"/>
                </a:cubicBezTo>
                <a:lnTo>
                  <a:pt x="20313" y="3198"/>
                </a:lnTo>
                <a:cubicBezTo>
                  <a:pt x="20257" y="2481"/>
                  <a:pt x="19814" y="1927"/>
                  <a:pt x="18525" y="1927"/>
                </a:cubicBezTo>
                <a:cubicBezTo>
                  <a:pt x="18118" y="1927"/>
                  <a:pt x="17674" y="1982"/>
                  <a:pt x="17254" y="2079"/>
                </a:cubicBezTo>
                <a:cubicBezTo>
                  <a:pt x="17041" y="906"/>
                  <a:pt x="15808" y="0"/>
                  <a:pt x="14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2041" y="98475"/>
            <a:ext cx="3499868" cy="585910"/>
          </a:xfrm>
          <a:custGeom>
            <a:avLst/>
            <a:gdLst/>
            <a:ahLst/>
            <a:cxnLst/>
            <a:rect l="l" t="t" r="r" b="b"/>
            <a:pathLst>
              <a:path w="22448" h="3758" extrusionOk="0">
                <a:moveTo>
                  <a:pt x="5911" y="1"/>
                </a:moveTo>
                <a:cubicBezTo>
                  <a:pt x="4312" y="1"/>
                  <a:pt x="2944" y="1004"/>
                  <a:pt x="2404" y="2408"/>
                </a:cubicBezTo>
                <a:cubicBezTo>
                  <a:pt x="2251" y="2371"/>
                  <a:pt x="2099" y="2371"/>
                  <a:pt x="1923" y="2371"/>
                </a:cubicBezTo>
                <a:cubicBezTo>
                  <a:pt x="865" y="2371"/>
                  <a:pt x="1" y="2986"/>
                  <a:pt x="1" y="3758"/>
                </a:cubicBezTo>
                <a:lnTo>
                  <a:pt x="22448" y="3758"/>
                </a:lnTo>
                <a:cubicBezTo>
                  <a:pt x="22369" y="2870"/>
                  <a:pt x="21773" y="2371"/>
                  <a:pt x="20059" y="2371"/>
                </a:cubicBezTo>
                <a:cubicBezTo>
                  <a:pt x="19250" y="2371"/>
                  <a:pt x="18368" y="2464"/>
                  <a:pt x="17596" y="2676"/>
                </a:cubicBezTo>
                <a:cubicBezTo>
                  <a:pt x="17420" y="1350"/>
                  <a:pt x="16288" y="311"/>
                  <a:pt x="14921" y="311"/>
                </a:cubicBezTo>
                <a:cubicBezTo>
                  <a:pt x="13955" y="311"/>
                  <a:pt x="13091" y="828"/>
                  <a:pt x="12629" y="1600"/>
                </a:cubicBezTo>
                <a:lnTo>
                  <a:pt x="12592" y="1600"/>
                </a:lnTo>
                <a:cubicBezTo>
                  <a:pt x="12167" y="1600"/>
                  <a:pt x="11783" y="1678"/>
                  <a:pt x="11437" y="1849"/>
                </a:cubicBezTo>
                <a:cubicBezTo>
                  <a:pt x="10975" y="962"/>
                  <a:pt x="10028" y="366"/>
                  <a:pt x="8932" y="366"/>
                </a:cubicBezTo>
                <a:cubicBezTo>
                  <a:pt x="8567" y="366"/>
                  <a:pt x="8202" y="445"/>
                  <a:pt x="7874" y="560"/>
                </a:cubicBezTo>
                <a:cubicBezTo>
                  <a:pt x="7315" y="214"/>
                  <a:pt x="6622" y="1"/>
                  <a:pt x="5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08799" y="157375"/>
            <a:ext cx="1461968" cy="242908"/>
          </a:xfrm>
          <a:custGeom>
            <a:avLst/>
            <a:gdLst/>
            <a:ahLst/>
            <a:cxnLst/>
            <a:rect l="l" t="t" r="r" b="b"/>
            <a:pathLst>
              <a:path w="9377" h="1558" extrusionOk="0">
                <a:moveTo>
                  <a:pt x="6909" y="0"/>
                </a:moveTo>
                <a:cubicBezTo>
                  <a:pt x="6604" y="0"/>
                  <a:pt x="6331" y="74"/>
                  <a:pt x="6082" y="231"/>
                </a:cubicBezTo>
                <a:cubicBezTo>
                  <a:pt x="5948" y="171"/>
                  <a:pt x="5814" y="152"/>
                  <a:pt x="5638" y="152"/>
                </a:cubicBezTo>
                <a:cubicBezTo>
                  <a:pt x="5199" y="152"/>
                  <a:pt x="4792" y="402"/>
                  <a:pt x="4598" y="767"/>
                </a:cubicBezTo>
                <a:cubicBezTo>
                  <a:pt x="4464" y="693"/>
                  <a:pt x="4293" y="652"/>
                  <a:pt x="4118" y="652"/>
                </a:cubicBezTo>
                <a:lnTo>
                  <a:pt x="4099" y="652"/>
                </a:lnTo>
                <a:cubicBezTo>
                  <a:pt x="3905" y="347"/>
                  <a:pt x="3559" y="116"/>
                  <a:pt x="3157" y="116"/>
                </a:cubicBezTo>
                <a:cubicBezTo>
                  <a:pt x="2579" y="116"/>
                  <a:pt x="2099" y="554"/>
                  <a:pt x="2039" y="1114"/>
                </a:cubicBezTo>
                <a:cubicBezTo>
                  <a:pt x="1710" y="1017"/>
                  <a:pt x="1327" y="980"/>
                  <a:pt x="999" y="980"/>
                </a:cubicBezTo>
                <a:cubicBezTo>
                  <a:pt x="287" y="980"/>
                  <a:pt x="38" y="1192"/>
                  <a:pt x="1" y="1557"/>
                </a:cubicBezTo>
                <a:lnTo>
                  <a:pt x="9376" y="1557"/>
                </a:lnTo>
                <a:cubicBezTo>
                  <a:pt x="9376" y="1229"/>
                  <a:pt x="9029" y="980"/>
                  <a:pt x="8586" y="980"/>
                </a:cubicBezTo>
                <a:cubicBezTo>
                  <a:pt x="8507" y="980"/>
                  <a:pt x="8433" y="980"/>
                  <a:pt x="8373" y="998"/>
                </a:cubicBezTo>
                <a:cubicBezTo>
                  <a:pt x="8142" y="402"/>
                  <a:pt x="7583" y="0"/>
                  <a:pt x="6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4" y="2978393"/>
            <a:ext cx="9144058" cy="2165125"/>
            <a:chOff x="753162" y="1676328"/>
            <a:chExt cx="1519123" cy="359697"/>
          </a:xfrm>
        </p:grpSpPr>
        <p:sp>
          <p:nvSpPr>
            <p:cNvPr id="16" name="Google Shape;16;p2"/>
            <p:cNvSpPr/>
            <p:nvPr/>
          </p:nvSpPr>
          <p:spPr>
            <a:xfrm>
              <a:off x="1026944" y="1759074"/>
              <a:ext cx="451780" cy="223563"/>
            </a:xfrm>
            <a:custGeom>
              <a:avLst/>
              <a:gdLst/>
              <a:ahLst/>
              <a:cxnLst/>
              <a:rect l="l" t="t" r="r" b="b"/>
              <a:pathLst>
                <a:path w="16112" h="7973" extrusionOk="0">
                  <a:moveTo>
                    <a:pt x="9766" y="0"/>
                  </a:moveTo>
                  <a:cubicBezTo>
                    <a:pt x="9196" y="0"/>
                    <a:pt x="8470" y="635"/>
                    <a:pt x="8470" y="635"/>
                  </a:cubicBezTo>
                  <a:cubicBezTo>
                    <a:pt x="8470" y="635"/>
                    <a:pt x="8317" y="58"/>
                    <a:pt x="8086" y="58"/>
                  </a:cubicBezTo>
                  <a:cubicBezTo>
                    <a:pt x="7855" y="76"/>
                    <a:pt x="7832" y="520"/>
                    <a:pt x="7832" y="520"/>
                  </a:cubicBezTo>
                  <a:cubicBezTo>
                    <a:pt x="7832" y="520"/>
                    <a:pt x="7813" y="99"/>
                    <a:pt x="7527" y="99"/>
                  </a:cubicBezTo>
                  <a:cubicBezTo>
                    <a:pt x="7236" y="99"/>
                    <a:pt x="7139" y="769"/>
                    <a:pt x="7139" y="769"/>
                  </a:cubicBezTo>
                  <a:cubicBezTo>
                    <a:pt x="7139" y="769"/>
                    <a:pt x="7102" y="423"/>
                    <a:pt x="6621" y="404"/>
                  </a:cubicBezTo>
                  <a:cubicBezTo>
                    <a:pt x="6141" y="404"/>
                    <a:pt x="5734" y="792"/>
                    <a:pt x="5734" y="792"/>
                  </a:cubicBezTo>
                  <a:cubicBezTo>
                    <a:pt x="5734" y="792"/>
                    <a:pt x="5637" y="404"/>
                    <a:pt x="5314" y="404"/>
                  </a:cubicBezTo>
                  <a:cubicBezTo>
                    <a:pt x="4967" y="404"/>
                    <a:pt x="4658" y="885"/>
                    <a:pt x="4658" y="885"/>
                  </a:cubicBezTo>
                  <a:cubicBezTo>
                    <a:pt x="4658" y="885"/>
                    <a:pt x="4584" y="597"/>
                    <a:pt x="4229" y="597"/>
                  </a:cubicBezTo>
                  <a:cubicBezTo>
                    <a:pt x="4218" y="597"/>
                    <a:pt x="4207" y="598"/>
                    <a:pt x="4196" y="598"/>
                  </a:cubicBezTo>
                  <a:cubicBezTo>
                    <a:pt x="3789" y="598"/>
                    <a:pt x="3636" y="1675"/>
                    <a:pt x="3636" y="1675"/>
                  </a:cubicBezTo>
                  <a:cubicBezTo>
                    <a:pt x="3636" y="1675"/>
                    <a:pt x="3558" y="1254"/>
                    <a:pt x="3119" y="1254"/>
                  </a:cubicBezTo>
                  <a:cubicBezTo>
                    <a:pt x="2675" y="1254"/>
                    <a:pt x="2347" y="2543"/>
                    <a:pt x="2347" y="2543"/>
                  </a:cubicBezTo>
                  <a:cubicBezTo>
                    <a:pt x="2347" y="2543"/>
                    <a:pt x="2287" y="1984"/>
                    <a:pt x="1539" y="1906"/>
                  </a:cubicBezTo>
                  <a:cubicBezTo>
                    <a:pt x="1517" y="1903"/>
                    <a:pt x="1494" y="1902"/>
                    <a:pt x="1472" y="1902"/>
                  </a:cubicBezTo>
                  <a:cubicBezTo>
                    <a:pt x="1175" y="1902"/>
                    <a:pt x="821" y="2119"/>
                    <a:pt x="499" y="2368"/>
                  </a:cubicBezTo>
                  <a:cubicBezTo>
                    <a:pt x="384" y="2677"/>
                    <a:pt x="0" y="2848"/>
                    <a:pt x="0" y="2848"/>
                  </a:cubicBezTo>
                  <a:cubicBezTo>
                    <a:pt x="0" y="2848"/>
                    <a:pt x="615" y="2908"/>
                    <a:pt x="749" y="3255"/>
                  </a:cubicBezTo>
                  <a:cubicBezTo>
                    <a:pt x="883" y="3583"/>
                    <a:pt x="365" y="3869"/>
                    <a:pt x="365" y="3869"/>
                  </a:cubicBezTo>
                  <a:cubicBezTo>
                    <a:pt x="365" y="3869"/>
                    <a:pt x="1405" y="3930"/>
                    <a:pt x="1654" y="4581"/>
                  </a:cubicBezTo>
                  <a:cubicBezTo>
                    <a:pt x="1922" y="5256"/>
                    <a:pt x="1077" y="5644"/>
                    <a:pt x="1077" y="5644"/>
                  </a:cubicBezTo>
                  <a:cubicBezTo>
                    <a:pt x="1077" y="5644"/>
                    <a:pt x="1125" y="5641"/>
                    <a:pt x="1201" y="5641"/>
                  </a:cubicBezTo>
                  <a:cubicBezTo>
                    <a:pt x="1457" y="5641"/>
                    <a:pt x="2031" y="5676"/>
                    <a:pt x="2135" y="5990"/>
                  </a:cubicBezTo>
                  <a:cubicBezTo>
                    <a:pt x="2269" y="6374"/>
                    <a:pt x="1654" y="6873"/>
                    <a:pt x="1636" y="6891"/>
                  </a:cubicBezTo>
                  <a:cubicBezTo>
                    <a:pt x="1651" y="6876"/>
                    <a:pt x="2372" y="6593"/>
                    <a:pt x="2762" y="6593"/>
                  </a:cubicBezTo>
                  <a:cubicBezTo>
                    <a:pt x="2849" y="6593"/>
                    <a:pt x="2920" y="6607"/>
                    <a:pt x="2962" y="6642"/>
                  </a:cubicBezTo>
                  <a:cubicBezTo>
                    <a:pt x="3193" y="6836"/>
                    <a:pt x="3059" y="7547"/>
                    <a:pt x="3059" y="7547"/>
                  </a:cubicBezTo>
                  <a:cubicBezTo>
                    <a:pt x="3059" y="7547"/>
                    <a:pt x="4078" y="6173"/>
                    <a:pt x="4648" y="6173"/>
                  </a:cubicBezTo>
                  <a:cubicBezTo>
                    <a:pt x="4671" y="6173"/>
                    <a:pt x="4692" y="6175"/>
                    <a:pt x="4713" y="6180"/>
                  </a:cubicBezTo>
                  <a:cubicBezTo>
                    <a:pt x="5291" y="6314"/>
                    <a:pt x="5198" y="7797"/>
                    <a:pt x="5198" y="7797"/>
                  </a:cubicBezTo>
                  <a:cubicBezTo>
                    <a:pt x="5198" y="7797"/>
                    <a:pt x="5580" y="7080"/>
                    <a:pt x="6099" y="7080"/>
                  </a:cubicBezTo>
                  <a:cubicBezTo>
                    <a:pt x="6125" y="7080"/>
                    <a:pt x="6151" y="7082"/>
                    <a:pt x="6178" y="7085"/>
                  </a:cubicBezTo>
                  <a:cubicBezTo>
                    <a:pt x="6737" y="7145"/>
                    <a:pt x="6700" y="7973"/>
                    <a:pt x="6700" y="7973"/>
                  </a:cubicBezTo>
                  <a:cubicBezTo>
                    <a:pt x="6700" y="7973"/>
                    <a:pt x="7199" y="7681"/>
                    <a:pt x="7776" y="7626"/>
                  </a:cubicBezTo>
                  <a:cubicBezTo>
                    <a:pt x="7776" y="7608"/>
                    <a:pt x="7467" y="6452"/>
                    <a:pt x="8141" y="6295"/>
                  </a:cubicBezTo>
                  <a:cubicBezTo>
                    <a:pt x="8208" y="6280"/>
                    <a:pt x="8274" y="6273"/>
                    <a:pt x="8338" y="6273"/>
                  </a:cubicBezTo>
                  <a:cubicBezTo>
                    <a:pt x="8905" y="6273"/>
                    <a:pt x="9359" y="6819"/>
                    <a:pt x="9375" y="6836"/>
                  </a:cubicBezTo>
                  <a:cubicBezTo>
                    <a:pt x="9357" y="6799"/>
                    <a:pt x="8585" y="4794"/>
                    <a:pt x="9491" y="4392"/>
                  </a:cubicBezTo>
                  <a:cubicBezTo>
                    <a:pt x="9618" y="4338"/>
                    <a:pt x="9744" y="4315"/>
                    <a:pt x="9868" y="4315"/>
                  </a:cubicBezTo>
                  <a:cubicBezTo>
                    <a:pt x="10641" y="4315"/>
                    <a:pt x="11297" y="5219"/>
                    <a:pt x="11297" y="5219"/>
                  </a:cubicBezTo>
                  <a:cubicBezTo>
                    <a:pt x="11297" y="5219"/>
                    <a:pt x="11320" y="3985"/>
                    <a:pt x="11856" y="3833"/>
                  </a:cubicBezTo>
                  <a:cubicBezTo>
                    <a:pt x="11891" y="3824"/>
                    <a:pt x="11925" y="3820"/>
                    <a:pt x="11959" y="3820"/>
                  </a:cubicBezTo>
                  <a:cubicBezTo>
                    <a:pt x="12475" y="3820"/>
                    <a:pt x="12915" y="4720"/>
                    <a:pt x="12915" y="4720"/>
                  </a:cubicBezTo>
                  <a:cubicBezTo>
                    <a:pt x="12915" y="4720"/>
                    <a:pt x="12975" y="2964"/>
                    <a:pt x="13936" y="2890"/>
                  </a:cubicBezTo>
                  <a:cubicBezTo>
                    <a:pt x="13971" y="2887"/>
                    <a:pt x="14005" y="2886"/>
                    <a:pt x="14039" y="2886"/>
                  </a:cubicBezTo>
                  <a:cubicBezTo>
                    <a:pt x="14916" y="2886"/>
                    <a:pt x="15400" y="3833"/>
                    <a:pt x="15400" y="3833"/>
                  </a:cubicBezTo>
                  <a:cubicBezTo>
                    <a:pt x="15400" y="3833"/>
                    <a:pt x="15631" y="3255"/>
                    <a:pt x="16112" y="2871"/>
                  </a:cubicBezTo>
                  <a:cubicBezTo>
                    <a:pt x="16075" y="2714"/>
                    <a:pt x="16015" y="2562"/>
                    <a:pt x="15918" y="2543"/>
                  </a:cubicBezTo>
                  <a:cubicBezTo>
                    <a:pt x="15906" y="2542"/>
                    <a:pt x="15894" y="2542"/>
                    <a:pt x="15881" y="2542"/>
                  </a:cubicBezTo>
                  <a:cubicBezTo>
                    <a:pt x="15707" y="2542"/>
                    <a:pt x="15553" y="2659"/>
                    <a:pt x="15553" y="2659"/>
                  </a:cubicBezTo>
                  <a:cubicBezTo>
                    <a:pt x="15553" y="2659"/>
                    <a:pt x="15881" y="2178"/>
                    <a:pt x="15631" y="2021"/>
                  </a:cubicBezTo>
                  <a:cubicBezTo>
                    <a:pt x="15568" y="1987"/>
                    <a:pt x="15508" y="1974"/>
                    <a:pt x="15455" y="1974"/>
                  </a:cubicBezTo>
                  <a:cubicBezTo>
                    <a:pt x="15296" y="1974"/>
                    <a:pt x="15188" y="2086"/>
                    <a:pt x="15188" y="2100"/>
                  </a:cubicBezTo>
                  <a:cubicBezTo>
                    <a:pt x="15188" y="2081"/>
                    <a:pt x="15303" y="1675"/>
                    <a:pt x="15151" y="1601"/>
                  </a:cubicBezTo>
                  <a:cubicBezTo>
                    <a:pt x="15122" y="1583"/>
                    <a:pt x="15091" y="1575"/>
                    <a:pt x="15061" y="1575"/>
                  </a:cubicBezTo>
                  <a:cubicBezTo>
                    <a:pt x="14930" y="1575"/>
                    <a:pt x="14804" y="1716"/>
                    <a:pt x="14804" y="1716"/>
                  </a:cubicBezTo>
                  <a:cubicBezTo>
                    <a:pt x="14860" y="1559"/>
                    <a:pt x="14901" y="1176"/>
                    <a:pt x="14689" y="1116"/>
                  </a:cubicBezTo>
                  <a:cubicBezTo>
                    <a:pt x="14664" y="1110"/>
                    <a:pt x="14640" y="1107"/>
                    <a:pt x="14617" y="1107"/>
                  </a:cubicBezTo>
                  <a:cubicBezTo>
                    <a:pt x="14422" y="1107"/>
                    <a:pt x="14282" y="1291"/>
                    <a:pt x="14282" y="1291"/>
                  </a:cubicBezTo>
                  <a:cubicBezTo>
                    <a:pt x="14282" y="1291"/>
                    <a:pt x="14342" y="501"/>
                    <a:pt x="14033" y="501"/>
                  </a:cubicBezTo>
                  <a:cubicBezTo>
                    <a:pt x="14022" y="500"/>
                    <a:pt x="14011" y="500"/>
                    <a:pt x="14001" y="500"/>
                  </a:cubicBezTo>
                  <a:cubicBezTo>
                    <a:pt x="13719" y="500"/>
                    <a:pt x="13668" y="732"/>
                    <a:pt x="13668" y="732"/>
                  </a:cubicBezTo>
                  <a:cubicBezTo>
                    <a:pt x="13668" y="732"/>
                    <a:pt x="13558" y="403"/>
                    <a:pt x="13305" y="403"/>
                  </a:cubicBezTo>
                  <a:cubicBezTo>
                    <a:pt x="13298" y="403"/>
                    <a:pt x="13291" y="404"/>
                    <a:pt x="13284" y="404"/>
                  </a:cubicBezTo>
                  <a:cubicBezTo>
                    <a:pt x="13030" y="404"/>
                    <a:pt x="12781" y="617"/>
                    <a:pt x="12781" y="617"/>
                  </a:cubicBezTo>
                  <a:cubicBezTo>
                    <a:pt x="12781" y="617"/>
                    <a:pt x="12531" y="192"/>
                    <a:pt x="12263" y="192"/>
                  </a:cubicBezTo>
                  <a:cubicBezTo>
                    <a:pt x="12014" y="215"/>
                    <a:pt x="11819" y="617"/>
                    <a:pt x="11819" y="617"/>
                  </a:cubicBezTo>
                  <a:cubicBezTo>
                    <a:pt x="11819" y="617"/>
                    <a:pt x="11875" y="155"/>
                    <a:pt x="11436" y="136"/>
                  </a:cubicBezTo>
                  <a:cubicBezTo>
                    <a:pt x="11425" y="136"/>
                    <a:pt x="11414" y="135"/>
                    <a:pt x="11403" y="135"/>
                  </a:cubicBezTo>
                  <a:cubicBezTo>
                    <a:pt x="10963" y="135"/>
                    <a:pt x="10396" y="483"/>
                    <a:pt x="10396" y="483"/>
                  </a:cubicBezTo>
                  <a:cubicBezTo>
                    <a:pt x="10396" y="483"/>
                    <a:pt x="10396" y="39"/>
                    <a:pt x="9819" y="2"/>
                  </a:cubicBezTo>
                  <a:cubicBezTo>
                    <a:pt x="9801" y="1"/>
                    <a:pt x="9784" y="0"/>
                    <a:pt x="9766"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08270" y="1820117"/>
              <a:ext cx="462183" cy="191513"/>
            </a:xfrm>
            <a:custGeom>
              <a:avLst/>
              <a:gdLst/>
              <a:ahLst/>
              <a:cxnLst/>
              <a:rect l="l" t="t" r="r" b="b"/>
              <a:pathLst>
                <a:path w="16483" h="6830" extrusionOk="0">
                  <a:moveTo>
                    <a:pt x="7703" y="1"/>
                  </a:moveTo>
                  <a:cubicBezTo>
                    <a:pt x="7697" y="1"/>
                    <a:pt x="7691" y="1"/>
                    <a:pt x="7685" y="1"/>
                  </a:cubicBezTo>
                  <a:cubicBezTo>
                    <a:pt x="7199" y="20"/>
                    <a:pt x="6894" y="1540"/>
                    <a:pt x="6894" y="1540"/>
                  </a:cubicBezTo>
                  <a:cubicBezTo>
                    <a:pt x="6894" y="1540"/>
                    <a:pt x="6603" y="925"/>
                    <a:pt x="6086" y="925"/>
                  </a:cubicBezTo>
                  <a:cubicBezTo>
                    <a:pt x="5582" y="925"/>
                    <a:pt x="5624" y="1808"/>
                    <a:pt x="5624" y="1808"/>
                  </a:cubicBezTo>
                  <a:cubicBezTo>
                    <a:pt x="5624" y="1808"/>
                    <a:pt x="5295" y="992"/>
                    <a:pt x="4685" y="992"/>
                  </a:cubicBezTo>
                  <a:cubicBezTo>
                    <a:pt x="4652" y="992"/>
                    <a:pt x="4618" y="994"/>
                    <a:pt x="4584" y="999"/>
                  </a:cubicBezTo>
                  <a:cubicBezTo>
                    <a:pt x="3910" y="1078"/>
                    <a:pt x="3545" y="1808"/>
                    <a:pt x="3545" y="1808"/>
                  </a:cubicBezTo>
                  <a:cubicBezTo>
                    <a:pt x="3545" y="1808"/>
                    <a:pt x="3082" y="768"/>
                    <a:pt x="2311" y="768"/>
                  </a:cubicBezTo>
                  <a:cubicBezTo>
                    <a:pt x="1539" y="768"/>
                    <a:pt x="1193" y="2543"/>
                    <a:pt x="1193" y="2543"/>
                  </a:cubicBezTo>
                  <a:cubicBezTo>
                    <a:pt x="1193" y="2543"/>
                    <a:pt x="1" y="4580"/>
                    <a:pt x="19" y="5102"/>
                  </a:cubicBezTo>
                  <a:cubicBezTo>
                    <a:pt x="38" y="5620"/>
                    <a:pt x="1946" y="6720"/>
                    <a:pt x="2024" y="6817"/>
                  </a:cubicBezTo>
                  <a:cubicBezTo>
                    <a:pt x="2031" y="6826"/>
                    <a:pt x="2100" y="6829"/>
                    <a:pt x="2217" y="6829"/>
                  </a:cubicBezTo>
                  <a:cubicBezTo>
                    <a:pt x="3335" y="6829"/>
                    <a:pt x="8914" y="6470"/>
                    <a:pt x="8914" y="6470"/>
                  </a:cubicBezTo>
                  <a:cubicBezTo>
                    <a:pt x="8914" y="6470"/>
                    <a:pt x="15674" y="4890"/>
                    <a:pt x="16076" y="4756"/>
                  </a:cubicBezTo>
                  <a:cubicBezTo>
                    <a:pt x="16482" y="4622"/>
                    <a:pt x="14902" y="1540"/>
                    <a:pt x="14458" y="1272"/>
                  </a:cubicBezTo>
                  <a:cubicBezTo>
                    <a:pt x="14351" y="1204"/>
                    <a:pt x="14232" y="1178"/>
                    <a:pt x="14113" y="1178"/>
                  </a:cubicBezTo>
                  <a:cubicBezTo>
                    <a:pt x="13719" y="1178"/>
                    <a:pt x="13322" y="1461"/>
                    <a:pt x="13322" y="1461"/>
                  </a:cubicBezTo>
                  <a:cubicBezTo>
                    <a:pt x="13322" y="1461"/>
                    <a:pt x="13516" y="768"/>
                    <a:pt x="13169" y="731"/>
                  </a:cubicBezTo>
                  <a:cubicBezTo>
                    <a:pt x="13158" y="730"/>
                    <a:pt x="13147" y="730"/>
                    <a:pt x="13136" y="730"/>
                  </a:cubicBezTo>
                  <a:cubicBezTo>
                    <a:pt x="12781" y="730"/>
                    <a:pt x="12148" y="1272"/>
                    <a:pt x="12148" y="1272"/>
                  </a:cubicBezTo>
                  <a:cubicBezTo>
                    <a:pt x="12148" y="1272"/>
                    <a:pt x="12033" y="288"/>
                    <a:pt x="11631" y="209"/>
                  </a:cubicBezTo>
                  <a:cubicBezTo>
                    <a:pt x="11620" y="208"/>
                    <a:pt x="11610" y="207"/>
                    <a:pt x="11600" y="207"/>
                  </a:cubicBezTo>
                  <a:cubicBezTo>
                    <a:pt x="11224" y="207"/>
                    <a:pt x="10877" y="1193"/>
                    <a:pt x="10877" y="1193"/>
                  </a:cubicBezTo>
                  <a:cubicBezTo>
                    <a:pt x="10877" y="1193"/>
                    <a:pt x="10806" y="749"/>
                    <a:pt x="10403" y="749"/>
                  </a:cubicBezTo>
                  <a:cubicBezTo>
                    <a:pt x="10395" y="749"/>
                    <a:pt x="10387" y="750"/>
                    <a:pt x="10378" y="750"/>
                  </a:cubicBezTo>
                  <a:cubicBezTo>
                    <a:pt x="9935" y="768"/>
                    <a:pt x="9838" y="1346"/>
                    <a:pt x="9838" y="1346"/>
                  </a:cubicBezTo>
                  <a:cubicBezTo>
                    <a:pt x="9838" y="1346"/>
                    <a:pt x="9544" y="865"/>
                    <a:pt x="8986" y="865"/>
                  </a:cubicBezTo>
                  <a:cubicBezTo>
                    <a:pt x="8976" y="865"/>
                    <a:pt x="8966" y="865"/>
                    <a:pt x="8955" y="865"/>
                  </a:cubicBezTo>
                  <a:cubicBezTo>
                    <a:pt x="8701" y="865"/>
                    <a:pt x="8124" y="1461"/>
                    <a:pt x="8124" y="1461"/>
                  </a:cubicBezTo>
                  <a:cubicBezTo>
                    <a:pt x="8124" y="1461"/>
                    <a:pt x="8146" y="1"/>
                    <a:pt x="7703"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11401" y="1791517"/>
              <a:ext cx="560884" cy="244509"/>
            </a:xfrm>
            <a:custGeom>
              <a:avLst/>
              <a:gdLst/>
              <a:ahLst/>
              <a:cxnLst/>
              <a:rect l="l" t="t" r="r" b="b"/>
              <a:pathLst>
                <a:path w="20003" h="8720" extrusionOk="0">
                  <a:moveTo>
                    <a:pt x="19388" y="0"/>
                  </a:moveTo>
                  <a:cubicBezTo>
                    <a:pt x="18963" y="0"/>
                    <a:pt x="18908" y="1174"/>
                    <a:pt x="18908" y="1174"/>
                  </a:cubicBezTo>
                  <a:cubicBezTo>
                    <a:pt x="18908" y="1174"/>
                    <a:pt x="18769" y="790"/>
                    <a:pt x="18252" y="693"/>
                  </a:cubicBezTo>
                  <a:cubicBezTo>
                    <a:pt x="18216" y="688"/>
                    <a:pt x="18182" y="686"/>
                    <a:pt x="18149" y="686"/>
                  </a:cubicBezTo>
                  <a:cubicBezTo>
                    <a:pt x="17682" y="686"/>
                    <a:pt x="17480" y="1174"/>
                    <a:pt x="17480" y="1174"/>
                  </a:cubicBezTo>
                  <a:cubicBezTo>
                    <a:pt x="17480" y="1174"/>
                    <a:pt x="17425" y="652"/>
                    <a:pt x="17000" y="615"/>
                  </a:cubicBezTo>
                  <a:cubicBezTo>
                    <a:pt x="16990" y="614"/>
                    <a:pt x="16981" y="614"/>
                    <a:pt x="16971" y="614"/>
                  </a:cubicBezTo>
                  <a:cubicBezTo>
                    <a:pt x="16565" y="614"/>
                    <a:pt x="16367" y="1386"/>
                    <a:pt x="16367" y="1386"/>
                  </a:cubicBezTo>
                  <a:cubicBezTo>
                    <a:pt x="16367" y="1386"/>
                    <a:pt x="15966" y="909"/>
                    <a:pt x="15605" y="909"/>
                  </a:cubicBezTo>
                  <a:cubicBezTo>
                    <a:pt x="15568" y="909"/>
                    <a:pt x="15533" y="914"/>
                    <a:pt x="15498" y="924"/>
                  </a:cubicBezTo>
                  <a:cubicBezTo>
                    <a:pt x="15114" y="1021"/>
                    <a:pt x="15285" y="1885"/>
                    <a:pt x="15285" y="1885"/>
                  </a:cubicBezTo>
                  <a:cubicBezTo>
                    <a:pt x="15285" y="1885"/>
                    <a:pt x="14980" y="1137"/>
                    <a:pt x="14343" y="924"/>
                  </a:cubicBezTo>
                  <a:cubicBezTo>
                    <a:pt x="14311" y="915"/>
                    <a:pt x="14278" y="910"/>
                    <a:pt x="14244" y="910"/>
                  </a:cubicBezTo>
                  <a:cubicBezTo>
                    <a:pt x="13586" y="910"/>
                    <a:pt x="12629" y="2615"/>
                    <a:pt x="12629" y="2615"/>
                  </a:cubicBezTo>
                  <a:cubicBezTo>
                    <a:pt x="12629" y="2615"/>
                    <a:pt x="12224" y="1476"/>
                    <a:pt x="11326" y="1476"/>
                  </a:cubicBezTo>
                  <a:cubicBezTo>
                    <a:pt x="11227" y="1476"/>
                    <a:pt x="11122" y="1490"/>
                    <a:pt x="11011" y="1520"/>
                  </a:cubicBezTo>
                  <a:cubicBezTo>
                    <a:pt x="9875" y="1848"/>
                    <a:pt x="9990" y="3928"/>
                    <a:pt x="9990" y="3928"/>
                  </a:cubicBezTo>
                  <a:cubicBezTo>
                    <a:pt x="9990" y="3928"/>
                    <a:pt x="9788" y="3290"/>
                    <a:pt x="9007" y="3290"/>
                  </a:cubicBezTo>
                  <a:cubicBezTo>
                    <a:pt x="8996" y="3290"/>
                    <a:pt x="8985" y="3290"/>
                    <a:pt x="8974" y="3290"/>
                  </a:cubicBezTo>
                  <a:cubicBezTo>
                    <a:pt x="8142" y="3309"/>
                    <a:pt x="7934" y="5041"/>
                    <a:pt x="7934" y="5041"/>
                  </a:cubicBezTo>
                  <a:cubicBezTo>
                    <a:pt x="7934" y="5041"/>
                    <a:pt x="7335" y="3896"/>
                    <a:pt x="6457" y="3896"/>
                  </a:cubicBezTo>
                  <a:cubicBezTo>
                    <a:pt x="6404" y="3896"/>
                    <a:pt x="6349" y="3900"/>
                    <a:pt x="6294" y="3909"/>
                  </a:cubicBezTo>
                  <a:cubicBezTo>
                    <a:pt x="5351" y="4043"/>
                    <a:pt x="5083" y="5757"/>
                    <a:pt x="5083" y="5757"/>
                  </a:cubicBezTo>
                  <a:cubicBezTo>
                    <a:pt x="5083" y="5757"/>
                    <a:pt x="4771" y="5133"/>
                    <a:pt x="4360" y="5133"/>
                  </a:cubicBezTo>
                  <a:cubicBezTo>
                    <a:pt x="4338" y="5133"/>
                    <a:pt x="4315" y="5135"/>
                    <a:pt x="4293" y="5138"/>
                  </a:cubicBezTo>
                  <a:cubicBezTo>
                    <a:pt x="3891" y="5198"/>
                    <a:pt x="3891" y="5873"/>
                    <a:pt x="3891" y="5873"/>
                  </a:cubicBezTo>
                  <a:cubicBezTo>
                    <a:pt x="3891" y="5873"/>
                    <a:pt x="3224" y="4654"/>
                    <a:pt x="2402" y="4654"/>
                  </a:cubicBezTo>
                  <a:cubicBezTo>
                    <a:pt x="2340" y="4654"/>
                    <a:pt x="2277" y="4661"/>
                    <a:pt x="2214" y="4676"/>
                  </a:cubicBezTo>
                  <a:cubicBezTo>
                    <a:pt x="1308" y="4889"/>
                    <a:pt x="1387" y="6275"/>
                    <a:pt x="1387" y="6275"/>
                  </a:cubicBezTo>
                  <a:lnTo>
                    <a:pt x="1" y="6950"/>
                  </a:lnTo>
                  <a:lnTo>
                    <a:pt x="828" y="8719"/>
                  </a:lnTo>
                  <a:lnTo>
                    <a:pt x="20003" y="8719"/>
                  </a:lnTo>
                  <a:lnTo>
                    <a:pt x="20003" y="536"/>
                  </a:lnTo>
                  <a:cubicBezTo>
                    <a:pt x="20003" y="536"/>
                    <a:pt x="19832" y="0"/>
                    <a:pt x="19388"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36291" y="1830380"/>
              <a:ext cx="555080" cy="205645"/>
            </a:xfrm>
            <a:custGeom>
              <a:avLst/>
              <a:gdLst/>
              <a:ahLst/>
              <a:cxnLst/>
              <a:rect l="l" t="t" r="r" b="b"/>
              <a:pathLst>
                <a:path w="19796" h="7334" extrusionOk="0">
                  <a:moveTo>
                    <a:pt x="9533" y="0"/>
                  </a:moveTo>
                  <a:cubicBezTo>
                    <a:pt x="9168" y="0"/>
                    <a:pt x="8877" y="153"/>
                    <a:pt x="8646" y="328"/>
                  </a:cubicBezTo>
                  <a:cubicBezTo>
                    <a:pt x="8165" y="712"/>
                    <a:pt x="7934" y="1290"/>
                    <a:pt x="7934" y="1290"/>
                  </a:cubicBezTo>
                  <a:cubicBezTo>
                    <a:pt x="7934" y="1290"/>
                    <a:pt x="7450" y="343"/>
                    <a:pt x="6573" y="343"/>
                  </a:cubicBezTo>
                  <a:cubicBezTo>
                    <a:pt x="6539" y="343"/>
                    <a:pt x="6505" y="344"/>
                    <a:pt x="6470" y="347"/>
                  </a:cubicBezTo>
                  <a:cubicBezTo>
                    <a:pt x="5509" y="421"/>
                    <a:pt x="5449" y="2177"/>
                    <a:pt x="5449" y="2177"/>
                  </a:cubicBezTo>
                  <a:cubicBezTo>
                    <a:pt x="5449" y="2177"/>
                    <a:pt x="5009" y="1277"/>
                    <a:pt x="4493" y="1277"/>
                  </a:cubicBezTo>
                  <a:cubicBezTo>
                    <a:pt x="4459" y="1277"/>
                    <a:pt x="4425" y="1281"/>
                    <a:pt x="4390" y="1290"/>
                  </a:cubicBezTo>
                  <a:cubicBezTo>
                    <a:pt x="3854" y="1442"/>
                    <a:pt x="3831" y="2676"/>
                    <a:pt x="3831" y="2676"/>
                  </a:cubicBezTo>
                  <a:cubicBezTo>
                    <a:pt x="3831" y="2676"/>
                    <a:pt x="3175" y="1772"/>
                    <a:pt x="2402" y="1772"/>
                  </a:cubicBezTo>
                  <a:cubicBezTo>
                    <a:pt x="2278" y="1772"/>
                    <a:pt x="2152" y="1795"/>
                    <a:pt x="2025" y="1849"/>
                  </a:cubicBezTo>
                  <a:cubicBezTo>
                    <a:pt x="1119" y="2251"/>
                    <a:pt x="1891" y="4256"/>
                    <a:pt x="1909" y="4293"/>
                  </a:cubicBezTo>
                  <a:cubicBezTo>
                    <a:pt x="1893" y="4276"/>
                    <a:pt x="1439" y="3730"/>
                    <a:pt x="872" y="3730"/>
                  </a:cubicBezTo>
                  <a:cubicBezTo>
                    <a:pt x="808" y="3730"/>
                    <a:pt x="742" y="3737"/>
                    <a:pt x="675" y="3752"/>
                  </a:cubicBezTo>
                  <a:cubicBezTo>
                    <a:pt x="1" y="3909"/>
                    <a:pt x="310" y="5065"/>
                    <a:pt x="310" y="5083"/>
                  </a:cubicBezTo>
                  <a:lnTo>
                    <a:pt x="292" y="5795"/>
                  </a:lnTo>
                  <a:lnTo>
                    <a:pt x="250" y="7333"/>
                  </a:lnTo>
                  <a:lnTo>
                    <a:pt x="19195" y="7333"/>
                  </a:lnTo>
                  <a:cubicBezTo>
                    <a:pt x="19195" y="7333"/>
                    <a:pt x="19795" y="6409"/>
                    <a:pt x="19426" y="6063"/>
                  </a:cubicBezTo>
                  <a:cubicBezTo>
                    <a:pt x="19310" y="5953"/>
                    <a:pt x="19110" y="5917"/>
                    <a:pt x="18893" y="5917"/>
                  </a:cubicBezTo>
                  <a:cubicBezTo>
                    <a:pt x="18459" y="5917"/>
                    <a:pt x="17960" y="6063"/>
                    <a:pt x="17947" y="6063"/>
                  </a:cubicBezTo>
                  <a:cubicBezTo>
                    <a:pt x="17966" y="6044"/>
                    <a:pt x="18793" y="5272"/>
                    <a:pt x="18118" y="4639"/>
                  </a:cubicBezTo>
                  <a:cubicBezTo>
                    <a:pt x="17910" y="4443"/>
                    <a:pt x="17668" y="4375"/>
                    <a:pt x="17431" y="4375"/>
                  </a:cubicBezTo>
                  <a:cubicBezTo>
                    <a:pt x="16900" y="4375"/>
                    <a:pt x="16398" y="4718"/>
                    <a:pt x="16385" y="4718"/>
                  </a:cubicBezTo>
                  <a:cubicBezTo>
                    <a:pt x="16385" y="4695"/>
                    <a:pt x="16908" y="3350"/>
                    <a:pt x="16233" y="3138"/>
                  </a:cubicBezTo>
                  <a:cubicBezTo>
                    <a:pt x="16128" y="3107"/>
                    <a:pt x="16023" y="3095"/>
                    <a:pt x="15920" y="3095"/>
                  </a:cubicBezTo>
                  <a:cubicBezTo>
                    <a:pt x="15369" y="3095"/>
                    <a:pt x="14899" y="3469"/>
                    <a:pt x="14884" y="3484"/>
                  </a:cubicBezTo>
                  <a:cubicBezTo>
                    <a:pt x="14884" y="3466"/>
                    <a:pt x="15480" y="2329"/>
                    <a:pt x="14690" y="1923"/>
                  </a:cubicBezTo>
                  <a:cubicBezTo>
                    <a:pt x="14517" y="1834"/>
                    <a:pt x="14328" y="1799"/>
                    <a:pt x="14138" y="1799"/>
                  </a:cubicBezTo>
                  <a:cubicBezTo>
                    <a:pt x="13466" y="1799"/>
                    <a:pt x="12786" y="2232"/>
                    <a:pt x="12786" y="2232"/>
                  </a:cubicBezTo>
                  <a:cubicBezTo>
                    <a:pt x="12786" y="2232"/>
                    <a:pt x="13017" y="998"/>
                    <a:pt x="12033" y="924"/>
                  </a:cubicBezTo>
                  <a:cubicBezTo>
                    <a:pt x="11989" y="921"/>
                    <a:pt x="11946" y="919"/>
                    <a:pt x="11904" y="919"/>
                  </a:cubicBezTo>
                  <a:cubicBezTo>
                    <a:pt x="11009" y="919"/>
                    <a:pt x="10360" y="1673"/>
                    <a:pt x="10360" y="1673"/>
                  </a:cubicBezTo>
                  <a:cubicBezTo>
                    <a:pt x="10360" y="1673"/>
                    <a:pt x="10628" y="0"/>
                    <a:pt x="9533"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51339" y="1805677"/>
              <a:ext cx="58351" cy="39817"/>
            </a:xfrm>
            <a:custGeom>
              <a:avLst/>
              <a:gdLst/>
              <a:ahLst/>
              <a:cxnLst/>
              <a:rect l="l" t="t" r="r" b="b"/>
              <a:pathLst>
                <a:path w="2081" h="1420" extrusionOk="0">
                  <a:moveTo>
                    <a:pt x="1258" y="0"/>
                  </a:moveTo>
                  <a:cubicBezTo>
                    <a:pt x="1153" y="0"/>
                    <a:pt x="1046" y="23"/>
                    <a:pt x="944" y="73"/>
                  </a:cubicBezTo>
                  <a:cubicBezTo>
                    <a:pt x="597" y="244"/>
                    <a:pt x="1" y="1343"/>
                    <a:pt x="1" y="1343"/>
                  </a:cubicBezTo>
                  <a:cubicBezTo>
                    <a:pt x="1" y="1343"/>
                    <a:pt x="547" y="1419"/>
                    <a:pt x="1014" y="1419"/>
                  </a:cubicBezTo>
                  <a:cubicBezTo>
                    <a:pt x="1247" y="1419"/>
                    <a:pt x="1461" y="1400"/>
                    <a:pt x="1577" y="1343"/>
                  </a:cubicBezTo>
                  <a:cubicBezTo>
                    <a:pt x="1923" y="1168"/>
                    <a:pt x="2080" y="747"/>
                    <a:pt x="1905" y="401"/>
                  </a:cubicBezTo>
                  <a:cubicBezTo>
                    <a:pt x="1782" y="152"/>
                    <a:pt x="1527" y="0"/>
                    <a:pt x="1258"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10915" y="1901349"/>
              <a:ext cx="36312" cy="46182"/>
            </a:xfrm>
            <a:custGeom>
              <a:avLst/>
              <a:gdLst/>
              <a:ahLst/>
              <a:cxnLst/>
              <a:rect l="l" t="t" r="r" b="b"/>
              <a:pathLst>
                <a:path w="1295" h="1647" extrusionOk="0">
                  <a:moveTo>
                    <a:pt x="644" y="0"/>
                  </a:moveTo>
                  <a:cubicBezTo>
                    <a:pt x="399" y="0"/>
                    <a:pt x="175" y="147"/>
                    <a:pt x="97" y="394"/>
                  </a:cubicBezTo>
                  <a:cubicBezTo>
                    <a:pt x="0" y="685"/>
                    <a:pt x="273" y="1646"/>
                    <a:pt x="273" y="1646"/>
                  </a:cubicBezTo>
                  <a:cubicBezTo>
                    <a:pt x="273" y="1646"/>
                    <a:pt x="1081" y="1050"/>
                    <a:pt x="1178" y="759"/>
                  </a:cubicBezTo>
                  <a:cubicBezTo>
                    <a:pt x="1294" y="454"/>
                    <a:pt x="1118" y="126"/>
                    <a:pt x="832" y="29"/>
                  </a:cubicBezTo>
                  <a:cubicBezTo>
                    <a:pt x="769" y="10"/>
                    <a:pt x="706" y="0"/>
                    <a:pt x="644"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1945" y="1928015"/>
              <a:ext cx="111711" cy="75007"/>
            </a:xfrm>
            <a:custGeom>
              <a:avLst/>
              <a:gdLst/>
              <a:ahLst/>
              <a:cxnLst/>
              <a:rect l="l" t="t" r="r" b="b"/>
              <a:pathLst>
                <a:path w="3984" h="2675" extrusionOk="0">
                  <a:moveTo>
                    <a:pt x="1527" y="1"/>
                  </a:moveTo>
                  <a:cubicBezTo>
                    <a:pt x="1013" y="1"/>
                    <a:pt x="522" y="310"/>
                    <a:pt x="306" y="811"/>
                  </a:cubicBezTo>
                  <a:cubicBezTo>
                    <a:pt x="1" y="1504"/>
                    <a:pt x="329" y="2294"/>
                    <a:pt x="999" y="2581"/>
                  </a:cubicBezTo>
                  <a:cubicBezTo>
                    <a:pt x="1160" y="2648"/>
                    <a:pt x="1408" y="2674"/>
                    <a:pt x="1693" y="2674"/>
                  </a:cubicBezTo>
                  <a:cubicBezTo>
                    <a:pt x="2634" y="2674"/>
                    <a:pt x="3984" y="2391"/>
                    <a:pt x="3984" y="2391"/>
                  </a:cubicBezTo>
                  <a:cubicBezTo>
                    <a:pt x="3984" y="2391"/>
                    <a:pt x="2755" y="404"/>
                    <a:pt x="2062" y="118"/>
                  </a:cubicBezTo>
                  <a:cubicBezTo>
                    <a:pt x="1888" y="38"/>
                    <a:pt x="1706" y="1"/>
                    <a:pt x="1527"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988268" y="1933876"/>
              <a:ext cx="92925" cy="92420"/>
            </a:xfrm>
            <a:custGeom>
              <a:avLst/>
              <a:gdLst/>
              <a:ahLst/>
              <a:cxnLst/>
              <a:rect l="l" t="t" r="r" b="b"/>
              <a:pathLst>
                <a:path w="3314" h="3296" extrusionOk="0">
                  <a:moveTo>
                    <a:pt x="1843" y="1"/>
                  </a:moveTo>
                  <a:cubicBezTo>
                    <a:pt x="1483" y="1"/>
                    <a:pt x="1121" y="146"/>
                    <a:pt x="851" y="426"/>
                  </a:cubicBezTo>
                  <a:cubicBezTo>
                    <a:pt x="347" y="967"/>
                    <a:pt x="1" y="3296"/>
                    <a:pt x="1" y="3296"/>
                  </a:cubicBezTo>
                  <a:cubicBezTo>
                    <a:pt x="1" y="3296"/>
                    <a:pt x="2311" y="2797"/>
                    <a:pt x="2815" y="2256"/>
                  </a:cubicBezTo>
                  <a:cubicBezTo>
                    <a:pt x="3314" y="1720"/>
                    <a:pt x="3295" y="870"/>
                    <a:pt x="2755" y="371"/>
                  </a:cubicBezTo>
                  <a:cubicBezTo>
                    <a:pt x="2499" y="122"/>
                    <a:pt x="2172" y="1"/>
                    <a:pt x="184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090034" y="1847288"/>
              <a:ext cx="41079" cy="28096"/>
            </a:xfrm>
            <a:custGeom>
              <a:avLst/>
              <a:gdLst/>
              <a:ahLst/>
              <a:cxnLst/>
              <a:rect l="l" t="t" r="r" b="b"/>
              <a:pathLst>
                <a:path w="1465" h="1002" extrusionOk="0">
                  <a:moveTo>
                    <a:pt x="884" y="1"/>
                  </a:moveTo>
                  <a:cubicBezTo>
                    <a:pt x="812" y="1"/>
                    <a:pt x="740" y="16"/>
                    <a:pt x="675" y="49"/>
                  </a:cubicBezTo>
                  <a:cubicBezTo>
                    <a:pt x="425" y="164"/>
                    <a:pt x="0" y="936"/>
                    <a:pt x="0" y="936"/>
                  </a:cubicBezTo>
                  <a:cubicBezTo>
                    <a:pt x="0" y="936"/>
                    <a:pt x="424" y="1001"/>
                    <a:pt x="765" y="1001"/>
                  </a:cubicBezTo>
                  <a:cubicBezTo>
                    <a:pt x="912" y="1001"/>
                    <a:pt x="1043" y="989"/>
                    <a:pt x="1118" y="955"/>
                  </a:cubicBezTo>
                  <a:cubicBezTo>
                    <a:pt x="1368" y="821"/>
                    <a:pt x="1465" y="534"/>
                    <a:pt x="1331" y="280"/>
                  </a:cubicBezTo>
                  <a:cubicBezTo>
                    <a:pt x="1248" y="101"/>
                    <a:pt x="1066" y="1"/>
                    <a:pt x="884"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60153" y="1840615"/>
              <a:ext cx="23217" cy="29610"/>
            </a:xfrm>
            <a:custGeom>
              <a:avLst/>
              <a:gdLst/>
              <a:ahLst/>
              <a:cxnLst/>
              <a:rect l="l" t="t" r="r" b="b"/>
              <a:pathLst>
                <a:path w="828" h="1056" extrusionOk="0">
                  <a:moveTo>
                    <a:pt x="633" y="0"/>
                  </a:moveTo>
                  <a:cubicBezTo>
                    <a:pt x="633" y="0"/>
                    <a:pt x="116" y="384"/>
                    <a:pt x="56" y="578"/>
                  </a:cubicBezTo>
                  <a:cubicBezTo>
                    <a:pt x="0" y="772"/>
                    <a:pt x="92" y="980"/>
                    <a:pt x="287" y="1040"/>
                  </a:cubicBezTo>
                  <a:cubicBezTo>
                    <a:pt x="324" y="1051"/>
                    <a:pt x="362" y="1056"/>
                    <a:pt x="400" y="1056"/>
                  </a:cubicBezTo>
                  <a:cubicBezTo>
                    <a:pt x="557" y="1056"/>
                    <a:pt x="704" y="966"/>
                    <a:pt x="749" y="809"/>
                  </a:cubicBezTo>
                  <a:cubicBezTo>
                    <a:pt x="827" y="615"/>
                    <a:pt x="633" y="0"/>
                    <a:pt x="633"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13765" y="1935053"/>
              <a:ext cx="59501" cy="76549"/>
            </a:xfrm>
            <a:custGeom>
              <a:avLst/>
              <a:gdLst/>
              <a:ahLst/>
              <a:cxnLst/>
              <a:rect l="l" t="t" r="r" b="b"/>
              <a:pathLst>
                <a:path w="2122" h="2730" extrusionOk="0">
                  <a:moveTo>
                    <a:pt x="1660" y="1"/>
                  </a:moveTo>
                  <a:cubicBezTo>
                    <a:pt x="1660" y="1"/>
                    <a:pt x="329" y="1003"/>
                    <a:pt x="176" y="1484"/>
                  </a:cubicBezTo>
                  <a:cubicBezTo>
                    <a:pt x="1" y="1983"/>
                    <a:pt x="273" y="2524"/>
                    <a:pt x="772" y="2676"/>
                  </a:cubicBezTo>
                  <a:cubicBezTo>
                    <a:pt x="875" y="2712"/>
                    <a:pt x="980" y="2730"/>
                    <a:pt x="1083" y="2730"/>
                  </a:cubicBezTo>
                  <a:cubicBezTo>
                    <a:pt x="1478" y="2730"/>
                    <a:pt x="1844" y="2476"/>
                    <a:pt x="1965" y="2080"/>
                  </a:cubicBezTo>
                  <a:cubicBezTo>
                    <a:pt x="2122" y="1581"/>
                    <a:pt x="1660" y="1"/>
                    <a:pt x="1660"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03120" y="1899947"/>
              <a:ext cx="8720" cy="11552"/>
            </a:xfrm>
            <a:custGeom>
              <a:avLst/>
              <a:gdLst/>
              <a:ahLst/>
              <a:cxnLst/>
              <a:rect l="l" t="t" r="r" b="b"/>
              <a:pathLst>
                <a:path w="311" h="412" extrusionOk="0">
                  <a:moveTo>
                    <a:pt x="232" y="1"/>
                  </a:moveTo>
                  <a:cubicBezTo>
                    <a:pt x="232" y="1"/>
                    <a:pt x="42" y="158"/>
                    <a:pt x="19" y="232"/>
                  </a:cubicBezTo>
                  <a:cubicBezTo>
                    <a:pt x="1" y="310"/>
                    <a:pt x="42" y="389"/>
                    <a:pt x="116" y="407"/>
                  </a:cubicBezTo>
                  <a:cubicBezTo>
                    <a:pt x="130" y="410"/>
                    <a:pt x="143" y="412"/>
                    <a:pt x="156" y="412"/>
                  </a:cubicBezTo>
                  <a:cubicBezTo>
                    <a:pt x="220" y="412"/>
                    <a:pt x="277" y="375"/>
                    <a:pt x="292" y="310"/>
                  </a:cubicBezTo>
                  <a:cubicBezTo>
                    <a:pt x="310" y="232"/>
                    <a:pt x="232" y="1"/>
                    <a:pt x="232"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20093" y="1869243"/>
              <a:ext cx="19460" cy="24759"/>
            </a:xfrm>
            <a:custGeom>
              <a:avLst/>
              <a:gdLst/>
              <a:ahLst/>
              <a:cxnLst/>
              <a:rect l="l" t="t" r="r" b="b"/>
              <a:pathLst>
                <a:path w="694" h="883" extrusionOk="0">
                  <a:moveTo>
                    <a:pt x="536" y="1"/>
                  </a:moveTo>
                  <a:cubicBezTo>
                    <a:pt x="536" y="1"/>
                    <a:pt x="93" y="329"/>
                    <a:pt x="56" y="481"/>
                  </a:cubicBezTo>
                  <a:cubicBezTo>
                    <a:pt x="0" y="634"/>
                    <a:pt x="93" y="809"/>
                    <a:pt x="250" y="865"/>
                  </a:cubicBezTo>
                  <a:cubicBezTo>
                    <a:pt x="281" y="877"/>
                    <a:pt x="313" y="883"/>
                    <a:pt x="345" y="883"/>
                  </a:cubicBezTo>
                  <a:cubicBezTo>
                    <a:pt x="469" y="883"/>
                    <a:pt x="589" y="796"/>
                    <a:pt x="633" y="675"/>
                  </a:cubicBezTo>
                  <a:cubicBezTo>
                    <a:pt x="693" y="518"/>
                    <a:pt x="536" y="1"/>
                    <a:pt x="536"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45610" y="1787759"/>
              <a:ext cx="37854" cy="35779"/>
            </a:xfrm>
            <a:custGeom>
              <a:avLst/>
              <a:gdLst/>
              <a:ahLst/>
              <a:cxnLst/>
              <a:rect l="l" t="t" r="r" b="b"/>
              <a:pathLst>
                <a:path w="1350" h="1276" extrusionOk="0">
                  <a:moveTo>
                    <a:pt x="1350" y="0"/>
                  </a:moveTo>
                  <a:lnTo>
                    <a:pt x="1350" y="0"/>
                  </a:lnTo>
                  <a:cubicBezTo>
                    <a:pt x="1350" y="0"/>
                    <a:pt x="444" y="153"/>
                    <a:pt x="213" y="365"/>
                  </a:cubicBezTo>
                  <a:cubicBezTo>
                    <a:pt x="0" y="555"/>
                    <a:pt x="0" y="901"/>
                    <a:pt x="213" y="1114"/>
                  </a:cubicBezTo>
                  <a:cubicBezTo>
                    <a:pt x="312" y="1222"/>
                    <a:pt x="451" y="1276"/>
                    <a:pt x="592" y="1276"/>
                  </a:cubicBezTo>
                  <a:cubicBezTo>
                    <a:pt x="726" y="1276"/>
                    <a:pt x="862" y="1227"/>
                    <a:pt x="966" y="1132"/>
                  </a:cubicBezTo>
                  <a:cubicBezTo>
                    <a:pt x="1174" y="924"/>
                    <a:pt x="1350" y="0"/>
                    <a:pt x="1350"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31496" y="1779067"/>
              <a:ext cx="23245" cy="30676"/>
            </a:xfrm>
            <a:custGeom>
              <a:avLst/>
              <a:gdLst/>
              <a:ahLst/>
              <a:cxnLst/>
              <a:rect l="l" t="t" r="r" b="b"/>
              <a:pathLst>
                <a:path w="829" h="1094" extrusionOk="0">
                  <a:moveTo>
                    <a:pt x="190" y="1"/>
                  </a:moveTo>
                  <a:cubicBezTo>
                    <a:pt x="190" y="1"/>
                    <a:pt x="1" y="615"/>
                    <a:pt x="56" y="828"/>
                  </a:cubicBezTo>
                  <a:cubicBezTo>
                    <a:pt x="106" y="987"/>
                    <a:pt x="257" y="1093"/>
                    <a:pt x="415" y="1093"/>
                  </a:cubicBezTo>
                  <a:cubicBezTo>
                    <a:pt x="449" y="1093"/>
                    <a:pt x="484" y="1088"/>
                    <a:pt x="518" y="1077"/>
                  </a:cubicBezTo>
                  <a:cubicBezTo>
                    <a:pt x="712" y="1022"/>
                    <a:pt x="828" y="809"/>
                    <a:pt x="768" y="615"/>
                  </a:cubicBezTo>
                  <a:cubicBezTo>
                    <a:pt x="712" y="403"/>
                    <a:pt x="190" y="1"/>
                    <a:pt x="190"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3162" y="1676328"/>
              <a:ext cx="583568" cy="359697"/>
            </a:xfrm>
            <a:custGeom>
              <a:avLst/>
              <a:gdLst/>
              <a:ahLst/>
              <a:cxnLst/>
              <a:rect l="l" t="t" r="r" b="b"/>
              <a:pathLst>
                <a:path w="20812" h="12828" extrusionOk="0">
                  <a:moveTo>
                    <a:pt x="1174" y="1"/>
                  </a:moveTo>
                  <a:cubicBezTo>
                    <a:pt x="578" y="1"/>
                    <a:pt x="1" y="102"/>
                    <a:pt x="1" y="102"/>
                  </a:cubicBezTo>
                  <a:lnTo>
                    <a:pt x="1" y="12827"/>
                  </a:lnTo>
                  <a:lnTo>
                    <a:pt x="20465" y="12827"/>
                  </a:lnTo>
                  <a:cubicBezTo>
                    <a:pt x="20465" y="12827"/>
                    <a:pt x="20812" y="12079"/>
                    <a:pt x="20313" y="11732"/>
                  </a:cubicBezTo>
                  <a:cubicBezTo>
                    <a:pt x="20153" y="11617"/>
                    <a:pt x="19890" y="11578"/>
                    <a:pt x="19610" y="11578"/>
                  </a:cubicBezTo>
                  <a:cubicBezTo>
                    <a:pt x="19052" y="11578"/>
                    <a:pt x="18428" y="11732"/>
                    <a:pt x="18428" y="11732"/>
                  </a:cubicBezTo>
                  <a:cubicBezTo>
                    <a:pt x="18428" y="11732"/>
                    <a:pt x="18543" y="11367"/>
                    <a:pt x="18483" y="11058"/>
                  </a:cubicBezTo>
                  <a:cubicBezTo>
                    <a:pt x="18446" y="10827"/>
                    <a:pt x="18331" y="10632"/>
                    <a:pt x="18003" y="10577"/>
                  </a:cubicBezTo>
                  <a:cubicBezTo>
                    <a:pt x="17926" y="10568"/>
                    <a:pt x="17849" y="10563"/>
                    <a:pt x="17771" y="10563"/>
                  </a:cubicBezTo>
                  <a:cubicBezTo>
                    <a:pt x="17694" y="10563"/>
                    <a:pt x="17617" y="10568"/>
                    <a:pt x="17540" y="10577"/>
                  </a:cubicBezTo>
                  <a:cubicBezTo>
                    <a:pt x="16963" y="10632"/>
                    <a:pt x="16464" y="10924"/>
                    <a:pt x="16464" y="10924"/>
                  </a:cubicBezTo>
                  <a:cubicBezTo>
                    <a:pt x="16464" y="10924"/>
                    <a:pt x="16501" y="10096"/>
                    <a:pt x="15942" y="10036"/>
                  </a:cubicBezTo>
                  <a:cubicBezTo>
                    <a:pt x="15915" y="10033"/>
                    <a:pt x="15889" y="10031"/>
                    <a:pt x="15863" y="10031"/>
                  </a:cubicBezTo>
                  <a:cubicBezTo>
                    <a:pt x="15344" y="10031"/>
                    <a:pt x="14962" y="10748"/>
                    <a:pt x="14962" y="10748"/>
                  </a:cubicBezTo>
                  <a:cubicBezTo>
                    <a:pt x="14962" y="10748"/>
                    <a:pt x="15055" y="9265"/>
                    <a:pt x="14477" y="9131"/>
                  </a:cubicBezTo>
                  <a:cubicBezTo>
                    <a:pt x="14456" y="9126"/>
                    <a:pt x="14435" y="9124"/>
                    <a:pt x="14412" y="9124"/>
                  </a:cubicBezTo>
                  <a:cubicBezTo>
                    <a:pt x="13842" y="9124"/>
                    <a:pt x="12823" y="10498"/>
                    <a:pt x="12823" y="10498"/>
                  </a:cubicBezTo>
                  <a:cubicBezTo>
                    <a:pt x="12823" y="10498"/>
                    <a:pt x="12957" y="9787"/>
                    <a:pt x="12726" y="9593"/>
                  </a:cubicBezTo>
                  <a:cubicBezTo>
                    <a:pt x="12684" y="9558"/>
                    <a:pt x="12613" y="9544"/>
                    <a:pt x="12526" y="9544"/>
                  </a:cubicBezTo>
                  <a:cubicBezTo>
                    <a:pt x="12136" y="9544"/>
                    <a:pt x="11415" y="9827"/>
                    <a:pt x="11400" y="9842"/>
                  </a:cubicBezTo>
                  <a:cubicBezTo>
                    <a:pt x="11418" y="9824"/>
                    <a:pt x="12033" y="9325"/>
                    <a:pt x="11899" y="8941"/>
                  </a:cubicBezTo>
                  <a:cubicBezTo>
                    <a:pt x="11795" y="8627"/>
                    <a:pt x="11221" y="8592"/>
                    <a:pt x="10965" y="8592"/>
                  </a:cubicBezTo>
                  <a:cubicBezTo>
                    <a:pt x="10889" y="8592"/>
                    <a:pt x="10841" y="8595"/>
                    <a:pt x="10841" y="8595"/>
                  </a:cubicBezTo>
                  <a:cubicBezTo>
                    <a:pt x="10841" y="8595"/>
                    <a:pt x="11686" y="8207"/>
                    <a:pt x="11418" y="7532"/>
                  </a:cubicBezTo>
                  <a:cubicBezTo>
                    <a:pt x="11169" y="6881"/>
                    <a:pt x="10129" y="6820"/>
                    <a:pt x="10129" y="6820"/>
                  </a:cubicBezTo>
                  <a:cubicBezTo>
                    <a:pt x="10129" y="6820"/>
                    <a:pt x="10647" y="6534"/>
                    <a:pt x="10513" y="6206"/>
                  </a:cubicBezTo>
                  <a:cubicBezTo>
                    <a:pt x="10379" y="5859"/>
                    <a:pt x="9764" y="5799"/>
                    <a:pt x="9764" y="5799"/>
                  </a:cubicBezTo>
                  <a:cubicBezTo>
                    <a:pt x="9764" y="5799"/>
                    <a:pt x="10148" y="5628"/>
                    <a:pt x="10263" y="5319"/>
                  </a:cubicBezTo>
                  <a:cubicBezTo>
                    <a:pt x="10319" y="5185"/>
                    <a:pt x="10319" y="5014"/>
                    <a:pt x="10185" y="4820"/>
                  </a:cubicBezTo>
                  <a:cubicBezTo>
                    <a:pt x="9919" y="4474"/>
                    <a:pt x="9373" y="4405"/>
                    <a:pt x="8977" y="4405"/>
                  </a:cubicBezTo>
                  <a:cubicBezTo>
                    <a:pt x="8710" y="4405"/>
                    <a:pt x="8512" y="4436"/>
                    <a:pt x="8512" y="4436"/>
                  </a:cubicBezTo>
                  <a:cubicBezTo>
                    <a:pt x="8512" y="4436"/>
                    <a:pt x="9145" y="3951"/>
                    <a:pt x="8683" y="3646"/>
                  </a:cubicBezTo>
                  <a:cubicBezTo>
                    <a:pt x="8529" y="3543"/>
                    <a:pt x="8309" y="3509"/>
                    <a:pt x="8083" y="3509"/>
                  </a:cubicBezTo>
                  <a:cubicBezTo>
                    <a:pt x="7633" y="3509"/>
                    <a:pt x="7163" y="3646"/>
                    <a:pt x="7163" y="3646"/>
                  </a:cubicBezTo>
                  <a:cubicBezTo>
                    <a:pt x="7163" y="3646"/>
                    <a:pt x="7569" y="3166"/>
                    <a:pt x="6913" y="2588"/>
                  </a:cubicBezTo>
                  <a:cubicBezTo>
                    <a:pt x="6764" y="2457"/>
                    <a:pt x="6545" y="2406"/>
                    <a:pt x="6296" y="2406"/>
                  </a:cubicBezTo>
                  <a:cubicBezTo>
                    <a:pt x="5533" y="2406"/>
                    <a:pt x="4488" y="2883"/>
                    <a:pt x="4302" y="2968"/>
                  </a:cubicBezTo>
                  <a:lnTo>
                    <a:pt x="4302" y="2968"/>
                  </a:lnTo>
                  <a:cubicBezTo>
                    <a:pt x="4455" y="2897"/>
                    <a:pt x="5138" y="2523"/>
                    <a:pt x="4852" y="2278"/>
                  </a:cubicBezTo>
                  <a:cubicBezTo>
                    <a:pt x="4743" y="2181"/>
                    <a:pt x="4563" y="2149"/>
                    <a:pt x="4372" y="2149"/>
                  </a:cubicBezTo>
                  <a:cubicBezTo>
                    <a:pt x="3990" y="2149"/>
                    <a:pt x="3563" y="2278"/>
                    <a:pt x="3563" y="2278"/>
                  </a:cubicBezTo>
                  <a:cubicBezTo>
                    <a:pt x="3563" y="2278"/>
                    <a:pt x="4025" y="1641"/>
                    <a:pt x="3563" y="1373"/>
                  </a:cubicBezTo>
                  <a:cubicBezTo>
                    <a:pt x="3483" y="1330"/>
                    <a:pt x="3390" y="1312"/>
                    <a:pt x="3290" y="1312"/>
                  </a:cubicBezTo>
                  <a:cubicBezTo>
                    <a:pt x="2815" y="1312"/>
                    <a:pt x="2196" y="1719"/>
                    <a:pt x="2196" y="1719"/>
                  </a:cubicBezTo>
                  <a:cubicBezTo>
                    <a:pt x="2196" y="1719"/>
                    <a:pt x="2773" y="1063"/>
                    <a:pt x="2427" y="393"/>
                  </a:cubicBezTo>
                  <a:cubicBezTo>
                    <a:pt x="2263" y="83"/>
                    <a:pt x="1710" y="1"/>
                    <a:pt x="1174"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64574" y="1831417"/>
              <a:ext cx="62081" cy="59473"/>
            </a:xfrm>
            <a:custGeom>
              <a:avLst/>
              <a:gdLst/>
              <a:ahLst/>
              <a:cxnLst/>
              <a:rect l="l" t="t" r="r" b="b"/>
              <a:pathLst>
                <a:path w="2214" h="2121" extrusionOk="0">
                  <a:moveTo>
                    <a:pt x="2214" y="0"/>
                  </a:moveTo>
                  <a:cubicBezTo>
                    <a:pt x="2214" y="0"/>
                    <a:pt x="670" y="328"/>
                    <a:pt x="324" y="656"/>
                  </a:cubicBezTo>
                  <a:cubicBezTo>
                    <a:pt x="0" y="1003"/>
                    <a:pt x="0" y="1539"/>
                    <a:pt x="324" y="1867"/>
                  </a:cubicBezTo>
                  <a:cubicBezTo>
                    <a:pt x="490" y="2033"/>
                    <a:pt x="716" y="2120"/>
                    <a:pt x="941" y="2120"/>
                  </a:cubicBezTo>
                  <a:cubicBezTo>
                    <a:pt x="1159" y="2120"/>
                    <a:pt x="1377" y="2038"/>
                    <a:pt x="1539" y="1867"/>
                  </a:cubicBezTo>
                  <a:cubicBezTo>
                    <a:pt x="1867" y="1539"/>
                    <a:pt x="2214" y="0"/>
                    <a:pt x="2214"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773986" y="1943746"/>
              <a:ext cx="36817" cy="46518"/>
            </a:xfrm>
            <a:custGeom>
              <a:avLst/>
              <a:gdLst/>
              <a:ahLst/>
              <a:cxnLst/>
              <a:rect l="l" t="t" r="r" b="b"/>
              <a:pathLst>
                <a:path w="1313" h="1659" extrusionOk="0">
                  <a:moveTo>
                    <a:pt x="97" y="0"/>
                  </a:moveTo>
                  <a:cubicBezTo>
                    <a:pt x="97" y="0"/>
                    <a:pt x="0" y="1059"/>
                    <a:pt x="134" y="1345"/>
                  </a:cubicBezTo>
                  <a:cubicBezTo>
                    <a:pt x="245" y="1550"/>
                    <a:pt x="449" y="1658"/>
                    <a:pt x="660" y="1658"/>
                  </a:cubicBezTo>
                  <a:cubicBezTo>
                    <a:pt x="749" y="1658"/>
                    <a:pt x="839" y="1639"/>
                    <a:pt x="924" y="1599"/>
                  </a:cubicBezTo>
                  <a:cubicBezTo>
                    <a:pt x="1197" y="1442"/>
                    <a:pt x="1313" y="1095"/>
                    <a:pt x="1174" y="827"/>
                  </a:cubicBezTo>
                  <a:cubicBezTo>
                    <a:pt x="1021" y="536"/>
                    <a:pt x="97" y="0"/>
                    <a:pt x="9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828524" y="1899947"/>
              <a:ext cx="37854" cy="27984"/>
            </a:xfrm>
            <a:custGeom>
              <a:avLst/>
              <a:gdLst/>
              <a:ahLst/>
              <a:cxnLst/>
              <a:rect l="l" t="t" r="r" b="b"/>
              <a:pathLst>
                <a:path w="1350" h="998" extrusionOk="0">
                  <a:moveTo>
                    <a:pt x="1350" y="1"/>
                  </a:moveTo>
                  <a:lnTo>
                    <a:pt x="1350" y="1"/>
                  </a:lnTo>
                  <a:cubicBezTo>
                    <a:pt x="1350" y="1"/>
                    <a:pt x="481" y="1"/>
                    <a:pt x="269" y="135"/>
                  </a:cubicBezTo>
                  <a:cubicBezTo>
                    <a:pt x="61" y="292"/>
                    <a:pt x="1" y="578"/>
                    <a:pt x="135" y="791"/>
                  </a:cubicBezTo>
                  <a:cubicBezTo>
                    <a:pt x="220" y="926"/>
                    <a:pt x="368" y="997"/>
                    <a:pt x="524" y="997"/>
                  </a:cubicBezTo>
                  <a:cubicBezTo>
                    <a:pt x="614" y="997"/>
                    <a:pt x="706" y="974"/>
                    <a:pt x="791" y="925"/>
                  </a:cubicBezTo>
                  <a:cubicBezTo>
                    <a:pt x="1003" y="791"/>
                    <a:pt x="1350" y="1"/>
                    <a:pt x="1350"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809597" y="1859542"/>
              <a:ext cx="15702" cy="22740"/>
            </a:xfrm>
            <a:custGeom>
              <a:avLst/>
              <a:gdLst/>
              <a:ahLst/>
              <a:cxnLst/>
              <a:rect l="l" t="t" r="r" b="b"/>
              <a:pathLst>
                <a:path w="560" h="811" extrusionOk="0">
                  <a:moveTo>
                    <a:pt x="213" y="0"/>
                  </a:moveTo>
                  <a:cubicBezTo>
                    <a:pt x="213" y="0"/>
                    <a:pt x="1" y="444"/>
                    <a:pt x="19" y="578"/>
                  </a:cubicBezTo>
                  <a:cubicBezTo>
                    <a:pt x="41" y="718"/>
                    <a:pt x="155" y="811"/>
                    <a:pt x="278" y="811"/>
                  </a:cubicBezTo>
                  <a:cubicBezTo>
                    <a:pt x="289" y="811"/>
                    <a:pt x="300" y="810"/>
                    <a:pt x="310" y="809"/>
                  </a:cubicBezTo>
                  <a:cubicBezTo>
                    <a:pt x="463" y="790"/>
                    <a:pt x="560" y="652"/>
                    <a:pt x="542" y="518"/>
                  </a:cubicBezTo>
                  <a:cubicBezTo>
                    <a:pt x="523" y="365"/>
                    <a:pt x="213" y="0"/>
                    <a:pt x="213"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872322" y="1861084"/>
              <a:ext cx="18815" cy="29190"/>
            </a:xfrm>
            <a:custGeom>
              <a:avLst/>
              <a:gdLst/>
              <a:ahLst/>
              <a:cxnLst/>
              <a:rect l="l" t="t" r="r" b="b"/>
              <a:pathLst>
                <a:path w="671" h="1041" extrusionOk="0">
                  <a:moveTo>
                    <a:pt x="347" y="0"/>
                  </a:moveTo>
                  <a:cubicBezTo>
                    <a:pt x="347" y="0"/>
                    <a:pt x="0" y="523"/>
                    <a:pt x="0" y="694"/>
                  </a:cubicBezTo>
                  <a:cubicBezTo>
                    <a:pt x="0" y="888"/>
                    <a:pt x="153" y="1040"/>
                    <a:pt x="324" y="1040"/>
                  </a:cubicBezTo>
                  <a:cubicBezTo>
                    <a:pt x="518" y="1040"/>
                    <a:pt x="670" y="906"/>
                    <a:pt x="670" y="712"/>
                  </a:cubicBezTo>
                  <a:cubicBezTo>
                    <a:pt x="670" y="541"/>
                    <a:pt x="347" y="0"/>
                    <a:pt x="347"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929440" y="1842157"/>
              <a:ext cx="9758" cy="15198"/>
            </a:xfrm>
            <a:custGeom>
              <a:avLst/>
              <a:gdLst/>
              <a:ahLst/>
              <a:cxnLst/>
              <a:rect l="l" t="t" r="r" b="b"/>
              <a:pathLst>
                <a:path w="348" h="542" extrusionOk="0">
                  <a:moveTo>
                    <a:pt x="177" y="1"/>
                  </a:moveTo>
                  <a:cubicBezTo>
                    <a:pt x="177" y="1"/>
                    <a:pt x="1" y="255"/>
                    <a:pt x="1" y="347"/>
                  </a:cubicBezTo>
                  <a:cubicBezTo>
                    <a:pt x="1" y="444"/>
                    <a:pt x="79" y="523"/>
                    <a:pt x="177" y="541"/>
                  </a:cubicBezTo>
                  <a:cubicBezTo>
                    <a:pt x="274" y="541"/>
                    <a:pt x="347" y="463"/>
                    <a:pt x="347" y="371"/>
                  </a:cubicBezTo>
                  <a:cubicBezTo>
                    <a:pt x="347" y="273"/>
                    <a:pt x="177" y="1"/>
                    <a:pt x="177"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89212" y="1753747"/>
              <a:ext cx="58323" cy="39929"/>
            </a:xfrm>
            <a:custGeom>
              <a:avLst/>
              <a:gdLst/>
              <a:ahLst/>
              <a:cxnLst/>
              <a:rect l="l" t="t" r="r" b="b"/>
              <a:pathLst>
                <a:path w="2080" h="1424" extrusionOk="0">
                  <a:moveTo>
                    <a:pt x="1273" y="0"/>
                  </a:moveTo>
                  <a:cubicBezTo>
                    <a:pt x="1163" y="0"/>
                    <a:pt x="1050" y="25"/>
                    <a:pt x="943" y="77"/>
                  </a:cubicBezTo>
                  <a:cubicBezTo>
                    <a:pt x="596" y="248"/>
                    <a:pt x="0" y="1347"/>
                    <a:pt x="0" y="1347"/>
                  </a:cubicBezTo>
                  <a:cubicBezTo>
                    <a:pt x="0" y="1347"/>
                    <a:pt x="549" y="1423"/>
                    <a:pt x="1017" y="1423"/>
                  </a:cubicBezTo>
                  <a:cubicBezTo>
                    <a:pt x="1251" y="1423"/>
                    <a:pt x="1465" y="1404"/>
                    <a:pt x="1581" y="1347"/>
                  </a:cubicBezTo>
                  <a:cubicBezTo>
                    <a:pt x="1946" y="1172"/>
                    <a:pt x="2080" y="751"/>
                    <a:pt x="1909" y="405"/>
                  </a:cubicBezTo>
                  <a:cubicBezTo>
                    <a:pt x="1785" y="144"/>
                    <a:pt x="1536" y="0"/>
                    <a:pt x="1273"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10204" y="1917500"/>
              <a:ext cx="45901" cy="31685"/>
            </a:xfrm>
            <a:custGeom>
              <a:avLst/>
              <a:gdLst/>
              <a:ahLst/>
              <a:cxnLst/>
              <a:rect l="l" t="t" r="r" b="b"/>
              <a:pathLst>
                <a:path w="1637" h="1130" extrusionOk="0">
                  <a:moveTo>
                    <a:pt x="1008" y="0"/>
                  </a:moveTo>
                  <a:cubicBezTo>
                    <a:pt x="920" y="0"/>
                    <a:pt x="831" y="22"/>
                    <a:pt x="749" y="68"/>
                  </a:cubicBezTo>
                  <a:cubicBezTo>
                    <a:pt x="463" y="202"/>
                    <a:pt x="1" y="1070"/>
                    <a:pt x="1" y="1070"/>
                  </a:cubicBezTo>
                  <a:cubicBezTo>
                    <a:pt x="1" y="1070"/>
                    <a:pt x="428" y="1130"/>
                    <a:pt x="799" y="1130"/>
                  </a:cubicBezTo>
                  <a:cubicBezTo>
                    <a:pt x="984" y="1130"/>
                    <a:pt x="1156" y="1115"/>
                    <a:pt x="1253" y="1070"/>
                  </a:cubicBezTo>
                  <a:cubicBezTo>
                    <a:pt x="1521" y="936"/>
                    <a:pt x="1636" y="590"/>
                    <a:pt x="1502" y="317"/>
                  </a:cubicBezTo>
                  <a:cubicBezTo>
                    <a:pt x="1409" y="117"/>
                    <a:pt x="1211" y="0"/>
                    <a:pt x="1008"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79388" y="1844372"/>
              <a:ext cx="59473" cy="50136"/>
            </a:xfrm>
            <a:custGeom>
              <a:avLst/>
              <a:gdLst/>
              <a:ahLst/>
              <a:cxnLst/>
              <a:rect l="l" t="t" r="r" b="b"/>
              <a:pathLst>
                <a:path w="2121" h="1788" extrusionOk="0">
                  <a:moveTo>
                    <a:pt x="0" y="0"/>
                  </a:moveTo>
                  <a:cubicBezTo>
                    <a:pt x="0" y="0"/>
                    <a:pt x="388" y="1350"/>
                    <a:pt x="735" y="1618"/>
                  </a:cubicBezTo>
                  <a:cubicBezTo>
                    <a:pt x="875" y="1733"/>
                    <a:pt x="1047" y="1788"/>
                    <a:pt x="1221" y="1788"/>
                  </a:cubicBezTo>
                  <a:cubicBezTo>
                    <a:pt x="1452" y="1788"/>
                    <a:pt x="1685" y="1690"/>
                    <a:pt x="1848" y="1502"/>
                  </a:cubicBezTo>
                  <a:cubicBezTo>
                    <a:pt x="2121" y="1156"/>
                    <a:pt x="2061" y="657"/>
                    <a:pt x="1714" y="384"/>
                  </a:cubicBezTo>
                  <a:cubicBezTo>
                    <a:pt x="1386" y="97"/>
                    <a:pt x="0" y="0"/>
                    <a:pt x="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00250" y="1868066"/>
              <a:ext cx="45369" cy="53472"/>
            </a:xfrm>
            <a:custGeom>
              <a:avLst/>
              <a:gdLst/>
              <a:ahLst/>
              <a:cxnLst/>
              <a:rect l="l" t="t" r="r" b="b"/>
              <a:pathLst>
                <a:path w="1618" h="1907" extrusionOk="0">
                  <a:moveTo>
                    <a:pt x="1576" y="1"/>
                  </a:moveTo>
                  <a:cubicBezTo>
                    <a:pt x="1576" y="1"/>
                    <a:pt x="421" y="486"/>
                    <a:pt x="208" y="810"/>
                  </a:cubicBezTo>
                  <a:cubicBezTo>
                    <a:pt x="0" y="1138"/>
                    <a:pt x="92" y="1581"/>
                    <a:pt x="421" y="1794"/>
                  </a:cubicBezTo>
                  <a:cubicBezTo>
                    <a:pt x="539" y="1870"/>
                    <a:pt x="671" y="1907"/>
                    <a:pt x="803" y="1907"/>
                  </a:cubicBezTo>
                  <a:cubicBezTo>
                    <a:pt x="1038" y="1907"/>
                    <a:pt x="1269" y="1791"/>
                    <a:pt x="1405" y="1581"/>
                  </a:cubicBezTo>
                  <a:cubicBezTo>
                    <a:pt x="1617" y="1253"/>
                    <a:pt x="1576" y="1"/>
                    <a:pt x="1576"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46432" y="1903705"/>
              <a:ext cx="41107" cy="28264"/>
            </a:xfrm>
            <a:custGeom>
              <a:avLst/>
              <a:gdLst/>
              <a:ahLst/>
              <a:cxnLst/>
              <a:rect l="l" t="t" r="r" b="b"/>
              <a:pathLst>
                <a:path w="1466" h="1008" extrusionOk="0">
                  <a:moveTo>
                    <a:pt x="914" y="0"/>
                  </a:moveTo>
                  <a:cubicBezTo>
                    <a:pt x="833" y="0"/>
                    <a:pt x="751" y="20"/>
                    <a:pt x="675" y="61"/>
                  </a:cubicBezTo>
                  <a:cubicBezTo>
                    <a:pt x="425" y="176"/>
                    <a:pt x="0" y="948"/>
                    <a:pt x="0" y="948"/>
                  </a:cubicBezTo>
                  <a:cubicBezTo>
                    <a:pt x="0" y="948"/>
                    <a:pt x="386" y="1007"/>
                    <a:pt x="718" y="1007"/>
                  </a:cubicBezTo>
                  <a:cubicBezTo>
                    <a:pt x="883" y="1007"/>
                    <a:pt x="1035" y="993"/>
                    <a:pt x="1119" y="948"/>
                  </a:cubicBezTo>
                  <a:cubicBezTo>
                    <a:pt x="1368" y="832"/>
                    <a:pt x="1465" y="523"/>
                    <a:pt x="1350" y="273"/>
                  </a:cubicBezTo>
                  <a:cubicBezTo>
                    <a:pt x="1269" y="100"/>
                    <a:pt x="1096" y="0"/>
                    <a:pt x="91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12691" y="1921061"/>
              <a:ext cx="16740" cy="15366"/>
            </a:xfrm>
            <a:custGeom>
              <a:avLst/>
              <a:gdLst/>
              <a:ahLst/>
              <a:cxnLst/>
              <a:rect l="l" t="t" r="r" b="b"/>
              <a:pathLst>
                <a:path w="597" h="548" extrusionOk="0">
                  <a:moveTo>
                    <a:pt x="597" y="1"/>
                  </a:moveTo>
                  <a:cubicBezTo>
                    <a:pt x="597" y="1"/>
                    <a:pt x="195" y="56"/>
                    <a:pt x="98" y="153"/>
                  </a:cubicBezTo>
                  <a:cubicBezTo>
                    <a:pt x="1" y="232"/>
                    <a:pt x="1" y="384"/>
                    <a:pt x="98" y="481"/>
                  </a:cubicBezTo>
                  <a:cubicBezTo>
                    <a:pt x="139" y="523"/>
                    <a:pt x="201" y="547"/>
                    <a:pt x="264" y="547"/>
                  </a:cubicBezTo>
                  <a:cubicBezTo>
                    <a:pt x="322" y="547"/>
                    <a:pt x="380" y="527"/>
                    <a:pt x="426" y="481"/>
                  </a:cubicBezTo>
                  <a:cubicBezTo>
                    <a:pt x="523" y="384"/>
                    <a:pt x="597" y="1"/>
                    <a:pt x="597"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6293" y="1815294"/>
              <a:ext cx="36172" cy="36087"/>
            </a:xfrm>
            <a:custGeom>
              <a:avLst/>
              <a:gdLst/>
              <a:ahLst/>
              <a:cxnLst/>
              <a:rect l="l" t="t" r="r" b="b"/>
              <a:pathLst>
                <a:path w="1290" h="1287" extrusionOk="0">
                  <a:moveTo>
                    <a:pt x="576" y="1"/>
                  </a:moveTo>
                  <a:cubicBezTo>
                    <a:pt x="453" y="1"/>
                    <a:pt x="330" y="44"/>
                    <a:pt x="232" y="132"/>
                  </a:cubicBezTo>
                  <a:cubicBezTo>
                    <a:pt x="19" y="344"/>
                    <a:pt x="1" y="672"/>
                    <a:pt x="195" y="885"/>
                  </a:cubicBezTo>
                  <a:cubicBezTo>
                    <a:pt x="403" y="1097"/>
                    <a:pt x="1290" y="1287"/>
                    <a:pt x="1290" y="1287"/>
                  </a:cubicBezTo>
                  <a:cubicBezTo>
                    <a:pt x="1290" y="1287"/>
                    <a:pt x="1156" y="381"/>
                    <a:pt x="962" y="173"/>
                  </a:cubicBezTo>
                  <a:cubicBezTo>
                    <a:pt x="860" y="59"/>
                    <a:pt x="718" y="1"/>
                    <a:pt x="576"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274650" y="1796424"/>
              <a:ext cx="48621" cy="48481"/>
            </a:xfrm>
            <a:custGeom>
              <a:avLst/>
              <a:gdLst/>
              <a:ahLst/>
              <a:cxnLst/>
              <a:rect l="l" t="t" r="r" b="b"/>
              <a:pathLst>
                <a:path w="1734" h="1729" extrusionOk="0">
                  <a:moveTo>
                    <a:pt x="773" y="0"/>
                  </a:moveTo>
                  <a:cubicBezTo>
                    <a:pt x="604" y="0"/>
                    <a:pt x="437" y="63"/>
                    <a:pt x="310" y="190"/>
                  </a:cubicBezTo>
                  <a:cubicBezTo>
                    <a:pt x="19" y="458"/>
                    <a:pt x="1" y="902"/>
                    <a:pt x="269" y="1193"/>
                  </a:cubicBezTo>
                  <a:cubicBezTo>
                    <a:pt x="523" y="1461"/>
                    <a:pt x="1733" y="1729"/>
                    <a:pt x="1733" y="1729"/>
                  </a:cubicBezTo>
                  <a:cubicBezTo>
                    <a:pt x="1733" y="1729"/>
                    <a:pt x="1562" y="518"/>
                    <a:pt x="1290" y="227"/>
                  </a:cubicBezTo>
                  <a:cubicBezTo>
                    <a:pt x="1149" y="77"/>
                    <a:pt x="960" y="0"/>
                    <a:pt x="773"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59134" y="1976665"/>
              <a:ext cx="32414" cy="42985"/>
            </a:xfrm>
            <a:custGeom>
              <a:avLst/>
              <a:gdLst/>
              <a:ahLst/>
              <a:cxnLst/>
              <a:rect l="l" t="t" r="r" b="b"/>
              <a:pathLst>
                <a:path w="1156" h="1533" extrusionOk="0">
                  <a:moveTo>
                    <a:pt x="827" y="0"/>
                  </a:moveTo>
                  <a:cubicBezTo>
                    <a:pt x="827" y="0"/>
                    <a:pt x="134" y="596"/>
                    <a:pt x="56" y="887"/>
                  </a:cubicBezTo>
                  <a:cubicBezTo>
                    <a:pt x="0" y="1155"/>
                    <a:pt x="153" y="1442"/>
                    <a:pt x="444" y="1520"/>
                  </a:cubicBezTo>
                  <a:cubicBezTo>
                    <a:pt x="482" y="1529"/>
                    <a:pt x="521" y="1533"/>
                    <a:pt x="559" y="1533"/>
                  </a:cubicBezTo>
                  <a:cubicBezTo>
                    <a:pt x="790" y="1533"/>
                    <a:pt x="1014" y="1382"/>
                    <a:pt x="1077" y="1137"/>
                  </a:cubicBezTo>
                  <a:cubicBezTo>
                    <a:pt x="1155" y="864"/>
                    <a:pt x="827" y="0"/>
                    <a:pt x="827"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76958" y="1975683"/>
              <a:ext cx="43182" cy="42593"/>
            </a:xfrm>
            <a:custGeom>
              <a:avLst/>
              <a:gdLst/>
              <a:ahLst/>
              <a:cxnLst/>
              <a:rect l="l" t="t" r="r" b="b"/>
              <a:pathLst>
                <a:path w="1540" h="1519" extrusionOk="0">
                  <a:moveTo>
                    <a:pt x="701" y="0"/>
                  </a:moveTo>
                  <a:cubicBezTo>
                    <a:pt x="545" y="0"/>
                    <a:pt x="389" y="58"/>
                    <a:pt x="269" y="169"/>
                  </a:cubicBezTo>
                  <a:cubicBezTo>
                    <a:pt x="19" y="400"/>
                    <a:pt x="1" y="784"/>
                    <a:pt x="232" y="1038"/>
                  </a:cubicBezTo>
                  <a:cubicBezTo>
                    <a:pt x="481" y="1287"/>
                    <a:pt x="1539" y="1518"/>
                    <a:pt x="1539" y="1518"/>
                  </a:cubicBezTo>
                  <a:cubicBezTo>
                    <a:pt x="1539" y="1518"/>
                    <a:pt x="1387" y="460"/>
                    <a:pt x="1156" y="206"/>
                  </a:cubicBezTo>
                  <a:cubicBezTo>
                    <a:pt x="1036" y="67"/>
                    <a:pt x="869" y="0"/>
                    <a:pt x="701"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7998" y="1731006"/>
              <a:ext cx="42144" cy="53584"/>
            </a:xfrm>
            <a:custGeom>
              <a:avLst/>
              <a:gdLst/>
              <a:ahLst/>
              <a:cxnLst/>
              <a:rect l="l" t="t" r="r" b="b"/>
              <a:pathLst>
                <a:path w="1503" h="1911" extrusionOk="0">
                  <a:moveTo>
                    <a:pt x="1193" y="0"/>
                  </a:moveTo>
                  <a:cubicBezTo>
                    <a:pt x="1193" y="0"/>
                    <a:pt x="250" y="675"/>
                    <a:pt x="134" y="1022"/>
                  </a:cubicBezTo>
                  <a:cubicBezTo>
                    <a:pt x="0" y="1368"/>
                    <a:pt x="195" y="1752"/>
                    <a:pt x="541" y="1867"/>
                  </a:cubicBezTo>
                  <a:cubicBezTo>
                    <a:pt x="617" y="1897"/>
                    <a:pt x="695" y="1910"/>
                    <a:pt x="771" y="1910"/>
                  </a:cubicBezTo>
                  <a:cubicBezTo>
                    <a:pt x="1043" y="1910"/>
                    <a:pt x="1297" y="1736"/>
                    <a:pt x="1387" y="1465"/>
                  </a:cubicBezTo>
                  <a:cubicBezTo>
                    <a:pt x="1502" y="1119"/>
                    <a:pt x="1193" y="0"/>
                    <a:pt x="1193"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96605" y="1944138"/>
              <a:ext cx="25432" cy="31517"/>
            </a:xfrm>
            <a:custGeom>
              <a:avLst/>
              <a:gdLst/>
              <a:ahLst/>
              <a:cxnLst/>
              <a:rect l="l" t="t" r="r" b="b"/>
              <a:pathLst>
                <a:path w="907" h="1124" extrusionOk="0">
                  <a:moveTo>
                    <a:pt x="448" y="1"/>
                  </a:moveTo>
                  <a:cubicBezTo>
                    <a:pt x="305" y="1"/>
                    <a:pt x="167" y="84"/>
                    <a:pt x="98" y="236"/>
                  </a:cubicBezTo>
                  <a:cubicBezTo>
                    <a:pt x="1" y="430"/>
                    <a:pt x="98" y="1123"/>
                    <a:pt x="98" y="1123"/>
                  </a:cubicBezTo>
                  <a:cubicBezTo>
                    <a:pt x="98" y="1123"/>
                    <a:pt x="712" y="777"/>
                    <a:pt x="809" y="582"/>
                  </a:cubicBezTo>
                  <a:cubicBezTo>
                    <a:pt x="906" y="388"/>
                    <a:pt x="828" y="139"/>
                    <a:pt x="620" y="42"/>
                  </a:cubicBezTo>
                  <a:cubicBezTo>
                    <a:pt x="564" y="14"/>
                    <a:pt x="506" y="1"/>
                    <a:pt x="448"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87296" y="2000891"/>
              <a:ext cx="23217" cy="27255"/>
            </a:xfrm>
            <a:custGeom>
              <a:avLst/>
              <a:gdLst/>
              <a:ahLst/>
              <a:cxnLst/>
              <a:rect l="l" t="t" r="r" b="b"/>
              <a:pathLst>
                <a:path w="828" h="972" extrusionOk="0">
                  <a:moveTo>
                    <a:pt x="749" y="0"/>
                  </a:moveTo>
                  <a:lnTo>
                    <a:pt x="749" y="0"/>
                  </a:lnTo>
                  <a:cubicBezTo>
                    <a:pt x="748" y="0"/>
                    <a:pt x="189" y="273"/>
                    <a:pt x="92" y="444"/>
                  </a:cubicBezTo>
                  <a:cubicBezTo>
                    <a:pt x="0" y="619"/>
                    <a:pt x="55" y="850"/>
                    <a:pt x="231" y="924"/>
                  </a:cubicBezTo>
                  <a:cubicBezTo>
                    <a:pt x="287" y="956"/>
                    <a:pt x="350" y="972"/>
                    <a:pt x="413" y="972"/>
                  </a:cubicBezTo>
                  <a:cubicBezTo>
                    <a:pt x="540" y="972"/>
                    <a:pt x="665" y="908"/>
                    <a:pt x="730" y="790"/>
                  </a:cubicBezTo>
                  <a:cubicBezTo>
                    <a:pt x="827" y="619"/>
                    <a:pt x="749" y="0"/>
                    <a:pt x="749"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69696" y="1889208"/>
              <a:ext cx="17273" cy="21479"/>
            </a:xfrm>
            <a:custGeom>
              <a:avLst/>
              <a:gdLst/>
              <a:ahLst/>
              <a:cxnLst/>
              <a:rect l="l" t="t" r="r" b="b"/>
              <a:pathLst>
                <a:path w="616" h="766" extrusionOk="0">
                  <a:moveTo>
                    <a:pt x="560" y="0"/>
                  </a:moveTo>
                  <a:cubicBezTo>
                    <a:pt x="560" y="0"/>
                    <a:pt x="135" y="231"/>
                    <a:pt x="56" y="365"/>
                  </a:cubicBezTo>
                  <a:cubicBezTo>
                    <a:pt x="1" y="481"/>
                    <a:pt x="38" y="656"/>
                    <a:pt x="172" y="730"/>
                  </a:cubicBezTo>
                  <a:cubicBezTo>
                    <a:pt x="214" y="754"/>
                    <a:pt x="259" y="765"/>
                    <a:pt x="304" y="765"/>
                  </a:cubicBezTo>
                  <a:cubicBezTo>
                    <a:pt x="404" y="765"/>
                    <a:pt x="500" y="708"/>
                    <a:pt x="541" y="615"/>
                  </a:cubicBezTo>
                  <a:cubicBezTo>
                    <a:pt x="615" y="481"/>
                    <a:pt x="560" y="0"/>
                    <a:pt x="560"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811279" y="1925856"/>
              <a:ext cx="11833" cy="12870"/>
            </a:xfrm>
            <a:custGeom>
              <a:avLst/>
              <a:gdLst/>
              <a:ahLst/>
              <a:cxnLst/>
              <a:rect l="l" t="t" r="r" b="b"/>
              <a:pathLst>
                <a:path w="422" h="459" extrusionOk="0">
                  <a:moveTo>
                    <a:pt x="1" y="1"/>
                  </a:moveTo>
                  <a:cubicBezTo>
                    <a:pt x="1" y="1"/>
                    <a:pt x="19" y="310"/>
                    <a:pt x="75" y="389"/>
                  </a:cubicBezTo>
                  <a:cubicBezTo>
                    <a:pt x="111" y="434"/>
                    <a:pt x="168" y="458"/>
                    <a:pt x="225" y="458"/>
                  </a:cubicBezTo>
                  <a:cubicBezTo>
                    <a:pt x="261" y="458"/>
                    <a:pt x="298" y="448"/>
                    <a:pt x="329" y="426"/>
                  </a:cubicBezTo>
                  <a:cubicBezTo>
                    <a:pt x="403" y="347"/>
                    <a:pt x="421" y="232"/>
                    <a:pt x="366" y="158"/>
                  </a:cubicBezTo>
                  <a:cubicBezTo>
                    <a:pt x="287" y="79"/>
                    <a:pt x="1" y="1"/>
                    <a:pt x="1"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842516" y="1991806"/>
              <a:ext cx="44331" cy="36845"/>
            </a:xfrm>
            <a:custGeom>
              <a:avLst/>
              <a:gdLst/>
              <a:ahLst/>
              <a:cxnLst/>
              <a:rect l="l" t="t" r="r" b="b"/>
              <a:pathLst>
                <a:path w="1581" h="1314" extrusionOk="0">
                  <a:moveTo>
                    <a:pt x="1" y="1"/>
                  </a:moveTo>
                  <a:cubicBezTo>
                    <a:pt x="1" y="1"/>
                    <a:pt x="310" y="980"/>
                    <a:pt x="560" y="1193"/>
                  </a:cubicBezTo>
                  <a:cubicBezTo>
                    <a:pt x="663" y="1273"/>
                    <a:pt x="787" y="1313"/>
                    <a:pt x="912" y="1313"/>
                  </a:cubicBezTo>
                  <a:cubicBezTo>
                    <a:pt x="1088" y="1313"/>
                    <a:pt x="1265" y="1234"/>
                    <a:pt x="1387" y="1077"/>
                  </a:cubicBezTo>
                  <a:cubicBezTo>
                    <a:pt x="1581" y="828"/>
                    <a:pt x="1544" y="463"/>
                    <a:pt x="1271" y="269"/>
                  </a:cubicBezTo>
                  <a:cubicBezTo>
                    <a:pt x="1022" y="56"/>
                    <a:pt x="1" y="1"/>
                    <a:pt x="1"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679015" y="1888675"/>
              <a:ext cx="28657" cy="23582"/>
            </a:xfrm>
            <a:custGeom>
              <a:avLst/>
              <a:gdLst/>
              <a:ahLst/>
              <a:cxnLst/>
              <a:rect l="l" t="t" r="r" b="b"/>
              <a:pathLst>
                <a:path w="1022" h="841" extrusionOk="0">
                  <a:moveTo>
                    <a:pt x="0" y="1"/>
                  </a:moveTo>
                  <a:cubicBezTo>
                    <a:pt x="0" y="1"/>
                    <a:pt x="194" y="634"/>
                    <a:pt x="365" y="768"/>
                  </a:cubicBezTo>
                  <a:cubicBezTo>
                    <a:pt x="429" y="816"/>
                    <a:pt x="511" y="841"/>
                    <a:pt x="593" y="841"/>
                  </a:cubicBezTo>
                  <a:cubicBezTo>
                    <a:pt x="706" y="841"/>
                    <a:pt x="820" y="793"/>
                    <a:pt x="888" y="694"/>
                  </a:cubicBezTo>
                  <a:cubicBezTo>
                    <a:pt x="1022" y="537"/>
                    <a:pt x="1003" y="287"/>
                    <a:pt x="827" y="172"/>
                  </a:cubicBezTo>
                  <a:cubicBezTo>
                    <a:pt x="657" y="38"/>
                    <a:pt x="0" y="1"/>
                    <a:pt x="0"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375566" y="1981403"/>
              <a:ext cx="66511" cy="43939"/>
            </a:xfrm>
            <a:custGeom>
              <a:avLst/>
              <a:gdLst/>
              <a:ahLst/>
              <a:cxnLst/>
              <a:rect l="l" t="t" r="r" b="b"/>
              <a:pathLst>
                <a:path w="2372" h="1567" extrusionOk="0">
                  <a:moveTo>
                    <a:pt x="790" y="1"/>
                  </a:moveTo>
                  <a:cubicBezTo>
                    <a:pt x="778" y="1"/>
                    <a:pt x="766" y="1"/>
                    <a:pt x="754" y="2"/>
                  </a:cubicBezTo>
                  <a:cubicBezTo>
                    <a:pt x="329" y="25"/>
                    <a:pt x="1" y="409"/>
                    <a:pt x="43" y="834"/>
                  </a:cubicBezTo>
                  <a:cubicBezTo>
                    <a:pt x="78" y="1250"/>
                    <a:pt x="408" y="1567"/>
                    <a:pt x="820" y="1567"/>
                  </a:cubicBezTo>
                  <a:cubicBezTo>
                    <a:pt x="843" y="1567"/>
                    <a:pt x="865" y="1566"/>
                    <a:pt x="888" y="1564"/>
                  </a:cubicBezTo>
                  <a:cubicBezTo>
                    <a:pt x="1313" y="1527"/>
                    <a:pt x="2371" y="658"/>
                    <a:pt x="2371" y="658"/>
                  </a:cubicBezTo>
                  <a:cubicBezTo>
                    <a:pt x="2371" y="658"/>
                    <a:pt x="1258" y="1"/>
                    <a:pt x="790"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063593" y="1967440"/>
              <a:ext cx="35134" cy="48369"/>
            </a:xfrm>
            <a:custGeom>
              <a:avLst/>
              <a:gdLst/>
              <a:ahLst/>
              <a:cxnLst/>
              <a:rect l="l" t="t" r="r" b="b"/>
              <a:pathLst>
                <a:path w="1253" h="1725" extrusionOk="0">
                  <a:moveTo>
                    <a:pt x="828" y="1"/>
                  </a:moveTo>
                  <a:cubicBezTo>
                    <a:pt x="828" y="1"/>
                    <a:pt x="116" y="713"/>
                    <a:pt x="56" y="1041"/>
                  </a:cubicBezTo>
                  <a:cubicBezTo>
                    <a:pt x="1" y="1350"/>
                    <a:pt x="213" y="1655"/>
                    <a:pt x="541" y="1715"/>
                  </a:cubicBezTo>
                  <a:cubicBezTo>
                    <a:pt x="574" y="1721"/>
                    <a:pt x="607" y="1724"/>
                    <a:pt x="640" y="1724"/>
                  </a:cubicBezTo>
                  <a:cubicBezTo>
                    <a:pt x="910" y="1724"/>
                    <a:pt x="1162" y="1527"/>
                    <a:pt x="1211" y="1235"/>
                  </a:cubicBezTo>
                  <a:cubicBezTo>
                    <a:pt x="1253" y="925"/>
                    <a:pt x="828" y="1"/>
                    <a:pt x="828"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716196" y="1999293"/>
              <a:ext cx="33592" cy="22208"/>
            </a:xfrm>
            <a:custGeom>
              <a:avLst/>
              <a:gdLst/>
              <a:ahLst/>
              <a:cxnLst/>
              <a:rect l="l" t="t" r="r" b="b"/>
              <a:pathLst>
                <a:path w="1198" h="792" extrusionOk="0">
                  <a:moveTo>
                    <a:pt x="423" y="1"/>
                  </a:moveTo>
                  <a:cubicBezTo>
                    <a:pt x="417" y="1"/>
                    <a:pt x="412" y="1"/>
                    <a:pt x="407" y="2"/>
                  </a:cubicBezTo>
                  <a:cubicBezTo>
                    <a:pt x="176" y="2"/>
                    <a:pt x="0" y="173"/>
                    <a:pt x="24" y="404"/>
                  </a:cubicBezTo>
                  <a:cubicBezTo>
                    <a:pt x="24" y="616"/>
                    <a:pt x="195" y="792"/>
                    <a:pt x="426" y="792"/>
                  </a:cubicBezTo>
                  <a:cubicBezTo>
                    <a:pt x="638" y="773"/>
                    <a:pt x="1197" y="367"/>
                    <a:pt x="1197" y="367"/>
                  </a:cubicBezTo>
                  <a:cubicBezTo>
                    <a:pt x="1197" y="367"/>
                    <a:pt x="646" y="1"/>
                    <a:pt x="42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627701" y="1955018"/>
              <a:ext cx="35667" cy="48369"/>
            </a:xfrm>
            <a:custGeom>
              <a:avLst/>
              <a:gdLst/>
              <a:ahLst/>
              <a:cxnLst/>
              <a:rect l="l" t="t" r="r" b="b"/>
              <a:pathLst>
                <a:path w="1272" h="1725" extrusionOk="0">
                  <a:moveTo>
                    <a:pt x="828" y="0"/>
                  </a:moveTo>
                  <a:cubicBezTo>
                    <a:pt x="828" y="0"/>
                    <a:pt x="116" y="712"/>
                    <a:pt x="61" y="1040"/>
                  </a:cubicBezTo>
                  <a:cubicBezTo>
                    <a:pt x="1" y="1350"/>
                    <a:pt x="213" y="1659"/>
                    <a:pt x="541" y="1715"/>
                  </a:cubicBezTo>
                  <a:cubicBezTo>
                    <a:pt x="576" y="1721"/>
                    <a:pt x="611" y="1725"/>
                    <a:pt x="645" y="1725"/>
                  </a:cubicBezTo>
                  <a:cubicBezTo>
                    <a:pt x="913" y="1725"/>
                    <a:pt x="1163" y="1525"/>
                    <a:pt x="1216" y="1234"/>
                  </a:cubicBezTo>
                  <a:cubicBezTo>
                    <a:pt x="1271" y="924"/>
                    <a:pt x="828" y="0"/>
                    <a:pt x="828"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661125" y="1851354"/>
              <a:ext cx="14160" cy="19039"/>
            </a:xfrm>
            <a:custGeom>
              <a:avLst/>
              <a:gdLst/>
              <a:ahLst/>
              <a:cxnLst/>
              <a:rect l="l" t="t" r="r" b="b"/>
              <a:pathLst>
                <a:path w="505" h="679" extrusionOk="0">
                  <a:moveTo>
                    <a:pt x="329" y="1"/>
                  </a:moveTo>
                  <a:cubicBezTo>
                    <a:pt x="329" y="1"/>
                    <a:pt x="61" y="292"/>
                    <a:pt x="24" y="408"/>
                  </a:cubicBezTo>
                  <a:cubicBezTo>
                    <a:pt x="1" y="542"/>
                    <a:pt x="98" y="657"/>
                    <a:pt x="213" y="676"/>
                  </a:cubicBezTo>
                  <a:cubicBezTo>
                    <a:pt x="227" y="677"/>
                    <a:pt x="240" y="678"/>
                    <a:pt x="253" y="678"/>
                  </a:cubicBezTo>
                  <a:cubicBezTo>
                    <a:pt x="370" y="678"/>
                    <a:pt x="465" y="606"/>
                    <a:pt x="486" y="481"/>
                  </a:cubicBezTo>
                  <a:cubicBezTo>
                    <a:pt x="504" y="366"/>
                    <a:pt x="329" y="1"/>
                    <a:pt x="329"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57452" y="1691105"/>
              <a:ext cx="38359" cy="49350"/>
            </a:xfrm>
            <a:custGeom>
              <a:avLst/>
              <a:gdLst/>
              <a:ahLst/>
              <a:cxnLst/>
              <a:rect l="l" t="t" r="r" b="b"/>
              <a:pathLst>
                <a:path w="1368" h="1760" extrusionOk="0">
                  <a:moveTo>
                    <a:pt x="1021" y="0"/>
                  </a:moveTo>
                  <a:cubicBezTo>
                    <a:pt x="1021" y="0"/>
                    <a:pt x="194" y="675"/>
                    <a:pt x="97" y="980"/>
                  </a:cubicBezTo>
                  <a:cubicBezTo>
                    <a:pt x="0" y="1308"/>
                    <a:pt x="194" y="1636"/>
                    <a:pt x="522" y="1733"/>
                  </a:cubicBezTo>
                  <a:cubicBezTo>
                    <a:pt x="580" y="1751"/>
                    <a:pt x="639" y="1760"/>
                    <a:pt x="697" y="1760"/>
                  </a:cubicBezTo>
                  <a:cubicBezTo>
                    <a:pt x="952" y="1760"/>
                    <a:pt x="1196" y="1594"/>
                    <a:pt x="1271" y="1326"/>
                  </a:cubicBezTo>
                  <a:cubicBezTo>
                    <a:pt x="1368" y="1021"/>
                    <a:pt x="1021" y="0"/>
                    <a:pt x="1021"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286062" y="1893470"/>
              <a:ext cx="28012" cy="34349"/>
            </a:xfrm>
            <a:custGeom>
              <a:avLst/>
              <a:gdLst/>
              <a:ahLst/>
              <a:cxnLst/>
              <a:rect l="l" t="t" r="r" b="b"/>
              <a:pathLst>
                <a:path w="999" h="1225" extrusionOk="0">
                  <a:moveTo>
                    <a:pt x="93" y="1"/>
                  </a:moveTo>
                  <a:cubicBezTo>
                    <a:pt x="93" y="1"/>
                    <a:pt x="0" y="772"/>
                    <a:pt x="93" y="985"/>
                  </a:cubicBezTo>
                  <a:cubicBezTo>
                    <a:pt x="174" y="1134"/>
                    <a:pt x="333" y="1224"/>
                    <a:pt x="494" y="1224"/>
                  </a:cubicBezTo>
                  <a:cubicBezTo>
                    <a:pt x="562" y="1224"/>
                    <a:pt x="630" y="1208"/>
                    <a:pt x="693" y="1174"/>
                  </a:cubicBezTo>
                  <a:cubicBezTo>
                    <a:pt x="924" y="1059"/>
                    <a:pt x="998" y="791"/>
                    <a:pt x="883" y="578"/>
                  </a:cubicBezTo>
                  <a:cubicBezTo>
                    <a:pt x="786" y="366"/>
                    <a:pt x="93" y="1"/>
                    <a:pt x="9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05924" y="1834726"/>
              <a:ext cx="100439" cy="66202"/>
            </a:xfrm>
            <a:custGeom>
              <a:avLst/>
              <a:gdLst/>
              <a:ahLst/>
              <a:cxnLst/>
              <a:rect l="l" t="t" r="r" b="b"/>
              <a:pathLst>
                <a:path w="3582" h="2361" extrusionOk="0">
                  <a:moveTo>
                    <a:pt x="1202" y="0"/>
                  </a:moveTo>
                  <a:cubicBezTo>
                    <a:pt x="1134" y="0"/>
                    <a:pt x="1074" y="5"/>
                    <a:pt x="1022" y="16"/>
                  </a:cubicBezTo>
                  <a:cubicBezTo>
                    <a:pt x="389" y="173"/>
                    <a:pt x="0" y="806"/>
                    <a:pt x="158" y="1444"/>
                  </a:cubicBezTo>
                  <a:cubicBezTo>
                    <a:pt x="288" y="1985"/>
                    <a:pt x="769" y="2360"/>
                    <a:pt x="1304" y="2360"/>
                  </a:cubicBezTo>
                  <a:cubicBezTo>
                    <a:pt x="1395" y="2360"/>
                    <a:pt x="1488" y="2350"/>
                    <a:pt x="1581" y="2327"/>
                  </a:cubicBezTo>
                  <a:cubicBezTo>
                    <a:pt x="2214" y="2174"/>
                    <a:pt x="3581" y="636"/>
                    <a:pt x="3581" y="636"/>
                  </a:cubicBezTo>
                  <a:cubicBezTo>
                    <a:pt x="3581" y="636"/>
                    <a:pt x="1960" y="0"/>
                    <a:pt x="1202"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7776872" y="3977774"/>
            <a:ext cx="1131894" cy="852519"/>
            <a:chOff x="174200" y="1152825"/>
            <a:chExt cx="1519525" cy="1144475"/>
          </a:xfrm>
        </p:grpSpPr>
        <p:sp>
          <p:nvSpPr>
            <p:cNvPr id="64" name="Google Shape;64;p2"/>
            <p:cNvSpPr/>
            <p:nvPr/>
          </p:nvSpPr>
          <p:spPr>
            <a:xfrm>
              <a:off x="177800" y="1152825"/>
              <a:ext cx="1515925" cy="1144475"/>
            </a:xfrm>
            <a:custGeom>
              <a:avLst/>
              <a:gdLst/>
              <a:ahLst/>
              <a:cxnLst/>
              <a:rect l="l" t="t" r="r" b="b"/>
              <a:pathLst>
                <a:path w="60637" h="45779" extrusionOk="0">
                  <a:moveTo>
                    <a:pt x="38109" y="1"/>
                  </a:moveTo>
                  <a:cubicBezTo>
                    <a:pt x="36661" y="1"/>
                    <a:pt x="35336" y="408"/>
                    <a:pt x="34387" y="1394"/>
                  </a:cubicBezTo>
                  <a:cubicBezTo>
                    <a:pt x="33487" y="2294"/>
                    <a:pt x="32875" y="3806"/>
                    <a:pt x="32407" y="5319"/>
                  </a:cubicBezTo>
                  <a:cubicBezTo>
                    <a:pt x="31218" y="10108"/>
                    <a:pt x="31687" y="16553"/>
                    <a:pt x="31687" y="17597"/>
                  </a:cubicBezTo>
                  <a:cubicBezTo>
                    <a:pt x="31362" y="14320"/>
                    <a:pt x="29274" y="6795"/>
                    <a:pt x="27186" y="3050"/>
                  </a:cubicBezTo>
                  <a:cubicBezTo>
                    <a:pt x="26430" y="2006"/>
                    <a:pt x="25817" y="1250"/>
                    <a:pt x="25061" y="962"/>
                  </a:cubicBezTo>
                  <a:cubicBezTo>
                    <a:pt x="24764" y="863"/>
                    <a:pt x="24360" y="814"/>
                    <a:pt x="23879" y="814"/>
                  </a:cubicBezTo>
                  <a:cubicBezTo>
                    <a:pt x="19993" y="814"/>
                    <a:pt x="11135" y="3984"/>
                    <a:pt x="13827" y="9207"/>
                  </a:cubicBezTo>
                  <a:cubicBezTo>
                    <a:pt x="14115" y="9819"/>
                    <a:pt x="14403" y="10396"/>
                    <a:pt x="14727" y="10864"/>
                  </a:cubicBezTo>
                  <a:cubicBezTo>
                    <a:pt x="18004" y="15653"/>
                    <a:pt x="24917" y="19865"/>
                    <a:pt x="26430" y="20766"/>
                  </a:cubicBezTo>
                  <a:cubicBezTo>
                    <a:pt x="24629" y="19865"/>
                    <a:pt x="15916" y="15220"/>
                    <a:pt x="10983" y="14752"/>
                  </a:cubicBezTo>
                  <a:lnTo>
                    <a:pt x="9326" y="14752"/>
                  </a:lnTo>
                  <a:cubicBezTo>
                    <a:pt x="4681" y="15509"/>
                    <a:pt x="1" y="21666"/>
                    <a:pt x="3601" y="26311"/>
                  </a:cubicBezTo>
                  <a:cubicBezTo>
                    <a:pt x="3781" y="26455"/>
                    <a:pt x="3925" y="26743"/>
                    <a:pt x="4069" y="26923"/>
                  </a:cubicBezTo>
                  <a:cubicBezTo>
                    <a:pt x="6212" y="29134"/>
                    <a:pt x="10125" y="29713"/>
                    <a:pt x="13637" y="29713"/>
                  </a:cubicBezTo>
                  <a:cubicBezTo>
                    <a:pt x="17503" y="29713"/>
                    <a:pt x="20884" y="29011"/>
                    <a:pt x="20884" y="29011"/>
                  </a:cubicBezTo>
                  <a:lnTo>
                    <a:pt x="20884" y="29011"/>
                  </a:lnTo>
                  <a:cubicBezTo>
                    <a:pt x="20416" y="29299"/>
                    <a:pt x="9614" y="35312"/>
                    <a:pt x="12315" y="40857"/>
                  </a:cubicBezTo>
                  <a:cubicBezTo>
                    <a:pt x="12459" y="41145"/>
                    <a:pt x="12603" y="41325"/>
                    <a:pt x="12783" y="41613"/>
                  </a:cubicBezTo>
                  <a:cubicBezTo>
                    <a:pt x="14796" y="44372"/>
                    <a:pt x="20231" y="45779"/>
                    <a:pt x="25444" y="45779"/>
                  </a:cubicBezTo>
                  <a:cubicBezTo>
                    <a:pt x="29555" y="45779"/>
                    <a:pt x="33527" y="44904"/>
                    <a:pt x="35575" y="43126"/>
                  </a:cubicBezTo>
                  <a:cubicBezTo>
                    <a:pt x="37232" y="41613"/>
                    <a:pt x="38132" y="39525"/>
                    <a:pt x="38564" y="37257"/>
                  </a:cubicBezTo>
                  <a:cubicBezTo>
                    <a:pt x="39320" y="33368"/>
                    <a:pt x="38420" y="29299"/>
                    <a:pt x="38420" y="29299"/>
                  </a:cubicBezTo>
                  <a:lnTo>
                    <a:pt x="38420" y="29299"/>
                  </a:lnTo>
                  <a:cubicBezTo>
                    <a:pt x="41732" y="30811"/>
                    <a:pt x="44577" y="31568"/>
                    <a:pt x="47277" y="31712"/>
                  </a:cubicBezTo>
                  <a:cubicBezTo>
                    <a:pt x="47536" y="31722"/>
                    <a:pt x="47791" y="31727"/>
                    <a:pt x="48044" y="31727"/>
                  </a:cubicBezTo>
                  <a:cubicBezTo>
                    <a:pt x="51457" y="31727"/>
                    <a:pt x="54377" y="30821"/>
                    <a:pt x="56891" y="29011"/>
                  </a:cubicBezTo>
                  <a:cubicBezTo>
                    <a:pt x="60312" y="26599"/>
                    <a:pt x="60636" y="20153"/>
                    <a:pt x="58224" y="16409"/>
                  </a:cubicBezTo>
                  <a:cubicBezTo>
                    <a:pt x="57791" y="15653"/>
                    <a:pt x="57179" y="15040"/>
                    <a:pt x="56567" y="14608"/>
                  </a:cubicBezTo>
                  <a:cubicBezTo>
                    <a:pt x="55991" y="14140"/>
                    <a:pt x="55379" y="13852"/>
                    <a:pt x="54623" y="13708"/>
                  </a:cubicBezTo>
                  <a:cubicBezTo>
                    <a:pt x="54056" y="13554"/>
                    <a:pt x="53442" y="13484"/>
                    <a:pt x="52797" y="13484"/>
                  </a:cubicBezTo>
                  <a:cubicBezTo>
                    <a:pt x="47124" y="13484"/>
                    <a:pt x="38984" y="18851"/>
                    <a:pt x="38564" y="19109"/>
                  </a:cubicBezTo>
                  <a:cubicBezTo>
                    <a:pt x="38888" y="18821"/>
                    <a:pt x="46377" y="11152"/>
                    <a:pt x="47566" y="7119"/>
                  </a:cubicBezTo>
                  <a:cubicBezTo>
                    <a:pt x="47566" y="6795"/>
                    <a:pt x="47710" y="6507"/>
                    <a:pt x="47710" y="6219"/>
                  </a:cubicBezTo>
                  <a:cubicBezTo>
                    <a:pt x="47710" y="3531"/>
                    <a:pt x="42373" y="1"/>
                    <a:pt x="38109"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59725" y="1518025"/>
              <a:ext cx="333975" cy="427975"/>
            </a:xfrm>
            <a:custGeom>
              <a:avLst/>
              <a:gdLst/>
              <a:ahLst/>
              <a:cxnLst/>
              <a:rect l="l" t="t" r="r" b="b"/>
              <a:pathLst>
                <a:path w="13359" h="17119" extrusionOk="0">
                  <a:moveTo>
                    <a:pt x="9290" y="0"/>
                  </a:moveTo>
                  <a:cubicBezTo>
                    <a:pt x="10947" y="1657"/>
                    <a:pt x="11847" y="4213"/>
                    <a:pt x="11559" y="6590"/>
                  </a:cubicBezTo>
                  <a:cubicBezTo>
                    <a:pt x="11415" y="10190"/>
                    <a:pt x="9002" y="13503"/>
                    <a:pt x="5834" y="15303"/>
                  </a:cubicBezTo>
                  <a:cubicBezTo>
                    <a:pt x="4033" y="16347"/>
                    <a:pt x="2089" y="16960"/>
                    <a:pt x="0" y="17104"/>
                  </a:cubicBezTo>
                  <a:cubicBezTo>
                    <a:pt x="259" y="17114"/>
                    <a:pt x="514" y="17119"/>
                    <a:pt x="767" y="17119"/>
                  </a:cubicBezTo>
                  <a:cubicBezTo>
                    <a:pt x="4180" y="17119"/>
                    <a:pt x="7100" y="16213"/>
                    <a:pt x="9614" y="14403"/>
                  </a:cubicBezTo>
                  <a:cubicBezTo>
                    <a:pt x="13035" y="11991"/>
                    <a:pt x="13359" y="5545"/>
                    <a:pt x="10947" y="1801"/>
                  </a:cubicBezTo>
                  <a:cubicBezTo>
                    <a:pt x="10514" y="1045"/>
                    <a:pt x="9902" y="432"/>
                    <a:pt x="929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97350" y="2084225"/>
              <a:ext cx="644550" cy="213075"/>
            </a:xfrm>
            <a:custGeom>
              <a:avLst/>
              <a:gdLst/>
              <a:ahLst/>
              <a:cxnLst/>
              <a:rect l="l" t="t" r="r" b="b"/>
              <a:pathLst>
                <a:path w="25782" h="8523" extrusionOk="0">
                  <a:moveTo>
                    <a:pt x="25782" y="1"/>
                  </a:moveTo>
                  <a:cubicBezTo>
                    <a:pt x="23981" y="2989"/>
                    <a:pt x="20993" y="5258"/>
                    <a:pt x="17680" y="6302"/>
                  </a:cubicBezTo>
                  <a:cubicBezTo>
                    <a:pt x="15892" y="6850"/>
                    <a:pt x="14062" y="7081"/>
                    <a:pt x="12218" y="7081"/>
                  </a:cubicBezTo>
                  <a:cubicBezTo>
                    <a:pt x="8974" y="7081"/>
                    <a:pt x="5689" y="6366"/>
                    <a:pt x="2521" y="5402"/>
                  </a:cubicBezTo>
                  <a:cubicBezTo>
                    <a:pt x="1621" y="5114"/>
                    <a:pt x="721" y="4790"/>
                    <a:pt x="1" y="4357"/>
                  </a:cubicBezTo>
                  <a:lnTo>
                    <a:pt x="1" y="4357"/>
                  </a:lnTo>
                  <a:cubicBezTo>
                    <a:pt x="2014" y="7116"/>
                    <a:pt x="7449" y="8523"/>
                    <a:pt x="12662" y="8523"/>
                  </a:cubicBezTo>
                  <a:cubicBezTo>
                    <a:pt x="16773" y="8523"/>
                    <a:pt x="20745" y="7648"/>
                    <a:pt x="22793" y="5870"/>
                  </a:cubicBezTo>
                  <a:cubicBezTo>
                    <a:pt x="24450" y="4357"/>
                    <a:pt x="25350" y="2269"/>
                    <a:pt x="25782"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4200" y="1521625"/>
              <a:ext cx="278175" cy="288975"/>
            </a:xfrm>
            <a:custGeom>
              <a:avLst/>
              <a:gdLst/>
              <a:ahLst/>
              <a:cxnLst/>
              <a:rect l="l" t="t" r="r" b="b"/>
              <a:pathLst>
                <a:path w="11127" h="11559" extrusionOk="0">
                  <a:moveTo>
                    <a:pt x="9470" y="0"/>
                  </a:moveTo>
                  <a:cubicBezTo>
                    <a:pt x="4825" y="757"/>
                    <a:pt x="1" y="6914"/>
                    <a:pt x="3745" y="11559"/>
                  </a:cubicBezTo>
                  <a:cubicBezTo>
                    <a:pt x="3169" y="8714"/>
                    <a:pt x="3925" y="5401"/>
                    <a:pt x="5870" y="3169"/>
                  </a:cubicBezTo>
                  <a:cubicBezTo>
                    <a:pt x="7202" y="1513"/>
                    <a:pt x="9002" y="468"/>
                    <a:pt x="1112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56175" y="1173175"/>
              <a:ext cx="401275" cy="251250"/>
            </a:xfrm>
            <a:custGeom>
              <a:avLst/>
              <a:gdLst/>
              <a:ahLst/>
              <a:cxnLst/>
              <a:rect l="l" t="t" r="r" b="b"/>
              <a:pathLst>
                <a:path w="16051" h="10050" extrusionOk="0">
                  <a:moveTo>
                    <a:pt x="12744" y="0"/>
                  </a:moveTo>
                  <a:cubicBezTo>
                    <a:pt x="8858" y="0"/>
                    <a:pt x="0" y="3170"/>
                    <a:pt x="2692" y="8393"/>
                  </a:cubicBezTo>
                  <a:cubicBezTo>
                    <a:pt x="2980" y="9005"/>
                    <a:pt x="3268" y="9582"/>
                    <a:pt x="3592" y="10050"/>
                  </a:cubicBezTo>
                  <a:cubicBezTo>
                    <a:pt x="3124" y="8681"/>
                    <a:pt x="3124" y="7025"/>
                    <a:pt x="3736" y="5693"/>
                  </a:cubicBezTo>
                  <a:cubicBezTo>
                    <a:pt x="4781" y="3280"/>
                    <a:pt x="7049" y="1804"/>
                    <a:pt x="9425" y="1192"/>
                  </a:cubicBezTo>
                  <a:cubicBezTo>
                    <a:pt x="10123" y="1080"/>
                    <a:pt x="10842" y="1012"/>
                    <a:pt x="11558" y="1012"/>
                  </a:cubicBezTo>
                  <a:cubicBezTo>
                    <a:pt x="12689" y="1012"/>
                    <a:pt x="13812" y="1183"/>
                    <a:pt x="14826" y="1624"/>
                  </a:cubicBezTo>
                  <a:cubicBezTo>
                    <a:pt x="15295" y="1804"/>
                    <a:pt x="15583" y="2092"/>
                    <a:pt x="16051" y="2236"/>
                  </a:cubicBezTo>
                  <a:cubicBezTo>
                    <a:pt x="15295" y="1192"/>
                    <a:pt x="14682" y="292"/>
                    <a:pt x="13926" y="148"/>
                  </a:cubicBezTo>
                  <a:cubicBezTo>
                    <a:pt x="13629" y="49"/>
                    <a:pt x="13225" y="0"/>
                    <a:pt x="12744"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7950" y="1152825"/>
              <a:ext cx="382600" cy="177975"/>
            </a:xfrm>
            <a:custGeom>
              <a:avLst/>
              <a:gdLst/>
              <a:ahLst/>
              <a:cxnLst/>
              <a:rect l="l" t="t" r="r" b="b"/>
              <a:pathLst>
                <a:path w="15304" h="7119" extrusionOk="0">
                  <a:moveTo>
                    <a:pt x="5703" y="1"/>
                  </a:moveTo>
                  <a:cubicBezTo>
                    <a:pt x="4255" y="1"/>
                    <a:pt x="2930" y="408"/>
                    <a:pt x="1981" y="1394"/>
                  </a:cubicBezTo>
                  <a:cubicBezTo>
                    <a:pt x="1081" y="2294"/>
                    <a:pt x="469" y="3662"/>
                    <a:pt x="1" y="5319"/>
                  </a:cubicBezTo>
                  <a:cubicBezTo>
                    <a:pt x="1657" y="3194"/>
                    <a:pt x="4213" y="1718"/>
                    <a:pt x="6914" y="1718"/>
                  </a:cubicBezTo>
                  <a:cubicBezTo>
                    <a:pt x="10371" y="1718"/>
                    <a:pt x="13683" y="3950"/>
                    <a:pt x="15160" y="7119"/>
                  </a:cubicBezTo>
                  <a:cubicBezTo>
                    <a:pt x="15160" y="6795"/>
                    <a:pt x="15304" y="6507"/>
                    <a:pt x="15304" y="6219"/>
                  </a:cubicBezTo>
                  <a:cubicBezTo>
                    <a:pt x="15304" y="3531"/>
                    <a:pt x="9967" y="1"/>
                    <a:pt x="570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07100" y="1761975"/>
              <a:ext cx="318675" cy="359300"/>
            </a:xfrm>
            <a:custGeom>
              <a:avLst/>
              <a:gdLst/>
              <a:ahLst/>
              <a:cxnLst/>
              <a:rect l="l" t="t" r="r" b="b"/>
              <a:pathLst>
                <a:path w="12747" h="14372" extrusionOk="0">
                  <a:moveTo>
                    <a:pt x="10190" y="0"/>
                  </a:moveTo>
                  <a:cubicBezTo>
                    <a:pt x="7058" y="1477"/>
                    <a:pt x="4033" y="3457"/>
                    <a:pt x="1513" y="5833"/>
                  </a:cubicBezTo>
                  <a:cubicBezTo>
                    <a:pt x="757" y="6445"/>
                    <a:pt x="1" y="7490"/>
                    <a:pt x="433" y="8246"/>
                  </a:cubicBezTo>
                  <a:cubicBezTo>
                    <a:pt x="739" y="8646"/>
                    <a:pt x="1168" y="8846"/>
                    <a:pt x="1589" y="8846"/>
                  </a:cubicBezTo>
                  <a:cubicBezTo>
                    <a:pt x="1813" y="8846"/>
                    <a:pt x="2034" y="8790"/>
                    <a:pt x="2233" y="8678"/>
                  </a:cubicBezTo>
                  <a:cubicBezTo>
                    <a:pt x="2845" y="8534"/>
                    <a:pt x="3457" y="7958"/>
                    <a:pt x="3889" y="7490"/>
                  </a:cubicBezTo>
                  <a:cubicBezTo>
                    <a:pt x="5400" y="5717"/>
                    <a:pt x="6910" y="4063"/>
                    <a:pt x="8420" y="2421"/>
                  </a:cubicBezTo>
                  <a:lnTo>
                    <a:pt x="8420" y="2421"/>
                  </a:lnTo>
                  <a:cubicBezTo>
                    <a:pt x="6210" y="4886"/>
                    <a:pt x="4418" y="7845"/>
                    <a:pt x="3133" y="11090"/>
                  </a:cubicBezTo>
                  <a:cubicBezTo>
                    <a:pt x="2989" y="11558"/>
                    <a:pt x="2701" y="12135"/>
                    <a:pt x="2701" y="12747"/>
                  </a:cubicBezTo>
                  <a:cubicBezTo>
                    <a:pt x="2845" y="13359"/>
                    <a:pt x="3133" y="13935"/>
                    <a:pt x="3601" y="14259"/>
                  </a:cubicBezTo>
                  <a:cubicBezTo>
                    <a:pt x="3763" y="14337"/>
                    <a:pt x="3930" y="14371"/>
                    <a:pt x="4098" y="14371"/>
                  </a:cubicBezTo>
                  <a:cubicBezTo>
                    <a:pt x="4864" y="14371"/>
                    <a:pt x="5656" y="13655"/>
                    <a:pt x="6158" y="13035"/>
                  </a:cubicBezTo>
                  <a:cubicBezTo>
                    <a:pt x="7743" y="11215"/>
                    <a:pt x="8921" y="9084"/>
                    <a:pt x="9634" y="6818"/>
                  </a:cubicBezTo>
                  <a:lnTo>
                    <a:pt x="9634" y="6818"/>
                  </a:lnTo>
                  <a:cubicBezTo>
                    <a:pt x="9486" y="7913"/>
                    <a:pt x="9590" y="9084"/>
                    <a:pt x="9902" y="10190"/>
                  </a:cubicBezTo>
                  <a:cubicBezTo>
                    <a:pt x="10046" y="10802"/>
                    <a:pt x="10334" y="11558"/>
                    <a:pt x="11091" y="11702"/>
                  </a:cubicBezTo>
                  <a:cubicBezTo>
                    <a:pt x="11168" y="11721"/>
                    <a:pt x="11245" y="11729"/>
                    <a:pt x="11321" y="11729"/>
                  </a:cubicBezTo>
                  <a:cubicBezTo>
                    <a:pt x="11850" y="11729"/>
                    <a:pt x="12333" y="11324"/>
                    <a:pt x="12459" y="10946"/>
                  </a:cubicBezTo>
                  <a:cubicBezTo>
                    <a:pt x="12747" y="10334"/>
                    <a:pt x="12747" y="9758"/>
                    <a:pt x="12747" y="9146"/>
                  </a:cubicBezTo>
                  <a:cubicBezTo>
                    <a:pt x="12747" y="6157"/>
                    <a:pt x="12135" y="3133"/>
                    <a:pt x="1019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14300" y="1349400"/>
              <a:ext cx="281775" cy="412600"/>
            </a:xfrm>
            <a:custGeom>
              <a:avLst/>
              <a:gdLst/>
              <a:ahLst/>
              <a:cxnLst/>
              <a:rect l="l" t="t" r="r" b="b"/>
              <a:pathLst>
                <a:path w="11271" h="16504" extrusionOk="0">
                  <a:moveTo>
                    <a:pt x="1443" y="1"/>
                  </a:moveTo>
                  <a:cubicBezTo>
                    <a:pt x="1206" y="1"/>
                    <a:pt x="970" y="87"/>
                    <a:pt x="757" y="300"/>
                  </a:cubicBezTo>
                  <a:cubicBezTo>
                    <a:pt x="1" y="732"/>
                    <a:pt x="325" y="1956"/>
                    <a:pt x="613" y="2857"/>
                  </a:cubicBezTo>
                  <a:cubicBezTo>
                    <a:pt x="1945" y="5557"/>
                    <a:pt x="3601" y="8078"/>
                    <a:pt x="5726" y="10202"/>
                  </a:cubicBezTo>
                  <a:cubicBezTo>
                    <a:pt x="5114" y="10202"/>
                    <a:pt x="4645" y="9446"/>
                    <a:pt x="4213" y="8978"/>
                  </a:cubicBezTo>
                  <a:cubicBezTo>
                    <a:pt x="3963" y="8747"/>
                    <a:pt x="3589" y="8598"/>
                    <a:pt x="3251" y="8598"/>
                  </a:cubicBezTo>
                  <a:cubicBezTo>
                    <a:pt x="2957" y="8598"/>
                    <a:pt x="2691" y="8710"/>
                    <a:pt x="2557" y="8978"/>
                  </a:cubicBezTo>
                  <a:cubicBezTo>
                    <a:pt x="2269" y="9302"/>
                    <a:pt x="2701" y="9878"/>
                    <a:pt x="3025" y="10202"/>
                  </a:cubicBezTo>
                  <a:cubicBezTo>
                    <a:pt x="5258" y="12759"/>
                    <a:pt x="7958" y="14847"/>
                    <a:pt x="10803" y="16503"/>
                  </a:cubicBezTo>
                  <a:cubicBezTo>
                    <a:pt x="11271" y="12759"/>
                    <a:pt x="10046" y="9302"/>
                    <a:pt x="8246" y="6133"/>
                  </a:cubicBezTo>
                  <a:cubicBezTo>
                    <a:pt x="8102" y="5845"/>
                    <a:pt x="7958" y="5557"/>
                    <a:pt x="7670" y="5557"/>
                  </a:cubicBezTo>
                  <a:cubicBezTo>
                    <a:pt x="7580" y="5531"/>
                    <a:pt x="7494" y="5518"/>
                    <a:pt x="7412" y="5518"/>
                  </a:cubicBezTo>
                  <a:cubicBezTo>
                    <a:pt x="6940" y="5518"/>
                    <a:pt x="6626" y="5935"/>
                    <a:pt x="6626" y="6457"/>
                  </a:cubicBezTo>
                  <a:cubicBezTo>
                    <a:pt x="6446" y="6889"/>
                    <a:pt x="6770" y="7502"/>
                    <a:pt x="7058" y="7934"/>
                  </a:cubicBezTo>
                  <a:cubicBezTo>
                    <a:pt x="7202" y="8402"/>
                    <a:pt x="7526" y="8834"/>
                    <a:pt x="7526" y="9302"/>
                  </a:cubicBezTo>
                  <a:cubicBezTo>
                    <a:pt x="6446" y="6601"/>
                    <a:pt x="5114" y="3901"/>
                    <a:pt x="3457" y="1488"/>
                  </a:cubicBezTo>
                  <a:cubicBezTo>
                    <a:pt x="3169" y="1056"/>
                    <a:pt x="2701" y="588"/>
                    <a:pt x="2269" y="300"/>
                  </a:cubicBezTo>
                  <a:cubicBezTo>
                    <a:pt x="2014" y="124"/>
                    <a:pt x="1727" y="1"/>
                    <a:pt x="144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87950" y="1325100"/>
              <a:ext cx="214275" cy="433300"/>
            </a:xfrm>
            <a:custGeom>
              <a:avLst/>
              <a:gdLst/>
              <a:ahLst/>
              <a:cxnLst/>
              <a:rect l="l" t="t" r="r" b="b"/>
              <a:pathLst>
                <a:path w="8571" h="17332" extrusionOk="0">
                  <a:moveTo>
                    <a:pt x="7478" y="1"/>
                  </a:moveTo>
                  <a:cubicBezTo>
                    <a:pt x="6859" y="1"/>
                    <a:pt x="6188" y="523"/>
                    <a:pt x="5870" y="948"/>
                  </a:cubicBezTo>
                  <a:cubicBezTo>
                    <a:pt x="4439" y="2822"/>
                    <a:pt x="3427" y="4922"/>
                    <a:pt x="2804" y="7186"/>
                  </a:cubicBezTo>
                  <a:lnTo>
                    <a:pt x="2804" y="7186"/>
                  </a:lnTo>
                  <a:cubicBezTo>
                    <a:pt x="2758" y="6892"/>
                    <a:pt x="2432" y="6673"/>
                    <a:pt x="2125" y="6673"/>
                  </a:cubicBezTo>
                  <a:cubicBezTo>
                    <a:pt x="2063" y="6654"/>
                    <a:pt x="2001" y="6645"/>
                    <a:pt x="1940" y="6645"/>
                  </a:cubicBezTo>
                  <a:cubicBezTo>
                    <a:pt x="1544" y="6645"/>
                    <a:pt x="1182" y="7024"/>
                    <a:pt x="901" y="7429"/>
                  </a:cubicBezTo>
                  <a:cubicBezTo>
                    <a:pt x="757" y="7717"/>
                    <a:pt x="613" y="8329"/>
                    <a:pt x="613" y="8762"/>
                  </a:cubicBezTo>
                  <a:cubicBezTo>
                    <a:pt x="469" y="11606"/>
                    <a:pt x="181" y="14451"/>
                    <a:pt x="1" y="17331"/>
                  </a:cubicBezTo>
                  <a:cubicBezTo>
                    <a:pt x="3025" y="14451"/>
                    <a:pt x="5582" y="11174"/>
                    <a:pt x="8102" y="7861"/>
                  </a:cubicBezTo>
                  <a:cubicBezTo>
                    <a:pt x="8282" y="7573"/>
                    <a:pt x="8570" y="7249"/>
                    <a:pt x="8282" y="6961"/>
                  </a:cubicBezTo>
                  <a:cubicBezTo>
                    <a:pt x="8166" y="6742"/>
                    <a:pt x="8018" y="6661"/>
                    <a:pt x="7854" y="6661"/>
                  </a:cubicBezTo>
                  <a:cubicBezTo>
                    <a:pt x="7559" y="6661"/>
                    <a:pt x="7214" y="6920"/>
                    <a:pt x="6914" y="7105"/>
                  </a:cubicBezTo>
                  <a:cubicBezTo>
                    <a:pt x="6158" y="8005"/>
                    <a:pt x="5402" y="8762"/>
                    <a:pt x="4682" y="9518"/>
                  </a:cubicBezTo>
                  <a:cubicBezTo>
                    <a:pt x="6482" y="7249"/>
                    <a:pt x="7814" y="4729"/>
                    <a:pt x="8426" y="1848"/>
                  </a:cubicBezTo>
                  <a:cubicBezTo>
                    <a:pt x="8570" y="1272"/>
                    <a:pt x="8570" y="516"/>
                    <a:pt x="8102" y="228"/>
                  </a:cubicBezTo>
                  <a:cubicBezTo>
                    <a:pt x="7913" y="67"/>
                    <a:pt x="7699" y="1"/>
                    <a:pt x="7478"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08175" y="1675550"/>
              <a:ext cx="479800" cy="163525"/>
            </a:xfrm>
            <a:custGeom>
              <a:avLst/>
              <a:gdLst/>
              <a:ahLst/>
              <a:cxnLst/>
              <a:rect l="l" t="t" r="r" b="b"/>
              <a:pathLst>
                <a:path w="19192" h="6541" extrusionOk="0">
                  <a:moveTo>
                    <a:pt x="11270" y="1"/>
                  </a:moveTo>
                  <a:cubicBezTo>
                    <a:pt x="10802" y="145"/>
                    <a:pt x="10190" y="613"/>
                    <a:pt x="10370" y="1045"/>
                  </a:cubicBezTo>
                  <a:cubicBezTo>
                    <a:pt x="10370" y="1415"/>
                    <a:pt x="10586" y="1638"/>
                    <a:pt x="10890" y="1787"/>
                  </a:cubicBezTo>
                  <a:lnTo>
                    <a:pt x="10890" y="1787"/>
                  </a:lnTo>
                  <a:cubicBezTo>
                    <a:pt x="8117" y="1062"/>
                    <a:pt x="5323" y="613"/>
                    <a:pt x="2557" y="613"/>
                  </a:cubicBezTo>
                  <a:cubicBezTo>
                    <a:pt x="2088" y="613"/>
                    <a:pt x="1512" y="613"/>
                    <a:pt x="1044" y="901"/>
                  </a:cubicBezTo>
                  <a:cubicBezTo>
                    <a:pt x="612" y="1045"/>
                    <a:pt x="144" y="1513"/>
                    <a:pt x="144" y="2089"/>
                  </a:cubicBezTo>
                  <a:cubicBezTo>
                    <a:pt x="0" y="2989"/>
                    <a:pt x="1368" y="3601"/>
                    <a:pt x="2268" y="3745"/>
                  </a:cubicBezTo>
                  <a:cubicBezTo>
                    <a:pt x="4213" y="4033"/>
                    <a:pt x="6013" y="4213"/>
                    <a:pt x="7958" y="4213"/>
                  </a:cubicBezTo>
                  <a:cubicBezTo>
                    <a:pt x="7489" y="4501"/>
                    <a:pt x="6913" y="4501"/>
                    <a:pt x="6301" y="4501"/>
                  </a:cubicBezTo>
                  <a:cubicBezTo>
                    <a:pt x="5869" y="4501"/>
                    <a:pt x="5257" y="4501"/>
                    <a:pt x="4789" y="4789"/>
                  </a:cubicBezTo>
                  <a:cubicBezTo>
                    <a:pt x="4357" y="5114"/>
                    <a:pt x="4069" y="5834"/>
                    <a:pt x="4501" y="6302"/>
                  </a:cubicBezTo>
                  <a:cubicBezTo>
                    <a:pt x="4670" y="6470"/>
                    <a:pt x="4900" y="6540"/>
                    <a:pt x="5149" y="6540"/>
                  </a:cubicBezTo>
                  <a:cubicBezTo>
                    <a:pt x="5325" y="6540"/>
                    <a:pt x="5510" y="6505"/>
                    <a:pt x="5689" y="6446"/>
                  </a:cubicBezTo>
                  <a:cubicBezTo>
                    <a:pt x="10370" y="6014"/>
                    <a:pt x="14871" y="4934"/>
                    <a:pt x="19192" y="3133"/>
                  </a:cubicBezTo>
                  <a:cubicBezTo>
                    <a:pt x="17103" y="2233"/>
                    <a:pt x="15015" y="1333"/>
                    <a:pt x="12746" y="433"/>
                  </a:cubicBezTo>
                  <a:cubicBezTo>
                    <a:pt x="12314" y="145"/>
                    <a:pt x="11846" y="1"/>
                    <a:pt x="1127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969950" y="1606125"/>
              <a:ext cx="476225" cy="211675"/>
            </a:xfrm>
            <a:custGeom>
              <a:avLst/>
              <a:gdLst/>
              <a:ahLst/>
              <a:cxnLst/>
              <a:rect l="l" t="t" r="r" b="b"/>
              <a:pathLst>
                <a:path w="19049" h="8467" extrusionOk="0">
                  <a:moveTo>
                    <a:pt x="14234" y="1"/>
                  </a:moveTo>
                  <a:cubicBezTo>
                    <a:pt x="13101" y="1"/>
                    <a:pt x="11891" y="477"/>
                    <a:pt x="10803" y="977"/>
                  </a:cubicBezTo>
                  <a:cubicBezTo>
                    <a:pt x="7202" y="2490"/>
                    <a:pt x="3601" y="3966"/>
                    <a:pt x="1" y="5622"/>
                  </a:cubicBezTo>
                  <a:cubicBezTo>
                    <a:pt x="3133" y="7422"/>
                    <a:pt x="7022" y="8323"/>
                    <a:pt x="10947" y="8467"/>
                  </a:cubicBezTo>
                  <a:cubicBezTo>
                    <a:pt x="11379" y="8467"/>
                    <a:pt x="11703" y="8467"/>
                    <a:pt x="11991" y="8323"/>
                  </a:cubicBezTo>
                  <a:cubicBezTo>
                    <a:pt x="12423" y="7891"/>
                    <a:pt x="12279" y="7278"/>
                    <a:pt x="11847" y="6990"/>
                  </a:cubicBezTo>
                  <a:cubicBezTo>
                    <a:pt x="11379" y="6666"/>
                    <a:pt x="10803" y="6666"/>
                    <a:pt x="10190" y="6666"/>
                  </a:cubicBezTo>
                  <a:cubicBezTo>
                    <a:pt x="12423" y="6666"/>
                    <a:pt x="14835" y="6378"/>
                    <a:pt x="16924" y="5478"/>
                  </a:cubicBezTo>
                  <a:cubicBezTo>
                    <a:pt x="17536" y="5334"/>
                    <a:pt x="18004" y="5010"/>
                    <a:pt x="18436" y="4722"/>
                  </a:cubicBezTo>
                  <a:cubicBezTo>
                    <a:pt x="18724" y="4290"/>
                    <a:pt x="19048" y="3822"/>
                    <a:pt x="18904" y="3390"/>
                  </a:cubicBezTo>
                  <a:cubicBezTo>
                    <a:pt x="18580" y="2778"/>
                    <a:pt x="17824" y="2634"/>
                    <a:pt x="17104" y="2634"/>
                  </a:cubicBezTo>
                  <a:cubicBezTo>
                    <a:pt x="16797" y="2609"/>
                    <a:pt x="16481" y="2597"/>
                    <a:pt x="16159" y="2597"/>
                  </a:cubicBezTo>
                  <a:cubicBezTo>
                    <a:pt x="14589" y="2597"/>
                    <a:pt x="12872" y="2882"/>
                    <a:pt x="11379" y="3390"/>
                  </a:cubicBezTo>
                  <a:cubicBezTo>
                    <a:pt x="12603" y="2778"/>
                    <a:pt x="13791" y="2165"/>
                    <a:pt x="14979" y="1409"/>
                  </a:cubicBezTo>
                  <a:cubicBezTo>
                    <a:pt x="15303" y="1265"/>
                    <a:pt x="15736" y="977"/>
                    <a:pt x="15591" y="509"/>
                  </a:cubicBezTo>
                  <a:cubicBezTo>
                    <a:pt x="15591" y="221"/>
                    <a:pt x="15303" y="77"/>
                    <a:pt x="14979" y="77"/>
                  </a:cubicBezTo>
                  <a:cubicBezTo>
                    <a:pt x="14736" y="24"/>
                    <a:pt x="14487" y="1"/>
                    <a:pt x="14234"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07925" y="1589125"/>
              <a:ext cx="172850" cy="164775"/>
            </a:xfrm>
            <a:custGeom>
              <a:avLst/>
              <a:gdLst/>
              <a:ahLst/>
              <a:cxnLst/>
              <a:rect l="l" t="t" r="r" b="b"/>
              <a:pathLst>
                <a:path w="6914" h="6591" extrusionOk="0">
                  <a:moveTo>
                    <a:pt x="612" y="1"/>
                  </a:moveTo>
                  <a:lnTo>
                    <a:pt x="0" y="289"/>
                  </a:lnTo>
                  <a:cubicBezTo>
                    <a:pt x="180" y="613"/>
                    <a:pt x="2413" y="5402"/>
                    <a:pt x="6770" y="6590"/>
                  </a:cubicBezTo>
                  <a:lnTo>
                    <a:pt x="6914" y="5870"/>
                  </a:lnTo>
                  <a:cubicBezTo>
                    <a:pt x="2881" y="4790"/>
                    <a:pt x="612" y="145"/>
                    <a:pt x="612"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85425" y="1551325"/>
              <a:ext cx="49525" cy="53800"/>
            </a:xfrm>
            <a:custGeom>
              <a:avLst/>
              <a:gdLst/>
              <a:ahLst/>
              <a:cxnLst/>
              <a:rect l="l" t="t" r="r" b="b"/>
              <a:pathLst>
                <a:path w="1981" h="2152" extrusionOk="0">
                  <a:moveTo>
                    <a:pt x="1080" y="1"/>
                  </a:moveTo>
                  <a:cubicBezTo>
                    <a:pt x="468" y="1"/>
                    <a:pt x="0" y="469"/>
                    <a:pt x="0" y="901"/>
                  </a:cubicBezTo>
                  <a:cubicBezTo>
                    <a:pt x="0" y="1513"/>
                    <a:pt x="468" y="2125"/>
                    <a:pt x="900" y="2125"/>
                  </a:cubicBezTo>
                  <a:cubicBezTo>
                    <a:pt x="976" y="2143"/>
                    <a:pt x="1047" y="2151"/>
                    <a:pt x="1113" y="2151"/>
                  </a:cubicBezTo>
                  <a:cubicBezTo>
                    <a:pt x="1579" y="2151"/>
                    <a:pt x="1800" y="1730"/>
                    <a:pt x="1800" y="1225"/>
                  </a:cubicBezTo>
                  <a:cubicBezTo>
                    <a:pt x="1981" y="613"/>
                    <a:pt x="1512" y="181"/>
                    <a:pt x="1080"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00" y="1443300"/>
              <a:ext cx="292575" cy="312500"/>
            </a:xfrm>
            <a:custGeom>
              <a:avLst/>
              <a:gdLst/>
              <a:ahLst/>
              <a:cxnLst/>
              <a:rect l="l" t="t" r="r" b="b"/>
              <a:pathLst>
                <a:path w="11703" h="12500" extrusionOk="0">
                  <a:moveTo>
                    <a:pt x="3313" y="1"/>
                  </a:moveTo>
                  <a:lnTo>
                    <a:pt x="2701" y="433"/>
                  </a:lnTo>
                  <a:cubicBezTo>
                    <a:pt x="2845" y="577"/>
                    <a:pt x="6590" y="6878"/>
                    <a:pt x="10334" y="10335"/>
                  </a:cubicBezTo>
                  <a:cubicBezTo>
                    <a:pt x="10803" y="10947"/>
                    <a:pt x="11091" y="11235"/>
                    <a:pt x="10947" y="11379"/>
                  </a:cubicBezTo>
                  <a:cubicBezTo>
                    <a:pt x="10947" y="11523"/>
                    <a:pt x="10803" y="11703"/>
                    <a:pt x="10659" y="11703"/>
                  </a:cubicBezTo>
                  <a:cubicBezTo>
                    <a:pt x="10485" y="11745"/>
                    <a:pt x="10281" y="11766"/>
                    <a:pt x="10050" y="11766"/>
                  </a:cubicBezTo>
                  <a:cubicBezTo>
                    <a:pt x="7889" y="11766"/>
                    <a:pt x="3426" y="9929"/>
                    <a:pt x="433" y="6122"/>
                  </a:cubicBezTo>
                  <a:lnTo>
                    <a:pt x="1" y="6590"/>
                  </a:lnTo>
                  <a:cubicBezTo>
                    <a:pt x="3213" y="10734"/>
                    <a:pt x="7859" y="12499"/>
                    <a:pt x="10102" y="12499"/>
                  </a:cubicBezTo>
                  <a:cubicBezTo>
                    <a:pt x="10373" y="12499"/>
                    <a:pt x="10609" y="12474"/>
                    <a:pt x="10803" y="12423"/>
                  </a:cubicBezTo>
                  <a:lnTo>
                    <a:pt x="11091" y="12423"/>
                  </a:lnTo>
                  <a:cubicBezTo>
                    <a:pt x="11559" y="12135"/>
                    <a:pt x="11703" y="11847"/>
                    <a:pt x="11703" y="11703"/>
                  </a:cubicBezTo>
                  <a:cubicBezTo>
                    <a:pt x="11703" y="11091"/>
                    <a:pt x="11415" y="10479"/>
                    <a:pt x="10659" y="9903"/>
                  </a:cubicBezTo>
                  <a:cubicBezTo>
                    <a:pt x="7058" y="6446"/>
                    <a:pt x="3313" y="1"/>
                    <a:pt x="3313"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48500" y="1406300"/>
              <a:ext cx="48650" cy="50725"/>
            </a:xfrm>
            <a:custGeom>
              <a:avLst/>
              <a:gdLst/>
              <a:ahLst/>
              <a:cxnLst/>
              <a:rect l="l" t="t" r="r" b="b"/>
              <a:pathLst>
                <a:path w="1946" h="2029" extrusionOk="0">
                  <a:moveTo>
                    <a:pt x="941" y="0"/>
                  </a:moveTo>
                  <a:cubicBezTo>
                    <a:pt x="823" y="0"/>
                    <a:pt x="701" y="36"/>
                    <a:pt x="577" y="113"/>
                  </a:cubicBezTo>
                  <a:cubicBezTo>
                    <a:pt x="145" y="257"/>
                    <a:pt x="1" y="869"/>
                    <a:pt x="289" y="1481"/>
                  </a:cubicBezTo>
                  <a:cubicBezTo>
                    <a:pt x="497" y="1792"/>
                    <a:pt x="798" y="2029"/>
                    <a:pt x="1111" y="2029"/>
                  </a:cubicBezTo>
                  <a:cubicBezTo>
                    <a:pt x="1233" y="2029"/>
                    <a:pt x="1356" y="1993"/>
                    <a:pt x="1477" y="1913"/>
                  </a:cubicBezTo>
                  <a:cubicBezTo>
                    <a:pt x="1801" y="1769"/>
                    <a:pt x="1945" y="1157"/>
                    <a:pt x="1801" y="725"/>
                  </a:cubicBezTo>
                  <a:cubicBezTo>
                    <a:pt x="1563" y="275"/>
                    <a:pt x="1267" y="0"/>
                    <a:pt x="941"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84600" y="1563750"/>
              <a:ext cx="45025" cy="50725"/>
            </a:xfrm>
            <a:custGeom>
              <a:avLst/>
              <a:gdLst/>
              <a:ahLst/>
              <a:cxnLst/>
              <a:rect l="l" t="t" r="r" b="b"/>
              <a:pathLst>
                <a:path w="1801" h="2029" extrusionOk="0">
                  <a:moveTo>
                    <a:pt x="811" y="1"/>
                  </a:moveTo>
                  <a:cubicBezTo>
                    <a:pt x="688" y="1"/>
                    <a:pt x="562" y="36"/>
                    <a:pt x="432" y="116"/>
                  </a:cubicBezTo>
                  <a:cubicBezTo>
                    <a:pt x="0" y="260"/>
                    <a:pt x="0" y="872"/>
                    <a:pt x="144" y="1304"/>
                  </a:cubicBezTo>
                  <a:cubicBezTo>
                    <a:pt x="356" y="1754"/>
                    <a:pt x="665" y="2028"/>
                    <a:pt x="985" y="2028"/>
                  </a:cubicBezTo>
                  <a:cubicBezTo>
                    <a:pt x="1101" y="2028"/>
                    <a:pt x="1218" y="1993"/>
                    <a:pt x="1333" y="1916"/>
                  </a:cubicBezTo>
                  <a:cubicBezTo>
                    <a:pt x="1801" y="1772"/>
                    <a:pt x="1801" y="1160"/>
                    <a:pt x="1657" y="584"/>
                  </a:cubicBezTo>
                  <a:cubicBezTo>
                    <a:pt x="1422" y="245"/>
                    <a:pt x="1131" y="1"/>
                    <a:pt x="811"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909650" y="1454100"/>
              <a:ext cx="97225" cy="273675"/>
            </a:xfrm>
            <a:custGeom>
              <a:avLst/>
              <a:gdLst/>
              <a:ahLst/>
              <a:cxnLst/>
              <a:rect l="l" t="t" r="r" b="b"/>
              <a:pathLst>
                <a:path w="3889" h="10947" extrusionOk="0">
                  <a:moveTo>
                    <a:pt x="612" y="1"/>
                  </a:moveTo>
                  <a:lnTo>
                    <a:pt x="0" y="289"/>
                  </a:lnTo>
                  <a:cubicBezTo>
                    <a:pt x="0" y="469"/>
                    <a:pt x="2413" y="5114"/>
                    <a:pt x="3133" y="10947"/>
                  </a:cubicBezTo>
                  <a:lnTo>
                    <a:pt x="3889" y="10947"/>
                  </a:lnTo>
                  <a:cubicBezTo>
                    <a:pt x="2989" y="4970"/>
                    <a:pt x="756" y="145"/>
                    <a:pt x="612"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83525" y="1417500"/>
              <a:ext cx="52250" cy="52875"/>
            </a:xfrm>
            <a:custGeom>
              <a:avLst/>
              <a:gdLst/>
              <a:ahLst/>
              <a:cxnLst/>
              <a:rect l="l" t="t" r="r" b="b"/>
              <a:pathLst>
                <a:path w="2090" h="2115" extrusionOk="0">
                  <a:moveTo>
                    <a:pt x="999" y="1"/>
                  </a:moveTo>
                  <a:cubicBezTo>
                    <a:pt x="854" y="1"/>
                    <a:pt x="710" y="41"/>
                    <a:pt x="577" y="133"/>
                  </a:cubicBezTo>
                  <a:cubicBezTo>
                    <a:pt x="145" y="277"/>
                    <a:pt x="1" y="853"/>
                    <a:pt x="289" y="1465"/>
                  </a:cubicBezTo>
                  <a:cubicBezTo>
                    <a:pt x="526" y="1851"/>
                    <a:pt x="886" y="2114"/>
                    <a:pt x="1247" y="2114"/>
                  </a:cubicBezTo>
                  <a:cubicBezTo>
                    <a:pt x="1324" y="2114"/>
                    <a:pt x="1401" y="2102"/>
                    <a:pt x="1477" y="2077"/>
                  </a:cubicBezTo>
                  <a:cubicBezTo>
                    <a:pt x="1945" y="1753"/>
                    <a:pt x="2089" y="1177"/>
                    <a:pt x="1945" y="565"/>
                  </a:cubicBezTo>
                  <a:cubicBezTo>
                    <a:pt x="1739" y="255"/>
                    <a:pt x="1366" y="1"/>
                    <a:pt x="999"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73550" y="1420800"/>
              <a:ext cx="112550" cy="318700"/>
            </a:xfrm>
            <a:custGeom>
              <a:avLst/>
              <a:gdLst/>
              <a:ahLst/>
              <a:cxnLst/>
              <a:rect l="l" t="t" r="r" b="b"/>
              <a:pathLst>
                <a:path w="4502" h="12748" extrusionOk="0">
                  <a:moveTo>
                    <a:pt x="577" y="1"/>
                  </a:moveTo>
                  <a:lnTo>
                    <a:pt x="1" y="289"/>
                  </a:lnTo>
                  <a:cubicBezTo>
                    <a:pt x="3601" y="9903"/>
                    <a:pt x="577" y="11991"/>
                    <a:pt x="433" y="11991"/>
                  </a:cubicBezTo>
                  <a:lnTo>
                    <a:pt x="901" y="12747"/>
                  </a:lnTo>
                  <a:cubicBezTo>
                    <a:pt x="1045" y="12603"/>
                    <a:pt x="4501" y="10335"/>
                    <a:pt x="577"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47450" y="1380200"/>
              <a:ext cx="48625" cy="52725"/>
            </a:xfrm>
            <a:custGeom>
              <a:avLst/>
              <a:gdLst/>
              <a:ahLst/>
              <a:cxnLst/>
              <a:rect l="l" t="t" r="r" b="b"/>
              <a:pathLst>
                <a:path w="1945" h="2109" extrusionOk="0">
                  <a:moveTo>
                    <a:pt x="940" y="0"/>
                  </a:moveTo>
                  <a:cubicBezTo>
                    <a:pt x="822" y="0"/>
                    <a:pt x="701" y="36"/>
                    <a:pt x="576" y="112"/>
                  </a:cubicBezTo>
                  <a:cubicBezTo>
                    <a:pt x="144" y="400"/>
                    <a:pt x="0" y="1013"/>
                    <a:pt x="144" y="1445"/>
                  </a:cubicBezTo>
                  <a:cubicBezTo>
                    <a:pt x="365" y="1914"/>
                    <a:pt x="777" y="2108"/>
                    <a:pt x="1152" y="2108"/>
                  </a:cubicBezTo>
                  <a:cubicBezTo>
                    <a:pt x="1265" y="2108"/>
                    <a:pt x="1376" y="2090"/>
                    <a:pt x="1477" y="2057"/>
                  </a:cubicBezTo>
                  <a:cubicBezTo>
                    <a:pt x="1801" y="1769"/>
                    <a:pt x="1945" y="1157"/>
                    <a:pt x="1801" y="724"/>
                  </a:cubicBezTo>
                  <a:cubicBezTo>
                    <a:pt x="1563" y="275"/>
                    <a:pt x="1266" y="0"/>
                    <a:pt x="940"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2"/>
          <p:cNvGrpSpPr/>
          <p:nvPr/>
        </p:nvGrpSpPr>
        <p:grpSpPr>
          <a:xfrm>
            <a:off x="4741199" y="4562481"/>
            <a:ext cx="463911" cy="349408"/>
            <a:chOff x="174200" y="1152825"/>
            <a:chExt cx="1519525" cy="1144475"/>
          </a:xfrm>
        </p:grpSpPr>
        <p:sp>
          <p:nvSpPr>
            <p:cNvPr id="85" name="Google Shape;85;p2"/>
            <p:cNvSpPr/>
            <p:nvPr/>
          </p:nvSpPr>
          <p:spPr>
            <a:xfrm>
              <a:off x="177800" y="1152825"/>
              <a:ext cx="1515925" cy="1144475"/>
            </a:xfrm>
            <a:custGeom>
              <a:avLst/>
              <a:gdLst/>
              <a:ahLst/>
              <a:cxnLst/>
              <a:rect l="l" t="t" r="r" b="b"/>
              <a:pathLst>
                <a:path w="60637" h="45779" extrusionOk="0">
                  <a:moveTo>
                    <a:pt x="38109" y="1"/>
                  </a:moveTo>
                  <a:cubicBezTo>
                    <a:pt x="36661" y="1"/>
                    <a:pt x="35336" y="408"/>
                    <a:pt x="34387" y="1394"/>
                  </a:cubicBezTo>
                  <a:cubicBezTo>
                    <a:pt x="33487" y="2294"/>
                    <a:pt x="32875" y="3806"/>
                    <a:pt x="32407" y="5319"/>
                  </a:cubicBezTo>
                  <a:cubicBezTo>
                    <a:pt x="31218" y="10108"/>
                    <a:pt x="31687" y="16553"/>
                    <a:pt x="31687" y="17597"/>
                  </a:cubicBezTo>
                  <a:cubicBezTo>
                    <a:pt x="31362" y="14320"/>
                    <a:pt x="29274" y="6795"/>
                    <a:pt x="27186" y="3050"/>
                  </a:cubicBezTo>
                  <a:cubicBezTo>
                    <a:pt x="26430" y="2006"/>
                    <a:pt x="25817" y="1250"/>
                    <a:pt x="25061" y="962"/>
                  </a:cubicBezTo>
                  <a:cubicBezTo>
                    <a:pt x="24764" y="863"/>
                    <a:pt x="24360" y="814"/>
                    <a:pt x="23879" y="814"/>
                  </a:cubicBezTo>
                  <a:cubicBezTo>
                    <a:pt x="19993" y="814"/>
                    <a:pt x="11135" y="3984"/>
                    <a:pt x="13827" y="9207"/>
                  </a:cubicBezTo>
                  <a:cubicBezTo>
                    <a:pt x="14115" y="9819"/>
                    <a:pt x="14403" y="10396"/>
                    <a:pt x="14727" y="10864"/>
                  </a:cubicBezTo>
                  <a:cubicBezTo>
                    <a:pt x="18004" y="15653"/>
                    <a:pt x="24917" y="19865"/>
                    <a:pt x="26430" y="20766"/>
                  </a:cubicBezTo>
                  <a:cubicBezTo>
                    <a:pt x="24629" y="19865"/>
                    <a:pt x="15916" y="15220"/>
                    <a:pt x="10983" y="14752"/>
                  </a:cubicBezTo>
                  <a:lnTo>
                    <a:pt x="9326" y="14752"/>
                  </a:lnTo>
                  <a:cubicBezTo>
                    <a:pt x="4681" y="15509"/>
                    <a:pt x="1" y="21666"/>
                    <a:pt x="3601" y="26311"/>
                  </a:cubicBezTo>
                  <a:cubicBezTo>
                    <a:pt x="3781" y="26455"/>
                    <a:pt x="3925" y="26743"/>
                    <a:pt x="4069" y="26923"/>
                  </a:cubicBezTo>
                  <a:cubicBezTo>
                    <a:pt x="6212" y="29134"/>
                    <a:pt x="10125" y="29713"/>
                    <a:pt x="13637" y="29713"/>
                  </a:cubicBezTo>
                  <a:cubicBezTo>
                    <a:pt x="17503" y="29713"/>
                    <a:pt x="20884" y="29011"/>
                    <a:pt x="20884" y="29011"/>
                  </a:cubicBezTo>
                  <a:lnTo>
                    <a:pt x="20884" y="29011"/>
                  </a:lnTo>
                  <a:cubicBezTo>
                    <a:pt x="20416" y="29299"/>
                    <a:pt x="9614" y="35312"/>
                    <a:pt x="12315" y="40857"/>
                  </a:cubicBezTo>
                  <a:cubicBezTo>
                    <a:pt x="12459" y="41145"/>
                    <a:pt x="12603" y="41325"/>
                    <a:pt x="12783" y="41613"/>
                  </a:cubicBezTo>
                  <a:cubicBezTo>
                    <a:pt x="14796" y="44372"/>
                    <a:pt x="20231" y="45779"/>
                    <a:pt x="25444" y="45779"/>
                  </a:cubicBezTo>
                  <a:cubicBezTo>
                    <a:pt x="29555" y="45779"/>
                    <a:pt x="33527" y="44904"/>
                    <a:pt x="35575" y="43126"/>
                  </a:cubicBezTo>
                  <a:cubicBezTo>
                    <a:pt x="37232" y="41613"/>
                    <a:pt x="38132" y="39525"/>
                    <a:pt x="38564" y="37257"/>
                  </a:cubicBezTo>
                  <a:cubicBezTo>
                    <a:pt x="39320" y="33368"/>
                    <a:pt x="38420" y="29299"/>
                    <a:pt x="38420" y="29299"/>
                  </a:cubicBezTo>
                  <a:lnTo>
                    <a:pt x="38420" y="29299"/>
                  </a:lnTo>
                  <a:cubicBezTo>
                    <a:pt x="41732" y="30811"/>
                    <a:pt x="44577" y="31568"/>
                    <a:pt x="47277" y="31712"/>
                  </a:cubicBezTo>
                  <a:cubicBezTo>
                    <a:pt x="47536" y="31722"/>
                    <a:pt x="47791" y="31727"/>
                    <a:pt x="48044" y="31727"/>
                  </a:cubicBezTo>
                  <a:cubicBezTo>
                    <a:pt x="51457" y="31727"/>
                    <a:pt x="54377" y="30821"/>
                    <a:pt x="56891" y="29011"/>
                  </a:cubicBezTo>
                  <a:cubicBezTo>
                    <a:pt x="60312" y="26599"/>
                    <a:pt x="60636" y="20153"/>
                    <a:pt x="58224" y="16409"/>
                  </a:cubicBezTo>
                  <a:cubicBezTo>
                    <a:pt x="57791" y="15653"/>
                    <a:pt x="57179" y="15040"/>
                    <a:pt x="56567" y="14608"/>
                  </a:cubicBezTo>
                  <a:cubicBezTo>
                    <a:pt x="55991" y="14140"/>
                    <a:pt x="55379" y="13852"/>
                    <a:pt x="54623" y="13708"/>
                  </a:cubicBezTo>
                  <a:cubicBezTo>
                    <a:pt x="54056" y="13554"/>
                    <a:pt x="53442" y="13484"/>
                    <a:pt x="52797" y="13484"/>
                  </a:cubicBezTo>
                  <a:cubicBezTo>
                    <a:pt x="47124" y="13484"/>
                    <a:pt x="38984" y="18851"/>
                    <a:pt x="38564" y="19109"/>
                  </a:cubicBezTo>
                  <a:cubicBezTo>
                    <a:pt x="38888" y="18821"/>
                    <a:pt x="46377" y="11152"/>
                    <a:pt x="47566" y="7119"/>
                  </a:cubicBezTo>
                  <a:cubicBezTo>
                    <a:pt x="47566" y="6795"/>
                    <a:pt x="47710" y="6507"/>
                    <a:pt x="47710" y="6219"/>
                  </a:cubicBezTo>
                  <a:cubicBezTo>
                    <a:pt x="47710" y="3531"/>
                    <a:pt x="42373" y="1"/>
                    <a:pt x="38109"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59725" y="1518025"/>
              <a:ext cx="333975" cy="427975"/>
            </a:xfrm>
            <a:custGeom>
              <a:avLst/>
              <a:gdLst/>
              <a:ahLst/>
              <a:cxnLst/>
              <a:rect l="l" t="t" r="r" b="b"/>
              <a:pathLst>
                <a:path w="13359" h="17119" extrusionOk="0">
                  <a:moveTo>
                    <a:pt x="9290" y="0"/>
                  </a:moveTo>
                  <a:cubicBezTo>
                    <a:pt x="10947" y="1657"/>
                    <a:pt x="11847" y="4213"/>
                    <a:pt x="11559" y="6590"/>
                  </a:cubicBezTo>
                  <a:cubicBezTo>
                    <a:pt x="11415" y="10190"/>
                    <a:pt x="9002" y="13503"/>
                    <a:pt x="5834" y="15303"/>
                  </a:cubicBezTo>
                  <a:cubicBezTo>
                    <a:pt x="4033" y="16347"/>
                    <a:pt x="2089" y="16960"/>
                    <a:pt x="0" y="17104"/>
                  </a:cubicBezTo>
                  <a:cubicBezTo>
                    <a:pt x="259" y="17114"/>
                    <a:pt x="514" y="17119"/>
                    <a:pt x="767" y="17119"/>
                  </a:cubicBezTo>
                  <a:cubicBezTo>
                    <a:pt x="4180" y="17119"/>
                    <a:pt x="7100" y="16213"/>
                    <a:pt x="9614" y="14403"/>
                  </a:cubicBezTo>
                  <a:cubicBezTo>
                    <a:pt x="13035" y="11991"/>
                    <a:pt x="13359" y="5545"/>
                    <a:pt x="10947" y="1801"/>
                  </a:cubicBezTo>
                  <a:cubicBezTo>
                    <a:pt x="10514" y="1045"/>
                    <a:pt x="9902" y="432"/>
                    <a:pt x="929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97350" y="2084225"/>
              <a:ext cx="644550" cy="213075"/>
            </a:xfrm>
            <a:custGeom>
              <a:avLst/>
              <a:gdLst/>
              <a:ahLst/>
              <a:cxnLst/>
              <a:rect l="l" t="t" r="r" b="b"/>
              <a:pathLst>
                <a:path w="25782" h="8523" extrusionOk="0">
                  <a:moveTo>
                    <a:pt x="25782" y="1"/>
                  </a:moveTo>
                  <a:cubicBezTo>
                    <a:pt x="23981" y="2989"/>
                    <a:pt x="20993" y="5258"/>
                    <a:pt x="17680" y="6302"/>
                  </a:cubicBezTo>
                  <a:cubicBezTo>
                    <a:pt x="15892" y="6850"/>
                    <a:pt x="14062" y="7081"/>
                    <a:pt x="12218" y="7081"/>
                  </a:cubicBezTo>
                  <a:cubicBezTo>
                    <a:pt x="8974" y="7081"/>
                    <a:pt x="5689" y="6366"/>
                    <a:pt x="2521" y="5402"/>
                  </a:cubicBezTo>
                  <a:cubicBezTo>
                    <a:pt x="1621" y="5114"/>
                    <a:pt x="721" y="4790"/>
                    <a:pt x="1" y="4357"/>
                  </a:cubicBezTo>
                  <a:lnTo>
                    <a:pt x="1" y="4357"/>
                  </a:lnTo>
                  <a:cubicBezTo>
                    <a:pt x="2014" y="7116"/>
                    <a:pt x="7449" y="8523"/>
                    <a:pt x="12662" y="8523"/>
                  </a:cubicBezTo>
                  <a:cubicBezTo>
                    <a:pt x="16773" y="8523"/>
                    <a:pt x="20745" y="7648"/>
                    <a:pt x="22793" y="5870"/>
                  </a:cubicBezTo>
                  <a:cubicBezTo>
                    <a:pt x="24450" y="4357"/>
                    <a:pt x="25350" y="2269"/>
                    <a:pt x="25782"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74200" y="1521625"/>
              <a:ext cx="278175" cy="288975"/>
            </a:xfrm>
            <a:custGeom>
              <a:avLst/>
              <a:gdLst/>
              <a:ahLst/>
              <a:cxnLst/>
              <a:rect l="l" t="t" r="r" b="b"/>
              <a:pathLst>
                <a:path w="11127" h="11559" extrusionOk="0">
                  <a:moveTo>
                    <a:pt x="9470" y="0"/>
                  </a:moveTo>
                  <a:cubicBezTo>
                    <a:pt x="4825" y="757"/>
                    <a:pt x="1" y="6914"/>
                    <a:pt x="3745" y="11559"/>
                  </a:cubicBezTo>
                  <a:cubicBezTo>
                    <a:pt x="3169" y="8714"/>
                    <a:pt x="3925" y="5401"/>
                    <a:pt x="5870" y="3169"/>
                  </a:cubicBezTo>
                  <a:cubicBezTo>
                    <a:pt x="7202" y="1513"/>
                    <a:pt x="9002" y="468"/>
                    <a:pt x="1112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56175" y="1173175"/>
              <a:ext cx="401275" cy="251250"/>
            </a:xfrm>
            <a:custGeom>
              <a:avLst/>
              <a:gdLst/>
              <a:ahLst/>
              <a:cxnLst/>
              <a:rect l="l" t="t" r="r" b="b"/>
              <a:pathLst>
                <a:path w="16051" h="10050" extrusionOk="0">
                  <a:moveTo>
                    <a:pt x="12744" y="0"/>
                  </a:moveTo>
                  <a:cubicBezTo>
                    <a:pt x="8858" y="0"/>
                    <a:pt x="0" y="3170"/>
                    <a:pt x="2692" y="8393"/>
                  </a:cubicBezTo>
                  <a:cubicBezTo>
                    <a:pt x="2980" y="9005"/>
                    <a:pt x="3268" y="9582"/>
                    <a:pt x="3592" y="10050"/>
                  </a:cubicBezTo>
                  <a:cubicBezTo>
                    <a:pt x="3124" y="8681"/>
                    <a:pt x="3124" y="7025"/>
                    <a:pt x="3736" y="5693"/>
                  </a:cubicBezTo>
                  <a:cubicBezTo>
                    <a:pt x="4781" y="3280"/>
                    <a:pt x="7049" y="1804"/>
                    <a:pt x="9425" y="1192"/>
                  </a:cubicBezTo>
                  <a:cubicBezTo>
                    <a:pt x="10123" y="1080"/>
                    <a:pt x="10842" y="1012"/>
                    <a:pt x="11558" y="1012"/>
                  </a:cubicBezTo>
                  <a:cubicBezTo>
                    <a:pt x="12689" y="1012"/>
                    <a:pt x="13812" y="1183"/>
                    <a:pt x="14826" y="1624"/>
                  </a:cubicBezTo>
                  <a:cubicBezTo>
                    <a:pt x="15295" y="1804"/>
                    <a:pt x="15583" y="2092"/>
                    <a:pt x="16051" y="2236"/>
                  </a:cubicBezTo>
                  <a:cubicBezTo>
                    <a:pt x="15295" y="1192"/>
                    <a:pt x="14682" y="292"/>
                    <a:pt x="13926" y="148"/>
                  </a:cubicBezTo>
                  <a:cubicBezTo>
                    <a:pt x="13629" y="49"/>
                    <a:pt x="13225" y="0"/>
                    <a:pt x="12744"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87950" y="1152825"/>
              <a:ext cx="382600" cy="177975"/>
            </a:xfrm>
            <a:custGeom>
              <a:avLst/>
              <a:gdLst/>
              <a:ahLst/>
              <a:cxnLst/>
              <a:rect l="l" t="t" r="r" b="b"/>
              <a:pathLst>
                <a:path w="15304" h="7119" extrusionOk="0">
                  <a:moveTo>
                    <a:pt x="5703" y="1"/>
                  </a:moveTo>
                  <a:cubicBezTo>
                    <a:pt x="4255" y="1"/>
                    <a:pt x="2930" y="408"/>
                    <a:pt x="1981" y="1394"/>
                  </a:cubicBezTo>
                  <a:cubicBezTo>
                    <a:pt x="1081" y="2294"/>
                    <a:pt x="469" y="3662"/>
                    <a:pt x="1" y="5319"/>
                  </a:cubicBezTo>
                  <a:cubicBezTo>
                    <a:pt x="1657" y="3194"/>
                    <a:pt x="4213" y="1718"/>
                    <a:pt x="6914" y="1718"/>
                  </a:cubicBezTo>
                  <a:cubicBezTo>
                    <a:pt x="10371" y="1718"/>
                    <a:pt x="13683" y="3950"/>
                    <a:pt x="15160" y="7119"/>
                  </a:cubicBezTo>
                  <a:cubicBezTo>
                    <a:pt x="15160" y="6795"/>
                    <a:pt x="15304" y="6507"/>
                    <a:pt x="15304" y="6219"/>
                  </a:cubicBezTo>
                  <a:cubicBezTo>
                    <a:pt x="15304" y="3531"/>
                    <a:pt x="9967" y="1"/>
                    <a:pt x="570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07100" y="1761975"/>
              <a:ext cx="318675" cy="359300"/>
            </a:xfrm>
            <a:custGeom>
              <a:avLst/>
              <a:gdLst/>
              <a:ahLst/>
              <a:cxnLst/>
              <a:rect l="l" t="t" r="r" b="b"/>
              <a:pathLst>
                <a:path w="12747" h="14372" extrusionOk="0">
                  <a:moveTo>
                    <a:pt x="10190" y="0"/>
                  </a:moveTo>
                  <a:cubicBezTo>
                    <a:pt x="7058" y="1477"/>
                    <a:pt x="4033" y="3457"/>
                    <a:pt x="1513" y="5833"/>
                  </a:cubicBezTo>
                  <a:cubicBezTo>
                    <a:pt x="757" y="6445"/>
                    <a:pt x="1" y="7490"/>
                    <a:pt x="433" y="8246"/>
                  </a:cubicBezTo>
                  <a:cubicBezTo>
                    <a:pt x="739" y="8646"/>
                    <a:pt x="1168" y="8846"/>
                    <a:pt x="1589" y="8846"/>
                  </a:cubicBezTo>
                  <a:cubicBezTo>
                    <a:pt x="1813" y="8846"/>
                    <a:pt x="2034" y="8790"/>
                    <a:pt x="2233" y="8678"/>
                  </a:cubicBezTo>
                  <a:cubicBezTo>
                    <a:pt x="2845" y="8534"/>
                    <a:pt x="3457" y="7958"/>
                    <a:pt x="3889" y="7490"/>
                  </a:cubicBezTo>
                  <a:cubicBezTo>
                    <a:pt x="5400" y="5717"/>
                    <a:pt x="6910" y="4063"/>
                    <a:pt x="8420" y="2421"/>
                  </a:cubicBezTo>
                  <a:lnTo>
                    <a:pt x="8420" y="2421"/>
                  </a:lnTo>
                  <a:cubicBezTo>
                    <a:pt x="6210" y="4886"/>
                    <a:pt x="4418" y="7845"/>
                    <a:pt x="3133" y="11090"/>
                  </a:cubicBezTo>
                  <a:cubicBezTo>
                    <a:pt x="2989" y="11558"/>
                    <a:pt x="2701" y="12135"/>
                    <a:pt x="2701" y="12747"/>
                  </a:cubicBezTo>
                  <a:cubicBezTo>
                    <a:pt x="2845" y="13359"/>
                    <a:pt x="3133" y="13935"/>
                    <a:pt x="3601" y="14259"/>
                  </a:cubicBezTo>
                  <a:cubicBezTo>
                    <a:pt x="3763" y="14337"/>
                    <a:pt x="3930" y="14371"/>
                    <a:pt x="4098" y="14371"/>
                  </a:cubicBezTo>
                  <a:cubicBezTo>
                    <a:pt x="4864" y="14371"/>
                    <a:pt x="5656" y="13655"/>
                    <a:pt x="6158" y="13035"/>
                  </a:cubicBezTo>
                  <a:cubicBezTo>
                    <a:pt x="7743" y="11215"/>
                    <a:pt x="8921" y="9084"/>
                    <a:pt x="9634" y="6818"/>
                  </a:cubicBezTo>
                  <a:lnTo>
                    <a:pt x="9634" y="6818"/>
                  </a:lnTo>
                  <a:cubicBezTo>
                    <a:pt x="9486" y="7913"/>
                    <a:pt x="9590" y="9084"/>
                    <a:pt x="9902" y="10190"/>
                  </a:cubicBezTo>
                  <a:cubicBezTo>
                    <a:pt x="10046" y="10802"/>
                    <a:pt x="10334" y="11558"/>
                    <a:pt x="11091" y="11702"/>
                  </a:cubicBezTo>
                  <a:cubicBezTo>
                    <a:pt x="11168" y="11721"/>
                    <a:pt x="11245" y="11729"/>
                    <a:pt x="11321" y="11729"/>
                  </a:cubicBezTo>
                  <a:cubicBezTo>
                    <a:pt x="11850" y="11729"/>
                    <a:pt x="12333" y="11324"/>
                    <a:pt x="12459" y="10946"/>
                  </a:cubicBezTo>
                  <a:cubicBezTo>
                    <a:pt x="12747" y="10334"/>
                    <a:pt x="12747" y="9758"/>
                    <a:pt x="12747" y="9146"/>
                  </a:cubicBezTo>
                  <a:cubicBezTo>
                    <a:pt x="12747" y="6157"/>
                    <a:pt x="12135" y="3133"/>
                    <a:pt x="1019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14300" y="1349400"/>
              <a:ext cx="281775" cy="412600"/>
            </a:xfrm>
            <a:custGeom>
              <a:avLst/>
              <a:gdLst/>
              <a:ahLst/>
              <a:cxnLst/>
              <a:rect l="l" t="t" r="r" b="b"/>
              <a:pathLst>
                <a:path w="11271" h="16504" extrusionOk="0">
                  <a:moveTo>
                    <a:pt x="1443" y="1"/>
                  </a:moveTo>
                  <a:cubicBezTo>
                    <a:pt x="1206" y="1"/>
                    <a:pt x="970" y="87"/>
                    <a:pt x="757" y="300"/>
                  </a:cubicBezTo>
                  <a:cubicBezTo>
                    <a:pt x="1" y="732"/>
                    <a:pt x="325" y="1956"/>
                    <a:pt x="613" y="2857"/>
                  </a:cubicBezTo>
                  <a:cubicBezTo>
                    <a:pt x="1945" y="5557"/>
                    <a:pt x="3601" y="8078"/>
                    <a:pt x="5726" y="10202"/>
                  </a:cubicBezTo>
                  <a:cubicBezTo>
                    <a:pt x="5114" y="10202"/>
                    <a:pt x="4645" y="9446"/>
                    <a:pt x="4213" y="8978"/>
                  </a:cubicBezTo>
                  <a:cubicBezTo>
                    <a:pt x="3963" y="8747"/>
                    <a:pt x="3589" y="8598"/>
                    <a:pt x="3251" y="8598"/>
                  </a:cubicBezTo>
                  <a:cubicBezTo>
                    <a:pt x="2957" y="8598"/>
                    <a:pt x="2691" y="8710"/>
                    <a:pt x="2557" y="8978"/>
                  </a:cubicBezTo>
                  <a:cubicBezTo>
                    <a:pt x="2269" y="9302"/>
                    <a:pt x="2701" y="9878"/>
                    <a:pt x="3025" y="10202"/>
                  </a:cubicBezTo>
                  <a:cubicBezTo>
                    <a:pt x="5258" y="12759"/>
                    <a:pt x="7958" y="14847"/>
                    <a:pt x="10803" y="16503"/>
                  </a:cubicBezTo>
                  <a:cubicBezTo>
                    <a:pt x="11271" y="12759"/>
                    <a:pt x="10046" y="9302"/>
                    <a:pt x="8246" y="6133"/>
                  </a:cubicBezTo>
                  <a:cubicBezTo>
                    <a:pt x="8102" y="5845"/>
                    <a:pt x="7958" y="5557"/>
                    <a:pt x="7670" y="5557"/>
                  </a:cubicBezTo>
                  <a:cubicBezTo>
                    <a:pt x="7580" y="5531"/>
                    <a:pt x="7494" y="5518"/>
                    <a:pt x="7412" y="5518"/>
                  </a:cubicBezTo>
                  <a:cubicBezTo>
                    <a:pt x="6940" y="5518"/>
                    <a:pt x="6626" y="5935"/>
                    <a:pt x="6626" y="6457"/>
                  </a:cubicBezTo>
                  <a:cubicBezTo>
                    <a:pt x="6446" y="6889"/>
                    <a:pt x="6770" y="7502"/>
                    <a:pt x="7058" y="7934"/>
                  </a:cubicBezTo>
                  <a:cubicBezTo>
                    <a:pt x="7202" y="8402"/>
                    <a:pt x="7526" y="8834"/>
                    <a:pt x="7526" y="9302"/>
                  </a:cubicBezTo>
                  <a:cubicBezTo>
                    <a:pt x="6446" y="6601"/>
                    <a:pt x="5114" y="3901"/>
                    <a:pt x="3457" y="1488"/>
                  </a:cubicBezTo>
                  <a:cubicBezTo>
                    <a:pt x="3169" y="1056"/>
                    <a:pt x="2701" y="588"/>
                    <a:pt x="2269" y="300"/>
                  </a:cubicBezTo>
                  <a:cubicBezTo>
                    <a:pt x="2014" y="124"/>
                    <a:pt x="1727" y="1"/>
                    <a:pt x="144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987950" y="1325100"/>
              <a:ext cx="214275" cy="433300"/>
            </a:xfrm>
            <a:custGeom>
              <a:avLst/>
              <a:gdLst/>
              <a:ahLst/>
              <a:cxnLst/>
              <a:rect l="l" t="t" r="r" b="b"/>
              <a:pathLst>
                <a:path w="8571" h="17332" extrusionOk="0">
                  <a:moveTo>
                    <a:pt x="7478" y="1"/>
                  </a:moveTo>
                  <a:cubicBezTo>
                    <a:pt x="6859" y="1"/>
                    <a:pt x="6188" y="523"/>
                    <a:pt x="5870" y="948"/>
                  </a:cubicBezTo>
                  <a:cubicBezTo>
                    <a:pt x="4439" y="2822"/>
                    <a:pt x="3427" y="4922"/>
                    <a:pt x="2804" y="7186"/>
                  </a:cubicBezTo>
                  <a:lnTo>
                    <a:pt x="2804" y="7186"/>
                  </a:lnTo>
                  <a:cubicBezTo>
                    <a:pt x="2758" y="6892"/>
                    <a:pt x="2432" y="6673"/>
                    <a:pt x="2125" y="6673"/>
                  </a:cubicBezTo>
                  <a:cubicBezTo>
                    <a:pt x="2063" y="6654"/>
                    <a:pt x="2001" y="6645"/>
                    <a:pt x="1940" y="6645"/>
                  </a:cubicBezTo>
                  <a:cubicBezTo>
                    <a:pt x="1544" y="6645"/>
                    <a:pt x="1182" y="7024"/>
                    <a:pt x="901" y="7429"/>
                  </a:cubicBezTo>
                  <a:cubicBezTo>
                    <a:pt x="757" y="7717"/>
                    <a:pt x="613" y="8329"/>
                    <a:pt x="613" y="8762"/>
                  </a:cubicBezTo>
                  <a:cubicBezTo>
                    <a:pt x="469" y="11606"/>
                    <a:pt x="181" y="14451"/>
                    <a:pt x="1" y="17331"/>
                  </a:cubicBezTo>
                  <a:cubicBezTo>
                    <a:pt x="3025" y="14451"/>
                    <a:pt x="5582" y="11174"/>
                    <a:pt x="8102" y="7861"/>
                  </a:cubicBezTo>
                  <a:cubicBezTo>
                    <a:pt x="8282" y="7573"/>
                    <a:pt x="8570" y="7249"/>
                    <a:pt x="8282" y="6961"/>
                  </a:cubicBezTo>
                  <a:cubicBezTo>
                    <a:pt x="8166" y="6742"/>
                    <a:pt x="8018" y="6661"/>
                    <a:pt x="7854" y="6661"/>
                  </a:cubicBezTo>
                  <a:cubicBezTo>
                    <a:pt x="7559" y="6661"/>
                    <a:pt x="7214" y="6920"/>
                    <a:pt x="6914" y="7105"/>
                  </a:cubicBezTo>
                  <a:cubicBezTo>
                    <a:pt x="6158" y="8005"/>
                    <a:pt x="5402" y="8762"/>
                    <a:pt x="4682" y="9518"/>
                  </a:cubicBezTo>
                  <a:cubicBezTo>
                    <a:pt x="6482" y="7249"/>
                    <a:pt x="7814" y="4729"/>
                    <a:pt x="8426" y="1848"/>
                  </a:cubicBezTo>
                  <a:cubicBezTo>
                    <a:pt x="8570" y="1272"/>
                    <a:pt x="8570" y="516"/>
                    <a:pt x="8102" y="228"/>
                  </a:cubicBezTo>
                  <a:cubicBezTo>
                    <a:pt x="7913" y="67"/>
                    <a:pt x="7699" y="1"/>
                    <a:pt x="7478"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08175" y="1675550"/>
              <a:ext cx="479800" cy="163525"/>
            </a:xfrm>
            <a:custGeom>
              <a:avLst/>
              <a:gdLst/>
              <a:ahLst/>
              <a:cxnLst/>
              <a:rect l="l" t="t" r="r" b="b"/>
              <a:pathLst>
                <a:path w="19192" h="6541" extrusionOk="0">
                  <a:moveTo>
                    <a:pt x="11270" y="1"/>
                  </a:moveTo>
                  <a:cubicBezTo>
                    <a:pt x="10802" y="145"/>
                    <a:pt x="10190" y="613"/>
                    <a:pt x="10370" y="1045"/>
                  </a:cubicBezTo>
                  <a:cubicBezTo>
                    <a:pt x="10370" y="1415"/>
                    <a:pt x="10586" y="1638"/>
                    <a:pt x="10890" y="1787"/>
                  </a:cubicBezTo>
                  <a:lnTo>
                    <a:pt x="10890" y="1787"/>
                  </a:lnTo>
                  <a:cubicBezTo>
                    <a:pt x="8117" y="1062"/>
                    <a:pt x="5323" y="613"/>
                    <a:pt x="2557" y="613"/>
                  </a:cubicBezTo>
                  <a:cubicBezTo>
                    <a:pt x="2088" y="613"/>
                    <a:pt x="1512" y="613"/>
                    <a:pt x="1044" y="901"/>
                  </a:cubicBezTo>
                  <a:cubicBezTo>
                    <a:pt x="612" y="1045"/>
                    <a:pt x="144" y="1513"/>
                    <a:pt x="144" y="2089"/>
                  </a:cubicBezTo>
                  <a:cubicBezTo>
                    <a:pt x="0" y="2989"/>
                    <a:pt x="1368" y="3601"/>
                    <a:pt x="2268" y="3745"/>
                  </a:cubicBezTo>
                  <a:cubicBezTo>
                    <a:pt x="4213" y="4033"/>
                    <a:pt x="6013" y="4213"/>
                    <a:pt x="7958" y="4213"/>
                  </a:cubicBezTo>
                  <a:cubicBezTo>
                    <a:pt x="7489" y="4501"/>
                    <a:pt x="6913" y="4501"/>
                    <a:pt x="6301" y="4501"/>
                  </a:cubicBezTo>
                  <a:cubicBezTo>
                    <a:pt x="5869" y="4501"/>
                    <a:pt x="5257" y="4501"/>
                    <a:pt x="4789" y="4789"/>
                  </a:cubicBezTo>
                  <a:cubicBezTo>
                    <a:pt x="4357" y="5114"/>
                    <a:pt x="4069" y="5834"/>
                    <a:pt x="4501" y="6302"/>
                  </a:cubicBezTo>
                  <a:cubicBezTo>
                    <a:pt x="4670" y="6470"/>
                    <a:pt x="4900" y="6540"/>
                    <a:pt x="5149" y="6540"/>
                  </a:cubicBezTo>
                  <a:cubicBezTo>
                    <a:pt x="5325" y="6540"/>
                    <a:pt x="5510" y="6505"/>
                    <a:pt x="5689" y="6446"/>
                  </a:cubicBezTo>
                  <a:cubicBezTo>
                    <a:pt x="10370" y="6014"/>
                    <a:pt x="14871" y="4934"/>
                    <a:pt x="19192" y="3133"/>
                  </a:cubicBezTo>
                  <a:cubicBezTo>
                    <a:pt x="17103" y="2233"/>
                    <a:pt x="15015" y="1333"/>
                    <a:pt x="12746" y="433"/>
                  </a:cubicBezTo>
                  <a:cubicBezTo>
                    <a:pt x="12314" y="145"/>
                    <a:pt x="11846" y="1"/>
                    <a:pt x="1127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69950" y="1606125"/>
              <a:ext cx="476225" cy="211675"/>
            </a:xfrm>
            <a:custGeom>
              <a:avLst/>
              <a:gdLst/>
              <a:ahLst/>
              <a:cxnLst/>
              <a:rect l="l" t="t" r="r" b="b"/>
              <a:pathLst>
                <a:path w="19049" h="8467" extrusionOk="0">
                  <a:moveTo>
                    <a:pt x="14234" y="1"/>
                  </a:moveTo>
                  <a:cubicBezTo>
                    <a:pt x="13101" y="1"/>
                    <a:pt x="11891" y="477"/>
                    <a:pt x="10803" y="977"/>
                  </a:cubicBezTo>
                  <a:cubicBezTo>
                    <a:pt x="7202" y="2490"/>
                    <a:pt x="3601" y="3966"/>
                    <a:pt x="1" y="5622"/>
                  </a:cubicBezTo>
                  <a:cubicBezTo>
                    <a:pt x="3133" y="7422"/>
                    <a:pt x="7022" y="8323"/>
                    <a:pt x="10947" y="8467"/>
                  </a:cubicBezTo>
                  <a:cubicBezTo>
                    <a:pt x="11379" y="8467"/>
                    <a:pt x="11703" y="8467"/>
                    <a:pt x="11991" y="8323"/>
                  </a:cubicBezTo>
                  <a:cubicBezTo>
                    <a:pt x="12423" y="7891"/>
                    <a:pt x="12279" y="7278"/>
                    <a:pt x="11847" y="6990"/>
                  </a:cubicBezTo>
                  <a:cubicBezTo>
                    <a:pt x="11379" y="6666"/>
                    <a:pt x="10803" y="6666"/>
                    <a:pt x="10190" y="6666"/>
                  </a:cubicBezTo>
                  <a:cubicBezTo>
                    <a:pt x="12423" y="6666"/>
                    <a:pt x="14835" y="6378"/>
                    <a:pt x="16924" y="5478"/>
                  </a:cubicBezTo>
                  <a:cubicBezTo>
                    <a:pt x="17536" y="5334"/>
                    <a:pt x="18004" y="5010"/>
                    <a:pt x="18436" y="4722"/>
                  </a:cubicBezTo>
                  <a:cubicBezTo>
                    <a:pt x="18724" y="4290"/>
                    <a:pt x="19048" y="3822"/>
                    <a:pt x="18904" y="3390"/>
                  </a:cubicBezTo>
                  <a:cubicBezTo>
                    <a:pt x="18580" y="2778"/>
                    <a:pt x="17824" y="2634"/>
                    <a:pt x="17104" y="2634"/>
                  </a:cubicBezTo>
                  <a:cubicBezTo>
                    <a:pt x="16797" y="2609"/>
                    <a:pt x="16481" y="2597"/>
                    <a:pt x="16159" y="2597"/>
                  </a:cubicBezTo>
                  <a:cubicBezTo>
                    <a:pt x="14589" y="2597"/>
                    <a:pt x="12872" y="2882"/>
                    <a:pt x="11379" y="3390"/>
                  </a:cubicBezTo>
                  <a:cubicBezTo>
                    <a:pt x="12603" y="2778"/>
                    <a:pt x="13791" y="2165"/>
                    <a:pt x="14979" y="1409"/>
                  </a:cubicBezTo>
                  <a:cubicBezTo>
                    <a:pt x="15303" y="1265"/>
                    <a:pt x="15736" y="977"/>
                    <a:pt x="15591" y="509"/>
                  </a:cubicBezTo>
                  <a:cubicBezTo>
                    <a:pt x="15591" y="221"/>
                    <a:pt x="15303" y="77"/>
                    <a:pt x="14979" y="77"/>
                  </a:cubicBezTo>
                  <a:cubicBezTo>
                    <a:pt x="14736" y="24"/>
                    <a:pt x="14487" y="1"/>
                    <a:pt x="14234"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07925" y="1589125"/>
              <a:ext cx="172850" cy="164775"/>
            </a:xfrm>
            <a:custGeom>
              <a:avLst/>
              <a:gdLst/>
              <a:ahLst/>
              <a:cxnLst/>
              <a:rect l="l" t="t" r="r" b="b"/>
              <a:pathLst>
                <a:path w="6914" h="6591" extrusionOk="0">
                  <a:moveTo>
                    <a:pt x="612" y="1"/>
                  </a:moveTo>
                  <a:lnTo>
                    <a:pt x="0" y="289"/>
                  </a:lnTo>
                  <a:cubicBezTo>
                    <a:pt x="180" y="613"/>
                    <a:pt x="2413" y="5402"/>
                    <a:pt x="6770" y="6590"/>
                  </a:cubicBezTo>
                  <a:lnTo>
                    <a:pt x="6914" y="5870"/>
                  </a:lnTo>
                  <a:cubicBezTo>
                    <a:pt x="2881" y="4790"/>
                    <a:pt x="612" y="145"/>
                    <a:pt x="612"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85425" y="1551325"/>
              <a:ext cx="49525" cy="53800"/>
            </a:xfrm>
            <a:custGeom>
              <a:avLst/>
              <a:gdLst/>
              <a:ahLst/>
              <a:cxnLst/>
              <a:rect l="l" t="t" r="r" b="b"/>
              <a:pathLst>
                <a:path w="1981" h="2152" extrusionOk="0">
                  <a:moveTo>
                    <a:pt x="1080" y="1"/>
                  </a:moveTo>
                  <a:cubicBezTo>
                    <a:pt x="468" y="1"/>
                    <a:pt x="0" y="469"/>
                    <a:pt x="0" y="901"/>
                  </a:cubicBezTo>
                  <a:cubicBezTo>
                    <a:pt x="0" y="1513"/>
                    <a:pt x="468" y="2125"/>
                    <a:pt x="900" y="2125"/>
                  </a:cubicBezTo>
                  <a:cubicBezTo>
                    <a:pt x="976" y="2143"/>
                    <a:pt x="1047" y="2151"/>
                    <a:pt x="1113" y="2151"/>
                  </a:cubicBezTo>
                  <a:cubicBezTo>
                    <a:pt x="1579" y="2151"/>
                    <a:pt x="1800" y="1730"/>
                    <a:pt x="1800" y="1225"/>
                  </a:cubicBezTo>
                  <a:cubicBezTo>
                    <a:pt x="1981" y="613"/>
                    <a:pt x="1512" y="181"/>
                    <a:pt x="1080"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07100" y="1443300"/>
              <a:ext cx="292575" cy="312500"/>
            </a:xfrm>
            <a:custGeom>
              <a:avLst/>
              <a:gdLst/>
              <a:ahLst/>
              <a:cxnLst/>
              <a:rect l="l" t="t" r="r" b="b"/>
              <a:pathLst>
                <a:path w="11703" h="12500" extrusionOk="0">
                  <a:moveTo>
                    <a:pt x="3313" y="1"/>
                  </a:moveTo>
                  <a:lnTo>
                    <a:pt x="2701" y="433"/>
                  </a:lnTo>
                  <a:cubicBezTo>
                    <a:pt x="2845" y="577"/>
                    <a:pt x="6590" y="6878"/>
                    <a:pt x="10334" y="10335"/>
                  </a:cubicBezTo>
                  <a:cubicBezTo>
                    <a:pt x="10803" y="10947"/>
                    <a:pt x="11091" y="11235"/>
                    <a:pt x="10947" y="11379"/>
                  </a:cubicBezTo>
                  <a:cubicBezTo>
                    <a:pt x="10947" y="11523"/>
                    <a:pt x="10803" y="11703"/>
                    <a:pt x="10659" y="11703"/>
                  </a:cubicBezTo>
                  <a:cubicBezTo>
                    <a:pt x="10485" y="11745"/>
                    <a:pt x="10281" y="11766"/>
                    <a:pt x="10050" y="11766"/>
                  </a:cubicBezTo>
                  <a:cubicBezTo>
                    <a:pt x="7889" y="11766"/>
                    <a:pt x="3426" y="9929"/>
                    <a:pt x="433" y="6122"/>
                  </a:cubicBezTo>
                  <a:lnTo>
                    <a:pt x="1" y="6590"/>
                  </a:lnTo>
                  <a:cubicBezTo>
                    <a:pt x="3213" y="10734"/>
                    <a:pt x="7859" y="12499"/>
                    <a:pt x="10102" y="12499"/>
                  </a:cubicBezTo>
                  <a:cubicBezTo>
                    <a:pt x="10373" y="12499"/>
                    <a:pt x="10609" y="12474"/>
                    <a:pt x="10803" y="12423"/>
                  </a:cubicBezTo>
                  <a:lnTo>
                    <a:pt x="11091" y="12423"/>
                  </a:lnTo>
                  <a:cubicBezTo>
                    <a:pt x="11559" y="12135"/>
                    <a:pt x="11703" y="11847"/>
                    <a:pt x="11703" y="11703"/>
                  </a:cubicBezTo>
                  <a:cubicBezTo>
                    <a:pt x="11703" y="11091"/>
                    <a:pt x="11415" y="10479"/>
                    <a:pt x="10659" y="9903"/>
                  </a:cubicBezTo>
                  <a:cubicBezTo>
                    <a:pt x="7058" y="6446"/>
                    <a:pt x="3313" y="1"/>
                    <a:pt x="3313"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48500" y="1406300"/>
              <a:ext cx="48650" cy="50725"/>
            </a:xfrm>
            <a:custGeom>
              <a:avLst/>
              <a:gdLst/>
              <a:ahLst/>
              <a:cxnLst/>
              <a:rect l="l" t="t" r="r" b="b"/>
              <a:pathLst>
                <a:path w="1946" h="2029" extrusionOk="0">
                  <a:moveTo>
                    <a:pt x="941" y="0"/>
                  </a:moveTo>
                  <a:cubicBezTo>
                    <a:pt x="823" y="0"/>
                    <a:pt x="701" y="36"/>
                    <a:pt x="577" y="113"/>
                  </a:cubicBezTo>
                  <a:cubicBezTo>
                    <a:pt x="145" y="257"/>
                    <a:pt x="1" y="869"/>
                    <a:pt x="289" y="1481"/>
                  </a:cubicBezTo>
                  <a:cubicBezTo>
                    <a:pt x="497" y="1792"/>
                    <a:pt x="798" y="2029"/>
                    <a:pt x="1111" y="2029"/>
                  </a:cubicBezTo>
                  <a:cubicBezTo>
                    <a:pt x="1233" y="2029"/>
                    <a:pt x="1356" y="1993"/>
                    <a:pt x="1477" y="1913"/>
                  </a:cubicBezTo>
                  <a:cubicBezTo>
                    <a:pt x="1801" y="1769"/>
                    <a:pt x="1945" y="1157"/>
                    <a:pt x="1801" y="725"/>
                  </a:cubicBezTo>
                  <a:cubicBezTo>
                    <a:pt x="1563" y="275"/>
                    <a:pt x="1267" y="0"/>
                    <a:pt x="941"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84600" y="1563750"/>
              <a:ext cx="45025" cy="50725"/>
            </a:xfrm>
            <a:custGeom>
              <a:avLst/>
              <a:gdLst/>
              <a:ahLst/>
              <a:cxnLst/>
              <a:rect l="l" t="t" r="r" b="b"/>
              <a:pathLst>
                <a:path w="1801" h="2029" extrusionOk="0">
                  <a:moveTo>
                    <a:pt x="811" y="1"/>
                  </a:moveTo>
                  <a:cubicBezTo>
                    <a:pt x="688" y="1"/>
                    <a:pt x="562" y="36"/>
                    <a:pt x="432" y="116"/>
                  </a:cubicBezTo>
                  <a:cubicBezTo>
                    <a:pt x="0" y="260"/>
                    <a:pt x="0" y="872"/>
                    <a:pt x="144" y="1304"/>
                  </a:cubicBezTo>
                  <a:cubicBezTo>
                    <a:pt x="356" y="1754"/>
                    <a:pt x="665" y="2028"/>
                    <a:pt x="985" y="2028"/>
                  </a:cubicBezTo>
                  <a:cubicBezTo>
                    <a:pt x="1101" y="2028"/>
                    <a:pt x="1218" y="1993"/>
                    <a:pt x="1333" y="1916"/>
                  </a:cubicBezTo>
                  <a:cubicBezTo>
                    <a:pt x="1801" y="1772"/>
                    <a:pt x="1801" y="1160"/>
                    <a:pt x="1657" y="584"/>
                  </a:cubicBezTo>
                  <a:cubicBezTo>
                    <a:pt x="1422" y="245"/>
                    <a:pt x="1131" y="1"/>
                    <a:pt x="811"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09650" y="1454100"/>
              <a:ext cx="97225" cy="273675"/>
            </a:xfrm>
            <a:custGeom>
              <a:avLst/>
              <a:gdLst/>
              <a:ahLst/>
              <a:cxnLst/>
              <a:rect l="l" t="t" r="r" b="b"/>
              <a:pathLst>
                <a:path w="3889" h="10947" extrusionOk="0">
                  <a:moveTo>
                    <a:pt x="612" y="1"/>
                  </a:moveTo>
                  <a:lnTo>
                    <a:pt x="0" y="289"/>
                  </a:lnTo>
                  <a:cubicBezTo>
                    <a:pt x="0" y="469"/>
                    <a:pt x="2413" y="5114"/>
                    <a:pt x="3133" y="10947"/>
                  </a:cubicBezTo>
                  <a:lnTo>
                    <a:pt x="3889" y="10947"/>
                  </a:lnTo>
                  <a:cubicBezTo>
                    <a:pt x="2989" y="4970"/>
                    <a:pt x="756" y="145"/>
                    <a:pt x="612"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83525" y="1417500"/>
              <a:ext cx="52250" cy="52875"/>
            </a:xfrm>
            <a:custGeom>
              <a:avLst/>
              <a:gdLst/>
              <a:ahLst/>
              <a:cxnLst/>
              <a:rect l="l" t="t" r="r" b="b"/>
              <a:pathLst>
                <a:path w="2090" h="2115" extrusionOk="0">
                  <a:moveTo>
                    <a:pt x="999" y="1"/>
                  </a:moveTo>
                  <a:cubicBezTo>
                    <a:pt x="854" y="1"/>
                    <a:pt x="710" y="41"/>
                    <a:pt x="577" y="133"/>
                  </a:cubicBezTo>
                  <a:cubicBezTo>
                    <a:pt x="145" y="277"/>
                    <a:pt x="1" y="853"/>
                    <a:pt x="289" y="1465"/>
                  </a:cubicBezTo>
                  <a:cubicBezTo>
                    <a:pt x="526" y="1851"/>
                    <a:pt x="886" y="2114"/>
                    <a:pt x="1247" y="2114"/>
                  </a:cubicBezTo>
                  <a:cubicBezTo>
                    <a:pt x="1324" y="2114"/>
                    <a:pt x="1401" y="2102"/>
                    <a:pt x="1477" y="2077"/>
                  </a:cubicBezTo>
                  <a:cubicBezTo>
                    <a:pt x="1945" y="1753"/>
                    <a:pt x="2089" y="1177"/>
                    <a:pt x="1945" y="565"/>
                  </a:cubicBezTo>
                  <a:cubicBezTo>
                    <a:pt x="1739" y="255"/>
                    <a:pt x="1366" y="1"/>
                    <a:pt x="999"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73550" y="1420800"/>
              <a:ext cx="112550" cy="318700"/>
            </a:xfrm>
            <a:custGeom>
              <a:avLst/>
              <a:gdLst/>
              <a:ahLst/>
              <a:cxnLst/>
              <a:rect l="l" t="t" r="r" b="b"/>
              <a:pathLst>
                <a:path w="4502" h="12748" extrusionOk="0">
                  <a:moveTo>
                    <a:pt x="577" y="1"/>
                  </a:moveTo>
                  <a:lnTo>
                    <a:pt x="1" y="289"/>
                  </a:lnTo>
                  <a:cubicBezTo>
                    <a:pt x="3601" y="9903"/>
                    <a:pt x="577" y="11991"/>
                    <a:pt x="433" y="11991"/>
                  </a:cubicBezTo>
                  <a:lnTo>
                    <a:pt x="901" y="12747"/>
                  </a:lnTo>
                  <a:cubicBezTo>
                    <a:pt x="1045" y="12603"/>
                    <a:pt x="4501" y="10335"/>
                    <a:pt x="577"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47450" y="1380200"/>
              <a:ext cx="48625" cy="52725"/>
            </a:xfrm>
            <a:custGeom>
              <a:avLst/>
              <a:gdLst/>
              <a:ahLst/>
              <a:cxnLst/>
              <a:rect l="l" t="t" r="r" b="b"/>
              <a:pathLst>
                <a:path w="1945" h="2109" extrusionOk="0">
                  <a:moveTo>
                    <a:pt x="940" y="0"/>
                  </a:moveTo>
                  <a:cubicBezTo>
                    <a:pt x="822" y="0"/>
                    <a:pt x="701" y="36"/>
                    <a:pt x="576" y="112"/>
                  </a:cubicBezTo>
                  <a:cubicBezTo>
                    <a:pt x="144" y="400"/>
                    <a:pt x="0" y="1013"/>
                    <a:pt x="144" y="1445"/>
                  </a:cubicBezTo>
                  <a:cubicBezTo>
                    <a:pt x="365" y="1914"/>
                    <a:pt x="777" y="2108"/>
                    <a:pt x="1152" y="2108"/>
                  </a:cubicBezTo>
                  <a:cubicBezTo>
                    <a:pt x="1265" y="2108"/>
                    <a:pt x="1376" y="2090"/>
                    <a:pt x="1477" y="2057"/>
                  </a:cubicBezTo>
                  <a:cubicBezTo>
                    <a:pt x="1801" y="1769"/>
                    <a:pt x="1945" y="1157"/>
                    <a:pt x="1801" y="724"/>
                  </a:cubicBezTo>
                  <a:cubicBezTo>
                    <a:pt x="1563" y="275"/>
                    <a:pt x="1266" y="0"/>
                    <a:pt x="940"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a:off x="2549412" y="3769531"/>
            <a:ext cx="463911" cy="349408"/>
            <a:chOff x="174200" y="1152825"/>
            <a:chExt cx="1519525" cy="1144475"/>
          </a:xfrm>
        </p:grpSpPr>
        <p:sp>
          <p:nvSpPr>
            <p:cNvPr id="106" name="Google Shape;106;p2"/>
            <p:cNvSpPr/>
            <p:nvPr/>
          </p:nvSpPr>
          <p:spPr>
            <a:xfrm>
              <a:off x="177800" y="1152825"/>
              <a:ext cx="1515925" cy="1144475"/>
            </a:xfrm>
            <a:custGeom>
              <a:avLst/>
              <a:gdLst/>
              <a:ahLst/>
              <a:cxnLst/>
              <a:rect l="l" t="t" r="r" b="b"/>
              <a:pathLst>
                <a:path w="60637" h="45779" extrusionOk="0">
                  <a:moveTo>
                    <a:pt x="38109" y="1"/>
                  </a:moveTo>
                  <a:cubicBezTo>
                    <a:pt x="36661" y="1"/>
                    <a:pt x="35336" y="408"/>
                    <a:pt x="34387" y="1394"/>
                  </a:cubicBezTo>
                  <a:cubicBezTo>
                    <a:pt x="33487" y="2294"/>
                    <a:pt x="32875" y="3806"/>
                    <a:pt x="32407" y="5319"/>
                  </a:cubicBezTo>
                  <a:cubicBezTo>
                    <a:pt x="31218" y="10108"/>
                    <a:pt x="31687" y="16553"/>
                    <a:pt x="31687" y="17597"/>
                  </a:cubicBezTo>
                  <a:cubicBezTo>
                    <a:pt x="31362" y="14320"/>
                    <a:pt x="29274" y="6795"/>
                    <a:pt x="27186" y="3050"/>
                  </a:cubicBezTo>
                  <a:cubicBezTo>
                    <a:pt x="26430" y="2006"/>
                    <a:pt x="25817" y="1250"/>
                    <a:pt x="25061" y="962"/>
                  </a:cubicBezTo>
                  <a:cubicBezTo>
                    <a:pt x="24764" y="863"/>
                    <a:pt x="24360" y="814"/>
                    <a:pt x="23879" y="814"/>
                  </a:cubicBezTo>
                  <a:cubicBezTo>
                    <a:pt x="19993" y="814"/>
                    <a:pt x="11135" y="3984"/>
                    <a:pt x="13827" y="9207"/>
                  </a:cubicBezTo>
                  <a:cubicBezTo>
                    <a:pt x="14115" y="9819"/>
                    <a:pt x="14403" y="10396"/>
                    <a:pt x="14727" y="10864"/>
                  </a:cubicBezTo>
                  <a:cubicBezTo>
                    <a:pt x="18004" y="15653"/>
                    <a:pt x="24917" y="19865"/>
                    <a:pt x="26430" y="20766"/>
                  </a:cubicBezTo>
                  <a:cubicBezTo>
                    <a:pt x="24629" y="19865"/>
                    <a:pt x="15916" y="15220"/>
                    <a:pt x="10983" y="14752"/>
                  </a:cubicBezTo>
                  <a:lnTo>
                    <a:pt x="9326" y="14752"/>
                  </a:lnTo>
                  <a:cubicBezTo>
                    <a:pt x="4681" y="15509"/>
                    <a:pt x="1" y="21666"/>
                    <a:pt x="3601" y="26311"/>
                  </a:cubicBezTo>
                  <a:cubicBezTo>
                    <a:pt x="3781" y="26455"/>
                    <a:pt x="3925" y="26743"/>
                    <a:pt x="4069" y="26923"/>
                  </a:cubicBezTo>
                  <a:cubicBezTo>
                    <a:pt x="6212" y="29134"/>
                    <a:pt x="10125" y="29713"/>
                    <a:pt x="13637" y="29713"/>
                  </a:cubicBezTo>
                  <a:cubicBezTo>
                    <a:pt x="17503" y="29713"/>
                    <a:pt x="20884" y="29011"/>
                    <a:pt x="20884" y="29011"/>
                  </a:cubicBezTo>
                  <a:lnTo>
                    <a:pt x="20884" y="29011"/>
                  </a:lnTo>
                  <a:cubicBezTo>
                    <a:pt x="20416" y="29299"/>
                    <a:pt x="9614" y="35312"/>
                    <a:pt x="12315" y="40857"/>
                  </a:cubicBezTo>
                  <a:cubicBezTo>
                    <a:pt x="12459" y="41145"/>
                    <a:pt x="12603" y="41325"/>
                    <a:pt x="12783" y="41613"/>
                  </a:cubicBezTo>
                  <a:cubicBezTo>
                    <a:pt x="14796" y="44372"/>
                    <a:pt x="20231" y="45779"/>
                    <a:pt x="25444" y="45779"/>
                  </a:cubicBezTo>
                  <a:cubicBezTo>
                    <a:pt x="29555" y="45779"/>
                    <a:pt x="33527" y="44904"/>
                    <a:pt x="35575" y="43126"/>
                  </a:cubicBezTo>
                  <a:cubicBezTo>
                    <a:pt x="37232" y="41613"/>
                    <a:pt x="38132" y="39525"/>
                    <a:pt x="38564" y="37257"/>
                  </a:cubicBezTo>
                  <a:cubicBezTo>
                    <a:pt x="39320" y="33368"/>
                    <a:pt x="38420" y="29299"/>
                    <a:pt x="38420" y="29299"/>
                  </a:cubicBezTo>
                  <a:lnTo>
                    <a:pt x="38420" y="29299"/>
                  </a:lnTo>
                  <a:cubicBezTo>
                    <a:pt x="41732" y="30811"/>
                    <a:pt x="44577" y="31568"/>
                    <a:pt x="47277" y="31712"/>
                  </a:cubicBezTo>
                  <a:cubicBezTo>
                    <a:pt x="47536" y="31722"/>
                    <a:pt x="47791" y="31727"/>
                    <a:pt x="48044" y="31727"/>
                  </a:cubicBezTo>
                  <a:cubicBezTo>
                    <a:pt x="51457" y="31727"/>
                    <a:pt x="54377" y="30821"/>
                    <a:pt x="56891" y="29011"/>
                  </a:cubicBezTo>
                  <a:cubicBezTo>
                    <a:pt x="60312" y="26599"/>
                    <a:pt x="60636" y="20153"/>
                    <a:pt x="58224" y="16409"/>
                  </a:cubicBezTo>
                  <a:cubicBezTo>
                    <a:pt x="57791" y="15653"/>
                    <a:pt x="57179" y="15040"/>
                    <a:pt x="56567" y="14608"/>
                  </a:cubicBezTo>
                  <a:cubicBezTo>
                    <a:pt x="55991" y="14140"/>
                    <a:pt x="55379" y="13852"/>
                    <a:pt x="54623" y="13708"/>
                  </a:cubicBezTo>
                  <a:cubicBezTo>
                    <a:pt x="54056" y="13554"/>
                    <a:pt x="53442" y="13484"/>
                    <a:pt x="52797" y="13484"/>
                  </a:cubicBezTo>
                  <a:cubicBezTo>
                    <a:pt x="47124" y="13484"/>
                    <a:pt x="38984" y="18851"/>
                    <a:pt x="38564" y="19109"/>
                  </a:cubicBezTo>
                  <a:cubicBezTo>
                    <a:pt x="38888" y="18821"/>
                    <a:pt x="46377" y="11152"/>
                    <a:pt x="47566" y="7119"/>
                  </a:cubicBezTo>
                  <a:cubicBezTo>
                    <a:pt x="47566" y="6795"/>
                    <a:pt x="47710" y="6507"/>
                    <a:pt x="47710" y="6219"/>
                  </a:cubicBezTo>
                  <a:cubicBezTo>
                    <a:pt x="47710" y="3531"/>
                    <a:pt x="42373" y="1"/>
                    <a:pt x="38109"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359725" y="1518025"/>
              <a:ext cx="333975" cy="427975"/>
            </a:xfrm>
            <a:custGeom>
              <a:avLst/>
              <a:gdLst/>
              <a:ahLst/>
              <a:cxnLst/>
              <a:rect l="l" t="t" r="r" b="b"/>
              <a:pathLst>
                <a:path w="13359" h="17119" extrusionOk="0">
                  <a:moveTo>
                    <a:pt x="9290" y="0"/>
                  </a:moveTo>
                  <a:cubicBezTo>
                    <a:pt x="10947" y="1657"/>
                    <a:pt x="11847" y="4213"/>
                    <a:pt x="11559" y="6590"/>
                  </a:cubicBezTo>
                  <a:cubicBezTo>
                    <a:pt x="11415" y="10190"/>
                    <a:pt x="9002" y="13503"/>
                    <a:pt x="5834" y="15303"/>
                  </a:cubicBezTo>
                  <a:cubicBezTo>
                    <a:pt x="4033" y="16347"/>
                    <a:pt x="2089" y="16960"/>
                    <a:pt x="0" y="17104"/>
                  </a:cubicBezTo>
                  <a:cubicBezTo>
                    <a:pt x="259" y="17114"/>
                    <a:pt x="514" y="17119"/>
                    <a:pt x="767" y="17119"/>
                  </a:cubicBezTo>
                  <a:cubicBezTo>
                    <a:pt x="4180" y="17119"/>
                    <a:pt x="7100" y="16213"/>
                    <a:pt x="9614" y="14403"/>
                  </a:cubicBezTo>
                  <a:cubicBezTo>
                    <a:pt x="13035" y="11991"/>
                    <a:pt x="13359" y="5545"/>
                    <a:pt x="10947" y="1801"/>
                  </a:cubicBezTo>
                  <a:cubicBezTo>
                    <a:pt x="10514" y="1045"/>
                    <a:pt x="9902" y="432"/>
                    <a:pt x="929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97350" y="2084225"/>
              <a:ext cx="644550" cy="213075"/>
            </a:xfrm>
            <a:custGeom>
              <a:avLst/>
              <a:gdLst/>
              <a:ahLst/>
              <a:cxnLst/>
              <a:rect l="l" t="t" r="r" b="b"/>
              <a:pathLst>
                <a:path w="25782" h="8523" extrusionOk="0">
                  <a:moveTo>
                    <a:pt x="25782" y="1"/>
                  </a:moveTo>
                  <a:cubicBezTo>
                    <a:pt x="23981" y="2989"/>
                    <a:pt x="20993" y="5258"/>
                    <a:pt x="17680" y="6302"/>
                  </a:cubicBezTo>
                  <a:cubicBezTo>
                    <a:pt x="15892" y="6850"/>
                    <a:pt x="14062" y="7081"/>
                    <a:pt x="12218" y="7081"/>
                  </a:cubicBezTo>
                  <a:cubicBezTo>
                    <a:pt x="8974" y="7081"/>
                    <a:pt x="5689" y="6366"/>
                    <a:pt x="2521" y="5402"/>
                  </a:cubicBezTo>
                  <a:cubicBezTo>
                    <a:pt x="1621" y="5114"/>
                    <a:pt x="721" y="4790"/>
                    <a:pt x="1" y="4357"/>
                  </a:cubicBezTo>
                  <a:lnTo>
                    <a:pt x="1" y="4357"/>
                  </a:lnTo>
                  <a:cubicBezTo>
                    <a:pt x="2014" y="7116"/>
                    <a:pt x="7449" y="8523"/>
                    <a:pt x="12662" y="8523"/>
                  </a:cubicBezTo>
                  <a:cubicBezTo>
                    <a:pt x="16773" y="8523"/>
                    <a:pt x="20745" y="7648"/>
                    <a:pt x="22793" y="5870"/>
                  </a:cubicBezTo>
                  <a:cubicBezTo>
                    <a:pt x="24450" y="4357"/>
                    <a:pt x="25350" y="2269"/>
                    <a:pt x="25782"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74200" y="1521625"/>
              <a:ext cx="278175" cy="288975"/>
            </a:xfrm>
            <a:custGeom>
              <a:avLst/>
              <a:gdLst/>
              <a:ahLst/>
              <a:cxnLst/>
              <a:rect l="l" t="t" r="r" b="b"/>
              <a:pathLst>
                <a:path w="11127" h="11559" extrusionOk="0">
                  <a:moveTo>
                    <a:pt x="9470" y="0"/>
                  </a:moveTo>
                  <a:cubicBezTo>
                    <a:pt x="4825" y="757"/>
                    <a:pt x="1" y="6914"/>
                    <a:pt x="3745" y="11559"/>
                  </a:cubicBezTo>
                  <a:cubicBezTo>
                    <a:pt x="3169" y="8714"/>
                    <a:pt x="3925" y="5401"/>
                    <a:pt x="5870" y="3169"/>
                  </a:cubicBezTo>
                  <a:cubicBezTo>
                    <a:pt x="7202" y="1513"/>
                    <a:pt x="9002" y="468"/>
                    <a:pt x="1112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56175" y="1173175"/>
              <a:ext cx="401275" cy="251250"/>
            </a:xfrm>
            <a:custGeom>
              <a:avLst/>
              <a:gdLst/>
              <a:ahLst/>
              <a:cxnLst/>
              <a:rect l="l" t="t" r="r" b="b"/>
              <a:pathLst>
                <a:path w="16051" h="10050" extrusionOk="0">
                  <a:moveTo>
                    <a:pt x="12744" y="0"/>
                  </a:moveTo>
                  <a:cubicBezTo>
                    <a:pt x="8858" y="0"/>
                    <a:pt x="0" y="3170"/>
                    <a:pt x="2692" y="8393"/>
                  </a:cubicBezTo>
                  <a:cubicBezTo>
                    <a:pt x="2980" y="9005"/>
                    <a:pt x="3268" y="9582"/>
                    <a:pt x="3592" y="10050"/>
                  </a:cubicBezTo>
                  <a:cubicBezTo>
                    <a:pt x="3124" y="8681"/>
                    <a:pt x="3124" y="7025"/>
                    <a:pt x="3736" y="5693"/>
                  </a:cubicBezTo>
                  <a:cubicBezTo>
                    <a:pt x="4781" y="3280"/>
                    <a:pt x="7049" y="1804"/>
                    <a:pt x="9425" y="1192"/>
                  </a:cubicBezTo>
                  <a:cubicBezTo>
                    <a:pt x="10123" y="1080"/>
                    <a:pt x="10842" y="1012"/>
                    <a:pt x="11558" y="1012"/>
                  </a:cubicBezTo>
                  <a:cubicBezTo>
                    <a:pt x="12689" y="1012"/>
                    <a:pt x="13812" y="1183"/>
                    <a:pt x="14826" y="1624"/>
                  </a:cubicBezTo>
                  <a:cubicBezTo>
                    <a:pt x="15295" y="1804"/>
                    <a:pt x="15583" y="2092"/>
                    <a:pt x="16051" y="2236"/>
                  </a:cubicBezTo>
                  <a:cubicBezTo>
                    <a:pt x="15295" y="1192"/>
                    <a:pt x="14682" y="292"/>
                    <a:pt x="13926" y="148"/>
                  </a:cubicBezTo>
                  <a:cubicBezTo>
                    <a:pt x="13629" y="49"/>
                    <a:pt x="13225" y="0"/>
                    <a:pt x="12744"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87950" y="1152825"/>
              <a:ext cx="382600" cy="177975"/>
            </a:xfrm>
            <a:custGeom>
              <a:avLst/>
              <a:gdLst/>
              <a:ahLst/>
              <a:cxnLst/>
              <a:rect l="l" t="t" r="r" b="b"/>
              <a:pathLst>
                <a:path w="15304" h="7119" extrusionOk="0">
                  <a:moveTo>
                    <a:pt x="5703" y="1"/>
                  </a:moveTo>
                  <a:cubicBezTo>
                    <a:pt x="4255" y="1"/>
                    <a:pt x="2930" y="408"/>
                    <a:pt x="1981" y="1394"/>
                  </a:cubicBezTo>
                  <a:cubicBezTo>
                    <a:pt x="1081" y="2294"/>
                    <a:pt x="469" y="3662"/>
                    <a:pt x="1" y="5319"/>
                  </a:cubicBezTo>
                  <a:cubicBezTo>
                    <a:pt x="1657" y="3194"/>
                    <a:pt x="4213" y="1718"/>
                    <a:pt x="6914" y="1718"/>
                  </a:cubicBezTo>
                  <a:cubicBezTo>
                    <a:pt x="10371" y="1718"/>
                    <a:pt x="13683" y="3950"/>
                    <a:pt x="15160" y="7119"/>
                  </a:cubicBezTo>
                  <a:cubicBezTo>
                    <a:pt x="15160" y="6795"/>
                    <a:pt x="15304" y="6507"/>
                    <a:pt x="15304" y="6219"/>
                  </a:cubicBezTo>
                  <a:cubicBezTo>
                    <a:pt x="15304" y="3531"/>
                    <a:pt x="9967" y="1"/>
                    <a:pt x="570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07100" y="1761975"/>
              <a:ext cx="318675" cy="359300"/>
            </a:xfrm>
            <a:custGeom>
              <a:avLst/>
              <a:gdLst/>
              <a:ahLst/>
              <a:cxnLst/>
              <a:rect l="l" t="t" r="r" b="b"/>
              <a:pathLst>
                <a:path w="12747" h="14372" extrusionOk="0">
                  <a:moveTo>
                    <a:pt x="10190" y="0"/>
                  </a:moveTo>
                  <a:cubicBezTo>
                    <a:pt x="7058" y="1477"/>
                    <a:pt x="4033" y="3457"/>
                    <a:pt x="1513" y="5833"/>
                  </a:cubicBezTo>
                  <a:cubicBezTo>
                    <a:pt x="757" y="6445"/>
                    <a:pt x="1" y="7490"/>
                    <a:pt x="433" y="8246"/>
                  </a:cubicBezTo>
                  <a:cubicBezTo>
                    <a:pt x="739" y="8646"/>
                    <a:pt x="1168" y="8846"/>
                    <a:pt x="1589" y="8846"/>
                  </a:cubicBezTo>
                  <a:cubicBezTo>
                    <a:pt x="1813" y="8846"/>
                    <a:pt x="2034" y="8790"/>
                    <a:pt x="2233" y="8678"/>
                  </a:cubicBezTo>
                  <a:cubicBezTo>
                    <a:pt x="2845" y="8534"/>
                    <a:pt x="3457" y="7958"/>
                    <a:pt x="3889" y="7490"/>
                  </a:cubicBezTo>
                  <a:cubicBezTo>
                    <a:pt x="5400" y="5717"/>
                    <a:pt x="6910" y="4063"/>
                    <a:pt x="8420" y="2421"/>
                  </a:cubicBezTo>
                  <a:lnTo>
                    <a:pt x="8420" y="2421"/>
                  </a:lnTo>
                  <a:cubicBezTo>
                    <a:pt x="6210" y="4886"/>
                    <a:pt x="4418" y="7845"/>
                    <a:pt x="3133" y="11090"/>
                  </a:cubicBezTo>
                  <a:cubicBezTo>
                    <a:pt x="2989" y="11558"/>
                    <a:pt x="2701" y="12135"/>
                    <a:pt x="2701" y="12747"/>
                  </a:cubicBezTo>
                  <a:cubicBezTo>
                    <a:pt x="2845" y="13359"/>
                    <a:pt x="3133" y="13935"/>
                    <a:pt x="3601" y="14259"/>
                  </a:cubicBezTo>
                  <a:cubicBezTo>
                    <a:pt x="3763" y="14337"/>
                    <a:pt x="3930" y="14371"/>
                    <a:pt x="4098" y="14371"/>
                  </a:cubicBezTo>
                  <a:cubicBezTo>
                    <a:pt x="4864" y="14371"/>
                    <a:pt x="5656" y="13655"/>
                    <a:pt x="6158" y="13035"/>
                  </a:cubicBezTo>
                  <a:cubicBezTo>
                    <a:pt x="7743" y="11215"/>
                    <a:pt x="8921" y="9084"/>
                    <a:pt x="9634" y="6818"/>
                  </a:cubicBezTo>
                  <a:lnTo>
                    <a:pt x="9634" y="6818"/>
                  </a:lnTo>
                  <a:cubicBezTo>
                    <a:pt x="9486" y="7913"/>
                    <a:pt x="9590" y="9084"/>
                    <a:pt x="9902" y="10190"/>
                  </a:cubicBezTo>
                  <a:cubicBezTo>
                    <a:pt x="10046" y="10802"/>
                    <a:pt x="10334" y="11558"/>
                    <a:pt x="11091" y="11702"/>
                  </a:cubicBezTo>
                  <a:cubicBezTo>
                    <a:pt x="11168" y="11721"/>
                    <a:pt x="11245" y="11729"/>
                    <a:pt x="11321" y="11729"/>
                  </a:cubicBezTo>
                  <a:cubicBezTo>
                    <a:pt x="11850" y="11729"/>
                    <a:pt x="12333" y="11324"/>
                    <a:pt x="12459" y="10946"/>
                  </a:cubicBezTo>
                  <a:cubicBezTo>
                    <a:pt x="12747" y="10334"/>
                    <a:pt x="12747" y="9758"/>
                    <a:pt x="12747" y="9146"/>
                  </a:cubicBezTo>
                  <a:cubicBezTo>
                    <a:pt x="12747" y="6157"/>
                    <a:pt x="12135" y="3133"/>
                    <a:pt x="1019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14300" y="1349400"/>
              <a:ext cx="281775" cy="412600"/>
            </a:xfrm>
            <a:custGeom>
              <a:avLst/>
              <a:gdLst/>
              <a:ahLst/>
              <a:cxnLst/>
              <a:rect l="l" t="t" r="r" b="b"/>
              <a:pathLst>
                <a:path w="11271" h="16504" extrusionOk="0">
                  <a:moveTo>
                    <a:pt x="1443" y="1"/>
                  </a:moveTo>
                  <a:cubicBezTo>
                    <a:pt x="1206" y="1"/>
                    <a:pt x="970" y="87"/>
                    <a:pt x="757" y="300"/>
                  </a:cubicBezTo>
                  <a:cubicBezTo>
                    <a:pt x="1" y="732"/>
                    <a:pt x="325" y="1956"/>
                    <a:pt x="613" y="2857"/>
                  </a:cubicBezTo>
                  <a:cubicBezTo>
                    <a:pt x="1945" y="5557"/>
                    <a:pt x="3601" y="8078"/>
                    <a:pt x="5726" y="10202"/>
                  </a:cubicBezTo>
                  <a:cubicBezTo>
                    <a:pt x="5114" y="10202"/>
                    <a:pt x="4645" y="9446"/>
                    <a:pt x="4213" y="8978"/>
                  </a:cubicBezTo>
                  <a:cubicBezTo>
                    <a:pt x="3963" y="8747"/>
                    <a:pt x="3589" y="8598"/>
                    <a:pt x="3251" y="8598"/>
                  </a:cubicBezTo>
                  <a:cubicBezTo>
                    <a:pt x="2957" y="8598"/>
                    <a:pt x="2691" y="8710"/>
                    <a:pt x="2557" y="8978"/>
                  </a:cubicBezTo>
                  <a:cubicBezTo>
                    <a:pt x="2269" y="9302"/>
                    <a:pt x="2701" y="9878"/>
                    <a:pt x="3025" y="10202"/>
                  </a:cubicBezTo>
                  <a:cubicBezTo>
                    <a:pt x="5258" y="12759"/>
                    <a:pt x="7958" y="14847"/>
                    <a:pt x="10803" y="16503"/>
                  </a:cubicBezTo>
                  <a:cubicBezTo>
                    <a:pt x="11271" y="12759"/>
                    <a:pt x="10046" y="9302"/>
                    <a:pt x="8246" y="6133"/>
                  </a:cubicBezTo>
                  <a:cubicBezTo>
                    <a:pt x="8102" y="5845"/>
                    <a:pt x="7958" y="5557"/>
                    <a:pt x="7670" y="5557"/>
                  </a:cubicBezTo>
                  <a:cubicBezTo>
                    <a:pt x="7580" y="5531"/>
                    <a:pt x="7494" y="5518"/>
                    <a:pt x="7412" y="5518"/>
                  </a:cubicBezTo>
                  <a:cubicBezTo>
                    <a:pt x="6940" y="5518"/>
                    <a:pt x="6626" y="5935"/>
                    <a:pt x="6626" y="6457"/>
                  </a:cubicBezTo>
                  <a:cubicBezTo>
                    <a:pt x="6446" y="6889"/>
                    <a:pt x="6770" y="7502"/>
                    <a:pt x="7058" y="7934"/>
                  </a:cubicBezTo>
                  <a:cubicBezTo>
                    <a:pt x="7202" y="8402"/>
                    <a:pt x="7526" y="8834"/>
                    <a:pt x="7526" y="9302"/>
                  </a:cubicBezTo>
                  <a:cubicBezTo>
                    <a:pt x="6446" y="6601"/>
                    <a:pt x="5114" y="3901"/>
                    <a:pt x="3457" y="1488"/>
                  </a:cubicBezTo>
                  <a:cubicBezTo>
                    <a:pt x="3169" y="1056"/>
                    <a:pt x="2701" y="588"/>
                    <a:pt x="2269" y="300"/>
                  </a:cubicBezTo>
                  <a:cubicBezTo>
                    <a:pt x="2014" y="124"/>
                    <a:pt x="1727" y="1"/>
                    <a:pt x="144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987950" y="1325100"/>
              <a:ext cx="214275" cy="433300"/>
            </a:xfrm>
            <a:custGeom>
              <a:avLst/>
              <a:gdLst/>
              <a:ahLst/>
              <a:cxnLst/>
              <a:rect l="l" t="t" r="r" b="b"/>
              <a:pathLst>
                <a:path w="8571" h="17332" extrusionOk="0">
                  <a:moveTo>
                    <a:pt x="7478" y="1"/>
                  </a:moveTo>
                  <a:cubicBezTo>
                    <a:pt x="6859" y="1"/>
                    <a:pt x="6188" y="523"/>
                    <a:pt x="5870" y="948"/>
                  </a:cubicBezTo>
                  <a:cubicBezTo>
                    <a:pt x="4439" y="2822"/>
                    <a:pt x="3427" y="4922"/>
                    <a:pt x="2804" y="7186"/>
                  </a:cubicBezTo>
                  <a:lnTo>
                    <a:pt x="2804" y="7186"/>
                  </a:lnTo>
                  <a:cubicBezTo>
                    <a:pt x="2758" y="6892"/>
                    <a:pt x="2432" y="6673"/>
                    <a:pt x="2125" y="6673"/>
                  </a:cubicBezTo>
                  <a:cubicBezTo>
                    <a:pt x="2063" y="6654"/>
                    <a:pt x="2001" y="6645"/>
                    <a:pt x="1940" y="6645"/>
                  </a:cubicBezTo>
                  <a:cubicBezTo>
                    <a:pt x="1544" y="6645"/>
                    <a:pt x="1182" y="7024"/>
                    <a:pt x="901" y="7429"/>
                  </a:cubicBezTo>
                  <a:cubicBezTo>
                    <a:pt x="757" y="7717"/>
                    <a:pt x="613" y="8329"/>
                    <a:pt x="613" y="8762"/>
                  </a:cubicBezTo>
                  <a:cubicBezTo>
                    <a:pt x="469" y="11606"/>
                    <a:pt x="181" y="14451"/>
                    <a:pt x="1" y="17331"/>
                  </a:cubicBezTo>
                  <a:cubicBezTo>
                    <a:pt x="3025" y="14451"/>
                    <a:pt x="5582" y="11174"/>
                    <a:pt x="8102" y="7861"/>
                  </a:cubicBezTo>
                  <a:cubicBezTo>
                    <a:pt x="8282" y="7573"/>
                    <a:pt x="8570" y="7249"/>
                    <a:pt x="8282" y="6961"/>
                  </a:cubicBezTo>
                  <a:cubicBezTo>
                    <a:pt x="8166" y="6742"/>
                    <a:pt x="8018" y="6661"/>
                    <a:pt x="7854" y="6661"/>
                  </a:cubicBezTo>
                  <a:cubicBezTo>
                    <a:pt x="7559" y="6661"/>
                    <a:pt x="7214" y="6920"/>
                    <a:pt x="6914" y="7105"/>
                  </a:cubicBezTo>
                  <a:cubicBezTo>
                    <a:pt x="6158" y="8005"/>
                    <a:pt x="5402" y="8762"/>
                    <a:pt x="4682" y="9518"/>
                  </a:cubicBezTo>
                  <a:cubicBezTo>
                    <a:pt x="6482" y="7249"/>
                    <a:pt x="7814" y="4729"/>
                    <a:pt x="8426" y="1848"/>
                  </a:cubicBezTo>
                  <a:cubicBezTo>
                    <a:pt x="8570" y="1272"/>
                    <a:pt x="8570" y="516"/>
                    <a:pt x="8102" y="228"/>
                  </a:cubicBezTo>
                  <a:cubicBezTo>
                    <a:pt x="7913" y="67"/>
                    <a:pt x="7699" y="1"/>
                    <a:pt x="7478"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08175" y="1675550"/>
              <a:ext cx="479800" cy="163525"/>
            </a:xfrm>
            <a:custGeom>
              <a:avLst/>
              <a:gdLst/>
              <a:ahLst/>
              <a:cxnLst/>
              <a:rect l="l" t="t" r="r" b="b"/>
              <a:pathLst>
                <a:path w="19192" h="6541" extrusionOk="0">
                  <a:moveTo>
                    <a:pt x="11270" y="1"/>
                  </a:moveTo>
                  <a:cubicBezTo>
                    <a:pt x="10802" y="145"/>
                    <a:pt x="10190" y="613"/>
                    <a:pt x="10370" y="1045"/>
                  </a:cubicBezTo>
                  <a:cubicBezTo>
                    <a:pt x="10370" y="1415"/>
                    <a:pt x="10586" y="1638"/>
                    <a:pt x="10890" y="1787"/>
                  </a:cubicBezTo>
                  <a:lnTo>
                    <a:pt x="10890" y="1787"/>
                  </a:lnTo>
                  <a:cubicBezTo>
                    <a:pt x="8117" y="1062"/>
                    <a:pt x="5323" y="613"/>
                    <a:pt x="2557" y="613"/>
                  </a:cubicBezTo>
                  <a:cubicBezTo>
                    <a:pt x="2088" y="613"/>
                    <a:pt x="1512" y="613"/>
                    <a:pt x="1044" y="901"/>
                  </a:cubicBezTo>
                  <a:cubicBezTo>
                    <a:pt x="612" y="1045"/>
                    <a:pt x="144" y="1513"/>
                    <a:pt x="144" y="2089"/>
                  </a:cubicBezTo>
                  <a:cubicBezTo>
                    <a:pt x="0" y="2989"/>
                    <a:pt x="1368" y="3601"/>
                    <a:pt x="2268" y="3745"/>
                  </a:cubicBezTo>
                  <a:cubicBezTo>
                    <a:pt x="4213" y="4033"/>
                    <a:pt x="6013" y="4213"/>
                    <a:pt x="7958" y="4213"/>
                  </a:cubicBezTo>
                  <a:cubicBezTo>
                    <a:pt x="7489" y="4501"/>
                    <a:pt x="6913" y="4501"/>
                    <a:pt x="6301" y="4501"/>
                  </a:cubicBezTo>
                  <a:cubicBezTo>
                    <a:pt x="5869" y="4501"/>
                    <a:pt x="5257" y="4501"/>
                    <a:pt x="4789" y="4789"/>
                  </a:cubicBezTo>
                  <a:cubicBezTo>
                    <a:pt x="4357" y="5114"/>
                    <a:pt x="4069" y="5834"/>
                    <a:pt x="4501" y="6302"/>
                  </a:cubicBezTo>
                  <a:cubicBezTo>
                    <a:pt x="4670" y="6470"/>
                    <a:pt x="4900" y="6540"/>
                    <a:pt x="5149" y="6540"/>
                  </a:cubicBezTo>
                  <a:cubicBezTo>
                    <a:pt x="5325" y="6540"/>
                    <a:pt x="5510" y="6505"/>
                    <a:pt x="5689" y="6446"/>
                  </a:cubicBezTo>
                  <a:cubicBezTo>
                    <a:pt x="10370" y="6014"/>
                    <a:pt x="14871" y="4934"/>
                    <a:pt x="19192" y="3133"/>
                  </a:cubicBezTo>
                  <a:cubicBezTo>
                    <a:pt x="17103" y="2233"/>
                    <a:pt x="15015" y="1333"/>
                    <a:pt x="12746" y="433"/>
                  </a:cubicBezTo>
                  <a:cubicBezTo>
                    <a:pt x="12314" y="145"/>
                    <a:pt x="11846" y="1"/>
                    <a:pt x="1127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969950" y="1606125"/>
              <a:ext cx="476225" cy="211675"/>
            </a:xfrm>
            <a:custGeom>
              <a:avLst/>
              <a:gdLst/>
              <a:ahLst/>
              <a:cxnLst/>
              <a:rect l="l" t="t" r="r" b="b"/>
              <a:pathLst>
                <a:path w="19049" h="8467" extrusionOk="0">
                  <a:moveTo>
                    <a:pt x="14234" y="1"/>
                  </a:moveTo>
                  <a:cubicBezTo>
                    <a:pt x="13101" y="1"/>
                    <a:pt x="11891" y="477"/>
                    <a:pt x="10803" y="977"/>
                  </a:cubicBezTo>
                  <a:cubicBezTo>
                    <a:pt x="7202" y="2490"/>
                    <a:pt x="3601" y="3966"/>
                    <a:pt x="1" y="5622"/>
                  </a:cubicBezTo>
                  <a:cubicBezTo>
                    <a:pt x="3133" y="7422"/>
                    <a:pt x="7022" y="8323"/>
                    <a:pt x="10947" y="8467"/>
                  </a:cubicBezTo>
                  <a:cubicBezTo>
                    <a:pt x="11379" y="8467"/>
                    <a:pt x="11703" y="8467"/>
                    <a:pt x="11991" y="8323"/>
                  </a:cubicBezTo>
                  <a:cubicBezTo>
                    <a:pt x="12423" y="7891"/>
                    <a:pt x="12279" y="7278"/>
                    <a:pt x="11847" y="6990"/>
                  </a:cubicBezTo>
                  <a:cubicBezTo>
                    <a:pt x="11379" y="6666"/>
                    <a:pt x="10803" y="6666"/>
                    <a:pt x="10190" y="6666"/>
                  </a:cubicBezTo>
                  <a:cubicBezTo>
                    <a:pt x="12423" y="6666"/>
                    <a:pt x="14835" y="6378"/>
                    <a:pt x="16924" y="5478"/>
                  </a:cubicBezTo>
                  <a:cubicBezTo>
                    <a:pt x="17536" y="5334"/>
                    <a:pt x="18004" y="5010"/>
                    <a:pt x="18436" y="4722"/>
                  </a:cubicBezTo>
                  <a:cubicBezTo>
                    <a:pt x="18724" y="4290"/>
                    <a:pt x="19048" y="3822"/>
                    <a:pt x="18904" y="3390"/>
                  </a:cubicBezTo>
                  <a:cubicBezTo>
                    <a:pt x="18580" y="2778"/>
                    <a:pt x="17824" y="2634"/>
                    <a:pt x="17104" y="2634"/>
                  </a:cubicBezTo>
                  <a:cubicBezTo>
                    <a:pt x="16797" y="2609"/>
                    <a:pt x="16481" y="2597"/>
                    <a:pt x="16159" y="2597"/>
                  </a:cubicBezTo>
                  <a:cubicBezTo>
                    <a:pt x="14589" y="2597"/>
                    <a:pt x="12872" y="2882"/>
                    <a:pt x="11379" y="3390"/>
                  </a:cubicBezTo>
                  <a:cubicBezTo>
                    <a:pt x="12603" y="2778"/>
                    <a:pt x="13791" y="2165"/>
                    <a:pt x="14979" y="1409"/>
                  </a:cubicBezTo>
                  <a:cubicBezTo>
                    <a:pt x="15303" y="1265"/>
                    <a:pt x="15736" y="977"/>
                    <a:pt x="15591" y="509"/>
                  </a:cubicBezTo>
                  <a:cubicBezTo>
                    <a:pt x="15591" y="221"/>
                    <a:pt x="15303" y="77"/>
                    <a:pt x="14979" y="77"/>
                  </a:cubicBezTo>
                  <a:cubicBezTo>
                    <a:pt x="14736" y="24"/>
                    <a:pt x="14487" y="1"/>
                    <a:pt x="14234"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07925" y="1589125"/>
              <a:ext cx="172850" cy="164775"/>
            </a:xfrm>
            <a:custGeom>
              <a:avLst/>
              <a:gdLst/>
              <a:ahLst/>
              <a:cxnLst/>
              <a:rect l="l" t="t" r="r" b="b"/>
              <a:pathLst>
                <a:path w="6914" h="6591" extrusionOk="0">
                  <a:moveTo>
                    <a:pt x="612" y="1"/>
                  </a:moveTo>
                  <a:lnTo>
                    <a:pt x="0" y="289"/>
                  </a:lnTo>
                  <a:cubicBezTo>
                    <a:pt x="180" y="613"/>
                    <a:pt x="2413" y="5402"/>
                    <a:pt x="6770" y="6590"/>
                  </a:cubicBezTo>
                  <a:lnTo>
                    <a:pt x="6914" y="5870"/>
                  </a:lnTo>
                  <a:cubicBezTo>
                    <a:pt x="2881" y="4790"/>
                    <a:pt x="612" y="145"/>
                    <a:pt x="612"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85425" y="1551325"/>
              <a:ext cx="49525" cy="53800"/>
            </a:xfrm>
            <a:custGeom>
              <a:avLst/>
              <a:gdLst/>
              <a:ahLst/>
              <a:cxnLst/>
              <a:rect l="l" t="t" r="r" b="b"/>
              <a:pathLst>
                <a:path w="1981" h="2152" extrusionOk="0">
                  <a:moveTo>
                    <a:pt x="1080" y="1"/>
                  </a:moveTo>
                  <a:cubicBezTo>
                    <a:pt x="468" y="1"/>
                    <a:pt x="0" y="469"/>
                    <a:pt x="0" y="901"/>
                  </a:cubicBezTo>
                  <a:cubicBezTo>
                    <a:pt x="0" y="1513"/>
                    <a:pt x="468" y="2125"/>
                    <a:pt x="900" y="2125"/>
                  </a:cubicBezTo>
                  <a:cubicBezTo>
                    <a:pt x="976" y="2143"/>
                    <a:pt x="1047" y="2151"/>
                    <a:pt x="1113" y="2151"/>
                  </a:cubicBezTo>
                  <a:cubicBezTo>
                    <a:pt x="1579" y="2151"/>
                    <a:pt x="1800" y="1730"/>
                    <a:pt x="1800" y="1225"/>
                  </a:cubicBezTo>
                  <a:cubicBezTo>
                    <a:pt x="1981" y="613"/>
                    <a:pt x="1512" y="181"/>
                    <a:pt x="1080"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00" y="1443300"/>
              <a:ext cx="292575" cy="312500"/>
            </a:xfrm>
            <a:custGeom>
              <a:avLst/>
              <a:gdLst/>
              <a:ahLst/>
              <a:cxnLst/>
              <a:rect l="l" t="t" r="r" b="b"/>
              <a:pathLst>
                <a:path w="11703" h="12500" extrusionOk="0">
                  <a:moveTo>
                    <a:pt x="3313" y="1"/>
                  </a:moveTo>
                  <a:lnTo>
                    <a:pt x="2701" y="433"/>
                  </a:lnTo>
                  <a:cubicBezTo>
                    <a:pt x="2845" y="577"/>
                    <a:pt x="6590" y="6878"/>
                    <a:pt x="10334" y="10335"/>
                  </a:cubicBezTo>
                  <a:cubicBezTo>
                    <a:pt x="10803" y="10947"/>
                    <a:pt x="11091" y="11235"/>
                    <a:pt x="10947" y="11379"/>
                  </a:cubicBezTo>
                  <a:cubicBezTo>
                    <a:pt x="10947" y="11523"/>
                    <a:pt x="10803" y="11703"/>
                    <a:pt x="10659" y="11703"/>
                  </a:cubicBezTo>
                  <a:cubicBezTo>
                    <a:pt x="10485" y="11745"/>
                    <a:pt x="10281" y="11766"/>
                    <a:pt x="10050" y="11766"/>
                  </a:cubicBezTo>
                  <a:cubicBezTo>
                    <a:pt x="7889" y="11766"/>
                    <a:pt x="3426" y="9929"/>
                    <a:pt x="433" y="6122"/>
                  </a:cubicBezTo>
                  <a:lnTo>
                    <a:pt x="1" y="6590"/>
                  </a:lnTo>
                  <a:cubicBezTo>
                    <a:pt x="3213" y="10734"/>
                    <a:pt x="7859" y="12499"/>
                    <a:pt x="10102" y="12499"/>
                  </a:cubicBezTo>
                  <a:cubicBezTo>
                    <a:pt x="10373" y="12499"/>
                    <a:pt x="10609" y="12474"/>
                    <a:pt x="10803" y="12423"/>
                  </a:cubicBezTo>
                  <a:lnTo>
                    <a:pt x="11091" y="12423"/>
                  </a:lnTo>
                  <a:cubicBezTo>
                    <a:pt x="11559" y="12135"/>
                    <a:pt x="11703" y="11847"/>
                    <a:pt x="11703" y="11703"/>
                  </a:cubicBezTo>
                  <a:cubicBezTo>
                    <a:pt x="11703" y="11091"/>
                    <a:pt x="11415" y="10479"/>
                    <a:pt x="10659" y="9903"/>
                  </a:cubicBezTo>
                  <a:cubicBezTo>
                    <a:pt x="7058" y="6446"/>
                    <a:pt x="3313" y="1"/>
                    <a:pt x="3313"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48500" y="1406300"/>
              <a:ext cx="48650" cy="50725"/>
            </a:xfrm>
            <a:custGeom>
              <a:avLst/>
              <a:gdLst/>
              <a:ahLst/>
              <a:cxnLst/>
              <a:rect l="l" t="t" r="r" b="b"/>
              <a:pathLst>
                <a:path w="1946" h="2029" extrusionOk="0">
                  <a:moveTo>
                    <a:pt x="941" y="0"/>
                  </a:moveTo>
                  <a:cubicBezTo>
                    <a:pt x="823" y="0"/>
                    <a:pt x="701" y="36"/>
                    <a:pt x="577" y="113"/>
                  </a:cubicBezTo>
                  <a:cubicBezTo>
                    <a:pt x="145" y="257"/>
                    <a:pt x="1" y="869"/>
                    <a:pt x="289" y="1481"/>
                  </a:cubicBezTo>
                  <a:cubicBezTo>
                    <a:pt x="497" y="1792"/>
                    <a:pt x="798" y="2029"/>
                    <a:pt x="1111" y="2029"/>
                  </a:cubicBezTo>
                  <a:cubicBezTo>
                    <a:pt x="1233" y="2029"/>
                    <a:pt x="1356" y="1993"/>
                    <a:pt x="1477" y="1913"/>
                  </a:cubicBezTo>
                  <a:cubicBezTo>
                    <a:pt x="1801" y="1769"/>
                    <a:pt x="1945" y="1157"/>
                    <a:pt x="1801" y="725"/>
                  </a:cubicBezTo>
                  <a:cubicBezTo>
                    <a:pt x="1563" y="275"/>
                    <a:pt x="1267" y="0"/>
                    <a:pt x="941"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84600" y="1563750"/>
              <a:ext cx="45025" cy="50725"/>
            </a:xfrm>
            <a:custGeom>
              <a:avLst/>
              <a:gdLst/>
              <a:ahLst/>
              <a:cxnLst/>
              <a:rect l="l" t="t" r="r" b="b"/>
              <a:pathLst>
                <a:path w="1801" h="2029" extrusionOk="0">
                  <a:moveTo>
                    <a:pt x="811" y="1"/>
                  </a:moveTo>
                  <a:cubicBezTo>
                    <a:pt x="688" y="1"/>
                    <a:pt x="562" y="36"/>
                    <a:pt x="432" y="116"/>
                  </a:cubicBezTo>
                  <a:cubicBezTo>
                    <a:pt x="0" y="260"/>
                    <a:pt x="0" y="872"/>
                    <a:pt x="144" y="1304"/>
                  </a:cubicBezTo>
                  <a:cubicBezTo>
                    <a:pt x="356" y="1754"/>
                    <a:pt x="665" y="2028"/>
                    <a:pt x="985" y="2028"/>
                  </a:cubicBezTo>
                  <a:cubicBezTo>
                    <a:pt x="1101" y="2028"/>
                    <a:pt x="1218" y="1993"/>
                    <a:pt x="1333" y="1916"/>
                  </a:cubicBezTo>
                  <a:cubicBezTo>
                    <a:pt x="1801" y="1772"/>
                    <a:pt x="1801" y="1160"/>
                    <a:pt x="1657" y="584"/>
                  </a:cubicBezTo>
                  <a:cubicBezTo>
                    <a:pt x="1422" y="245"/>
                    <a:pt x="1131" y="1"/>
                    <a:pt x="811"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909650" y="1454100"/>
              <a:ext cx="97225" cy="273675"/>
            </a:xfrm>
            <a:custGeom>
              <a:avLst/>
              <a:gdLst/>
              <a:ahLst/>
              <a:cxnLst/>
              <a:rect l="l" t="t" r="r" b="b"/>
              <a:pathLst>
                <a:path w="3889" h="10947" extrusionOk="0">
                  <a:moveTo>
                    <a:pt x="612" y="1"/>
                  </a:moveTo>
                  <a:lnTo>
                    <a:pt x="0" y="289"/>
                  </a:lnTo>
                  <a:cubicBezTo>
                    <a:pt x="0" y="469"/>
                    <a:pt x="2413" y="5114"/>
                    <a:pt x="3133" y="10947"/>
                  </a:cubicBezTo>
                  <a:lnTo>
                    <a:pt x="3889" y="10947"/>
                  </a:lnTo>
                  <a:cubicBezTo>
                    <a:pt x="2989" y="4970"/>
                    <a:pt x="756" y="145"/>
                    <a:pt x="612"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83525" y="1417500"/>
              <a:ext cx="52250" cy="52875"/>
            </a:xfrm>
            <a:custGeom>
              <a:avLst/>
              <a:gdLst/>
              <a:ahLst/>
              <a:cxnLst/>
              <a:rect l="l" t="t" r="r" b="b"/>
              <a:pathLst>
                <a:path w="2090" h="2115" extrusionOk="0">
                  <a:moveTo>
                    <a:pt x="999" y="1"/>
                  </a:moveTo>
                  <a:cubicBezTo>
                    <a:pt x="854" y="1"/>
                    <a:pt x="710" y="41"/>
                    <a:pt x="577" y="133"/>
                  </a:cubicBezTo>
                  <a:cubicBezTo>
                    <a:pt x="145" y="277"/>
                    <a:pt x="1" y="853"/>
                    <a:pt x="289" y="1465"/>
                  </a:cubicBezTo>
                  <a:cubicBezTo>
                    <a:pt x="526" y="1851"/>
                    <a:pt x="886" y="2114"/>
                    <a:pt x="1247" y="2114"/>
                  </a:cubicBezTo>
                  <a:cubicBezTo>
                    <a:pt x="1324" y="2114"/>
                    <a:pt x="1401" y="2102"/>
                    <a:pt x="1477" y="2077"/>
                  </a:cubicBezTo>
                  <a:cubicBezTo>
                    <a:pt x="1945" y="1753"/>
                    <a:pt x="2089" y="1177"/>
                    <a:pt x="1945" y="565"/>
                  </a:cubicBezTo>
                  <a:cubicBezTo>
                    <a:pt x="1739" y="255"/>
                    <a:pt x="1366" y="1"/>
                    <a:pt x="999"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73550" y="1420800"/>
              <a:ext cx="112550" cy="318700"/>
            </a:xfrm>
            <a:custGeom>
              <a:avLst/>
              <a:gdLst/>
              <a:ahLst/>
              <a:cxnLst/>
              <a:rect l="l" t="t" r="r" b="b"/>
              <a:pathLst>
                <a:path w="4502" h="12748" extrusionOk="0">
                  <a:moveTo>
                    <a:pt x="577" y="1"/>
                  </a:moveTo>
                  <a:lnTo>
                    <a:pt x="1" y="289"/>
                  </a:lnTo>
                  <a:cubicBezTo>
                    <a:pt x="3601" y="9903"/>
                    <a:pt x="577" y="11991"/>
                    <a:pt x="433" y="11991"/>
                  </a:cubicBezTo>
                  <a:lnTo>
                    <a:pt x="901" y="12747"/>
                  </a:lnTo>
                  <a:cubicBezTo>
                    <a:pt x="1045" y="12603"/>
                    <a:pt x="4501" y="10335"/>
                    <a:pt x="577"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947450" y="1380200"/>
              <a:ext cx="48625" cy="52725"/>
            </a:xfrm>
            <a:custGeom>
              <a:avLst/>
              <a:gdLst/>
              <a:ahLst/>
              <a:cxnLst/>
              <a:rect l="l" t="t" r="r" b="b"/>
              <a:pathLst>
                <a:path w="1945" h="2109" extrusionOk="0">
                  <a:moveTo>
                    <a:pt x="940" y="0"/>
                  </a:moveTo>
                  <a:cubicBezTo>
                    <a:pt x="822" y="0"/>
                    <a:pt x="701" y="36"/>
                    <a:pt x="576" y="112"/>
                  </a:cubicBezTo>
                  <a:cubicBezTo>
                    <a:pt x="144" y="400"/>
                    <a:pt x="0" y="1013"/>
                    <a:pt x="144" y="1445"/>
                  </a:cubicBezTo>
                  <a:cubicBezTo>
                    <a:pt x="365" y="1914"/>
                    <a:pt x="777" y="2108"/>
                    <a:pt x="1152" y="2108"/>
                  </a:cubicBezTo>
                  <a:cubicBezTo>
                    <a:pt x="1265" y="2108"/>
                    <a:pt x="1376" y="2090"/>
                    <a:pt x="1477" y="2057"/>
                  </a:cubicBezTo>
                  <a:cubicBezTo>
                    <a:pt x="1801" y="1769"/>
                    <a:pt x="1945" y="1157"/>
                    <a:pt x="1801" y="724"/>
                  </a:cubicBezTo>
                  <a:cubicBezTo>
                    <a:pt x="1563" y="275"/>
                    <a:pt x="1266" y="0"/>
                    <a:pt x="940"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260857" y="3350589"/>
            <a:ext cx="540748" cy="354626"/>
            <a:chOff x="2998925" y="1123600"/>
            <a:chExt cx="1154950" cy="757425"/>
          </a:xfrm>
        </p:grpSpPr>
        <p:sp>
          <p:nvSpPr>
            <p:cNvPr id="127" name="Google Shape;127;p2"/>
            <p:cNvSpPr/>
            <p:nvPr/>
          </p:nvSpPr>
          <p:spPr>
            <a:xfrm>
              <a:off x="3133950" y="1299275"/>
              <a:ext cx="318700" cy="211575"/>
            </a:xfrm>
            <a:custGeom>
              <a:avLst/>
              <a:gdLst/>
              <a:ahLst/>
              <a:cxnLst/>
              <a:rect l="l" t="t" r="r" b="b"/>
              <a:pathLst>
                <a:path w="12748" h="8463" extrusionOk="0">
                  <a:moveTo>
                    <a:pt x="3963" y="1"/>
                  </a:moveTo>
                  <a:cubicBezTo>
                    <a:pt x="3276" y="1"/>
                    <a:pt x="2504" y="306"/>
                    <a:pt x="2233" y="937"/>
                  </a:cubicBezTo>
                  <a:cubicBezTo>
                    <a:pt x="1945" y="1693"/>
                    <a:pt x="2089" y="3061"/>
                    <a:pt x="1657" y="3637"/>
                  </a:cubicBezTo>
                  <a:cubicBezTo>
                    <a:pt x="1477" y="3781"/>
                    <a:pt x="1045" y="3961"/>
                    <a:pt x="757" y="4105"/>
                  </a:cubicBezTo>
                  <a:cubicBezTo>
                    <a:pt x="433" y="4250"/>
                    <a:pt x="1" y="4538"/>
                    <a:pt x="1" y="4862"/>
                  </a:cubicBezTo>
                  <a:cubicBezTo>
                    <a:pt x="1" y="5294"/>
                    <a:pt x="433" y="5438"/>
                    <a:pt x="757" y="5582"/>
                  </a:cubicBezTo>
                  <a:cubicBezTo>
                    <a:pt x="1045" y="5582"/>
                    <a:pt x="1333" y="5438"/>
                    <a:pt x="1657" y="5438"/>
                  </a:cubicBezTo>
                  <a:cubicBezTo>
                    <a:pt x="2446" y="5240"/>
                    <a:pt x="3250" y="5145"/>
                    <a:pt x="4048" y="5145"/>
                  </a:cubicBezTo>
                  <a:cubicBezTo>
                    <a:pt x="6892" y="5145"/>
                    <a:pt x="9675" y="6354"/>
                    <a:pt x="11559" y="8462"/>
                  </a:cubicBezTo>
                  <a:cubicBezTo>
                    <a:pt x="11847" y="7994"/>
                    <a:pt x="12135" y="7382"/>
                    <a:pt x="12747" y="6338"/>
                  </a:cubicBezTo>
                  <a:cubicBezTo>
                    <a:pt x="10947" y="3205"/>
                    <a:pt x="8390" y="793"/>
                    <a:pt x="4358" y="37"/>
                  </a:cubicBezTo>
                  <a:cubicBezTo>
                    <a:pt x="4233" y="13"/>
                    <a:pt x="4100" y="1"/>
                    <a:pt x="396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658750" y="1160575"/>
              <a:ext cx="344800" cy="278250"/>
            </a:xfrm>
            <a:custGeom>
              <a:avLst/>
              <a:gdLst/>
              <a:ahLst/>
              <a:cxnLst/>
              <a:rect l="l" t="t" r="r" b="b"/>
              <a:pathLst>
                <a:path w="13792" h="11130" extrusionOk="0">
                  <a:moveTo>
                    <a:pt x="4990" y="1"/>
                  </a:moveTo>
                  <a:cubicBezTo>
                    <a:pt x="4463" y="1"/>
                    <a:pt x="3844" y="331"/>
                    <a:pt x="2989" y="1408"/>
                  </a:cubicBezTo>
                  <a:cubicBezTo>
                    <a:pt x="2089" y="2596"/>
                    <a:pt x="469" y="5909"/>
                    <a:pt x="1" y="9509"/>
                  </a:cubicBezTo>
                  <a:cubicBezTo>
                    <a:pt x="613" y="10230"/>
                    <a:pt x="1189" y="10554"/>
                    <a:pt x="2269" y="11130"/>
                  </a:cubicBezTo>
                  <a:cubicBezTo>
                    <a:pt x="4790" y="8285"/>
                    <a:pt x="8246" y="6053"/>
                    <a:pt x="11847" y="5009"/>
                  </a:cubicBezTo>
                  <a:cubicBezTo>
                    <a:pt x="12747" y="4685"/>
                    <a:pt x="13647" y="4397"/>
                    <a:pt x="13791" y="3640"/>
                  </a:cubicBezTo>
                  <a:cubicBezTo>
                    <a:pt x="13791" y="3208"/>
                    <a:pt x="13647" y="2740"/>
                    <a:pt x="13359" y="2452"/>
                  </a:cubicBezTo>
                  <a:cubicBezTo>
                    <a:pt x="12693" y="1531"/>
                    <a:pt x="11578" y="1058"/>
                    <a:pt x="10385" y="1058"/>
                  </a:cubicBezTo>
                  <a:cubicBezTo>
                    <a:pt x="10225" y="1058"/>
                    <a:pt x="10064" y="1067"/>
                    <a:pt x="9903" y="1084"/>
                  </a:cubicBezTo>
                  <a:cubicBezTo>
                    <a:pt x="9711" y="1110"/>
                    <a:pt x="9509" y="1122"/>
                    <a:pt x="9300" y="1122"/>
                  </a:cubicBezTo>
                  <a:cubicBezTo>
                    <a:pt x="8372" y="1122"/>
                    <a:pt x="7325" y="887"/>
                    <a:pt x="6590" y="652"/>
                  </a:cubicBezTo>
                  <a:cubicBezTo>
                    <a:pt x="6041" y="406"/>
                    <a:pt x="5572" y="1"/>
                    <a:pt x="499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7350" y="1476625"/>
              <a:ext cx="394300" cy="239450"/>
            </a:xfrm>
            <a:custGeom>
              <a:avLst/>
              <a:gdLst/>
              <a:ahLst/>
              <a:cxnLst/>
              <a:rect l="l" t="t" r="r" b="b"/>
              <a:pathLst>
                <a:path w="15772" h="9578" extrusionOk="0">
                  <a:moveTo>
                    <a:pt x="7058" y="0"/>
                  </a:moveTo>
                  <a:cubicBezTo>
                    <a:pt x="4501" y="0"/>
                    <a:pt x="1945" y="612"/>
                    <a:pt x="1" y="2268"/>
                  </a:cubicBezTo>
                  <a:cubicBezTo>
                    <a:pt x="145" y="2268"/>
                    <a:pt x="325" y="2557"/>
                    <a:pt x="613" y="2845"/>
                  </a:cubicBezTo>
                  <a:cubicBezTo>
                    <a:pt x="901" y="2989"/>
                    <a:pt x="1225" y="3169"/>
                    <a:pt x="1513" y="3169"/>
                  </a:cubicBezTo>
                  <a:cubicBezTo>
                    <a:pt x="4069" y="4069"/>
                    <a:pt x="6302" y="5545"/>
                    <a:pt x="8102" y="7489"/>
                  </a:cubicBezTo>
                  <a:cubicBezTo>
                    <a:pt x="8570" y="8102"/>
                    <a:pt x="9002" y="8714"/>
                    <a:pt x="9758" y="9146"/>
                  </a:cubicBezTo>
                  <a:cubicBezTo>
                    <a:pt x="10110" y="9415"/>
                    <a:pt x="10558" y="9577"/>
                    <a:pt x="10984" y="9577"/>
                  </a:cubicBezTo>
                  <a:cubicBezTo>
                    <a:pt x="11299" y="9577"/>
                    <a:pt x="11602" y="9489"/>
                    <a:pt x="11847" y="9290"/>
                  </a:cubicBezTo>
                  <a:cubicBezTo>
                    <a:pt x="12603" y="8714"/>
                    <a:pt x="12747" y="7670"/>
                    <a:pt x="13359" y="6913"/>
                  </a:cubicBezTo>
                  <a:cubicBezTo>
                    <a:pt x="13647" y="6445"/>
                    <a:pt x="14259" y="6013"/>
                    <a:pt x="14871" y="5689"/>
                  </a:cubicBezTo>
                  <a:cubicBezTo>
                    <a:pt x="15303" y="5257"/>
                    <a:pt x="15772" y="4645"/>
                    <a:pt x="15772" y="4069"/>
                  </a:cubicBezTo>
                  <a:cubicBezTo>
                    <a:pt x="15772" y="3169"/>
                    <a:pt x="15015" y="2557"/>
                    <a:pt x="14115" y="2088"/>
                  </a:cubicBezTo>
                  <a:cubicBezTo>
                    <a:pt x="12027" y="900"/>
                    <a:pt x="9470" y="144"/>
                    <a:pt x="705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085350" y="1537725"/>
              <a:ext cx="427600" cy="301150"/>
            </a:xfrm>
            <a:custGeom>
              <a:avLst/>
              <a:gdLst/>
              <a:ahLst/>
              <a:cxnLst/>
              <a:rect l="l" t="t" r="r" b="b"/>
              <a:pathLst>
                <a:path w="17104" h="12046" extrusionOk="0">
                  <a:moveTo>
                    <a:pt x="14888" y="0"/>
                  </a:moveTo>
                  <a:cubicBezTo>
                    <a:pt x="14716" y="0"/>
                    <a:pt x="14552" y="35"/>
                    <a:pt x="14403" y="113"/>
                  </a:cubicBezTo>
                  <a:cubicBezTo>
                    <a:pt x="10334" y="401"/>
                    <a:pt x="4321" y="2813"/>
                    <a:pt x="1045" y="6702"/>
                  </a:cubicBezTo>
                  <a:cubicBezTo>
                    <a:pt x="433" y="7314"/>
                    <a:pt x="1" y="8214"/>
                    <a:pt x="433" y="8970"/>
                  </a:cubicBezTo>
                  <a:cubicBezTo>
                    <a:pt x="730" y="9338"/>
                    <a:pt x="1163" y="9416"/>
                    <a:pt x="1650" y="9416"/>
                  </a:cubicBezTo>
                  <a:cubicBezTo>
                    <a:pt x="2013" y="9416"/>
                    <a:pt x="2404" y="9373"/>
                    <a:pt x="2792" y="9373"/>
                  </a:cubicBezTo>
                  <a:cubicBezTo>
                    <a:pt x="2955" y="9373"/>
                    <a:pt x="3118" y="9380"/>
                    <a:pt x="3277" y="9402"/>
                  </a:cubicBezTo>
                  <a:cubicBezTo>
                    <a:pt x="4321" y="9546"/>
                    <a:pt x="5077" y="10447"/>
                    <a:pt x="5978" y="11203"/>
                  </a:cubicBezTo>
                  <a:cubicBezTo>
                    <a:pt x="6554" y="11594"/>
                    <a:pt x="7440" y="12045"/>
                    <a:pt x="8163" y="12045"/>
                  </a:cubicBezTo>
                  <a:cubicBezTo>
                    <a:pt x="8570" y="12045"/>
                    <a:pt x="8926" y="11903"/>
                    <a:pt x="9146" y="11527"/>
                  </a:cubicBezTo>
                  <a:cubicBezTo>
                    <a:pt x="11847" y="6270"/>
                    <a:pt x="13323" y="4001"/>
                    <a:pt x="17104" y="1769"/>
                  </a:cubicBezTo>
                  <a:cubicBezTo>
                    <a:pt x="16833" y="897"/>
                    <a:pt x="15760" y="0"/>
                    <a:pt x="1488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276175" y="1123600"/>
              <a:ext cx="447450" cy="334125"/>
            </a:xfrm>
            <a:custGeom>
              <a:avLst/>
              <a:gdLst/>
              <a:ahLst/>
              <a:cxnLst/>
              <a:rect l="l" t="t" r="r" b="b"/>
              <a:pathLst>
                <a:path w="17898" h="13365" extrusionOk="0">
                  <a:moveTo>
                    <a:pt x="15388" y="1"/>
                  </a:moveTo>
                  <a:cubicBezTo>
                    <a:pt x="14897" y="1"/>
                    <a:pt x="14354" y="70"/>
                    <a:pt x="13792" y="186"/>
                  </a:cubicBezTo>
                  <a:cubicBezTo>
                    <a:pt x="11091" y="763"/>
                    <a:pt x="8859" y="3175"/>
                    <a:pt x="6014" y="3463"/>
                  </a:cubicBezTo>
                  <a:cubicBezTo>
                    <a:pt x="5834" y="3492"/>
                    <a:pt x="5654" y="3503"/>
                    <a:pt x="5474" y="3503"/>
                  </a:cubicBezTo>
                  <a:cubicBezTo>
                    <a:pt x="4754" y="3503"/>
                    <a:pt x="4034" y="3319"/>
                    <a:pt x="3314" y="3319"/>
                  </a:cubicBezTo>
                  <a:cubicBezTo>
                    <a:pt x="2413" y="3319"/>
                    <a:pt x="1369" y="3463"/>
                    <a:pt x="901" y="4219"/>
                  </a:cubicBezTo>
                  <a:cubicBezTo>
                    <a:pt x="1" y="5263"/>
                    <a:pt x="289" y="6776"/>
                    <a:pt x="1189" y="7676"/>
                  </a:cubicBezTo>
                  <a:cubicBezTo>
                    <a:pt x="1945" y="8720"/>
                    <a:pt x="4970" y="10808"/>
                    <a:pt x="6014" y="13365"/>
                  </a:cubicBezTo>
                  <a:cubicBezTo>
                    <a:pt x="8685" y="13107"/>
                    <a:pt x="12219" y="11642"/>
                    <a:pt x="14534" y="11642"/>
                  </a:cubicBezTo>
                  <a:cubicBezTo>
                    <a:pt x="14809" y="11642"/>
                    <a:pt x="15067" y="11663"/>
                    <a:pt x="15304" y="11709"/>
                  </a:cubicBezTo>
                  <a:cubicBezTo>
                    <a:pt x="16060" y="5731"/>
                    <a:pt x="17248" y="4831"/>
                    <a:pt x="17572" y="2563"/>
                  </a:cubicBezTo>
                  <a:cubicBezTo>
                    <a:pt x="17897" y="640"/>
                    <a:pt x="16878" y="1"/>
                    <a:pt x="15388"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400400" y="1231700"/>
              <a:ext cx="247575" cy="207125"/>
            </a:xfrm>
            <a:custGeom>
              <a:avLst/>
              <a:gdLst/>
              <a:ahLst/>
              <a:cxnLst/>
              <a:rect l="l" t="t" r="r" b="b"/>
              <a:pathLst>
                <a:path w="9903" h="8285" extrusionOk="0">
                  <a:moveTo>
                    <a:pt x="3300" y="0"/>
                  </a:moveTo>
                  <a:cubicBezTo>
                    <a:pt x="3244" y="0"/>
                    <a:pt x="3188" y="12"/>
                    <a:pt x="3134" y="39"/>
                  </a:cubicBezTo>
                  <a:cubicBezTo>
                    <a:pt x="2701" y="39"/>
                    <a:pt x="2521" y="363"/>
                    <a:pt x="2521" y="795"/>
                  </a:cubicBezTo>
                  <a:cubicBezTo>
                    <a:pt x="2377" y="1083"/>
                    <a:pt x="2521" y="1552"/>
                    <a:pt x="2521" y="1840"/>
                  </a:cubicBezTo>
                  <a:cubicBezTo>
                    <a:pt x="2701" y="2596"/>
                    <a:pt x="2989" y="3352"/>
                    <a:pt x="3134" y="3964"/>
                  </a:cubicBezTo>
                  <a:cubicBezTo>
                    <a:pt x="3134" y="4396"/>
                    <a:pt x="3278" y="4684"/>
                    <a:pt x="3134" y="5008"/>
                  </a:cubicBezTo>
                  <a:cubicBezTo>
                    <a:pt x="3134" y="5440"/>
                    <a:pt x="2845" y="5764"/>
                    <a:pt x="2521" y="5764"/>
                  </a:cubicBezTo>
                  <a:cubicBezTo>
                    <a:pt x="1945" y="5764"/>
                    <a:pt x="1621" y="5296"/>
                    <a:pt x="1477" y="4864"/>
                  </a:cubicBezTo>
                  <a:cubicBezTo>
                    <a:pt x="1269" y="4525"/>
                    <a:pt x="890" y="4281"/>
                    <a:pt x="588" y="4281"/>
                  </a:cubicBezTo>
                  <a:cubicBezTo>
                    <a:pt x="473" y="4281"/>
                    <a:pt x="369" y="4316"/>
                    <a:pt x="289" y="4396"/>
                  </a:cubicBezTo>
                  <a:cubicBezTo>
                    <a:pt x="1" y="4684"/>
                    <a:pt x="145" y="5296"/>
                    <a:pt x="433" y="5584"/>
                  </a:cubicBezTo>
                  <a:cubicBezTo>
                    <a:pt x="1189" y="6484"/>
                    <a:pt x="1945" y="7385"/>
                    <a:pt x="2701" y="8285"/>
                  </a:cubicBezTo>
                  <a:cubicBezTo>
                    <a:pt x="3890" y="7853"/>
                    <a:pt x="5402" y="7385"/>
                    <a:pt x="6878" y="7385"/>
                  </a:cubicBezTo>
                  <a:cubicBezTo>
                    <a:pt x="7346" y="7385"/>
                    <a:pt x="7778" y="7385"/>
                    <a:pt x="8102" y="7097"/>
                  </a:cubicBezTo>
                  <a:cubicBezTo>
                    <a:pt x="8246" y="6953"/>
                    <a:pt x="8390" y="6664"/>
                    <a:pt x="8390" y="6340"/>
                  </a:cubicBezTo>
                  <a:cubicBezTo>
                    <a:pt x="8823" y="5296"/>
                    <a:pt x="9291" y="4108"/>
                    <a:pt x="9579" y="2884"/>
                  </a:cubicBezTo>
                  <a:cubicBezTo>
                    <a:pt x="9723" y="2452"/>
                    <a:pt x="9903" y="1840"/>
                    <a:pt x="9435" y="1696"/>
                  </a:cubicBezTo>
                  <a:cubicBezTo>
                    <a:pt x="9376" y="1676"/>
                    <a:pt x="9319" y="1667"/>
                    <a:pt x="9265" y="1667"/>
                  </a:cubicBezTo>
                  <a:cubicBezTo>
                    <a:pt x="8918" y="1667"/>
                    <a:pt x="8659" y="2028"/>
                    <a:pt x="8535" y="2308"/>
                  </a:cubicBezTo>
                  <a:cubicBezTo>
                    <a:pt x="8246" y="3064"/>
                    <a:pt x="7922" y="3640"/>
                    <a:pt x="7634" y="4252"/>
                  </a:cubicBezTo>
                  <a:cubicBezTo>
                    <a:pt x="7490" y="4540"/>
                    <a:pt x="7346" y="4864"/>
                    <a:pt x="7022" y="4864"/>
                  </a:cubicBezTo>
                  <a:cubicBezTo>
                    <a:pt x="6734" y="4684"/>
                    <a:pt x="6734" y="4252"/>
                    <a:pt x="6734" y="3964"/>
                  </a:cubicBezTo>
                  <a:cubicBezTo>
                    <a:pt x="6878" y="3352"/>
                    <a:pt x="6878" y="2596"/>
                    <a:pt x="7022" y="1840"/>
                  </a:cubicBezTo>
                  <a:cubicBezTo>
                    <a:pt x="7022" y="1407"/>
                    <a:pt x="6878" y="651"/>
                    <a:pt x="6446" y="651"/>
                  </a:cubicBezTo>
                  <a:cubicBezTo>
                    <a:pt x="5978" y="651"/>
                    <a:pt x="5834" y="1263"/>
                    <a:pt x="5834" y="1696"/>
                  </a:cubicBezTo>
                  <a:lnTo>
                    <a:pt x="5834" y="4108"/>
                  </a:lnTo>
                  <a:cubicBezTo>
                    <a:pt x="5834" y="4396"/>
                    <a:pt x="5690" y="4864"/>
                    <a:pt x="5402" y="4864"/>
                  </a:cubicBezTo>
                  <a:cubicBezTo>
                    <a:pt x="5078" y="4684"/>
                    <a:pt x="5078" y="4540"/>
                    <a:pt x="5078" y="4396"/>
                  </a:cubicBezTo>
                  <a:cubicBezTo>
                    <a:pt x="4790" y="3352"/>
                    <a:pt x="4646" y="2308"/>
                    <a:pt x="4322" y="1407"/>
                  </a:cubicBezTo>
                  <a:cubicBezTo>
                    <a:pt x="4322" y="1083"/>
                    <a:pt x="4178" y="651"/>
                    <a:pt x="4034" y="363"/>
                  </a:cubicBezTo>
                  <a:cubicBezTo>
                    <a:pt x="3800" y="217"/>
                    <a:pt x="3543" y="0"/>
                    <a:pt x="330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998925" y="1430700"/>
              <a:ext cx="476225" cy="290925"/>
            </a:xfrm>
            <a:custGeom>
              <a:avLst/>
              <a:gdLst/>
              <a:ahLst/>
              <a:cxnLst/>
              <a:rect l="l" t="t" r="r" b="b"/>
              <a:pathLst>
                <a:path w="19049" h="11637" extrusionOk="0">
                  <a:moveTo>
                    <a:pt x="9535" y="1"/>
                  </a:moveTo>
                  <a:cubicBezTo>
                    <a:pt x="8849" y="1"/>
                    <a:pt x="8164" y="60"/>
                    <a:pt x="7490" y="181"/>
                  </a:cubicBezTo>
                  <a:cubicBezTo>
                    <a:pt x="5402" y="505"/>
                    <a:pt x="3133" y="1693"/>
                    <a:pt x="2377" y="3637"/>
                  </a:cubicBezTo>
                  <a:cubicBezTo>
                    <a:pt x="1801" y="5006"/>
                    <a:pt x="1945" y="6626"/>
                    <a:pt x="1189" y="7850"/>
                  </a:cubicBezTo>
                  <a:cubicBezTo>
                    <a:pt x="577" y="8750"/>
                    <a:pt x="1" y="9651"/>
                    <a:pt x="145" y="10695"/>
                  </a:cubicBezTo>
                  <a:cubicBezTo>
                    <a:pt x="145" y="11207"/>
                    <a:pt x="558" y="11637"/>
                    <a:pt x="1194" y="11637"/>
                  </a:cubicBezTo>
                  <a:cubicBezTo>
                    <a:pt x="1497" y="11637"/>
                    <a:pt x="1850" y="11539"/>
                    <a:pt x="2233" y="11307"/>
                  </a:cubicBezTo>
                  <a:cubicBezTo>
                    <a:pt x="6158" y="9038"/>
                    <a:pt x="10659" y="4826"/>
                    <a:pt x="19048" y="4538"/>
                  </a:cubicBezTo>
                  <a:cubicBezTo>
                    <a:pt x="16780" y="1634"/>
                    <a:pt x="13139" y="1"/>
                    <a:pt x="9535"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167275" y="1461300"/>
              <a:ext cx="240350" cy="117050"/>
            </a:xfrm>
            <a:custGeom>
              <a:avLst/>
              <a:gdLst/>
              <a:ahLst/>
              <a:cxnLst/>
              <a:rect l="l" t="t" r="r" b="b"/>
              <a:pathLst>
                <a:path w="9614" h="4682" extrusionOk="0">
                  <a:moveTo>
                    <a:pt x="5869" y="1"/>
                  </a:moveTo>
                  <a:cubicBezTo>
                    <a:pt x="5545" y="1"/>
                    <a:pt x="5257" y="1"/>
                    <a:pt x="5113" y="181"/>
                  </a:cubicBezTo>
                  <a:cubicBezTo>
                    <a:pt x="4825" y="469"/>
                    <a:pt x="4969" y="757"/>
                    <a:pt x="5257" y="901"/>
                  </a:cubicBezTo>
                  <a:lnTo>
                    <a:pt x="6301" y="901"/>
                  </a:lnTo>
                  <a:cubicBezTo>
                    <a:pt x="6387" y="863"/>
                    <a:pt x="6499" y="845"/>
                    <a:pt x="6614" y="845"/>
                  </a:cubicBezTo>
                  <a:cubicBezTo>
                    <a:pt x="6934" y="845"/>
                    <a:pt x="7270" y="986"/>
                    <a:pt x="7057" y="1225"/>
                  </a:cubicBezTo>
                  <a:cubicBezTo>
                    <a:pt x="6831" y="1332"/>
                    <a:pt x="6242" y="1359"/>
                    <a:pt x="5490" y="1359"/>
                  </a:cubicBezTo>
                  <a:cubicBezTo>
                    <a:pt x="4667" y="1359"/>
                    <a:pt x="3651" y="1326"/>
                    <a:pt x="2704" y="1326"/>
                  </a:cubicBezTo>
                  <a:cubicBezTo>
                    <a:pt x="2174" y="1326"/>
                    <a:pt x="1665" y="1337"/>
                    <a:pt x="1224" y="1369"/>
                  </a:cubicBezTo>
                  <a:cubicBezTo>
                    <a:pt x="1044" y="1369"/>
                    <a:pt x="756" y="1369"/>
                    <a:pt x="468" y="1513"/>
                  </a:cubicBezTo>
                  <a:cubicBezTo>
                    <a:pt x="144" y="1657"/>
                    <a:pt x="0" y="1801"/>
                    <a:pt x="0" y="2125"/>
                  </a:cubicBezTo>
                  <a:cubicBezTo>
                    <a:pt x="144" y="2269"/>
                    <a:pt x="612" y="2269"/>
                    <a:pt x="900" y="2269"/>
                  </a:cubicBezTo>
                  <a:cubicBezTo>
                    <a:pt x="2845" y="2125"/>
                    <a:pt x="4969" y="1981"/>
                    <a:pt x="7057" y="1657"/>
                  </a:cubicBezTo>
                  <a:lnTo>
                    <a:pt x="7057" y="1657"/>
                  </a:lnTo>
                  <a:lnTo>
                    <a:pt x="1656" y="3458"/>
                  </a:lnTo>
                  <a:cubicBezTo>
                    <a:pt x="1368" y="3458"/>
                    <a:pt x="1044" y="3602"/>
                    <a:pt x="900" y="3926"/>
                  </a:cubicBezTo>
                  <a:cubicBezTo>
                    <a:pt x="900" y="4214"/>
                    <a:pt x="1224" y="4214"/>
                    <a:pt x="1512" y="4214"/>
                  </a:cubicBezTo>
                  <a:cubicBezTo>
                    <a:pt x="2413" y="4214"/>
                    <a:pt x="3457" y="3782"/>
                    <a:pt x="4357" y="3458"/>
                  </a:cubicBezTo>
                  <a:cubicBezTo>
                    <a:pt x="4937" y="3126"/>
                    <a:pt x="6216" y="2774"/>
                    <a:pt x="6781" y="2774"/>
                  </a:cubicBezTo>
                  <a:cubicBezTo>
                    <a:pt x="6952" y="2774"/>
                    <a:pt x="7057" y="2806"/>
                    <a:pt x="7057" y="2881"/>
                  </a:cubicBezTo>
                  <a:cubicBezTo>
                    <a:pt x="7057" y="3170"/>
                    <a:pt x="4969" y="3602"/>
                    <a:pt x="3925" y="3926"/>
                  </a:cubicBezTo>
                  <a:cubicBezTo>
                    <a:pt x="3745" y="4070"/>
                    <a:pt x="3457" y="4214"/>
                    <a:pt x="3457" y="4358"/>
                  </a:cubicBezTo>
                  <a:cubicBezTo>
                    <a:pt x="3457" y="4682"/>
                    <a:pt x="3745" y="4682"/>
                    <a:pt x="4069" y="4682"/>
                  </a:cubicBezTo>
                  <a:cubicBezTo>
                    <a:pt x="4969" y="4358"/>
                    <a:pt x="5869" y="3926"/>
                    <a:pt x="6769" y="3602"/>
                  </a:cubicBezTo>
                  <a:cubicBezTo>
                    <a:pt x="7406" y="3398"/>
                    <a:pt x="8042" y="3194"/>
                    <a:pt x="8628" y="3194"/>
                  </a:cubicBezTo>
                  <a:cubicBezTo>
                    <a:pt x="8871" y="3194"/>
                    <a:pt x="9104" y="3229"/>
                    <a:pt x="9326" y="3314"/>
                  </a:cubicBezTo>
                  <a:cubicBezTo>
                    <a:pt x="9470" y="2557"/>
                    <a:pt x="9614" y="1801"/>
                    <a:pt x="9470" y="1081"/>
                  </a:cubicBezTo>
                  <a:cubicBezTo>
                    <a:pt x="8426" y="613"/>
                    <a:pt x="7057" y="325"/>
                    <a:pt x="586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632650" y="1282175"/>
              <a:ext cx="521225" cy="251175"/>
            </a:xfrm>
            <a:custGeom>
              <a:avLst/>
              <a:gdLst/>
              <a:ahLst/>
              <a:cxnLst/>
              <a:rect l="l" t="t" r="r" b="b"/>
              <a:pathLst>
                <a:path w="20849" h="10047" extrusionOk="0">
                  <a:moveTo>
                    <a:pt x="16900" y="1"/>
                  </a:moveTo>
                  <a:cubicBezTo>
                    <a:pt x="16350" y="1"/>
                    <a:pt x="15799" y="70"/>
                    <a:pt x="15304" y="145"/>
                  </a:cubicBezTo>
                  <a:cubicBezTo>
                    <a:pt x="8858" y="865"/>
                    <a:pt x="2989" y="4465"/>
                    <a:pt x="1" y="10046"/>
                  </a:cubicBezTo>
                  <a:cubicBezTo>
                    <a:pt x="2475" y="8799"/>
                    <a:pt x="5247" y="8135"/>
                    <a:pt x="7996" y="8135"/>
                  </a:cubicBezTo>
                  <a:cubicBezTo>
                    <a:pt x="9928" y="8135"/>
                    <a:pt x="11849" y="8463"/>
                    <a:pt x="13647" y="9146"/>
                  </a:cubicBezTo>
                  <a:cubicBezTo>
                    <a:pt x="14691" y="9434"/>
                    <a:pt x="15736" y="9866"/>
                    <a:pt x="16816" y="9866"/>
                  </a:cubicBezTo>
                  <a:cubicBezTo>
                    <a:pt x="17860" y="9722"/>
                    <a:pt x="19048" y="8966"/>
                    <a:pt x="19048" y="7922"/>
                  </a:cubicBezTo>
                  <a:cubicBezTo>
                    <a:pt x="19048" y="7166"/>
                    <a:pt x="18616" y="6590"/>
                    <a:pt x="18760" y="5834"/>
                  </a:cubicBezTo>
                  <a:cubicBezTo>
                    <a:pt x="18904" y="5078"/>
                    <a:pt x="19804" y="4645"/>
                    <a:pt x="20236" y="3889"/>
                  </a:cubicBezTo>
                  <a:cubicBezTo>
                    <a:pt x="20849" y="2845"/>
                    <a:pt x="20236" y="1189"/>
                    <a:pt x="19048" y="577"/>
                  </a:cubicBezTo>
                  <a:cubicBezTo>
                    <a:pt x="18439" y="136"/>
                    <a:pt x="17671" y="1"/>
                    <a:pt x="16900"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684875" y="1361725"/>
              <a:ext cx="198950" cy="118525"/>
            </a:xfrm>
            <a:custGeom>
              <a:avLst/>
              <a:gdLst/>
              <a:ahLst/>
              <a:cxnLst/>
              <a:rect l="l" t="t" r="r" b="b"/>
              <a:pathLst>
                <a:path w="7958" h="4741" extrusionOk="0">
                  <a:moveTo>
                    <a:pt x="7462" y="1"/>
                  </a:moveTo>
                  <a:cubicBezTo>
                    <a:pt x="7327" y="1"/>
                    <a:pt x="7177" y="36"/>
                    <a:pt x="7057" y="95"/>
                  </a:cubicBezTo>
                  <a:cubicBezTo>
                    <a:pt x="5354" y="538"/>
                    <a:pt x="2844" y="2819"/>
                    <a:pt x="2335" y="2819"/>
                  </a:cubicBezTo>
                  <a:cubicBezTo>
                    <a:pt x="2306" y="2819"/>
                    <a:pt x="2284" y="2811"/>
                    <a:pt x="2268" y="2796"/>
                  </a:cubicBezTo>
                  <a:cubicBezTo>
                    <a:pt x="1944" y="2652"/>
                    <a:pt x="4069" y="1607"/>
                    <a:pt x="4069" y="1139"/>
                  </a:cubicBezTo>
                  <a:cubicBezTo>
                    <a:pt x="4069" y="1097"/>
                    <a:pt x="4041" y="1080"/>
                    <a:pt x="3994" y="1080"/>
                  </a:cubicBezTo>
                  <a:cubicBezTo>
                    <a:pt x="3882" y="1080"/>
                    <a:pt x="3660" y="1182"/>
                    <a:pt x="3457" y="1283"/>
                  </a:cubicBezTo>
                  <a:cubicBezTo>
                    <a:pt x="2413" y="1896"/>
                    <a:pt x="1368" y="2652"/>
                    <a:pt x="612" y="3552"/>
                  </a:cubicBezTo>
                  <a:cubicBezTo>
                    <a:pt x="324" y="3840"/>
                    <a:pt x="324" y="4452"/>
                    <a:pt x="0" y="4740"/>
                  </a:cubicBezTo>
                  <a:cubicBezTo>
                    <a:pt x="1242" y="4416"/>
                    <a:pt x="2485" y="4254"/>
                    <a:pt x="3727" y="4254"/>
                  </a:cubicBezTo>
                  <a:cubicBezTo>
                    <a:pt x="4141" y="4254"/>
                    <a:pt x="4555" y="4272"/>
                    <a:pt x="4969" y="4308"/>
                  </a:cubicBezTo>
                  <a:cubicBezTo>
                    <a:pt x="5113" y="4380"/>
                    <a:pt x="5221" y="4416"/>
                    <a:pt x="5334" y="4416"/>
                  </a:cubicBezTo>
                  <a:cubicBezTo>
                    <a:pt x="5446" y="4416"/>
                    <a:pt x="5563" y="4380"/>
                    <a:pt x="5725" y="4308"/>
                  </a:cubicBezTo>
                  <a:cubicBezTo>
                    <a:pt x="5869" y="4308"/>
                    <a:pt x="6013" y="3984"/>
                    <a:pt x="5869" y="3840"/>
                  </a:cubicBezTo>
                  <a:cubicBezTo>
                    <a:pt x="5869" y="3696"/>
                    <a:pt x="5545" y="3696"/>
                    <a:pt x="5401" y="3696"/>
                  </a:cubicBezTo>
                  <a:cubicBezTo>
                    <a:pt x="4866" y="3798"/>
                    <a:pt x="3972" y="3900"/>
                    <a:pt x="3442" y="3900"/>
                  </a:cubicBezTo>
                  <a:cubicBezTo>
                    <a:pt x="3223" y="3900"/>
                    <a:pt x="3067" y="3882"/>
                    <a:pt x="3025" y="3840"/>
                  </a:cubicBezTo>
                  <a:cubicBezTo>
                    <a:pt x="2845" y="3696"/>
                    <a:pt x="5113" y="3084"/>
                    <a:pt x="6301" y="2940"/>
                  </a:cubicBezTo>
                  <a:cubicBezTo>
                    <a:pt x="6445" y="2940"/>
                    <a:pt x="6769" y="2796"/>
                    <a:pt x="6913" y="2796"/>
                  </a:cubicBezTo>
                  <a:cubicBezTo>
                    <a:pt x="7057" y="2652"/>
                    <a:pt x="7201" y="2364"/>
                    <a:pt x="7057" y="2184"/>
                  </a:cubicBezTo>
                  <a:cubicBezTo>
                    <a:pt x="6913" y="2040"/>
                    <a:pt x="6625" y="2040"/>
                    <a:pt x="6301" y="2040"/>
                  </a:cubicBezTo>
                  <a:cubicBezTo>
                    <a:pt x="5350" y="2335"/>
                    <a:pt x="3534" y="3107"/>
                    <a:pt x="3217" y="3107"/>
                  </a:cubicBezTo>
                  <a:cubicBezTo>
                    <a:pt x="3185" y="3107"/>
                    <a:pt x="3169" y="3100"/>
                    <a:pt x="3169" y="3084"/>
                  </a:cubicBezTo>
                  <a:cubicBezTo>
                    <a:pt x="3025" y="2940"/>
                    <a:pt x="6301" y="1896"/>
                    <a:pt x="7525" y="851"/>
                  </a:cubicBezTo>
                  <a:cubicBezTo>
                    <a:pt x="7814" y="707"/>
                    <a:pt x="7958" y="563"/>
                    <a:pt x="7814" y="239"/>
                  </a:cubicBezTo>
                  <a:cubicBezTo>
                    <a:pt x="7814" y="71"/>
                    <a:pt x="7653" y="1"/>
                    <a:pt x="7462"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377900" y="1373850"/>
              <a:ext cx="352000" cy="196475"/>
            </a:xfrm>
            <a:custGeom>
              <a:avLst/>
              <a:gdLst/>
              <a:ahLst/>
              <a:cxnLst/>
              <a:rect l="l" t="t" r="r" b="b"/>
              <a:pathLst>
                <a:path w="14080" h="7859" extrusionOk="0">
                  <a:moveTo>
                    <a:pt x="8399" y="1"/>
                  </a:moveTo>
                  <a:cubicBezTo>
                    <a:pt x="7572" y="1"/>
                    <a:pt x="6703" y="114"/>
                    <a:pt x="5834" y="366"/>
                  </a:cubicBezTo>
                  <a:cubicBezTo>
                    <a:pt x="2233" y="1411"/>
                    <a:pt x="1" y="4255"/>
                    <a:pt x="577" y="6199"/>
                  </a:cubicBezTo>
                  <a:cubicBezTo>
                    <a:pt x="942" y="7382"/>
                    <a:pt x="2156" y="7859"/>
                    <a:pt x="3841" y="7859"/>
                  </a:cubicBezTo>
                  <a:cubicBezTo>
                    <a:pt x="4977" y="7859"/>
                    <a:pt x="6328" y="7642"/>
                    <a:pt x="7778" y="7280"/>
                  </a:cubicBezTo>
                  <a:cubicBezTo>
                    <a:pt x="11379" y="6199"/>
                    <a:pt x="14079" y="4399"/>
                    <a:pt x="13647" y="2599"/>
                  </a:cubicBezTo>
                  <a:cubicBezTo>
                    <a:pt x="13183" y="1124"/>
                    <a:pt x="10998" y="1"/>
                    <a:pt x="8399"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418425" y="1393800"/>
              <a:ext cx="172850" cy="102450"/>
            </a:xfrm>
            <a:custGeom>
              <a:avLst/>
              <a:gdLst/>
              <a:ahLst/>
              <a:cxnLst/>
              <a:rect l="l" t="t" r="r" b="b"/>
              <a:pathLst>
                <a:path w="6914" h="4098" extrusionOk="0">
                  <a:moveTo>
                    <a:pt x="6157" y="0"/>
                  </a:moveTo>
                  <a:cubicBezTo>
                    <a:pt x="4069" y="0"/>
                    <a:pt x="1980" y="901"/>
                    <a:pt x="468" y="2413"/>
                  </a:cubicBezTo>
                  <a:cubicBezTo>
                    <a:pt x="324" y="2701"/>
                    <a:pt x="180" y="2881"/>
                    <a:pt x="0" y="3313"/>
                  </a:cubicBezTo>
                  <a:cubicBezTo>
                    <a:pt x="0" y="3601"/>
                    <a:pt x="180" y="3925"/>
                    <a:pt x="468" y="4069"/>
                  </a:cubicBezTo>
                  <a:cubicBezTo>
                    <a:pt x="507" y="4089"/>
                    <a:pt x="550" y="4098"/>
                    <a:pt x="595" y="4098"/>
                  </a:cubicBezTo>
                  <a:cubicBezTo>
                    <a:pt x="880" y="4098"/>
                    <a:pt x="1263" y="3737"/>
                    <a:pt x="1512" y="3457"/>
                  </a:cubicBezTo>
                  <a:cubicBezTo>
                    <a:pt x="2557" y="2413"/>
                    <a:pt x="3925" y="1657"/>
                    <a:pt x="5401" y="1513"/>
                  </a:cubicBezTo>
                  <a:cubicBezTo>
                    <a:pt x="5725" y="1513"/>
                    <a:pt x="6157" y="1513"/>
                    <a:pt x="6481" y="1369"/>
                  </a:cubicBezTo>
                  <a:cubicBezTo>
                    <a:pt x="6769" y="1225"/>
                    <a:pt x="6913" y="901"/>
                    <a:pt x="6913" y="469"/>
                  </a:cubicBezTo>
                  <a:cubicBezTo>
                    <a:pt x="6913" y="180"/>
                    <a:pt x="6481" y="0"/>
                    <a:pt x="615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343700" y="1520125"/>
              <a:ext cx="472625" cy="360900"/>
            </a:xfrm>
            <a:custGeom>
              <a:avLst/>
              <a:gdLst/>
              <a:ahLst/>
              <a:cxnLst/>
              <a:rect l="l" t="t" r="r" b="b"/>
              <a:pathLst>
                <a:path w="18905" h="14436" extrusionOk="0">
                  <a:moveTo>
                    <a:pt x="9951" y="1"/>
                  </a:moveTo>
                  <a:cubicBezTo>
                    <a:pt x="9733" y="1"/>
                    <a:pt x="9512" y="18"/>
                    <a:pt x="9290" y="60"/>
                  </a:cubicBezTo>
                  <a:cubicBezTo>
                    <a:pt x="8246" y="204"/>
                    <a:pt x="7202" y="528"/>
                    <a:pt x="6446" y="817"/>
                  </a:cubicBezTo>
                  <a:cubicBezTo>
                    <a:pt x="5870" y="1105"/>
                    <a:pt x="5546" y="1429"/>
                    <a:pt x="5257" y="1717"/>
                  </a:cubicBezTo>
                  <a:cubicBezTo>
                    <a:pt x="3889" y="3517"/>
                    <a:pt x="1189" y="6650"/>
                    <a:pt x="289" y="10430"/>
                  </a:cubicBezTo>
                  <a:cubicBezTo>
                    <a:pt x="0" y="11763"/>
                    <a:pt x="145" y="13563"/>
                    <a:pt x="1369" y="14175"/>
                  </a:cubicBezTo>
                  <a:cubicBezTo>
                    <a:pt x="1670" y="14356"/>
                    <a:pt x="2035" y="14436"/>
                    <a:pt x="2410" y="14436"/>
                  </a:cubicBezTo>
                  <a:cubicBezTo>
                    <a:pt x="2931" y="14436"/>
                    <a:pt x="3471" y="14282"/>
                    <a:pt x="3889" y="14031"/>
                  </a:cubicBezTo>
                  <a:cubicBezTo>
                    <a:pt x="4645" y="13707"/>
                    <a:pt x="5402" y="13131"/>
                    <a:pt x="6158" y="12807"/>
                  </a:cubicBezTo>
                  <a:cubicBezTo>
                    <a:pt x="7051" y="12393"/>
                    <a:pt x="8013" y="12268"/>
                    <a:pt x="8995" y="12268"/>
                  </a:cubicBezTo>
                  <a:cubicBezTo>
                    <a:pt x="10149" y="12268"/>
                    <a:pt x="11330" y="12441"/>
                    <a:pt x="12459" y="12519"/>
                  </a:cubicBezTo>
                  <a:cubicBezTo>
                    <a:pt x="12701" y="12535"/>
                    <a:pt x="12949" y="12544"/>
                    <a:pt x="13200" y="12544"/>
                  </a:cubicBezTo>
                  <a:cubicBezTo>
                    <a:pt x="15121" y="12544"/>
                    <a:pt x="17241" y="12022"/>
                    <a:pt x="18292" y="10430"/>
                  </a:cubicBezTo>
                  <a:cubicBezTo>
                    <a:pt x="18904" y="9350"/>
                    <a:pt x="18904" y="7874"/>
                    <a:pt x="18472" y="6506"/>
                  </a:cubicBezTo>
                  <a:cubicBezTo>
                    <a:pt x="18004" y="5029"/>
                    <a:pt x="14547" y="1573"/>
                    <a:pt x="11415" y="204"/>
                  </a:cubicBezTo>
                  <a:cubicBezTo>
                    <a:pt x="10982" y="103"/>
                    <a:pt x="10477" y="1"/>
                    <a:pt x="9951"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445425" y="1521625"/>
              <a:ext cx="270075" cy="255575"/>
            </a:xfrm>
            <a:custGeom>
              <a:avLst/>
              <a:gdLst/>
              <a:ahLst/>
              <a:cxnLst/>
              <a:rect l="l" t="t" r="r" b="b"/>
              <a:pathLst>
                <a:path w="10803" h="10223" extrusionOk="0">
                  <a:moveTo>
                    <a:pt x="5221" y="0"/>
                  </a:moveTo>
                  <a:cubicBezTo>
                    <a:pt x="4177" y="144"/>
                    <a:pt x="3133" y="468"/>
                    <a:pt x="2377" y="757"/>
                  </a:cubicBezTo>
                  <a:cubicBezTo>
                    <a:pt x="1477" y="2269"/>
                    <a:pt x="720" y="3601"/>
                    <a:pt x="144" y="5257"/>
                  </a:cubicBezTo>
                  <a:cubicBezTo>
                    <a:pt x="144" y="5545"/>
                    <a:pt x="0" y="5689"/>
                    <a:pt x="0" y="6014"/>
                  </a:cubicBezTo>
                  <a:cubicBezTo>
                    <a:pt x="0" y="6158"/>
                    <a:pt x="144" y="6446"/>
                    <a:pt x="432" y="6590"/>
                  </a:cubicBezTo>
                  <a:cubicBezTo>
                    <a:pt x="490" y="6626"/>
                    <a:pt x="549" y="6642"/>
                    <a:pt x="608" y="6642"/>
                  </a:cubicBezTo>
                  <a:cubicBezTo>
                    <a:pt x="843" y="6642"/>
                    <a:pt x="1073" y="6388"/>
                    <a:pt x="1188" y="6158"/>
                  </a:cubicBezTo>
                  <a:cubicBezTo>
                    <a:pt x="1801" y="5257"/>
                    <a:pt x="2233" y="2989"/>
                    <a:pt x="2521" y="2557"/>
                  </a:cubicBezTo>
                  <a:cubicBezTo>
                    <a:pt x="2555" y="2529"/>
                    <a:pt x="2588" y="2518"/>
                    <a:pt x="2619" y="2518"/>
                  </a:cubicBezTo>
                  <a:cubicBezTo>
                    <a:pt x="2751" y="2518"/>
                    <a:pt x="2845" y="2728"/>
                    <a:pt x="2845" y="2845"/>
                  </a:cubicBezTo>
                  <a:cubicBezTo>
                    <a:pt x="3277" y="3745"/>
                    <a:pt x="2845" y="7058"/>
                    <a:pt x="3421" y="9146"/>
                  </a:cubicBezTo>
                  <a:cubicBezTo>
                    <a:pt x="3706" y="9684"/>
                    <a:pt x="3963" y="10222"/>
                    <a:pt x="4339" y="10222"/>
                  </a:cubicBezTo>
                  <a:cubicBezTo>
                    <a:pt x="4391" y="10222"/>
                    <a:pt x="4444" y="10212"/>
                    <a:pt x="4501" y="10190"/>
                  </a:cubicBezTo>
                  <a:cubicBezTo>
                    <a:pt x="4789" y="10190"/>
                    <a:pt x="4933" y="9902"/>
                    <a:pt x="4933" y="9470"/>
                  </a:cubicBezTo>
                  <a:cubicBezTo>
                    <a:pt x="5401" y="7490"/>
                    <a:pt x="4177" y="5401"/>
                    <a:pt x="3745" y="3313"/>
                  </a:cubicBezTo>
                  <a:cubicBezTo>
                    <a:pt x="3745" y="2989"/>
                    <a:pt x="3601" y="2557"/>
                    <a:pt x="3889" y="2413"/>
                  </a:cubicBezTo>
                  <a:cubicBezTo>
                    <a:pt x="3956" y="2337"/>
                    <a:pt x="4041" y="2305"/>
                    <a:pt x="4133" y="2305"/>
                  </a:cubicBezTo>
                  <a:cubicBezTo>
                    <a:pt x="4437" y="2305"/>
                    <a:pt x="4823" y="2658"/>
                    <a:pt x="4933" y="2989"/>
                  </a:cubicBezTo>
                  <a:cubicBezTo>
                    <a:pt x="5077" y="3601"/>
                    <a:pt x="5077" y="4069"/>
                    <a:pt x="5221" y="4501"/>
                  </a:cubicBezTo>
                  <a:cubicBezTo>
                    <a:pt x="5401" y="4969"/>
                    <a:pt x="5689" y="5257"/>
                    <a:pt x="5977" y="5257"/>
                  </a:cubicBezTo>
                  <a:cubicBezTo>
                    <a:pt x="6445" y="5257"/>
                    <a:pt x="6589" y="4645"/>
                    <a:pt x="6445" y="4213"/>
                  </a:cubicBezTo>
                  <a:cubicBezTo>
                    <a:pt x="6121" y="3745"/>
                    <a:pt x="5833" y="3313"/>
                    <a:pt x="5689" y="2845"/>
                  </a:cubicBezTo>
                  <a:cubicBezTo>
                    <a:pt x="5545" y="2413"/>
                    <a:pt x="5545" y="1945"/>
                    <a:pt x="5833" y="1801"/>
                  </a:cubicBezTo>
                  <a:cubicBezTo>
                    <a:pt x="5977" y="1801"/>
                    <a:pt x="6301" y="2089"/>
                    <a:pt x="6445" y="2269"/>
                  </a:cubicBezTo>
                  <a:cubicBezTo>
                    <a:pt x="7490" y="3313"/>
                    <a:pt x="8390" y="4357"/>
                    <a:pt x="9146" y="5689"/>
                  </a:cubicBezTo>
                  <a:cubicBezTo>
                    <a:pt x="9434" y="6014"/>
                    <a:pt x="9578" y="6302"/>
                    <a:pt x="9902" y="6446"/>
                  </a:cubicBezTo>
                  <a:cubicBezTo>
                    <a:pt x="9987" y="6530"/>
                    <a:pt x="10171" y="6627"/>
                    <a:pt x="10337" y="6627"/>
                  </a:cubicBezTo>
                  <a:cubicBezTo>
                    <a:pt x="10454" y="6627"/>
                    <a:pt x="10563" y="6579"/>
                    <a:pt x="10622" y="6446"/>
                  </a:cubicBezTo>
                  <a:cubicBezTo>
                    <a:pt x="10802" y="6302"/>
                    <a:pt x="10802" y="5870"/>
                    <a:pt x="10622" y="5545"/>
                  </a:cubicBezTo>
                  <a:cubicBezTo>
                    <a:pt x="10046" y="4213"/>
                    <a:pt x="9146" y="3169"/>
                    <a:pt x="8246" y="2269"/>
                  </a:cubicBezTo>
                  <a:cubicBezTo>
                    <a:pt x="7346" y="1513"/>
                    <a:pt x="6589" y="613"/>
                    <a:pt x="5689" y="144"/>
                  </a:cubicBezTo>
                  <a:cubicBezTo>
                    <a:pt x="5545" y="144"/>
                    <a:pt x="5401" y="0"/>
                    <a:pt x="5221"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125314" y="3991995"/>
            <a:ext cx="1656832" cy="1013032"/>
            <a:chOff x="3472050" y="3119850"/>
            <a:chExt cx="1762025" cy="1077350"/>
          </a:xfrm>
        </p:grpSpPr>
        <p:sp>
          <p:nvSpPr>
            <p:cNvPr id="142" name="Google Shape;142;p2"/>
            <p:cNvSpPr/>
            <p:nvPr/>
          </p:nvSpPr>
          <p:spPr>
            <a:xfrm>
              <a:off x="3835200" y="3168400"/>
              <a:ext cx="401500" cy="408325"/>
            </a:xfrm>
            <a:custGeom>
              <a:avLst/>
              <a:gdLst/>
              <a:ahLst/>
              <a:cxnLst/>
              <a:rect l="l" t="t" r="r" b="b"/>
              <a:pathLst>
                <a:path w="16060" h="16333" extrusionOk="0">
                  <a:moveTo>
                    <a:pt x="6983" y="0"/>
                  </a:moveTo>
                  <a:cubicBezTo>
                    <a:pt x="6445" y="0"/>
                    <a:pt x="5927" y="133"/>
                    <a:pt x="5545" y="454"/>
                  </a:cubicBezTo>
                  <a:cubicBezTo>
                    <a:pt x="4789" y="1210"/>
                    <a:pt x="4213" y="3154"/>
                    <a:pt x="3133" y="3587"/>
                  </a:cubicBezTo>
                  <a:cubicBezTo>
                    <a:pt x="2989" y="3635"/>
                    <a:pt x="2825" y="3651"/>
                    <a:pt x="2649" y="3651"/>
                  </a:cubicBezTo>
                  <a:cubicBezTo>
                    <a:pt x="2297" y="3651"/>
                    <a:pt x="1897" y="3587"/>
                    <a:pt x="1512" y="3587"/>
                  </a:cubicBezTo>
                  <a:cubicBezTo>
                    <a:pt x="1044" y="3587"/>
                    <a:pt x="288" y="3731"/>
                    <a:pt x="144" y="4199"/>
                  </a:cubicBezTo>
                  <a:cubicBezTo>
                    <a:pt x="0" y="4631"/>
                    <a:pt x="288" y="5243"/>
                    <a:pt x="612" y="5531"/>
                  </a:cubicBezTo>
                  <a:cubicBezTo>
                    <a:pt x="1044" y="5855"/>
                    <a:pt x="1512" y="5855"/>
                    <a:pt x="2089" y="5999"/>
                  </a:cubicBezTo>
                  <a:cubicBezTo>
                    <a:pt x="7202" y="7043"/>
                    <a:pt x="11702" y="11256"/>
                    <a:pt x="12891" y="16333"/>
                  </a:cubicBezTo>
                  <a:cubicBezTo>
                    <a:pt x="13791" y="15901"/>
                    <a:pt x="14547" y="15289"/>
                    <a:pt x="16059" y="14245"/>
                  </a:cubicBezTo>
                  <a:cubicBezTo>
                    <a:pt x="15591" y="8988"/>
                    <a:pt x="13935" y="4199"/>
                    <a:pt x="9002" y="598"/>
                  </a:cubicBezTo>
                  <a:cubicBezTo>
                    <a:pt x="8483" y="245"/>
                    <a:pt x="7714" y="0"/>
                    <a:pt x="6983"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543625" y="3345100"/>
              <a:ext cx="562625" cy="326150"/>
            </a:xfrm>
            <a:custGeom>
              <a:avLst/>
              <a:gdLst/>
              <a:ahLst/>
              <a:cxnLst/>
              <a:rect l="l" t="t" r="r" b="b"/>
              <a:pathLst>
                <a:path w="22505" h="13046" extrusionOk="0">
                  <a:moveTo>
                    <a:pt x="11879" y="0"/>
                  </a:moveTo>
                  <a:cubicBezTo>
                    <a:pt x="11288" y="0"/>
                    <a:pt x="10520" y="207"/>
                    <a:pt x="9470" y="731"/>
                  </a:cubicBezTo>
                  <a:cubicBezTo>
                    <a:pt x="7382" y="1776"/>
                    <a:pt x="3025" y="5088"/>
                    <a:pt x="1" y="9445"/>
                  </a:cubicBezTo>
                  <a:cubicBezTo>
                    <a:pt x="325" y="10921"/>
                    <a:pt x="1081" y="11533"/>
                    <a:pt x="1981" y="13046"/>
                  </a:cubicBezTo>
                  <a:cubicBezTo>
                    <a:pt x="5622" y="11564"/>
                    <a:pt x="9578" y="10836"/>
                    <a:pt x="13568" y="10836"/>
                  </a:cubicBezTo>
                  <a:cubicBezTo>
                    <a:pt x="15300" y="10836"/>
                    <a:pt x="17038" y="10973"/>
                    <a:pt x="18760" y="11245"/>
                  </a:cubicBezTo>
                  <a:cubicBezTo>
                    <a:pt x="19215" y="11299"/>
                    <a:pt x="19684" y="11352"/>
                    <a:pt x="20134" y="11352"/>
                  </a:cubicBezTo>
                  <a:cubicBezTo>
                    <a:pt x="20894" y="11352"/>
                    <a:pt x="21597" y="11199"/>
                    <a:pt x="22073" y="10633"/>
                  </a:cubicBezTo>
                  <a:cubicBezTo>
                    <a:pt x="22505" y="10165"/>
                    <a:pt x="22505" y="9445"/>
                    <a:pt x="22361" y="8833"/>
                  </a:cubicBezTo>
                  <a:cubicBezTo>
                    <a:pt x="21929" y="7033"/>
                    <a:pt x="20416" y="5520"/>
                    <a:pt x="18616" y="4764"/>
                  </a:cubicBezTo>
                  <a:cubicBezTo>
                    <a:pt x="17104" y="4332"/>
                    <a:pt x="15628" y="3288"/>
                    <a:pt x="14583" y="2064"/>
                  </a:cubicBezTo>
                  <a:cubicBezTo>
                    <a:pt x="13716" y="1222"/>
                    <a:pt x="13318" y="0"/>
                    <a:pt x="11879"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405000" y="3723300"/>
              <a:ext cx="506825" cy="431775"/>
            </a:xfrm>
            <a:custGeom>
              <a:avLst/>
              <a:gdLst/>
              <a:ahLst/>
              <a:cxnLst/>
              <a:rect l="l" t="t" r="r" b="b"/>
              <a:pathLst>
                <a:path w="20273" h="17271" extrusionOk="0">
                  <a:moveTo>
                    <a:pt x="2873" y="0"/>
                  </a:moveTo>
                  <a:cubicBezTo>
                    <a:pt x="1913" y="0"/>
                    <a:pt x="952" y="94"/>
                    <a:pt x="1" y="294"/>
                  </a:cubicBezTo>
                  <a:cubicBezTo>
                    <a:pt x="145" y="438"/>
                    <a:pt x="145" y="1050"/>
                    <a:pt x="469" y="1518"/>
                  </a:cubicBezTo>
                  <a:cubicBezTo>
                    <a:pt x="613" y="1950"/>
                    <a:pt x="1045" y="2238"/>
                    <a:pt x="1369" y="2563"/>
                  </a:cubicBezTo>
                  <a:cubicBezTo>
                    <a:pt x="4069" y="5407"/>
                    <a:pt x="6158" y="8864"/>
                    <a:pt x="7202" y="12608"/>
                  </a:cubicBezTo>
                  <a:cubicBezTo>
                    <a:pt x="7526" y="13653"/>
                    <a:pt x="7670" y="14697"/>
                    <a:pt x="8246" y="15597"/>
                  </a:cubicBezTo>
                  <a:cubicBezTo>
                    <a:pt x="8808" y="16555"/>
                    <a:pt x="9733" y="17271"/>
                    <a:pt x="10689" y="17271"/>
                  </a:cubicBezTo>
                  <a:cubicBezTo>
                    <a:pt x="10775" y="17271"/>
                    <a:pt x="10861" y="17265"/>
                    <a:pt x="10947" y="17253"/>
                  </a:cubicBezTo>
                  <a:cubicBezTo>
                    <a:pt x="12315" y="17109"/>
                    <a:pt x="13215" y="15741"/>
                    <a:pt x="14403" y="15165"/>
                  </a:cubicBezTo>
                  <a:cubicBezTo>
                    <a:pt x="15303" y="14697"/>
                    <a:pt x="16348" y="14553"/>
                    <a:pt x="17248" y="14409"/>
                  </a:cubicBezTo>
                  <a:cubicBezTo>
                    <a:pt x="18148" y="14265"/>
                    <a:pt x="19228" y="13797"/>
                    <a:pt x="19660" y="13041"/>
                  </a:cubicBezTo>
                  <a:cubicBezTo>
                    <a:pt x="20272" y="11852"/>
                    <a:pt x="19516" y="10340"/>
                    <a:pt x="18760" y="9296"/>
                  </a:cubicBezTo>
                  <a:cubicBezTo>
                    <a:pt x="16528" y="6307"/>
                    <a:pt x="13827" y="3751"/>
                    <a:pt x="10659" y="1950"/>
                  </a:cubicBezTo>
                  <a:cubicBezTo>
                    <a:pt x="8221" y="732"/>
                    <a:pt x="5549" y="0"/>
                    <a:pt x="2873"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561550" y="3581175"/>
              <a:ext cx="675150" cy="346400"/>
            </a:xfrm>
            <a:custGeom>
              <a:avLst/>
              <a:gdLst/>
              <a:ahLst/>
              <a:cxnLst/>
              <a:rect l="l" t="t" r="r" b="b"/>
              <a:pathLst>
                <a:path w="27006" h="13856" extrusionOk="0">
                  <a:moveTo>
                    <a:pt x="12994" y="1"/>
                  </a:moveTo>
                  <a:cubicBezTo>
                    <a:pt x="9388" y="1"/>
                    <a:pt x="5701" y="563"/>
                    <a:pt x="2557" y="1946"/>
                  </a:cubicBezTo>
                  <a:cubicBezTo>
                    <a:pt x="1332" y="2378"/>
                    <a:pt x="0" y="3279"/>
                    <a:pt x="288" y="4503"/>
                  </a:cubicBezTo>
                  <a:cubicBezTo>
                    <a:pt x="576" y="5979"/>
                    <a:pt x="2377" y="6123"/>
                    <a:pt x="3601" y="6879"/>
                  </a:cubicBezTo>
                  <a:cubicBezTo>
                    <a:pt x="4933" y="7779"/>
                    <a:pt x="5401" y="9580"/>
                    <a:pt x="5977" y="11092"/>
                  </a:cubicBezTo>
                  <a:cubicBezTo>
                    <a:pt x="6577" y="12292"/>
                    <a:pt x="7835" y="13855"/>
                    <a:pt x="9013" y="13855"/>
                  </a:cubicBezTo>
                  <a:cubicBezTo>
                    <a:pt x="9319" y="13855"/>
                    <a:pt x="9620" y="13750"/>
                    <a:pt x="9902" y="13505"/>
                  </a:cubicBezTo>
                  <a:cubicBezTo>
                    <a:pt x="16959" y="8248"/>
                    <a:pt x="20560" y="6447"/>
                    <a:pt x="26861" y="5979"/>
                  </a:cubicBezTo>
                  <a:cubicBezTo>
                    <a:pt x="27005" y="4323"/>
                    <a:pt x="25961" y="1946"/>
                    <a:pt x="24449" y="1946"/>
                  </a:cubicBezTo>
                  <a:cubicBezTo>
                    <a:pt x="21439" y="793"/>
                    <a:pt x="17273" y="1"/>
                    <a:pt x="12994"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120550" y="3119850"/>
              <a:ext cx="693150" cy="487500"/>
            </a:xfrm>
            <a:custGeom>
              <a:avLst/>
              <a:gdLst/>
              <a:ahLst/>
              <a:cxnLst/>
              <a:rect l="l" t="t" r="r" b="b"/>
              <a:pathLst>
                <a:path w="27726" h="19500" extrusionOk="0">
                  <a:moveTo>
                    <a:pt x="3574" y="1"/>
                  </a:moveTo>
                  <a:cubicBezTo>
                    <a:pt x="3134" y="1"/>
                    <a:pt x="2685" y="81"/>
                    <a:pt x="2233" y="272"/>
                  </a:cubicBezTo>
                  <a:cubicBezTo>
                    <a:pt x="576" y="1028"/>
                    <a:pt x="0" y="3296"/>
                    <a:pt x="432" y="5096"/>
                  </a:cubicBezTo>
                  <a:cubicBezTo>
                    <a:pt x="720" y="6897"/>
                    <a:pt x="3421" y="11542"/>
                    <a:pt x="3277" y="15574"/>
                  </a:cubicBezTo>
                  <a:cubicBezTo>
                    <a:pt x="7490" y="17087"/>
                    <a:pt x="13791" y="17555"/>
                    <a:pt x="16635" y="19499"/>
                  </a:cubicBezTo>
                  <a:cubicBezTo>
                    <a:pt x="21424" y="11974"/>
                    <a:pt x="23549" y="11542"/>
                    <a:pt x="25493" y="8985"/>
                  </a:cubicBezTo>
                  <a:cubicBezTo>
                    <a:pt x="27726" y="5853"/>
                    <a:pt x="25349" y="4196"/>
                    <a:pt x="22181" y="3440"/>
                  </a:cubicBezTo>
                  <a:cubicBezTo>
                    <a:pt x="21088" y="3129"/>
                    <a:pt x="19982" y="3033"/>
                    <a:pt x="18873" y="3033"/>
                  </a:cubicBezTo>
                  <a:cubicBezTo>
                    <a:pt x="17061" y="3033"/>
                    <a:pt x="15238" y="3290"/>
                    <a:pt x="13442" y="3290"/>
                  </a:cubicBezTo>
                  <a:cubicBezTo>
                    <a:pt x="12136" y="3290"/>
                    <a:pt x="10843" y="3154"/>
                    <a:pt x="9578" y="2684"/>
                  </a:cubicBezTo>
                  <a:cubicBezTo>
                    <a:pt x="8390" y="2072"/>
                    <a:pt x="7346" y="1352"/>
                    <a:pt x="6122" y="740"/>
                  </a:cubicBezTo>
                  <a:cubicBezTo>
                    <a:pt x="5326" y="330"/>
                    <a:pt x="4466" y="1"/>
                    <a:pt x="3574"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233075" y="3246300"/>
              <a:ext cx="374500" cy="316025"/>
            </a:xfrm>
            <a:custGeom>
              <a:avLst/>
              <a:gdLst/>
              <a:ahLst/>
              <a:cxnLst/>
              <a:rect l="l" t="t" r="r" b="b"/>
              <a:pathLst>
                <a:path w="14980" h="12641" extrusionOk="0">
                  <a:moveTo>
                    <a:pt x="7037" y="1"/>
                  </a:moveTo>
                  <a:cubicBezTo>
                    <a:pt x="6584" y="1"/>
                    <a:pt x="6244" y="259"/>
                    <a:pt x="5977" y="615"/>
                  </a:cubicBezTo>
                  <a:cubicBezTo>
                    <a:pt x="5689" y="1083"/>
                    <a:pt x="5545" y="1515"/>
                    <a:pt x="5401" y="1983"/>
                  </a:cubicBezTo>
                  <a:cubicBezTo>
                    <a:pt x="5077" y="3171"/>
                    <a:pt x="4933" y="4215"/>
                    <a:pt x="4645" y="5295"/>
                  </a:cubicBezTo>
                  <a:cubicBezTo>
                    <a:pt x="4501" y="5728"/>
                    <a:pt x="4501" y="6340"/>
                    <a:pt x="4033" y="6628"/>
                  </a:cubicBezTo>
                  <a:cubicBezTo>
                    <a:pt x="3824" y="6966"/>
                    <a:pt x="3446" y="7211"/>
                    <a:pt x="3089" y="7211"/>
                  </a:cubicBezTo>
                  <a:cubicBezTo>
                    <a:pt x="2953" y="7211"/>
                    <a:pt x="2820" y="7175"/>
                    <a:pt x="2701" y="7096"/>
                  </a:cubicBezTo>
                  <a:cubicBezTo>
                    <a:pt x="2089" y="6772"/>
                    <a:pt x="1945" y="6016"/>
                    <a:pt x="1945" y="5295"/>
                  </a:cubicBezTo>
                  <a:cubicBezTo>
                    <a:pt x="1811" y="4728"/>
                    <a:pt x="1398" y="3912"/>
                    <a:pt x="736" y="3912"/>
                  </a:cubicBezTo>
                  <a:cubicBezTo>
                    <a:pt x="684" y="3912"/>
                    <a:pt x="631" y="3917"/>
                    <a:pt x="576" y="3927"/>
                  </a:cubicBezTo>
                  <a:cubicBezTo>
                    <a:pt x="0" y="4215"/>
                    <a:pt x="0" y="5115"/>
                    <a:pt x="144" y="5728"/>
                  </a:cubicBezTo>
                  <a:cubicBezTo>
                    <a:pt x="432" y="7384"/>
                    <a:pt x="900" y="9040"/>
                    <a:pt x="1188" y="10696"/>
                  </a:cubicBezTo>
                  <a:cubicBezTo>
                    <a:pt x="3133" y="10840"/>
                    <a:pt x="5545" y="11273"/>
                    <a:pt x="7490" y="12173"/>
                  </a:cubicBezTo>
                  <a:cubicBezTo>
                    <a:pt x="8102" y="12497"/>
                    <a:pt x="8534" y="12641"/>
                    <a:pt x="9146" y="12641"/>
                  </a:cubicBezTo>
                  <a:cubicBezTo>
                    <a:pt x="9578" y="12497"/>
                    <a:pt x="9902" y="12173"/>
                    <a:pt x="10190" y="11885"/>
                  </a:cubicBezTo>
                  <a:cubicBezTo>
                    <a:pt x="11378" y="10516"/>
                    <a:pt x="12747" y="9328"/>
                    <a:pt x="14079" y="7996"/>
                  </a:cubicBezTo>
                  <a:cubicBezTo>
                    <a:pt x="14547" y="7528"/>
                    <a:pt x="14979" y="6772"/>
                    <a:pt x="14547" y="6340"/>
                  </a:cubicBezTo>
                  <a:cubicBezTo>
                    <a:pt x="14384" y="6177"/>
                    <a:pt x="14187" y="6110"/>
                    <a:pt x="13980" y="6110"/>
                  </a:cubicBezTo>
                  <a:cubicBezTo>
                    <a:pt x="13592" y="6110"/>
                    <a:pt x="13173" y="6346"/>
                    <a:pt x="12891" y="6628"/>
                  </a:cubicBezTo>
                  <a:cubicBezTo>
                    <a:pt x="12134" y="7240"/>
                    <a:pt x="11234" y="7996"/>
                    <a:pt x="10478" y="8572"/>
                  </a:cubicBezTo>
                  <a:cubicBezTo>
                    <a:pt x="10273" y="8802"/>
                    <a:pt x="9978" y="9015"/>
                    <a:pt x="9669" y="9015"/>
                  </a:cubicBezTo>
                  <a:cubicBezTo>
                    <a:pt x="9543" y="9015"/>
                    <a:pt x="9415" y="8979"/>
                    <a:pt x="9290" y="8896"/>
                  </a:cubicBezTo>
                  <a:cubicBezTo>
                    <a:pt x="9002" y="8572"/>
                    <a:pt x="9290" y="7996"/>
                    <a:pt x="9434" y="7528"/>
                  </a:cubicBezTo>
                  <a:cubicBezTo>
                    <a:pt x="10046" y="6628"/>
                    <a:pt x="10622" y="5872"/>
                    <a:pt x="11234" y="4971"/>
                  </a:cubicBezTo>
                  <a:cubicBezTo>
                    <a:pt x="11522" y="4395"/>
                    <a:pt x="11846" y="3495"/>
                    <a:pt x="11234" y="3027"/>
                  </a:cubicBezTo>
                  <a:cubicBezTo>
                    <a:pt x="11142" y="2983"/>
                    <a:pt x="11050" y="2964"/>
                    <a:pt x="10960" y="2964"/>
                  </a:cubicBezTo>
                  <a:cubicBezTo>
                    <a:pt x="10454" y="2964"/>
                    <a:pt x="9997" y="3582"/>
                    <a:pt x="9722" y="4071"/>
                  </a:cubicBezTo>
                  <a:cubicBezTo>
                    <a:pt x="9290" y="5115"/>
                    <a:pt x="8822" y="6016"/>
                    <a:pt x="8246" y="7096"/>
                  </a:cubicBezTo>
                  <a:cubicBezTo>
                    <a:pt x="8138" y="7418"/>
                    <a:pt x="7771" y="7840"/>
                    <a:pt x="7397" y="7840"/>
                  </a:cubicBezTo>
                  <a:cubicBezTo>
                    <a:pt x="7269" y="7840"/>
                    <a:pt x="7141" y="7791"/>
                    <a:pt x="7022" y="7672"/>
                  </a:cubicBezTo>
                  <a:cubicBezTo>
                    <a:pt x="6878" y="7528"/>
                    <a:pt x="6878" y="7240"/>
                    <a:pt x="7022" y="6916"/>
                  </a:cubicBezTo>
                  <a:cubicBezTo>
                    <a:pt x="7346" y="5439"/>
                    <a:pt x="7634" y="4071"/>
                    <a:pt x="8102" y="2595"/>
                  </a:cubicBezTo>
                  <a:cubicBezTo>
                    <a:pt x="8102" y="2127"/>
                    <a:pt x="8246" y="1695"/>
                    <a:pt x="8246" y="1083"/>
                  </a:cubicBezTo>
                  <a:cubicBezTo>
                    <a:pt x="8102" y="615"/>
                    <a:pt x="7778" y="182"/>
                    <a:pt x="7346" y="38"/>
                  </a:cubicBezTo>
                  <a:cubicBezTo>
                    <a:pt x="7237" y="13"/>
                    <a:pt x="7134" y="1"/>
                    <a:pt x="7037"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472050" y="3311325"/>
              <a:ext cx="738550" cy="344625"/>
            </a:xfrm>
            <a:custGeom>
              <a:avLst/>
              <a:gdLst/>
              <a:ahLst/>
              <a:cxnLst/>
              <a:rect l="l" t="t" r="r" b="b"/>
              <a:pathLst>
                <a:path w="29542" h="13785" extrusionOk="0">
                  <a:moveTo>
                    <a:pt x="13338" y="0"/>
                  </a:moveTo>
                  <a:cubicBezTo>
                    <a:pt x="11387" y="0"/>
                    <a:pt x="9464" y="507"/>
                    <a:pt x="7937" y="1794"/>
                  </a:cubicBezTo>
                  <a:cubicBezTo>
                    <a:pt x="6281" y="3127"/>
                    <a:pt x="5380" y="5395"/>
                    <a:pt x="3580" y="6583"/>
                  </a:cubicBezTo>
                  <a:cubicBezTo>
                    <a:pt x="2212" y="7339"/>
                    <a:pt x="880" y="8095"/>
                    <a:pt x="412" y="9572"/>
                  </a:cubicBezTo>
                  <a:cubicBezTo>
                    <a:pt x="1" y="10565"/>
                    <a:pt x="664" y="11851"/>
                    <a:pt x="2526" y="11851"/>
                  </a:cubicBezTo>
                  <a:cubicBezTo>
                    <a:pt x="2622" y="11851"/>
                    <a:pt x="2721" y="11847"/>
                    <a:pt x="2824" y="11840"/>
                  </a:cubicBezTo>
                  <a:cubicBezTo>
                    <a:pt x="6287" y="11518"/>
                    <a:pt x="10378" y="10659"/>
                    <a:pt x="15116" y="10659"/>
                  </a:cubicBezTo>
                  <a:cubicBezTo>
                    <a:pt x="19391" y="10659"/>
                    <a:pt x="24195" y="11359"/>
                    <a:pt x="29541" y="13785"/>
                  </a:cubicBezTo>
                  <a:cubicBezTo>
                    <a:pt x="28173" y="7483"/>
                    <a:pt x="23060" y="2370"/>
                    <a:pt x="17083" y="570"/>
                  </a:cubicBezTo>
                  <a:cubicBezTo>
                    <a:pt x="15890" y="215"/>
                    <a:pt x="14608" y="0"/>
                    <a:pt x="13338"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3819900" y="3404775"/>
              <a:ext cx="330375" cy="202575"/>
            </a:xfrm>
            <a:custGeom>
              <a:avLst/>
              <a:gdLst/>
              <a:ahLst/>
              <a:cxnLst/>
              <a:rect l="l" t="t" r="r" b="b"/>
              <a:pathLst>
                <a:path w="13215" h="8103" extrusionOk="0">
                  <a:moveTo>
                    <a:pt x="1044" y="1"/>
                  </a:moveTo>
                  <a:cubicBezTo>
                    <a:pt x="612" y="1"/>
                    <a:pt x="144" y="145"/>
                    <a:pt x="144" y="433"/>
                  </a:cubicBezTo>
                  <a:cubicBezTo>
                    <a:pt x="144" y="757"/>
                    <a:pt x="612" y="1045"/>
                    <a:pt x="1044" y="1189"/>
                  </a:cubicBezTo>
                  <a:cubicBezTo>
                    <a:pt x="3925" y="2233"/>
                    <a:pt x="6769" y="3457"/>
                    <a:pt x="9614" y="4501"/>
                  </a:cubicBezTo>
                  <a:cubicBezTo>
                    <a:pt x="6769" y="4033"/>
                    <a:pt x="4069" y="3601"/>
                    <a:pt x="1368" y="3277"/>
                  </a:cubicBezTo>
                  <a:cubicBezTo>
                    <a:pt x="1181" y="3220"/>
                    <a:pt x="977" y="3185"/>
                    <a:pt x="787" y="3185"/>
                  </a:cubicBezTo>
                  <a:cubicBezTo>
                    <a:pt x="503" y="3185"/>
                    <a:pt x="252" y="3263"/>
                    <a:pt x="144" y="3457"/>
                  </a:cubicBezTo>
                  <a:cubicBezTo>
                    <a:pt x="0" y="3745"/>
                    <a:pt x="324" y="4177"/>
                    <a:pt x="756" y="4357"/>
                  </a:cubicBezTo>
                  <a:cubicBezTo>
                    <a:pt x="1944" y="4934"/>
                    <a:pt x="3457" y="4934"/>
                    <a:pt x="4969" y="4934"/>
                  </a:cubicBezTo>
                  <a:cubicBezTo>
                    <a:pt x="6301" y="4934"/>
                    <a:pt x="9146" y="5546"/>
                    <a:pt x="8858" y="5978"/>
                  </a:cubicBezTo>
                  <a:cubicBezTo>
                    <a:pt x="8828" y="6044"/>
                    <a:pt x="8680" y="6071"/>
                    <a:pt x="8449" y="6071"/>
                  </a:cubicBezTo>
                  <a:cubicBezTo>
                    <a:pt x="7548" y="6071"/>
                    <a:pt x="5387" y="5660"/>
                    <a:pt x="4069" y="5546"/>
                  </a:cubicBezTo>
                  <a:cubicBezTo>
                    <a:pt x="3935" y="5486"/>
                    <a:pt x="3782" y="5451"/>
                    <a:pt x="3639" y="5451"/>
                  </a:cubicBezTo>
                  <a:cubicBezTo>
                    <a:pt x="3436" y="5451"/>
                    <a:pt x="3253" y="5521"/>
                    <a:pt x="3169" y="5690"/>
                  </a:cubicBezTo>
                  <a:cubicBezTo>
                    <a:pt x="2845" y="5978"/>
                    <a:pt x="3457" y="6302"/>
                    <a:pt x="3745" y="6446"/>
                  </a:cubicBezTo>
                  <a:cubicBezTo>
                    <a:pt x="5113" y="6734"/>
                    <a:pt x="6625" y="6734"/>
                    <a:pt x="7958" y="6734"/>
                  </a:cubicBezTo>
                  <a:cubicBezTo>
                    <a:pt x="9326" y="6878"/>
                    <a:pt x="10802" y="7202"/>
                    <a:pt x="11702" y="8102"/>
                  </a:cubicBezTo>
                  <a:cubicBezTo>
                    <a:pt x="12314" y="7202"/>
                    <a:pt x="12927" y="6158"/>
                    <a:pt x="13215" y="5258"/>
                  </a:cubicBezTo>
                  <a:cubicBezTo>
                    <a:pt x="12026" y="3889"/>
                    <a:pt x="10658" y="2701"/>
                    <a:pt x="9002" y="1657"/>
                  </a:cubicBezTo>
                  <a:cubicBezTo>
                    <a:pt x="8714" y="1333"/>
                    <a:pt x="8426" y="1189"/>
                    <a:pt x="7958" y="1189"/>
                  </a:cubicBezTo>
                  <a:cubicBezTo>
                    <a:pt x="7526" y="1333"/>
                    <a:pt x="7526" y="1945"/>
                    <a:pt x="7814" y="2233"/>
                  </a:cubicBezTo>
                  <a:cubicBezTo>
                    <a:pt x="8102" y="2557"/>
                    <a:pt x="8714" y="2701"/>
                    <a:pt x="9146" y="2845"/>
                  </a:cubicBezTo>
                  <a:cubicBezTo>
                    <a:pt x="9614" y="2989"/>
                    <a:pt x="10370" y="3601"/>
                    <a:pt x="9902" y="3745"/>
                  </a:cubicBezTo>
                  <a:cubicBezTo>
                    <a:pt x="9877" y="3749"/>
                    <a:pt x="9850" y="3751"/>
                    <a:pt x="9821" y="3751"/>
                  </a:cubicBezTo>
                  <a:cubicBezTo>
                    <a:pt x="8775" y="3751"/>
                    <a:pt x="4755" y="1304"/>
                    <a:pt x="2269" y="289"/>
                  </a:cubicBezTo>
                  <a:cubicBezTo>
                    <a:pt x="1800" y="145"/>
                    <a:pt x="1512" y="1"/>
                    <a:pt x="1044"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423900" y="3617975"/>
              <a:ext cx="810175" cy="397850"/>
            </a:xfrm>
            <a:custGeom>
              <a:avLst/>
              <a:gdLst/>
              <a:ahLst/>
              <a:cxnLst/>
              <a:rect l="l" t="t" r="r" b="b"/>
              <a:pathLst>
                <a:path w="32407" h="15914" extrusionOk="0">
                  <a:moveTo>
                    <a:pt x="16038" y="0"/>
                  </a:moveTo>
                  <a:cubicBezTo>
                    <a:pt x="10293" y="0"/>
                    <a:pt x="4625" y="1585"/>
                    <a:pt x="1" y="4831"/>
                  </a:cubicBezTo>
                  <a:cubicBezTo>
                    <a:pt x="6914" y="4831"/>
                    <a:pt x="13791" y="7676"/>
                    <a:pt x="18760" y="12609"/>
                  </a:cubicBezTo>
                  <a:cubicBezTo>
                    <a:pt x="19804" y="13653"/>
                    <a:pt x="20849" y="15021"/>
                    <a:pt x="22361" y="15633"/>
                  </a:cubicBezTo>
                  <a:cubicBezTo>
                    <a:pt x="22788" y="15818"/>
                    <a:pt x="23296" y="15914"/>
                    <a:pt x="23809" y="15914"/>
                  </a:cubicBezTo>
                  <a:cubicBezTo>
                    <a:pt x="24896" y="15914"/>
                    <a:pt x="26002" y="15483"/>
                    <a:pt x="26394" y="14553"/>
                  </a:cubicBezTo>
                  <a:cubicBezTo>
                    <a:pt x="27006" y="13653"/>
                    <a:pt x="26862" y="12465"/>
                    <a:pt x="27474" y="11564"/>
                  </a:cubicBezTo>
                  <a:cubicBezTo>
                    <a:pt x="28194" y="10664"/>
                    <a:pt x="29706" y="10664"/>
                    <a:pt x="30606" y="10052"/>
                  </a:cubicBezTo>
                  <a:cubicBezTo>
                    <a:pt x="32263" y="9008"/>
                    <a:pt x="32407" y="6451"/>
                    <a:pt x="31363" y="4831"/>
                  </a:cubicBezTo>
                  <a:cubicBezTo>
                    <a:pt x="30318" y="3319"/>
                    <a:pt x="28374" y="2419"/>
                    <a:pt x="26574" y="1807"/>
                  </a:cubicBezTo>
                  <a:cubicBezTo>
                    <a:pt x="23185" y="608"/>
                    <a:pt x="19597" y="0"/>
                    <a:pt x="16038"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4529225" y="3648725"/>
              <a:ext cx="333975" cy="138650"/>
            </a:xfrm>
            <a:custGeom>
              <a:avLst/>
              <a:gdLst/>
              <a:ahLst/>
              <a:cxnLst/>
              <a:rect l="l" t="t" r="r" b="b"/>
              <a:pathLst>
                <a:path w="13359" h="5546" extrusionOk="0">
                  <a:moveTo>
                    <a:pt x="6734" y="0"/>
                  </a:moveTo>
                  <a:cubicBezTo>
                    <a:pt x="4933" y="145"/>
                    <a:pt x="3133" y="577"/>
                    <a:pt x="1333" y="1189"/>
                  </a:cubicBezTo>
                  <a:cubicBezTo>
                    <a:pt x="757" y="1333"/>
                    <a:pt x="433" y="2089"/>
                    <a:pt x="0" y="2377"/>
                  </a:cubicBezTo>
                  <a:cubicBezTo>
                    <a:pt x="2377" y="2845"/>
                    <a:pt x="4645" y="3745"/>
                    <a:pt x="6734" y="5077"/>
                  </a:cubicBezTo>
                  <a:cubicBezTo>
                    <a:pt x="7058" y="5221"/>
                    <a:pt x="7346" y="5402"/>
                    <a:pt x="7634" y="5546"/>
                  </a:cubicBezTo>
                  <a:cubicBezTo>
                    <a:pt x="7958" y="5546"/>
                    <a:pt x="8390" y="5221"/>
                    <a:pt x="8246" y="4933"/>
                  </a:cubicBezTo>
                  <a:cubicBezTo>
                    <a:pt x="8246" y="4645"/>
                    <a:pt x="7958" y="4501"/>
                    <a:pt x="7634" y="4501"/>
                  </a:cubicBezTo>
                  <a:cubicBezTo>
                    <a:pt x="6590" y="4033"/>
                    <a:pt x="4501" y="3421"/>
                    <a:pt x="4357" y="3133"/>
                  </a:cubicBezTo>
                  <a:cubicBezTo>
                    <a:pt x="4357" y="3053"/>
                    <a:pt x="4470" y="3019"/>
                    <a:pt x="4664" y="3019"/>
                  </a:cubicBezTo>
                  <a:cubicBezTo>
                    <a:pt x="5516" y="3019"/>
                    <a:pt x="7941" y="3681"/>
                    <a:pt x="9290" y="4033"/>
                  </a:cubicBezTo>
                  <a:cubicBezTo>
                    <a:pt x="9578" y="4177"/>
                    <a:pt x="10046" y="4177"/>
                    <a:pt x="10334" y="4177"/>
                  </a:cubicBezTo>
                  <a:cubicBezTo>
                    <a:pt x="10658" y="4033"/>
                    <a:pt x="10947" y="3889"/>
                    <a:pt x="10802" y="3601"/>
                  </a:cubicBezTo>
                  <a:cubicBezTo>
                    <a:pt x="10802" y="3277"/>
                    <a:pt x="10334" y="2989"/>
                    <a:pt x="10046" y="2989"/>
                  </a:cubicBezTo>
                  <a:cubicBezTo>
                    <a:pt x="8390" y="2521"/>
                    <a:pt x="5077" y="2377"/>
                    <a:pt x="5077" y="2089"/>
                  </a:cubicBezTo>
                  <a:cubicBezTo>
                    <a:pt x="5077" y="2047"/>
                    <a:pt x="5185" y="2030"/>
                    <a:pt x="5376" y="2030"/>
                  </a:cubicBezTo>
                  <a:cubicBezTo>
                    <a:pt x="6153" y="2030"/>
                    <a:pt x="8305" y="2307"/>
                    <a:pt x="10203" y="2307"/>
                  </a:cubicBezTo>
                  <a:cubicBezTo>
                    <a:pt x="11056" y="2307"/>
                    <a:pt x="11857" y="2251"/>
                    <a:pt x="12459" y="2089"/>
                  </a:cubicBezTo>
                  <a:cubicBezTo>
                    <a:pt x="12747" y="2089"/>
                    <a:pt x="13179" y="1945"/>
                    <a:pt x="13179" y="1621"/>
                  </a:cubicBezTo>
                  <a:cubicBezTo>
                    <a:pt x="13359" y="1189"/>
                    <a:pt x="12747" y="901"/>
                    <a:pt x="12279" y="721"/>
                  </a:cubicBezTo>
                  <a:cubicBezTo>
                    <a:pt x="11867" y="633"/>
                    <a:pt x="11400" y="597"/>
                    <a:pt x="10903" y="597"/>
                  </a:cubicBezTo>
                  <a:cubicBezTo>
                    <a:pt x="8661" y="597"/>
                    <a:pt x="5800" y="1327"/>
                    <a:pt x="4586" y="1327"/>
                  </a:cubicBezTo>
                  <a:cubicBezTo>
                    <a:pt x="4302" y="1327"/>
                    <a:pt x="4108" y="1287"/>
                    <a:pt x="4033" y="1189"/>
                  </a:cubicBezTo>
                  <a:cubicBezTo>
                    <a:pt x="3745" y="721"/>
                    <a:pt x="7346" y="721"/>
                    <a:pt x="7634" y="289"/>
                  </a:cubicBezTo>
                  <a:cubicBezTo>
                    <a:pt x="7634" y="0"/>
                    <a:pt x="7058" y="0"/>
                    <a:pt x="6734"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4098050" y="3469625"/>
              <a:ext cx="513125" cy="273275"/>
            </a:xfrm>
            <a:custGeom>
              <a:avLst/>
              <a:gdLst/>
              <a:ahLst/>
              <a:cxnLst/>
              <a:rect l="l" t="t" r="r" b="b"/>
              <a:pathLst>
                <a:path w="20525" h="10931" extrusionOk="0">
                  <a:moveTo>
                    <a:pt x="8640" y="1"/>
                  </a:moveTo>
                  <a:cubicBezTo>
                    <a:pt x="4374" y="1"/>
                    <a:pt x="944" y="2056"/>
                    <a:pt x="432" y="4464"/>
                  </a:cubicBezTo>
                  <a:cubicBezTo>
                    <a:pt x="0" y="7309"/>
                    <a:pt x="3889" y="9541"/>
                    <a:pt x="9290" y="10441"/>
                  </a:cubicBezTo>
                  <a:cubicBezTo>
                    <a:pt x="10951" y="10762"/>
                    <a:pt x="12554" y="10930"/>
                    <a:pt x="13991" y="10930"/>
                  </a:cubicBezTo>
                  <a:cubicBezTo>
                    <a:pt x="17228" y="10930"/>
                    <a:pt x="19624" y="10079"/>
                    <a:pt x="19948" y="8209"/>
                  </a:cubicBezTo>
                  <a:cubicBezTo>
                    <a:pt x="20524" y="5364"/>
                    <a:pt x="16635" y="1295"/>
                    <a:pt x="11234" y="251"/>
                  </a:cubicBezTo>
                  <a:cubicBezTo>
                    <a:pt x="10348" y="80"/>
                    <a:pt x="9478" y="1"/>
                    <a:pt x="8640"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169150" y="3490550"/>
              <a:ext cx="284475" cy="77500"/>
            </a:xfrm>
            <a:custGeom>
              <a:avLst/>
              <a:gdLst/>
              <a:ahLst/>
              <a:cxnLst/>
              <a:rect l="l" t="t" r="r" b="b"/>
              <a:pathLst>
                <a:path w="11379" h="3100" extrusionOk="0">
                  <a:moveTo>
                    <a:pt x="5528" y="1"/>
                  </a:moveTo>
                  <a:cubicBezTo>
                    <a:pt x="4197" y="1"/>
                    <a:pt x="2871" y="239"/>
                    <a:pt x="1657" y="746"/>
                  </a:cubicBezTo>
                  <a:cubicBezTo>
                    <a:pt x="1189" y="926"/>
                    <a:pt x="757" y="1215"/>
                    <a:pt x="433" y="1503"/>
                  </a:cubicBezTo>
                  <a:cubicBezTo>
                    <a:pt x="145" y="1827"/>
                    <a:pt x="1" y="2403"/>
                    <a:pt x="289" y="2871"/>
                  </a:cubicBezTo>
                  <a:cubicBezTo>
                    <a:pt x="472" y="3040"/>
                    <a:pt x="723" y="3099"/>
                    <a:pt x="994" y="3099"/>
                  </a:cubicBezTo>
                  <a:cubicBezTo>
                    <a:pt x="1413" y="3099"/>
                    <a:pt x="1883" y="2958"/>
                    <a:pt x="2233" y="2871"/>
                  </a:cubicBezTo>
                  <a:cubicBezTo>
                    <a:pt x="3351" y="2473"/>
                    <a:pt x="4500" y="2284"/>
                    <a:pt x="5641" y="2284"/>
                  </a:cubicBezTo>
                  <a:cubicBezTo>
                    <a:pt x="6668" y="2284"/>
                    <a:pt x="7689" y="2437"/>
                    <a:pt x="8678" y="2727"/>
                  </a:cubicBezTo>
                  <a:cubicBezTo>
                    <a:pt x="9146" y="2871"/>
                    <a:pt x="9579" y="3015"/>
                    <a:pt x="10047" y="3015"/>
                  </a:cubicBezTo>
                  <a:cubicBezTo>
                    <a:pt x="10659" y="3015"/>
                    <a:pt x="11091" y="2871"/>
                    <a:pt x="11235" y="2403"/>
                  </a:cubicBezTo>
                  <a:cubicBezTo>
                    <a:pt x="11379" y="1971"/>
                    <a:pt x="10947" y="1359"/>
                    <a:pt x="10659" y="1215"/>
                  </a:cubicBezTo>
                  <a:cubicBezTo>
                    <a:pt x="9111" y="430"/>
                    <a:pt x="7315" y="1"/>
                    <a:pt x="5528"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3835200" y="3671225"/>
              <a:ext cx="727350" cy="525975"/>
            </a:xfrm>
            <a:custGeom>
              <a:avLst/>
              <a:gdLst/>
              <a:ahLst/>
              <a:cxnLst/>
              <a:rect l="l" t="t" r="r" b="b"/>
              <a:pathLst>
                <a:path w="29094" h="21039" extrusionOk="0">
                  <a:moveTo>
                    <a:pt x="16491" y="1"/>
                  </a:moveTo>
                  <a:cubicBezTo>
                    <a:pt x="15591" y="1"/>
                    <a:pt x="14835" y="145"/>
                    <a:pt x="14403" y="433"/>
                  </a:cubicBezTo>
                  <a:cubicBezTo>
                    <a:pt x="11414" y="1801"/>
                    <a:pt x="5833" y="4177"/>
                    <a:pt x="2233" y="8534"/>
                  </a:cubicBezTo>
                  <a:cubicBezTo>
                    <a:pt x="900" y="10047"/>
                    <a:pt x="0" y="12423"/>
                    <a:pt x="1188" y="14223"/>
                  </a:cubicBezTo>
                  <a:cubicBezTo>
                    <a:pt x="1945" y="15304"/>
                    <a:pt x="3313" y="15592"/>
                    <a:pt x="4645" y="15736"/>
                  </a:cubicBezTo>
                  <a:cubicBezTo>
                    <a:pt x="5833" y="15736"/>
                    <a:pt x="7202" y="15448"/>
                    <a:pt x="8390" y="15448"/>
                  </a:cubicBezTo>
                  <a:cubicBezTo>
                    <a:pt x="11558" y="15592"/>
                    <a:pt x="14259" y="17680"/>
                    <a:pt x="16959" y="19192"/>
                  </a:cubicBezTo>
                  <a:cubicBezTo>
                    <a:pt x="18733" y="20185"/>
                    <a:pt x="20832" y="21039"/>
                    <a:pt x="22829" y="21039"/>
                  </a:cubicBezTo>
                  <a:cubicBezTo>
                    <a:pt x="23873" y="21039"/>
                    <a:pt x="24890" y="20805"/>
                    <a:pt x="25817" y="20236"/>
                  </a:cubicBezTo>
                  <a:cubicBezTo>
                    <a:pt x="27617" y="19192"/>
                    <a:pt x="28518" y="17248"/>
                    <a:pt x="28806" y="15304"/>
                  </a:cubicBezTo>
                  <a:cubicBezTo>
                    <a:pt x="29094" y="12891"/>
                    <a:pt x="26717" y="6122"/>
                    <a:pt x="23549" y="2377"/>
                  </a:cubicBezTo>
                  <a:cubicBezTo>
                    <a:pt x="22937" y="1801"/>
                    <a:pt x="21892" y="1189"/>
                    <a:pt x="20848" y="721"/>
                  </a:cubicBezTo>
                  <a:cubicBezTo>
                    <a:pt x="19516" y="289"/>
                    <a:pt x="17860" y="1"/>
                    <a:pt x="16491"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4082750" y="3671225"/>
              <a:ext cx="367275" cy="345500"/>
            </a:xfrm>
            <a:custGeom>
              <a:avLst/>
              <a:gdLst/>
              <a:ahLst/>
              <a:cxnLst/>
              <a:rect l="l" t="t" r="r" b="b"/>
              <a:pathLst>
                <a:path w="14691" h="13820" extrusionOk="0">
                  <a:moveTo>
                    <a:pt x="6589" y="1"/>
                  </a:moveTo>
                  <a:cubicBezTo>
                    <a:pt x="4501" y="1333"/>
                    <a:pt x="2557" y="2701"/>
                    <a:pt x="756" y="4502"/>
                  </a:cubicBezTo>
                  <a:cubicBezTo>
                    <a:pt x="432" y="4646"/>
                    <a:pt x="288" y="4934"/>
                    <a:pt x="144" y="5222"/>
                  </a:cubicBezTo>
                  <a:cubicBezTo>
                    <a:pt x="0" y="5546"/>
                    <a:pt x="0" y="5978"/>
                    <a:pt x="144" y="6302"/>
                  </a:cubicBezTo>
                  <a:cubicBezTo>
                    <a:pt x="274" y="6497"/>
                    <a:pt x="470" y="6575"/>
                    <a:pt x="689" y="6575"/>
                  </a:cubicBezTo>
                  <a:cubicBezTo>
                    <a:pt x="955" y="6575"/>
                    <a:pt x="1256" y="6460"/>
                    <a:pt x="1512" y="6302"/>
                  </a:cubicBezTo>
                  <a:cubicBezTo>
                    <a:pt x="2845" y="5546"/>
                    <a:pt x="4933" y="2701"/>
                    <a:pt x="5689" y="2377"/>
                  </a:cubicBezTo>
                  <a:cubicBezTo>
                    <a:pt x="5707" y="2359"/>
                    <a:pt x="5726" y="2351"/>
                    <a:pt x="5745" y="2351"/>
                  </a:cubicBezTo>
                  <a:cubicBezTo>
                    <a:pt x="5873" y="2351"/>
                    <a:pt x="5991" y="2756"/>
                    <a:pt x="5833" y="3133"/>
                  </a:cubicBezTo>
                  <a:cubicBezTo>
                    <a:pt x="5833" y="4502"/>
                    <a:pt x="3133" y="8534"/>
                    <a:pt x="2701" y="11703"/>
                  </a:cubicBezTo>
                  <a:cubicBezTo>
                    <a:pt x="2557" y="12423"/>
                    <a:pt x="2557" y="13503"/>
                    <a:pt x="3133" y="13791"/>
                  </a:cubicBezTo>
                  <a:cubicBezTo>
                    <a:pt x="3195" y="13810"/>
                    <a:pt x="3257" y="13819"/>
                    <a:pt x="3318" y="13819"/>
                  </a:cubicBezTo>
                  <a:cubicBezTo>
                    <a:pt x="3717" y="13819"/>
                    <a:pt x="4095" y="13441"/>
                    <a:pt x="4501" y="13035"/>
                  </a:cubicBezTo>
                  <a:cubicBezTo>
                    <a:pt x="6157" y="10803"/>
                    <a:pt x="6013" y="7202"/>
                    <a:pt x="6733" y="4177"/>
                  </a:cubicBezTo>
                  <a:cubicBezTo>
                    <a:pt x="6913" y="3745"/>
                    <a:pt x="7201" y="3133"/>
                    <a:pt x="7634" y="2989"/>
                  </a:cubicBezTo>
                  <a:cubicBezTo>
                    <a:pt x="8246" y="2989"/>
                    <a:pt x="8714" y="3889"/>
                    <a:pt x="8534" y="4646"/>
                  </a:cubicBezTo>
                  <a:cubicBezTo>
                    <a:pt x="8534" y="5402"/>
                    <a:pt x="8102" y="5978"/>
                    <a:pt x="8102" y="6734"/>
                  </a:cubicBezTo>
                  <a:cubicBezTo>
                    <a:pt x="7958" y="7346"/>
                    <a:pt x="8102" y="8102"/>
                    <a:pt x="8534" y="8246"/>
                  </a:cubicBezTo>
                  <a:cubicBezTo>
                    <a:pt x="8625" y="8289"/>
                    <a:pt x="8713" y="8309"/>
                    <a:pt x="8797" y="8309"/>
                  </a:cubicBezTo>
                  <a:cubicBezTo>
                    <a:pt x="9278" y="8309"/>
                    <a:pt x="9635" y="7665"/>
                    <a:pt x="9758" y="7022"/>
                  </a:cubicBezTo>
                  <a:cubicBezTo>
                    <a:pt x="9758" y="6302"/>
                    <a:pt x="9614" y="5546"/>
                    <a:pt x="9614" y="4790"/>
                  </a:cubicBezTo>
                  <a:cubicBezTo>
                    <a:pt x="9614" y="4240"/>
                    <a:pt x="9962" y="3574"/>
                    <a:pt x="10372" y="3574"/>
                  </a:cubicBezTo>
                  <a:cubicBezTo>
                    <a:pt x="10419" y="3574"/>
                    <a:pt x="10466" y="3583"/>
                    <a:pt x="10514" y="3601"/>
                  </a:cubicBezTo>
                  <a:cubicBezTo>
                    <a:pt x="10802" y="3745"/>
                    <a:pt x="10946" y="4177"/>
                    <a:pt x="11090" y="4502"/>
                  </a:cubicBezTo>
                  <a:cubicBezTo>
                    <a:pt x="11846" y="6446"/>
                    <a:pt x="12314" y="8678"/>
                    <a:pt x="12458" y="10803"/>
                  </a:cubicBezTo>
                  <a:cubicBezTo>
                    <a:pt x="12602" y="11235"/>
                    <a:pt x="12602" y="11847"/>
                    <a:pt x="12746" y="12135"/>
                  </a:cubicBezTo>
                  <a:cubicBezTo>
                    <a:pt x="12984" y="12521"/>
                    <a:pt x="13344" y="12784"/>
                    <a:pt x="13624" y="12784"/>
                  </a:cubicBezTo>
                  <a:cubicBezTo>
                    <a:pt x="13684" y="12784"/>
                    <a:pt x="13740" y="12772"/>
                    <a:pt x="13791" y="12747"/>
                  </a:cubicBezTo>
                  <a:cubicBezTo>
                    <a:pt x="14259" y="12603"/>
                    <a:pt x="14403" y="11991"/>
                    <a:pt x="14403" y="11523"/>
                  </a:cubicBezTo>
                  <a:cubicBezTo>
                    <a:pt x="14691" y="9434"/>
                    <a:pt x="13935" y="7490"/>
                    <a:pt x="13359" y="5546"/>
                  </a:cubicBezTo>
                  <a:cubicBezTo>
                    <a:pt x="12891" y="4033"/>
                    <a:pt x="12314" y="2521"/>
                    <a:pt x="11414" y="1333"/>
                  </a:cubicBezTo>
                  <a:cubicBezTo>
                    <a:pt x="11234" y="1189"/>
                    <a:pt x="11090" y="901"/>
                    <a:pt x="10946" y="721"/>
                  </a:cubicBezTo>
                  <a:cubicBezTo>
                    <a:pt x="9614" y="289"/>
                    <a:pt x="7958" y="1"/>
                    <a:pt x="658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2"/>
          <p:cNvGrpSpPr/>
          <p:nvPr/>
        </p:nvGrpSpPr>
        <p:grpSpPr>
          <a:xfrm>
            <a:off x="5761456" y="4562475"/>
            <a:ext cx="689274" cy="452031"/>
            <a:chOff x="2998925" y="1123600"/>
            <a:chExt cx="1154950" cy="757425"/>
          </a:xfrm>
        </p:grpSpPr>
        <p:sp>
          <p:nvSpPr>
            <p:cNvPr id="157" name="Google Shape;157;p2"/>
            <p:cNvSpPr/>
            <p:nvPr/>
          </p:nvSpPr>
          <p:spPr>
            <a:xfrm>
              <a:off x="3133950" y="1299275"/>
              <a:ext cx="318700" cy="211575"/>
            </a:xfrm>
            <a:custGeom>
              <a:avLst/>
              <a:gdLst/>
              <a:ahLst/>
              <a:cxnLst/>
              <a:rect l="l" t="t" r="r" b="b"/>
              <a:pathLst>
                <a:path w="12748" h="8463" extrusionOk="0">
                  <a:moveTo>
                    <a:pt x="3963" y="1"/>
                  </a:moveTo>
                  <a:cubicBezTo>
                    <a:pt x="3276" y="1"/>
                    <a:pt x="2504" y="306"/>
                    <a:pt x="2233" y="937"/>
                  </a:cubicBezTo>
                  <a:cubicBezTo>
                    <a:pt x="1945" y="1693"/>
                    <a:pt x="2089" y="3061"/>
                    <a:pt x="1657" y="3637"/>
                  </a:cubicBezTo>
                  <a:cubicBezTo>
                    <a:pt x="1477" y="3781"/>
                    <a:pt x="1045" y="3961"/>
                    <a:pt x="757" y="4105"/>
                  </a:cubicBezTo>
                  <a:cubicBezTo>
                    <a:pt x="433" y="4250"/>
                    <a:pt x="1" y="4538"/>
                    <a:pt x="1" y="4862"/>
                  </a:cubicBezTo>
                  <a:cubicBezTo>
                    <a:pt x="1" y="5294"/>
                    <a:pt x="433" y="5438"/>
                    <a:pt x="757" y="5582"/>
                  </a:cubicBezTo>
                  <a:cubicBezTo>
                    <a:pt x="1045" y="5582"/>
                    <a:pt x="1333" y="5438"/>
                    <a:pt x="1657" y="5438"/>
                  </a:cubicBezTo>
                  <a:cubicBezTo>
                    <a:pt x="2446" y="5240"/>
                    <a:pt x="3250" y="5145"/>
                    <a:pt x="4048" y="5145"/>
                  </a:cubicBezTo>
                  <a:cubicBezTo>
                    <a:pt x="6892" y="5145"/>
                    <a:pt x="9675" y="6354"/>
                    <a:pt x="11559" y="8462"/>
                  </a:cubicBezTo>
                  <a:cubicBezTo>
                    <a:pt x="11847" y="7994"/>
                    <a:pt x="12135" y="7382"/>
                    <a:pt x="12747" y="6338"/>
                  </a:cubicBezTo>
                  <a:cubicBezTo>
                    <a:pt x="10947" y="3205"/>
                    <a:pt x="8390" y="793"/>
                    <a:pt x="4358" y="37"/>
                  </a:cubicBezTo>
                  <a:cubicBezTo>
                    <a:pt x="4233" y="13"/>
                    <a:pt x="4100" y="1"/>
                    <a:pt x="396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658750" y="1160575"/>
              <a:ext cx="344800" cy="278250"/>
            </a:xfrm>
            <a:custGeom>
              <a:avLst/>
              <a:gdLst/>
              <a:ahLst/>
              <a:cxnLst/>
              <a:rect l="l" t="t" r="r" b="b"/>
              <a:pathLst>
                <a:path w="13792" h="11130" extrusionOk="0">
                  <a:moveTo>
                    <a:pt x="4990" y="1"/>
                  </a:moveTo>
                  <a:cubicBezTo>
                    <a:pt x="4463" y="1"/>
                    <a:pt x="3844" y="331"/>
                    <a:pt x="2989" y="1408"/>
                  </a:cubicBezTo>
                  <a:cubicBezTo>
                    <a:pt x="2089" y="2596"/>
                    <a:pt x="469" y="5909"/>
                    <a:pt x="1" y="9509"/>
                  </a:cubicBezTo>
                  <a:cubicBezTo>
                    <a:pt x="613" y="10230"/>
                    <a:pt x="1189" y="10554"/>
                    <a:pt x="2269" y="11130"/>
                  </a:cubicBezTo>
                  <a:cubicBezTo>
                    <a:pt x="4790" y="8285"/>
                    <a:pt x="8246" y="6053"/>
                    <a:pt x="11847" y="5009"/>
                  </a:cubicBezTo>
                  <a:cubicBezTo>
                    <a:pt x="12747" y="4685"/>
                    <a:pt x="13647" y="4397"/>
                    <a:pt x="13791" y="3640"/>
                  </a:cubicBezTo>
                  <a:cubicBezTo>
                    <a:pt x="13791" y="3208"/>
                    <a:pt x="13647" y="2740"/>
                    <a:pt x="13359" y="2452"/>
                  </a:cubicBezTo>
                  <a:cubicBezTo>
                    <a:pt x="12693" y="1531"/>
                    <a:pt x="11578" y="1058"/>
                    <a:pt x="10385" y="1058"/>
                  </a:cubicBezTo>
                  <a:cubicBezTo>
                    <a:pt x="10225" y="1058"/>
                    <a:pt x="10064" y="1067"/>
                    <a:pt x="9903" y="1084"/>
                  </a:cubicBezTo>
                  <a:cubicBezTo>
                    <a:pt x="9711" y="1110"/>
                    <a:pt x="9509" y="1122"/>
                    <a:pt x="9300" y="1122"/>
                  </a:cubicBezTo>
                  <a:cubicBezTo>
                    <a:pt x="8372" y="1122"/>
                    <a:pt x="7325" y="887"/>
                    <a:pt x="6590" y="652"/>
                  </a:cubicBezTo>
                  <a:cubicBezTo>
                    <a:pt x="6041" y="406"/>
                    <a:pt x="5572" y="1"/>
                    <a:pt x="499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617350" y="1476625"/>
              <a:ext cx="394300" cy="239450"/>
            </a:xfrm>
            <a:custGeom>
              <a:avLst/>
              <a:gdLst/>
              <a:ahLst/>
              <a:cxnLst/>
              <a:rect l="l" t="t" r="r" b="b"/>
              <a:pathLst>
                <a:path w="15772" h="9578" extrusionOk="0">
                  <a:moveTo>
                    <a:pt x="7058" y="0"/>
                  </a:moveTo>
                  <a:cubicBezTo>
                    <a:pt x="4501" y="0"/>
                    <a:pt x="1945" y="612"/>
                    <a:pt x="1" y="2268"/>
                  </a:cubicBezTo>
                  <a:cubicBezTo>
                    <a:pt x="145" y="2268"/>
                    <a:pt x="325" y="2557"/>
                    <a:pt x="613" y="2845"/>
                  </a:cubicBezTo>
                  <a:cubicBezTo>
                    <a:pt x="901" y="2989"/>
                    <a:pt x="1225" y="3169"/>
                    <a:pt x="1513" y="3169"/>
                  </a:cubicBezTo>
                  <a:cubicBezTo>
                    <a:pt x="4069" y="4069"/>
                    <a:pt x="6302" y="5545"/>
                    <a:pt x="8102" y="7489"/>
                  </a:cubicBezTo>
                  <a:cubicBezTo>
                    <a:pt x="8570" y="8102"/>
                    <a:pt x="9002" y="8714"/>
                    <a:pt x="9758" y="9146"/>
                  </a:cubicBezTo>
                  <a:cubicBezTo>
                    <a:pt x="10110" y="9415"/>
                    <a:pt x="10558" y="9577"/>
                    <a:pt x="10984" y="9577"/>
                  </a:cubicBezTo>
                  <a:cubicBezTo>
                    <a:pt x="11299" y="9577"/>
                    <a:pt x="11602" y="9489"/>
                    <a:pt x="11847" y="9290"/>
                  </a:cubicBezTo>
                  <a:cubicBezTo>
                    <a:pt x="12603" y="8714"/>
                    <a:pt x="12747" y="7670"/>
                    <a:pt x="13359" y="6913"/>
                  </a:cubicBezTo>
                  <a:cubicBezTo>
                    <a:pt x="13647" y="6445"/>
                    <a:pt x="14259" y="6013"/>
                    <a:pt x="14871" y="5689"/>
                  </a:cubicBezTo>
                  <a:cubicBezTo>
                    <a:pt x="15303" y="5257"/>
                    <a:pt x="15772" y="4645"/>
                    <a:pt x="15772" y="4069"/>
                  </a:cubicBezTo>
                  <a:cubicBezTo>
                    <a:pt x="15772" y="3169"/>
                    <a:pt x="15015" y="2557"/>
                    <a:pt x="14115" y="2088"/>
                  </a:cubicBezTo>
                  <a:cubicBezTo>
                    <a:pt x="12027" y="900"/>
                    <a:pt x="9470" y="144"/>
                    <a:pt x="705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085350" y="1537725"/>
              <a:ext cx="427600" cy="301150"/>
            </a:xfrm>
            <a:custGeom>
              <a:avLst/>
              <a:gdLst/>
              <a:ahLst/>
              <a:cxnLst/>
              <a:rect l="l" t="t" r="r" b="b"/>
              <a:pathLst>
                <a:path w="17104" h="12046" extrusionOk="0">
                  <a:moveTo>
                    <a:pt x="14888" y="0"/>
                  </a:moveTo>
                  <a:cubicBezTo>
                    <a:pt x="14716" y="0"/>
                    <a:pt x="14552" y="35"/>
                    <a:pt x="14403" y="113"/>
                  </a:cubicBezTo>
                  <a:cubicBezTo>
                    <a:pt x="10334" y="401"/>
                    <a:pt x="4321" y="2813"/>
                    <a:pt x="1045" y="6702"/>
                  </a:cubicBezTo>
                  <a:cubicBezTo>
                    <a:pt x="433" y="7314"/>
                    <a:pt x="1" y="8214"/>
                    <a:pt x="433" y="8970"/>
                  </a:cubicBezTo>
                  <a:cubicBezTo>
                    <a:pt x="730" y="9338"/>
                    <a:pt x="1163" y="9416"/>
                    <a:pt x="1650" y="9416"/>
                  </a:cubicBezTo>
                  <a:cubicBezTo>
                    <a:pt x="2013" y="9416"/>
                    <a:pt x="2404" y="9373"/>
                    <a:pt x="2792" y="9373"/>
                  </a:cubicBezTo>
                  <a:cubicBezTo>
                    <a:pt x="2955" y="9373"/>
                    <a:pt x="3118" y="9380"/>
                    <a:pt x="3277" y="9402"/>
                  </a:cubicBezTo>
                  <a:cubicBezTo>
                    <a:pt x="4321" y="9546"/>
                    <a:pt x="5077" y="10447"/>
                    <a:pt x="5978" y="11203"/>
                  </a:cubicBezTo>
                  <a:cubicBezTo>
                    <a:pt x="6554" y="11594"/>
                    <a:pt x="7440" y="12045"/>
                    <a:pt x="8163" y="12045"/>
                  </a:cubicBezTo>
                  <a:cubicBezTo>
                    <a:pt x="8570" y="12045"/>
                    <a:pt x="8926" y="11903"/>
                    <a:pt x="9146" y="11527"/>
                  </a:cubicBezTo>
                  <a:cubicBezTo>
                    <a:pt x="11847" y="6270"/>
                    <a:pt x="13323" y="4001"/>
                    <a:pt x="17104" y="1769"/>
                  </a:cubicBezTo>
                  <a:cubicBezTo>
                    <a:pt x="16833" y="897"/>
                    <a:pt x="15760" y="0"/>
                    <a:pt x="1488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276175" y="1123600"/>
              <a:ext cx="447450" cy="334125"/>
            </a:xfrm>
            <a:custGeom>
              <a:avLst/>
              <a:gdLst/>
              <a:ahLst/>
              <a:cxnLst/>
              <a:rect l="l" t="t" r="r" b="b"/>
              <a:pathLst>
                <a:path w="17898" h="13365" extrusionOk="0">
                  <a:moveTo>
                    <a:pt x="15388" y="1"/>
                  </a:moveTo>
                  <a:cubicBezTo>
                    <a:pt x="14897" y="1"/>
                    <a:pt x="14354" y="70"/>
                    <a:pt x="13792" y="186"/>
                  </a:cubicBezTo>
                  <a:cubicBezTo>
                    <a:pt x="11091" y="763"/>
                    <a:pt x="8859" y="3175"/>
                    <a:pt x="6014" y="3463"/>
                  </a:cubicBezTo>
                  <a:cubicBezTo>
                    <a:pt x="5834" y="3492"/>
                    <a:pt x="5654" y="3503"/>
                    <a:pt x="5474" y="3503"/>
                  </a:cubicBezTo>
                  <a:cubicBezTo>
                    <a:pt x="4754" y="3503"/>
                    <a:pt x="4034" y="3319"/>
                    <a:pt x="3314" y="3319"/>
                  </a:cubicBezTo>
                  <a:cubicBezTo>
                    <a:pt x="2413" y="3319"/>
                    <a:pt x="1369" y="3463"/>
                    <a:pt x="901" y="4219"/>
                  </a:cubicBezTo>
                  <a:cubicBezTo>
                    <a:pt x="1" y="5263"/>
                    <a:pt x="289" y="6776"/>
                    <a:pt x="1189" y="7676"/>
                  </a:cubicBezTo>
                  <a:cubicBezTo>
                    <a:pt x="1945" y="8720"/>
                    <a:pt x="4970" y="10808"/>
                    <a:pt x="6014" y="13365"/>
                  </a:cubicBezTo>
                  <a:cubicBezTo>
                    <a:pt x="8685" y="13107"/>
                    <a:pt x="12219" y="11642"/>
                    <a:pt x="14534" y="11642"/>
                  </a:cubicBezTo>
                  <a:cubicBezTo>
                    <a:pt x="14809" y="11642"/>
                    <a:pt x="15067" y="11663"/>
                    <a:pt x="15304" y="11709"/>
                  </a:cubicBezTo>
                  <a:cubicBezTo>
                    <a:pt x="16060" y="5731"/>
                    <a:pt x="17248" y="4831"/>
                    <a:pt x="17572" y="2563"/>
                  </a:cubicBezTo>
                  <a:cubicBezTo>
                    <a:pt x="17897" y="640"/>
                    <a:pt x="16878" y="1"/>
                    <a:pt x="15388"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400400" y="1231700"/>
              <a:ext cx="247575" cy="207125"/>
            </a:xfrm>
            <a:custGeom>
              <a:avLst/>
              <a:gdLst/>
              <a:ahLst/>
              <a:cxnLst/>
              <a:rect l="l" t="t" r="r" b="b"/>
              <a:pathLst>
                <a:path w="9903" h="8285" extrusionOk="0">
                  <a:moveTo>
                    <a:pt x="3300" y="0"/>
                  </a:moveTo>
                  <a:cubicBezTo>
                    <a:pt x="3244" y="0"/>
                    <a:pt x="3188" y="12"/>
                    <a:pt x="3134" y="39"/>
                  </a:cubicBezTo>
                  <a:cubicBezTo>
                    <a:pt x="2701" y="39"/>
                    <a:pt x="2521" y="363"/>
                    <a:pt x="2521" y="795"/>
                  </a:cubicBezTo>
                  <a:cubicBezTo>
                    <a:pt x="2377" y="1083"/>
                    <a:pt x="2521" y="1552"/>
                    <a:pt x="2521" y="1840"/>
                  </a:cubicBezTo>
                  <a:cubicBezTo>
                    <a:pt x="2701" y="2596"/>
                    <a:pt x="2989" y="3352"/>
                    <a:pt x="3134" y="3964"/>
                  </a:cubicBezTo>
                  <a:cubicBezTo>
                    <a:pt x="3134" y="4396"/>
                    <a:pt x="3278" y="4684"/>
                    <a:pt x="3134" y="5008"/>
                  </a:cubicBezTo>
                  <a:cubicBezTo>
                    <a:pt x="3134" y="5440"/>
                    <a:pt x="2845" y="5764"/>
                    <a:pt x="2521" y="5764"/>
                  </a:cubicBezTo>
                  <a:cubicBezTo>
                    <a:pt x="1945" y="5764"/>
                    <a:pt x="1621" y="5296"/>
                    <a:pt x="1477" y="4864"/>
                  </a:cubicBezTo>
                  <a:cubicBezTo>
                    <a:pt x="1269" y="4525"/>
                    <a:pt x="890" y="4281"/>
                    <a:pt x="588" y="4281"/>
                  </a:cubicBezTo>
                  <a:cubicBezTo>
                    <a:pt x="473" y="4281"/>
                    <a:pt x="369" y="4316"/>
                    <a:pt x="289" y="4396"/>
                  </a:cubicBezTo>
                  <a:cubicBezTo>
                    <a:pt x="1" y="4684"/>
                    <a:pt x="145" y="5296"/>
                    <a:pt x="433" y="5584"/>
                  </a:cubicBezTo>
                  <a:cubicBezTo>
                    <a:pt x="1189" y="6484"/>
                    <a:pt x="1945" y="7385"/>
                    <a:pt x="2701" y="8285"/>
                  </a:cubicBezTo>
                  <a:cubicBezTo>
                    <a:pt x="3890" y="7853"/>
                    <a:pt x="5402" y="7385"/>
                    <a:pt x="6878" y="7385"/>
                  </a:cubicBezTo>
                  <a:cubicBezTo>
                    <a:pt x="7346" y="7385"/>
                    <a:pt x="7778" y="7385"/>
                    <a:pt x="8102" y="7097"/>
                  </a:cubicBezTo>
                  <a:cubicBezTo>
                    <a:pt x="8246" y="6953"/>
                    <a:pt x="8390" y="6664"/>
                    <a:pt x="8390" y="6340"/>
                  </a:cubicBezTo>
                  <a:cubicBezTo>
                    <a:pt x="8823" y="5296"/>
                    <a:pt x="9291" y="4108"/>
                    <a:pt x="9579" y="2884"/>
                  </a:cubicBezTo>
                  <a:cubicBezTo>
                    <a:pt x="9723" y="2452"/>
                    <a:pt x="9903" y="1840"/>
                    <a:pt x="9435" y="1696"/>
                  </a:cubicBezTo>
                  <a:cubicBezTo>
                    <a:pt x="9376" y="1676"/>
                    <a:pt x="9319" y="1667"/>
                    <a:pt x="9265" y="1667"/>
                  </a:cubicBezTo>
                  <a:cubicBezTo>
                    <a:pt x="8918" y="1667"/>
                    <a:pt x="8659" y="2028"/>
                    <a:pt x="8535" y="2308"/>
                  </a:cubicBezTo>
                  <a:cubicBezTo>
                    <a:pt x="8246" y="3064"/>
                    <a:pt x="7922" y="3640"/>
                    <a:pt x="7634" y="4252"/>
                  </a:cubicBezTo>
                  <a:cubicBezTo>
                    <a:pt x="7490" y="4540"/>
                    <a:pt x="7346" y="4864"/>
                    <a:pt x="7022" y="4864"/>
                  </a:cubicBezTo>
                  <a:cubicBezTo>
                    <a:pt x="6734" y="4684"/>
                    <a:pt x="6734" y="4252"/>
                    <a:pt x="6734" y="3964"/>
                  </a:cubicBezTo>
                  <a:cubicBezTo>
                    <a:pt x="6878" y="3352"/>
                    <a:pt x="6878" y="2596"/>
                    <a:pt x="7022" y="1840"/>
                  </a:cubicBezTo>
                  <a:cubicBezTo>
                    <a:pt x="7022" y="1407"/>
                    <a:pt x="6878" y="651"/>
                    <a:pt x="6446" y="651"/>
                  </a:cubicBezTo>
                  <a:cubicBezTo>
                    <a:pt x="5978" y="651"/>
                    <a:pt x="5834" y="1263"/>
                    <a:pt x="5834" y="1696"/>
                  </a:cubicBezTo>
                  <a:lnTo>
                    <a:pt x="5834" y="4108"/>
                  </a:lnTo>
                  <a:cubicBezTo>
                    <a:pt x="5834" y="4396"/>
                    <a:pt x="5690" y="4864"/>
                    <a:pt x="5402" y="4864"/>
                  </a:cubicBezTo>
                  <a:cubicBezTo>
                    <a:pt x="5078" y="4684"/>
                    <a:pt x="5078" y="4540"/>
                    <a:pt x="5078" y="4396"/>
                  </a:cubicBezTo>
                  <a:cubicBezTo>
                    <a:pt x="4790" y="3352"/>
                    <a:pt x="4646" y="2308"/>
                    <a:pt x="4322" y="1407"/>
                  </a:cubicBezTo>
                  <a:cubicBezTo>
                    <a:pt x="4322" y="1083"/>
                    <a:pt x="4178" y="651"/>
                    <a:pt x="4034" y="363"/>
                  </a:cubicBezTo>
                  <a:cubicBezTo>
                    <a:pt x="3800" y="217"/>
                    <a:pt x="3543" y="0"/>
                    <a:pt x="330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998925" y="1430700"/>
              <a:ext cx="476225" cy="290925"/>
            </a:xfrm>
            <a:custGeom>
              <a:avLst/>
              <a:gdLst/>
              <a:ahLst/>
              <a:cxnLst/>
              <a:rect l="l" t="t" r="r" b="b"/>
              <a:pathLst>
                <a:path w="19049" h="11637" extrusionOk="0">
                  <a:moveTo>
                    <a:pt x="9535" y="1"/>
                  </a:moveTo>
                  <a:cubicBezTo>
                    <a:pt x="8849" y="1"/>
                    <a:pt x="8164" y="60"/>
                    <a:pt x="7490" y="181"/>
                  </a:cubicBezTo>
                  <a:cubicBezTo>
                    <a:pt x="5402" y="505"/>
                    <a:pt x="3133" y="1693"/>
                    <a:pt x="2377" y="3637"/>
                  </a:cubicBezTo>
                  <a:cubicBezTo>
                    <a:pt x="1801" y="5006"/>
                    <a:pt x="1945" y="6626"/>
                    <a:pt x="1189" y="7850"/>
                  </a:cubicBezTo>
                  <a:cubicBezTo>
                    <a:pt x="577" y="8750"/>
                    <a:pt x="1" y="9651"/>
                    <a:pt x="145" y="10695"/>
                  </a:cubicBezTo>
                  <a:cubicBezTo>
                    <a:pt x="145" y="11207"/>
                    <a:pt x="558" y="11637"/>
                    <a:pt x="1194" y="11637"/>
                  </a:cubicBezTo>
                  <a:cubicBezTo>
                    <a:pt x="1497" y="11637"/>
                    <a:pt x="1850" y="11539"/>
                    <a:pt x="2233" y="11307"/>
                  </a:cubicBezTo>
                  <a:cubicBezTo>
                    <a:pt x="6158" y="9038"/>
                    <a:pt x="10659" y="4826"/>
                    <a:pt x="19048" y="4538"/>
                  </a:cubicBezTo>
                  <a:cubicBezTo>
                    <a:pt x="16780" y="1634"/>
                    <a:pt x="13139" y="1"/>
                    <a:pt x="9535"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7275" y="1461300"/>
              <a:ext cx="240350" cy="117050"/>
            </a:xfrm>
            <a:custGeom>
              <a:avLst/>
              <a:gdLst/>
              <a:ahLst/>
              <a:cxnLst/>
              <a:rect l="l" t="t" r="r" b="b"/>
              <a:pathLst>
                <a:path w="9614" h="4682" extrusionOk="0">
                  <a:moveTo>
                    <a:pt x="5869" y="1"/>
                  </a:moveTo>
                  <a:cubicBezTo>
                    <a:pt x="5545" y="1"/>
                    <a:pt x="5257" y="1"/>
                    <a:pt x="5113" y="181"/>
                  </a:cubicBezTo>
                  <a:cubicBezTo>
                    <a:pt x="4825" y="469"/>
                    <a:pt x="4969" y="757"/>
                    <a:pt x="5257" y="901"/>
                  </a:cubicBezTo>
                  <a:lnTo>
                    <a:pt x="6301" y="901"/>
                  </a:lnTo>
                  <a:cubicBezTo>
                    <a:pt x="6387" y="863"/>
                    <a:pt x="6499" y="845"/>
                    <a:pt x="6614" y="845"/>
                  </a:cubicBezTo>
                  <a:cubicBezTo>
                    <a:pt x="6934" y="845"/>
                    <a:pt x="7270" y="986"/>
                    <a:pt x="7057" y="1225"/>
                  </a:cubicBezTo>
                  <a:cubicBezTo>
                    <a:pt x="6831" y="1332"/>
                    <a:pt x="6242" y="1359"/>
                    <a:pt x="5490" y="1359"/>
                  </a:cubicBezTo>
                  <a:cubicBezTo>
                    <a:pt x="4667" y="1359"/>
                    <a:pt x="3651" y="1326"/>
                    <a:pt x="2704" y="1326"/>
                  </a:cubicBezTo>
                  <a:cubicBezTo>
                    <a:pt x="2174" y="1326"/>
                    <a:pt x="1665" y="1337"/>
                    <a:pt x="1224" y="1369"/>
                  </a:cubicBezTo>
                  <a:cubicBezTo>
                    <a:pt x="1044" y="1369"/>
                    <a:pt x="756" y="1369"/>
                    <a:pt x="468" y="1513"/>
                  </a:cubicBezTo>
                  <a:cubicBezTo>
                    <a:pt x="144" y="1657"/>
                    <a:pt x="0" y="1801"/>
                    <a:pt x="0" y="2125"/>
                  </a:cubicBezTo>
                  <a:cubicBezTo>
                    <a:pt x="144" y="2269"/>
                    <a:pt x="612" y="2269"/>
                    <a:pt x="900" y="2269"/>
                  </a:cubicBezTo>
                  <a:cubicBezTo>
                    <a:pt x="2845" y="2125"/>
                    <a:pt x="4969" y="1981"/>
                    <a:pt x="7057" y="1657"/>
                  </a:cubicBezTo>
                  <a:lnTo>
                    <a:pt x="7057" y="1657"/>
                  </a:lnTo>
                  <a:lnTo>
                    <a:pt x="1656" y="3458"/>
                  </a:lnTo>
                  <a:cubicBezTo>
                    <a:pt x="1368" y="3458"/>
                    <a:pt x="1044" y="3602"/>
                    <a:pt x="900" y="3926"/>
                  </a:cubicBezTo>
                  <a:cubicBezTo>
                    <a:pt x="900" y="4214"/>
                    <a:pt x="1224" y="4214"/>
                    <a:pt x="1512" y="4214"/>
                  </a:cubicBezTo>
                  <a:cubicBezTo>
                    <a:pt x="2413" y="4214"/>
                    <a:pt x="3457" y="3782"/>
                    <a:pt x="4357" y="3458"/>
                  </a:cubicBezTo>
                  <a:cubicBezTo>
                    <a:pt x="4937" y="3126"/>
                    <a:pt x="6216" y="2774"/>
                    <a:pt x="6781" y="2774"/>
                  </a:cubicBezTo>
                  <a:cubicBezTo>
                    <a:pt x="6952" y="2774"/>
                    <a:pt x="7057" y="2806"/>
                    <a:pt x="7057" y="2881"/>
                  </a:cubicBezTo>
                  <a:cubicBezTo>
                    <a:pt x="7057" y="3170"/>
                    <a:pt x="4969" y="3602"/>
                    <a:pt x="3925" y="3926"/>
                  </a:cubicBezTo>
                  <a:cubicBezTo>
                    <a:pt x="3745" y="4070"/>
                    <a:pt x="3457" y="4214"/>
                    <a:pt x="3457" y="4358"/>
                  </a:cubicBezTo>
                  <a:cubicBezTo>
                    <a:pt x="3457" y="4682"/>
                    <a:pt x="3745" y="4682"/>
                    <a:pt x="4069" y="4682"/>
                  </a:cubicBezTo>
                  <a:cubicBezTo>
                    <a:pt x="4969" y="4358"/>
                    <a:pt x="5869" y="3926"/>
                    <a:pt x="6769" y="3602"/>
                  </a:cubicBezTo>
                  <a:cubicBezTo>
                    <a:pt x="7406" y="3398"/>
                    <a:pt x="8042" y="3194"/>
                    <a:pt x="8628" y="3194"/>
                  </a:cubicBezTo>
                  <a:cubicBezTo>
                    <a:pt x="8871" y="3194"/>
                    <a:pt x="9104" y="3229"/>
                    <a:pt x="9326" y="3314"/>
                  </a:cubicBezTo>
                  <a:cubicBezTo>
                    <a:pt x="9470" y="2557"/>
                    <a:pt x="9614" y="1801"/>
                    <a:pt x="9470" y="1081"/>
                  </a:cubicBezTo>
                  <a:cubicBezTo>
                    <a:pt x="8426" y="613"/>
                    <a:pt x="7057" y="325"/>
                    <a:pt x="586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632650" y="1282175"/>
              <a:ext cx="521225" cy="251175"/>
            </a:xfrm>
            <a:custGeom>
              <a:avLst/>
              <a:gdLst/>
              <a:ahLst/>
              <a:cxnLst/>
              <a:rect l="l" t="t" r="r" b="b"/>
              <a:pathLst>
                <a:path w="20849" h="10047" extrusionOk="0">
                  <a:moveTo>
                    <a:pt x="16900" y="1"/>
                  </a:moveTo>
                  <a:cubicBezTo>
                    <a:pt x="16350" y="1"/>
                    <a:pt x="15799" y="70"/>
                    <a:pt x="15304" y="145"/>
                  </a:cubicBezTo>
                  <a:cubicBezTo>
                    <a:pt x="8858" y="865"/>
                    <a:pt x="2989" y="4465"/>
                    <a:pt x="1" y="10046"/>
                  </a:cubicBezTo>
                  <a:cubicBezTo>
                    <a:pt x="2475" y="8799"/>
                    <a:pt x="5247" y="8135"/>
                    <a:pt x="7996" y="8135"/>
                  </a:cubicBezTo>
                  <a:cubicBezTo>
                    <a:pt x="9928" y="8135"/>
                    <a:pt x="11849" y="8463"/>
                    <a:pt x="13647" y="9146"/>
                  </a:cubicBezTo>
                  <a:cubicBezTo>
                    <a:pt x="14691" y="9434"/>
                    <a:pt x="15736" y="9866"/>
                    <a:pt x="16816" y="9866"/>
                  </a:cubicBezTo>
                  <a:cubicBezTo>
                    <a:pt x="17860" y="9722"/>
                    <a:pt x="19048" y="8966"/>
                    <a:pt x="19048" y="7922"/>
                  </a:cubicBezTo>
                  <a:cubicBezTo>
                    <a:pt x="19048" y="7166"/>
                    <a:pt x="18616" y="6590"/>
                    <a:pt x="18760" y="5834"/>
                  </a:cubicBezTo>
                  <a:cubicBezTo>
                    <a:pt x="18904" y="5078"/>
                    <a:pt x="19804" y="4645"/>
                    <a:pt x="20236" y="3889"/>
                  </a:cubicBezTo>
                  <a:cubicBezTo>
                    <a:pt x="20849" y="2845"/>
                    <a:pt x="20236" y="1189"/>
                    <a:pt x="19048" y="577"/>
                  </a:cubicBezTo>
                  <a:cubicBezTo>
                    <a:pt x="18439" y="136"/>
                    <a:pt x="17671" y="1"/>
                    <a:pt x="16900"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3684875" y="1361725"/>
              <a:ext cx="198950" cy="118525"/>
            </a:xfrm>
            <a:custGeom>
              <a:avLst/>
              <a:gdLst/>
              <a:ahLst/>
              <a:cxnLst/>
              <a:rect l="l" t="t" r="r" b="b"/>
              <a:pathLst>
                <a:path w="7958" h="4741" extrusionOk="0">
                  <a:moveTo>
                    <a:pt x="7462" y="1"/>
                  </a:moveTo>
                  <a:cubicBezTo>
                    <a:pt x="7327" y="1"/>
                    <a:pt x="7177" y="36"/>
                    <a:pt x="7057" y="95"/>
                  </a:cubicBezTo>
                  <a:cubicBezTo>
                    <a:pt x="5354" y="538"/>
                    <a:pt x="2844" y="2819"/>
                    <a:pt x="2335" y="2819"/>
                  </a:cubicBezTo>
                  <a:cubicBezTo>
                    <a:pt x="2306" y="2819"/>
                    <a:pt x="2284" y="2811"/>
                    <a:pt x="2268" y="2796"/>
                  </a:cubicBezTo>
                  <a:cubicBezTo>
                    <a:pt x="1944" y="2652"/>
                    <a:pt x="4069" y="1607"/>
                    <a:pt x="4069" y="1139"/>
                  </a:cubicBezTo>
                  <a:cubicBezTo>
                    <a:pt x="4069" y="1097"/>
                    <a:pt x="4041" y="1080"/>
                    <a:pt x="3994" y="1080"/>
                  </a:cubicBezTo>
                  <a:cubicBezTo>
                    <a:pt x="3882" y="1080"/>
                    <a:pt x="3660" y="1182"/>
                    <a:pt x="3457" y="1283"/>
                  </a:cubicBezTo>
                  <a:cubicBezTo>
                    <a:pt x="2413" y="1896"/>
                    <a:pt x="1368" y="2652"/>
                    <a:pt x="612" y="3552"/>
                  </a:cubicBezTo>
                  <a:cubicBezTo>
                    <a:pt x="324" y="3840"/>
                    <a:pt x="324" y="4452"/>
                    <a:pt x="0" y="4740"/>
                  </a:cubicBezTo>
                  <a:cubicBezTo>
                    <a:pt x="1242" y="4416"/>
                    <a:pt x="2485" y="4254"/>
                    <a:pt x="3727" y="4254"/>
                  </a:cubicBezTo>
                  <a:cubicBezTo>
                    <a:pt x="4141" y="4254"/>
                    <a:pt x="4555" y="4272"/>
                    <a:pt x="4969" y="4308"/>
                  </a:cubicBezTo>
                  <a:cubicBezTo>
                    <a:pt x="5113" y="4380"/>
                    <a:pt x="5221" y="4416"/>
                    <a:pt x="5334" y="4416"/>
                  </a:cubicBezTo>
                  <a:cubicBezTo>
                    <a:pt x="5446" y="4416"/>
                    <a:pt x="5563" y="4380"/>
                    <a:pt x="5725" y="4308"/>
                  </a:cubicBezTo>
                  <a:cubicBezTo>
                    <a:pt x="5869" y="4308"/>
                    <a:pt x="6013" y="3984"/>
                    <a:pt x="5869" y="3840"/>
                  </a:cubicBezTo>
                  <a:cubicBezTo>
                    <a:pt x="5869" y="3696"/>
                    <a:pt x="5545" y="3696"/>
                    <a:pt x="5401" y="3696"/>
                  </a:cubicBezTo>
                  <a:cubicBezTo>
                    <a:pt x="4866" y="3798"/>
                    <a:pt x="3972" y="3900"/>
                    <a:pt x="3442" y="3900"/>
                  </a:cubicBezTo>
                  <a:cubicBezTo>
                    <a:pt x="3223" y="3900"/>
                    <a:pt x="3067" y="3882"/>
                    <a:pt x="3025" y="3840"/>
                  </a:cubicBezTo>
                  <a:cubicBezTo>
                    <a:pt x="2845" y="3696"/>
                    <a:pt x="5113" y="3084"/>
                    <a:pt x="6301" y="2940"/>
                  </a:cubicBezTo>
                  <a:cubicBezTo>
                    <a:pt x="6445" y="2940"/>
                    <a:pt x="6769" y="2796"/>
                    <a:pt x="6913" y="2796"/>
                  </a:cubicBezTo>
                  <a:cubicBezTo>
                    <a:pt x="7057" y="2652"/>
                    <a:pt x="7201" y="2364"/>
                    <a:pt x="7057" y="2184"/>
                  </a:cubicBezTo>
                  <a:cubicBezTo>
                    <a:pt x="6913" y="2040"/>
                    <a:pt x="6625" y="2040"/>
                    <a:pt x="6301" y="2040"/>
                  </a:cubicBezTo>
                  <a:cubicBezTo>
                    <a:pt x="5350" y="2335"/>
                    <a:pt x="3534" y="3107"/>
                    <a:pt x="3217" y="3107"/>
                  </a:cubicBezTo>
                  <a:cubicBezTo>
                    <a:pt x="3185" y="3107"/>
                    <a:pt x="3169" y="3100"/>
                    <a:pt x="3169" y="3084"/>
                  </a:cubicBezTo>
                  <a:cubicBezTo>
                    <a:pt x="3025" y="2940"/>
                    <a:pt x="6301" y="1896"/>
                    <a:pt x="7525" y="851"/>
                  </a:cubicBezTo>
                  <a:cubicBezTo>
                    <a:pt x="7814" y="707"/>
                    <a:pt x="7958" y="563"/>
                    <a:pt x="7814" y="239"/>
                  </a:cubicBezTo>
                  <a:cubicBezTo>
                    <a:pt x="7814" y="71"/>
                    <a:pt x="7653" y="1"/>
                    <a:pt x="7462"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377900" y="1373850"/>
              <a:ext cx="352000" cy="196475"/>
            </a:xfrm>
            <a:custGeom>
              <a:avLst/>
              <a:gdLst/>
              <a:ahLst/>
              <a:cxnLst/>
              <a:rect l="l" t="t" r="r" b="b"/>
              <a:pathLst>
                <a:path w="14080" h="7859" extrusionOk="0">
                  <a:moveTo>
                    <a:pt x="8399" y="1"/>
                  </a:moveTo>
                  <a:cubicBezTo>
                    <a:pt x="7572" y="1"/>
                    <a:pt x="6703" y="114"/>
                    <a:pt x="5834" y="366"/>
                  </a:cubicBezTo>
                  <a:cubicBezTo>
                    <a:pt x="2233" y="1411"/>
                    <a:pt x="1" y="4255"/>
                    <a:pt x="577" y="6199"/>
                  </a:cubicBezTo>
                  <a:cubicBezTo>
                    <a:pt x="942" y="7382"/>
                    <a:pt x="2156" y="7859"/>
                    <a:pt x="3841" y="7859"/>
                  </a:cubicBezTo>
                  <a:cubicBezTo>
                    <a:pt x="4977" y="7859"/>
                    <a:pt x="6328" y="7642"/>
                    <a:pt x="7778" y="7280"/>
                  </a:cubicBezTo>
                  <a:cubicBezTo>
                    <a:pt x="11379" y="6199"/>
                    <a:pt x="14079" y="4399"/>
                    <a:pt x="13647" y="2599"/>
                  </a:cubicBezTo>
                  <a:cubicBezTo>
                    <a:pt x="13183" y="1124"/>
                    <a:pt x="10998" y="1"/>
                    <a:pt x="8399"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418425" y="1393800"/>
              <a:ext cx="172850" cy="102450"/>
            </a:xfrm>
            <a:custGeom>
              <a:avLst/>
              <a:gdLst/>
              <a:ahLst/>
              <a:cxnLst/>
              <a:rect l="l" t="t" r="r" b="b"/>
              <a:pathLst>
                <a:path w="6914" h="4098" extrusionOk="0">
                  <a:moveTo>
                    <a:pt x="6157" y="0"/>
                  </a:moveTo>
                  <a:cubicBezTo>
                    <a:pt x="4069" y="0"/>
                    <a:pt x="1980" y="901"/>
                    <a:pt x="468" y="2413"/>
                  </a:cubicBezTo>
                  <a:cubicBezTo>
                    <a:pt x="324" y="2701"/>
                    <a:pt x="180" y="2881"/>
                    <a:pt x="0" y="3313"/>
                  </a:cubicBezTo>
                  <a:cubicBezTo>
                    <a:pt x="0" y="3601"/>
                    <a:pt x="180" y="3925"/>
                    <a:pt x="468" y="4069"/>
                  </a:cubicBezTo>
                  <a:cubicBezTo>
                    <a:pt x="507" y="4089"/>
                    <a:pt x="550" y="4098"/>
                    <a:pt x="595" y="4098"/>
                  </a:cubicBezTo>
                  <a:cubicBezTo>
                    <a:pt x="880" y="4098"/>
                    <a:pt x="1263" y="3737"/>
                    <a:pt x="1512" y="3457"/>
                  </a:cubicBezTo>
                  <a:cubicBezTo>
                    <a:pt x="2557" y="2413"/>
                    <a:pt x="3925" y="1657"/>
                    <a:pt x="5401" y="1513"/>
                  </a:cubicBezTo>
                  <a:cubicBezTo>
                    <a:pt x="5725" y="1513"/>
                    <a:pt x="6157" y="1513"/>
                    <a:pt x="6481" y="1369"/>
                  </a:cubicBezTo>
                  <a:cubicBezTo>
                    <a:pt x="6769" y="1225"/>
                    <a:pt x="6913" y="901"/>
                    <a:pt x="6913" y="469"/>
                  </a:cubicBezTo>
                  <a:cubicBezTo>
                    <a:pt x="6913" y="180"/>
                    <a:pt x="6481" y="0"/>
                    <a:pt x="615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343700" y="1520125"/>
              <a:ext cx="472625" cy="360900"/>
            </a:xfrm>
            <a:custGeom>
              <a:avLst/>
              <a:gdLst/>
              <a:ahLst/>
              <a:cxnLst/>
              <a:rect l="l" t="t" r="r" b="b"/>
              <a:pathLst>
                <a:path w="18905" h="14436" extrusionOk="0">
                  <a:moveTo>
                    <a:pt x="9951" y="1"/>
                  </a:moveTo>
                  <a:cubicBezTo>
                    <a:pt x="9733" y="1"/>
                    <a:pt x="9512" y="18"/>
                    <a:pt x="9290" y="60"/>
                  </a:cubicBezTo>
                  <a:cubicBezTo>
                    <a:pt x="8246" y="204"/>
                    <a:pt x="7202" y="528"/>
                    <a:pt x="6446" y="817"/>
                  </a:cubicBezTo>
                  <a:cubicBezTo>
                    <a:pt x="5870" y="1105"/>
                    <a:pt x="5546" y="1429"/>
                    <a:pt x="5257" y="1717"/>
                  </a:cubicBezTo>
                  <a:cubicBezTo>
                    <a:pt x="3889" y="3517"/>
                    <a:pt x="1189" y="6650"/>
                    <a:pt x="289" y="10430"/>
                  </a:cubicBezTo>
                  <a:cubicBezTo>
                    <a:pt x="0" y="11763"/>
                    <a:pt x="145" y="13563"/>
                    <a:pt x="1369" y="14175"/>
                  </a:cubicBezTo>
                  <a:cubicBezTo>
                    <a:pt x="1670" y="14356"/>
                    <a:pt x="2035" y="14436"/>
                    <a:pt x="2410" y="14436"/>
                  </a:cubicBezTo>
                  <a:cubicBezTo>
                    <a:pt x="2931" y="14436"/>
                    <a:pt x="3471" y="14282"/>
                    <a:pt x="3889" y="14031"/>
                  </a:cubicBezTo>
                  <a:cubicBezTo>
                    <a:pt x="4645" y="13707"/>
                    <a:pt x="5402" y="13131"/>
                    <a:pt x="6158" y="12807"/>
                  </a:cubicBezTo>
                  <a:cubicBezTo>
                    <a:pt x="7051" y="12393"/>
                    <a:pt x="8013" y="12268"/>
                    <a:pt x="8995" y="12268"/>
                  </a:cubicBezTo>
                  <a:cubicBezTo>
                    <a:pt x="10149" y="12268"/>
                    <a:pt x="11330" y="12441"/>
                    <a:pt x="12459" y="12519"/>
                  </a:cubicBezTo>
                  <a:cubicBezTo>
                    <a:pt x="12701" y="12535"/>
                    <a:pt x="12949" y="12544"/>
                    <a:pt x="13200" y="12544"/>
                  </a:cubicBezTo>
                  <a:cubicBezTo>
                    <a:pt x="15121" y="12544"/>
                    <a:pt x="17241" y="12022"/>
                    <a:pt x="18292" y="10430"/>
                  </a:cubicBezTo>
                  <a:cubicBezTo>
                    <a:pt x="18904" y="9350"/>
                    <a:pt x="18904" y="7874"/>
                    <a:pt x="18472" y="6506"/>
                  </a:cubicBezTo>
                  <a:cubicBezTo>
                    <a:pt x="18004" y="5029"/>
                    <a:pt x="14547" y="1573"/>
                    <a:pt x="11415" y="204"/>
                  </a:cubicBezTo>
                  <a:cubicBezTo>
                    <a:pt x="10982" y="103"/>
                    <a:pt x="10477" y="1"/>
                    <a:pt x="9951"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445425" y="1521625"/>
              <a:ext cx="270075" cy="255575"/>
            </a:xfrm>
            <a:custGeom>
              <a:avLst/>
              <a:gdLst/>
              <a:ahLst/>
              <a:cxnLst/>
              <a:rect l="l" t="t" r="r" b="b"/>
              <a:pathLst>
                <a:path w="10803" h="10223" extrusionOk="0">
                  <a:moveTo>
                    <a:pt x="5221" y="0"/>
                  </a:moveTo>
                  <a:cubicBezTo>
                    <a:pt x="4177" y="144"/>
                    <a:pt x="3133" y="468"/>
                    <a:pt x="2377" y="757"/>
                  </a:cubicBezTo>
                  <a:cubicBezTo>
                    <a:pt x="1477" y="2269"/>
                    <a:pt x="720" y="3601"/>
                    <a:pt x="144" y="5257"/>
                  </a:cubicBezTo>
                  <a:cubicBezTo>
                    <a:pt x="144" y="5545"/>
                    <a:pt x="0" y="5689"/>
                    <a:pt x="0" y="6014"/>
                  </a:cubicBezTo>
                  <a:cubicBezTo>
                    <a:pt x="0" y="6158"/>
                    <a:pt x="144" y="6446"/>
                    <a:pt x="432" y="6590"/>
                  </a:cubicBezTo>
                  <a:cubicBezTo>
                    <a:pt x="490" y="6626"/>
                    <a:pt x="549" y="6642"/>
                    <a:pt x="608" y="6642"/>
                  </a:cubicBezTo>
                  <a:cubicBezTo>
                    <a:pt x="843" y="6642"/>
                    <a:pt x="1073" y="6388"/>
                    <a:pt x="1188" y="6158"/>
                  </a:cubicBezTo>
                  <a:cubicBezTo>
                    <a:pt x="1801" y="5257"/>
                    <a:pt x="2233" y="2989"/>
                    <a:pt x="2521" y="2557"/>
                  </a:cubicBezTo>
                  <a:cubicBezTo>
                    <a:pt x="2555" y="2529"/>
                    <a:pt x="2588" y="2518"/>
                    <a:pt x="2619" y="2518"/>
                  </a:cubicBezTo>
                  <a:cubicBezTo>
                    <a:pt x="2751" y="2518"/>
                    <a:pt x="2845" y="2728"/>
                    <a:pt x="2845" y="2845"/>
                  </a:cubicBezTo>
                  <a:cubicBezTo>
                    <a:pt x="3277" y="3745"/>
                    <a:pt x="2845" y="7058"/>
                    <a:pt x="3421" y="9146"/>
                  </a:cubicBezTo>
                  <a:cubicBezTo>
                    <a:pt x="3706" y="9684"/>
                    <a:pt x="3963" y="10222"/>
                    <a:pt x="4339" y="10222"/>
                  </a:cubicBezTo>
                  <a:cubicBezTo>
                    <a:pt x="4391" y="10222"/>
                    <a:pt x="4444" y="10212"/>
                    <a:pt x="4501" y="10190"/>
                  </a:cubicBezTo>
                  <a:cubicBezTo>
                    <a:pt x="4789" y="10190"/>
                    <a:pt x="4933" y="9902"/>
                    <a:pt x="4933" y="9470"/>
                  </a:cubicBezTo>
                  <a:cubicBezTo>
                    <a:pt x="5401" y="7490"/>
                    <a:pt x="4177" y="5401"/>
                    <a:pt x="3745" y="3313"/>
                  </a:cubicBezTo>
                  <a:cubicBezTo>
                    <a:pt x="3745" y="2989"/>
                    <a:pt x="3601" y="2557"/>
                    <a:pt x="3889" y="2413"/>
                  </a:cubicBezTo>
                  <a:cubicBezTo>
                    <a:pt x="3956" y="2337"/>
                    <a:pt x="4041" y="2305"/>
                    <a:pt x="4133" y="2305"/>
                  </a:cubicBezTo>
                  <a:cubicBezTo>
                    <a:pt x="4437" y="2305"/>
                    <a:pt x="4823" y="2658"/>
                    <a:pt x="4933" y="2989"/>
                  </a:cubicBezTo>
                  <a:cubicBezTo>
                    <a:pt x="5077" y="3601"/>
                    <a:pt x="5077" y="4069"/>
                    <a:pt x="5221" y="4501"/>
                  </a:cubicBezTo>
                  <a:cubicBezTo>
                    <a:pt x="5401" y="4969"/>
                    <a:pt x="5689" y="5257"/>
                    <a:pt x="5977" y="5257"/>
                  </a:cubicBezTo>
                  <a:cubicBezTo>
                    <a:pt x="6445" y="5257"/>
                    <a:pt x="6589" y="4645"/>
                    <a:pt x="6445" y="4213"/>
                  </a:cubicBezTo>
                  <a:cubicBezTo>
                    <a:pt x="6121" y="3745"/>
                    <a:pt x="5833" y="3313"/>
                    <a:pt x="5689" y="2845"/>
                  </a:cubicBezTo>
                  <a:cubicBezTo>
                    <a:pt x="5545" y="2413"/>
                    <a:pt x="5545" y="1945"/>
                    <a:pt x="5833" y="1801"/>
                  </a:cubicBezTo>
                  <a:cubicBezTo>
                    <a:pt x="5977" y="1801"/>
                    <a:pt x="6301" y="2089"/>
                    <a:pt x="6445" y="2269"/>
                  </a:cubicBezTo>
                  <a:cubicBezTo>
                    <a:pt x="7490" y="3313"/>
                    <a:pt x="8390" y="4357"/>
                    <a:pt x="9146" y="5689"/>
                  </a:cubicBezTo>
                  <a:cubicBezTo>
                    <a:pt x="9434" y="6014"/>
                    <a:pt x="9578" y="6302"/>
                    <a:pt x="9902" y="6446"/>
                  </a:cubicBezTo>
                  <a:cubicBezTo>
                    <a:pt x="9987" y="6530"/>
                    <a:pt x="10171" y="6627"/>
                    <a:pt x="10337" y="6627"/>
                  </a:cubicBezTo>
                  <a:cubicBezTo>
                    <a:pt x="10454" y="6627"/>
                    <a:pt x="10563" y="6579"/>
                    <a:pt x="10622" y="6446"/>
                  </a:cubicBezTo>
                  <a:cubicBezTo>
                    <a:pt x="10802" y="6302"/>
                    <a:pt x="10802" y="5870"/>
                    <a:pt x="10622" y="5545"/>
                  </a:cubicBezTo>
                  <a:cubicBezTo>
                    <a:pt x="10046" y="4213"/>
                    <a:pt x="9146" y="3169"/>
                    <a:pt x="8246" y="2269"/>
                  </a:cubicBezTo>
                  <a:cubicBezTo>
                    <a:pt x="7346" y="1513"/>
                    <a:pt x="6589" y="613"/>
                    <a:pt x="5689" y="144"/>
                  </a:cubicBezTo>
                  <a:cubicBezTo>
                    <a:pt x="5545" y="144"/>
                    <a:pt x="5401" y="0"/>
                    <a:pt x="5221"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2"/>
          <p:cNvGrpSpPr/>
          <p:nvPr/>
        </p:nvGrpSpPr>
        <p:grpSpPr>
          <a:xfrm flipH="1">
            <a:off x="3289731" y="4462425"/>
            <a:ext cx="689274" cy="452031"/>
            <a:chOff x="2998925" y="1123600"/>
            <a:chExt cx="1154950" cy="757425"/>
          </a:xfrm>
        </p:grpSpPr>
        <p:sp>
          <p:nvSpPr>
            <p:cNvPr id="172" name="Google Shape;172;p2"/>
            <p:cNvSpPr/>
            <p:nvPr/>
          </p:nvSpPr>
          <p:spPr>
            <a:xfrm>
              <a:off x="3133950" y="1299275"/>
              <a:ext cx="318700" cy="211575"/>
            </a:xfrm>
            <a:custGeom>
              <a:avLst/>
              <a:gdLst/>
              <a:ahLst/>
              <a:cxnLst/>
              <a:rect l="l" t="t" r="r" b="b"/>
              <a:pathLst>
                <a:path w="12748" h="8463" extrusionOk="0">
                  <a:moveTo>
                    <a:pt x="3963" y="1"/>
                  </a:moveTo>
                  <a:cubicBezTo>
                    <a:pt x="3276" y="1"/>
                    <a:pt x="2504" y="306"/>
                    <a:pt x="2233" y="937"/>
                  </a:cubicBezTo>
                  <a:cubicBezTo>
                    <a:pt x="1945" y="1693"/>
                    <a:pt x="2089" y="3061"/>
                    <a:pt x="1657" y="3637"/>
                  </a:cubicBezTo>
                  <a:cubicBezTo>
                    <a:pt x="1477" y="3781"/>
                    <a:pt x="1045" y="3961"/>
                    <a:pt x="757" y="4105"/>
                  </a:cubicBezTo>
                  <a:cubicBezTo>
                    <a:pt x="433" y="4250"/>
                    <a:pt x="1" y="4538"/>
                    <a:pt x="1" y="4862"/>
                  </a:cubicBezTo>
                  <a:cubicBezTo>
                    <a:pt x="1" y="5294"/>
                    <a:pt x="433" y="5438"/>
                    <a:pt x="757" y="5582"/>
                  </a:cubicBezTo>
                  <a:cubicBezTo>
                    <a:pt x="1045" y="5582"/>
                    <a:pt x="1333" y="5438"/>
                    <a:pt x="1657" y="5438"/>
                  </a:cubicBezTo>
                  <a:cubicBezTo>
                    <a:pt x="2446" y="5240"/>
                    <a:pt x="3250" y="5145"/>
                    <a:pt x="4048" y="5145"/>
                  </a:cubicBezTo>
                  <a:cubicBezTo>
                    <a:pt x="6892" y="5145"/>
                    <a:pt x="9675" y="6354"/>
                    <a:pt x="11559" y="8462"/>
                  </a:cubicBezTo>
                  <a:cubicBezTo>
                    <a:pt x="11847" y="7994"/>
                    <a:pt x="12135" y="7382"/>
                    <a:pt x="12747" y="6338"/>
                  </a:cubicBezTo>
                  <a:cubicBezTo>
                    <a:pt x="10947" y="3205"/>
                    <a:pt x="8390" y="793"/>
                    <a:pt x="4358" y="37"/>
                  </a:cubicBezTo>
                  <a:cubicBezTo>
                    <a:pt x="4233" y="13"/>
                    <a:pt x="4100" y="1"/>
                    <a:pt x="396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658750" y="1160575"/>
              <a:ext cx="344800" cy="278250"/>
            </a:xfrm>
            <a:custGeom>
              <a:avLst/>
              <a:gdLst/>
              <a:ahLst/>
              <a:cxnLst/>
              <a:rect l="l" t="t" r="r" b="b"/>
              <a:pathLst>
                <a:path w="13792" h="11130" extrusionOk="0">
                  <a:moveTo>
                    <a:pt x="4990" y="1"/>
                  </a:moveTo>
                  <a:cubicBezTo>
                    <a:pt x="4463" y="1"/>
                    <a:pt x="3844" y="331"/>
                    <a:pt x="2989" y="1408"/>
                  </a:cubicBezTo>
                  <a:cubicBezTo>
                    <a:pt x="2089" y="2596"/>
                    <a:pt x="469" y="5909"/>
                    <a:pt x="1" y="9509"/>
                  </a:cubicBezTo>
                  <a:cubicBezTo>
                    <a:pt x="613" y="10230"/>
                    <a:pt x="1189" y="10554"/>
                    <a:pt x="2269" y="11130"/>
                  </a:cubicBezTo>
                  <a:cubicBezTo>
                    <a:pt x="4790" y="8285"/>
                    <a:pt x="8246" y="6053"/>
                    <a:pt x="11847" y="5009"/>
                  </a:cubicBezTo>
                  <a:cubicBezTo>
                    <a:pt x="12747" y="4685"/>
                    <a:pt x="13647" y="4397"/>
                    <a:pt x="13791" y="3640"/>
                  </a:cubicBezTo>
                  <a:cubicBezTo>
                    <a:pt x="13791" y="3208"/>
                    <a:pt x="13647" y="2740"/>
                    <a:pt x="13359" y="2452"/>
                  </a:cubicBezTo>
                  <a:cubicBezTo>
                    <a:pt x="12693" y="1531"/>
                    <a:pt x="11578" y="1058"/>
                    <a:pt x="10385" y="1058"/>
                  </a:cubicBezTo>
                  <a:cubicBezTo>
                    <a:pt x="10225" y="1058"/>
                    <a:pt x="10064" y="1067"/>
                    <a:pt x="9903" y="1084"/>
                  </a:cubicBezTo>
                  <a:cubicBezTo>
                    <a:pt x="9711" y="1110"/>
                    <a:pt x="9509" y="1122"/>
                    <a:pt x="9300" y="1122"/>
                  </a:cubicBezTo>
                  <a:cubicBezTo>
                    <a:pt x="8372" y="1122"/>
                    <a:pt x="7325" y="887"/>
                    <a:pt x="6590" y="652"/>
                  </a:cubicBezTo>
                  <a:cubicBezTo>
                    <a:pt x="6041" y="406"/>
                    <a:pt x="5572" y="1"/>
                    <a:pt x="499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617350" y="1476625"/>
              <a:ext cx="394300" cy="239450"/>
            </a:xfrm>
            <a:custGeom>
              <a:avLst/>
              <a:gdLst/>
              <a:ahLst/>
              <a:cxnLst/>
              <a:rect l="l" t="t" r="r" b="b"/>
              <a:pathLst>
                <a:path w="15772" h="9578" extrusionOk="0">
                  <a:moveTo>
                    <a:pt x="7058" y="0"/>
                  </a:moveTo>
                  <a:cubicBezTo>
                    <a:pt x="4501" y="0"/>
                    <a:pt x="1945" y="612"/>
                    <a:pt x="1" y="2268"/>
                  </a:cubicBezTo>
                  <a:cubicBezTo>
                    <a:pt x="145" y="2268"/>
                    <a:pt x="325" y="2557"/>
                    <a:pt x="613" y="2845"/>
                  </a:cubicBezTo>
                  <a:cubicBezTo>
                    <a:pt x="901" y="2989"/>
                    <a:pt x="1225" y="3169"/>
                    <a:pt x="1513" y="3169"/>
                  </a:cubicBezTo>
                  <a:cubicBezTo>
                    <a:pt x="4069" y="4069"/>
                    <a:pt x="6302" y="5545"/>
                    <a:pt x="8102" y="7489"/>
                  </a:cubicBezTo>
                  <a:cubicBezTo>
                    <a:pt x="8570" y="8102"/>
                    <a:pt x="9002" y="8714"/>
                    <a:pt x="9758" y="9146"/>
                  </a:cubicBezTo>
                  <a:cubicBezTo>
                    <a:pt x="10110" y="9415"/>
                    <a:pt x="10558" y="9577"/>
                    <a:pt x="10984" y="9577"/>
                  </a:cubicBezTo>
                  <a:cubicBezTo>
                    <a:pt x="11299" y="9577"/>
                    <a:pt x="11602" y="9489"/>
                    <a:pt x="11847" y="9290"/>
                  </a:cubicBezTo>
                  <a:cubicBezTo>
                    <a:pt x="12603" y="8714"/>
                    <a:pt x="12747" y="7670"/>
                    <a:pt x="13359" y="6913"/>
                  </a:cubicBezTo>
                  <a:cubicBezTo>
                    <a:pt x="13647" y="6445"/>
                    <a:pt x="14259" y="6013"/>
                    <a:pt x="14871" y="5689"/>
                  </a:cubicBezTo>
                  <a:cubicBezTo>
                    <a:pt x="15303" y="5257"/>
                    <a:pt x="15772" y="4645"/>
                    <a:pt x="15772" y="4069"/>
                  </a:cubicBezTo>
                  <a:cubicBezTo>
                    <a:pt x="15772" y="3169"/>
                    <a:pt x="15015" y="2557"/>
                    <a:pt x="14115" y="2088"/>
                  </a:cubicBezTo>
                  <a:cubicBezTo>
                    <a:pt x="12027" y="900"/>
                    <a:pt x="9470" y="144"/>
                    <a:pt x="705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085350" y="1537725"/>
              <a:ext cx="427600" cy="301150"/>
            </a:xfrm>
            <a:custGeom>
              <a:avLst/>
              <a:gdLst/>
              <a:ahLst/>
              <a:cxnLst/>
              <a:rect l="l" t="t" r="r" b="b"/>
              <a:pathLst>
                <a:path w="17104" h="12046" extrusionOk="0">
                  <a:moveTo>
                    <a:pt x="14888" y="0"/>
                  </a:moveTo>
                  <a:cubicBezTo>
                    <a:pt x="14716" y="0"/>
                    <a:pt x="14552" y="35"/>
                    <a:pt x="14403" y="113"/>
                  </a:cubicBezTo>
                  <a:cubicBezTo>
                    <a:pt x="10334" y="401"/>
                    <a:pt x="4321" y="2813"/>
                    <a:pt x="1045" y="6702"/>
                  </a:cubicBezTo>
                  <a:cubicBezTo>
                    <a:pt x="433" y="7314"/>
                    <a:pt x="1" y="8214"/>
                    <a:pt x="433" y="8970"/>
                  </a:cubicBezTo>
                  <a:cubicBezTo>
                    <a:pt x="730" y="9338"/>
                    <a:pt x="1163" y="9416"/>
                    <a:pt x="1650" y="9416"/>
                  </a:cubicBezTo>
                  <a:cubicBezTo>
                    <a:pt x="2013" y="9416"/>
                    <a:pt x="2404" y="9373"/>
                    <a:pt x="2792" y="9373"/>
                  </a:cubicBezTo>
                  <a:cubicBezTo>
                    <a:pt x="2955" y="9373"/>
                    <a:pt x="3118" y="9380"/>
                    <a:pt x="3277" y="9402"/>
                  </a:cubicBezTo>
                  <a:cubicBezTo>
                    <a:pt x="4321" y="9546"/>
                    <a:pt x="5077" y="10447"/>
                    <a:pt x="5978" y="11203"/>
                  </a:cubicBezTo>
                  <a:cubicBezTo>
                    <a:pt x="6554" y="11594"/>
                    <a:pt x="7440" y="12045"/>
                    <a:pt x="8163" y="12045"/>
                  </a:cubicBezTo>
                  <a:cubicBezTo>
                    <a:pt x="8570" y="12045"/>
                    <a:pt x="8926" y="11903"/>
                    <a:pt x="9146" y="11527"/>
                  </a:cubicBezTo>
                  <a:cubicBezTo>
                    <a:pt x="11847" y="6270"/>
                    <a:pt x="13323" y="4001"/>
                    <a:pt x="17104" y="1769"/>
                  </a:cubicBezTo>
                  <a:cubicBezTo>
                    <a:pt x="16833" y="897"/>
                    <a:pt x="15760" y="0"/>
                    <a:pt x="1488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276175" y="1123600"/>
              <a:ext cx="447450" cy="334125"/>
            </a:xfrm>
            <a:custGeom>
              <a:avLst/>
              <a:gdLst/>
              <a:ahLst/>
              <a:cxnLst/>
              <a:rect l="l" t="t" r="r" b="b"/>
              <a:pathLst>
                <a:path w="17898" h="13365" extrusionOk="0">
                  <a:moveTo>
                    <a:pt x="15388" y="1"/>
                  </a:moveTo>
                  <a:cubicBezTo>
                    <a:pt x="14897" y="1"/>
                    <a:pt x="14354" y="70"/>
                    <a:pt x="13792" y="186"/>
                  </a:cubicBezTo>
                  <a:cubicBezTo>
                    <a:pt x="11091" y="763"/>
                    <a:pt x="8859" y="3175"/>
                    <a:pt x="6014" y="3463"/>
                  </a:cubicBezTo>
                  <a:cubicBezTo>
                    <a:pt x="5834" y="3492"/>
                    <a:pt x="5654" y="3503"/>
                    <a:pt x="5474" y="3503"/>
                  </a:cubicBezTo>
                  <a:cubicBezTo>
                    <a:pt x="4754" y="3503"/>
                    <a:pt x="4034" y="3319"/>
                    <a:pt x="3314" y="3319"/>
                  </a:cubicBezTo>
                  <a:cubicBezTo>
                    <a:pt x="2413" y="3319"/>
                    <a:pt x="1369" y="3463"/>
                    <a:pt x="901" y="4219"/>
                  </a:cubicBezTo>
                  <a:cubicBezTo>
                    <a:pt x="1" y="5263"/>
                    <a:pt x="289" y="6776"/>
                    <a:pt x="1189" y="7676"/>
                  </a:cubicBezTo>
                  <a:cubicBezTo>
                    <a:pt x="1945" y="8720"/>
                    <a:pt x="4970" y="10808"/>
                    <a:pt x="6014" y="13365"/>
                  </a:cubicBezTo>
                  <a:cubicBezTo>
                    <a:pt x="8685" y="13107"/>
                    <a:pt x="12219" y="11642"/>
                    <a:pt x="14534" y="11642"/>
                  </a:cubicBezTo>
                  <a:cubicBezTo>
                    <a:pt x="14809" y="11642"/>
                    <a:pt x="15067" y="11663"/>
                    <a:pt x="15304" y="11709"/>
                  </a:cubicBezTo>
                  <a:cubicBezTo>
                    <a:pt x="16060" y="5731"/>
                    <a:pt x="17248" y="4831"/>
                    <a:pt x="17572" y="2563"/>
                  </a:cubicBezTo>
                  <a:cubicBezTo>
                    <a:pt x="17897" y="640"/>
                    <a:pt x="16878" y="1"/>
                    <a:pt x="15388"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400400" y="1231700"/>
              <a:ext cx="247575" cy="207125"/>
            </a:xfrm>
            <a:custGeom>
              <a:avLst/>
              <a:gdLst/>
              <a:ahLst/>
              <a:cxnLst/>
              <a:rect l="l" t="t" r="r" b="b"/>
              <a:pathLst>
                <a:path w="9903" h="8285" extrusionOk="0">
                  <a:moveTo>
                    <a:pt x="3300" y="0"/>
                  </a:moveTo>
                  <a:cubicBezTo>
                    <a:pt x="3244" y="0"/>
                    <a:pt x="3188" y="12"/>
                    <a:pt x="3134" y="39"/>
                  </a:cubicBezTo>
                  <a:cubicBezTo>
                    <a:pt x="2701" y="39"/>
                    <a:pt x="2521" y="363"/>
                    <a:pt x="2521" y="795"/>
                  </a:cubicBezTo>
                  <a:cubicBezTo>
                    <a:pt x="2377" y="1083"/>
                    <a:pt x="2521" y="1552"/>
                    <a:pt x="2521" y="1840"/>
                  </a:cubicBezTo>
                  <a:cubicBezTo>
                    <a:pt x="2701" y="2596"/>
                    <a:pt x="2989" y="3352"/>
                    <a:pt x="3134" y="3964"/>
                  </a:cubicBezTo>
                  <a:cubicBezTo>
                    <a:pt x="3134" y="4396"/>
                    <a:pt x="3278" y="4684"/>
                    <a:pt x="3134" y="5008"/>
                  </a:cubicBezTo>
                  <a:cubicBezTo>
                    <a:pt x="3134" y="5440"/>
                    <a:pt x="2845" y="5764"/>
                    <a:pt x="2521" y="5764"/>
                  </a:cubicBezTo>
                  <a:cubicBezTo>
                    <a:pt x="1945" y="5764"/>
                    <a:pt x="1621" y="5296"/>
                    <a:pt x="1477" y="4864"/>
                  </a:cubicBezTo>
                  <a:cubicBezTo>
                    <a:pt x="1269" y="4525"/>
                    <a:pt x="890" y="4281"/>
                    <a:pt x="588" y="4281"/>
                  </a:cubicBezTo>
                  <a:cubicBezTo>
                    <a:pt x="473" y="4281"/>
                    <a:pt x="369" y="4316"/>
                    <a:pt x="289" y="4396"/>
                  </a:cubicBezTo>
                  <a:cubicBezTo>
                    <a:pt x="1" y="4684"/>
                    <a:pt x="145" y="5296"/>
                    <a:pt x="433" y="5584"/>
                  </a:cubicBezTo>
                  <a:cubicBezTo>
                    <a:pt x="1189" y="6484"/>
                    <a:pt x="1945" y="7385"/>
                    <a:pt x="2701" y="8285"/>
                  </a:cubicBezTo>
                  <a:cubicBezTo>
                    <a:pt x="3890" y="7853"/>
                    <a:pt x="5402" y="7385"/>
                    <a:pt x="6878" y="7385"/>
                  </a:cubicBezTo>
                  <a:cubicBezTo>
                    <a:pt x="7346" y="7385"/>
                    <a:pt x="7778" y="7385"/>
                    <a:pt x="8102" y="7097"/>
                  </a:cubicBezTo>
                  <a:cubicBezTo>
                    <a:pt x="8246" y="6953"/>
                    <a:pt x="8390" y="6664"/>
                    <a:pt x="8390" y="6340"/>
                  </a:cubicBezTo>
                  <a:cubicBezTo>
                    <a:pt x="8823" y="5296"/>
                    <a:pt x="9291" y="4108"/>
                    <a:pt x="9579" y="2884"/>
                  </a:cubicBezTo>
                  <a:cubicBezTo>
                    <a:pt x="9723" y="2452"/>
                    <a:pt x="9903" y="1840"/>
                    <a:pt x="9435" y="1696"/>
                  </a:cubicBezTo>
                  <a:cubicBezTo>
                    <a:pt x="9376" y="1676"/>
                    <a:pt x="9319" y="1667"/>
                    <a:pt x="9265" y="1667"/>
                  </a:cubicBezTo>
                  <a:cubicBezTo>
                    <a:pt x="8918" y="1667"/>
                    <a:pt x="8659" y="2028"/>
                    <a:pt x="8535" y="2308"/>
                  </a:cubicBezTo>
                  <a:cubicBezTo>
                    <a:pt x="8246" y="3064"/>
                    <a:pt x="7922" y="3640"/>
                    <a:pt x="7634" y="4252"/>
                  </a:cubicBezTo>
                  <a:cubicBezTo>
                    <a:pt x="7490" y="4540"/>
                    <a:pt x="7346" y="4864"/>
                    <a:pt x="7022" y="4864"/>
                  </a:cubicBezTo>
                  <a:cubicBezTo>
                    <a:pt x="6734" y="4684"/>
                    <a:pt x="6734" y="4252"/>
                    <a:pt x="6734" y="3964"/>
                  </a:cubicBezTo>
                  <a:cubicBezTo>
                    <a:pt x="6878" y="3352"/>
                    <a:pt x="6878" y="2596"/>
                    <a:pt x="7022" y="1840"/>
                  </a:cubicBezTo>
                  <a:cubicBezTo>
                    <a:pt x="7022" y="1407"/>
                    <a:pt x="6878" y="651"/>
                    <a:pt x="6446" y="651"/>
                  </a:cubicBezTo>
                  <a:cubicBezTo>
                    <a:pt x="5978" y="651"/>
                    <a:pt x="5834" y="1263"/>
                    <a:pt x="5834" y="1696"/>
                  </a:cubicBezTo>
                  <a:lnTo>
                    <a:pt x="5834" y="4108"/>
                  </a:lnTo>
                  <a:cubicBezTo>
                    <a:pt x="5834" y="4396"/>
                    <a:pt x="5690" y="4864"/>
                    <a:pt x="5402" y="4864"/>
                  </a:cubicBezTo>
                  <a:cubicBezTo>
                    <a:pt x="5078" y="4684"/>
                    <a:pt x="5078" y="4540"/>
                    <a:pt x="5078" y="4396"/>
                  </a:cubicBezTo>
                  <a:cubicBezTo>
                    <a:pt x="4790" y="3352"/>
                    <a:pt x="4646" y="2308"/>
                    <a:pt x="4322" y="1407"/>
                  </a:cubicBezTo>
                  <a:cubicBezTo>
                    <a:pt x="4322" y="1083"/>
                    <a:pt x="4178" y="651"/>
                    <a:pt x="4034" y="363"/>
                  </a:cubicBezTo>
                  <a:cubicBezTo>
                    <a:pt x="3800" y="217"/>
                    <a:pt x="3543" y="0"/>
                    <a:pt x="330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998925" y="1430700"/>
              <a:ext cx="476225" cy="290925"/>
            </a:xfrm>
            <a:custGeom>
              <a:avLst/>
              <a:gdLst/>
              <a:ahLst/>
              <a:cxnLst/>
              <a:rect l="l" t="t" r="r" b="b"/>
              <a:pathLst>
                <a:path w="19049" h="11637" extrusionOk="0">
                  <a:moveTo>
                    <a:pt x="9535" y="1"/>
                  </a:moveTo>
                  <a:cubicBezTo>
                    <a:pt x="8849" y="1"/>
                    <a:pt x="8164" y="60"/>
                    <a:pt x="7490" y="181"/>
                  </a:cubicBezTo>
                  <a:cubicBezTo>
                    <a:pt x="5402" y="505"/>
                    <a:pt x="3133" y="1693"/>
                    <a:pt x="2377" y="3637"/>
                  </a:cubicBezTo>
                  <a:cubicBezTo>
                    <a:pt x="1801" y="5006"/>
                    <a:pt x="1945" y="6626"/>
                    <a:pt x="1189" y="7850"/>
                  </a:cubicBezTo>
                  <a:cubicBezTo>
                    <a:pt x="577" y="8750"/>
                    <a:pt x="1" y="9651"/>
                    <a:pt x="145" y="10695"/>
                  </a:cubicBezTo>
                  <a:cubicBezTo>
                    <a:pt x="145" y="11207"/>
                    <a:pt x="558" y="11637"/>
                    <a:pt x="1194" y="11637"/>
                  </a:cubicBezTo>
                  <a:cubicBezTo>
                    <a:pt x="1497" y="11637"/>
                    <a:pt x="1850" y="11539"/>
                    <a:pt x="2233" y="11307"/>
                  </a:cubicBezTo>
                  <a:cubicBezTo>
                    <a:pt x="6158" y="9038"/>
                    <a:pt x="10659" y="4826"/>
                    <a:pt x="19048" y="4538"/>
                  </a:cubicBezTo>
                  <a:cubicBezTo>
                    <a:pt x="16780" y="1634"/>
                    <a:pt x="13139" y="1"/>
                    <a:pt x="9535"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167275" y="1461300"/>
              <a:ext cx="240350" cy="117050"/>
            </a:xfrm>
            <a:custGeom>
              <a:avLst/>
              <a:gdLst/>
              <a:ahLst/>
              <a:cxnLst/>
              <a:rect l="l" t="t" r="r" b="b"/>
              <a:pathLst>
                <a:path w="9614" h="4682" extrusionOk="0">
                  <a:moveTo>
                    <a:pt x="5869" y="1"/>
                  </a:moveTo>
                  <a:cubicBezTo>
                    <a:pt x="5545" y="1"/>
                    <a:pt x="5257" y="1"/>
                    <a:pt x="5113" y="181"/>
                  </a:cubicBezTo>
                  <a:cubicBezTo>
                    <a:pt x="4825" y="469"/>
                    <a:pt x="4969" y="757"/>
                    <a:pt x="5257" y="901"/>
                  </a:cubicBezTo>
                  <a:lnTo>
                    <a:pt x="6301" y="901"/>
                  </a:lnTo>
                  <a:cubicBezTo>
                    <a:pt x="6387" y="863"/>
                    <a:pt x="6499" y="845"/>
                    <a:pt x="6614" y="845"/>
                  </a:cubicBezTo>
                  <a:cubicBezTo>
                    <a:pt x="6934" y="845"/>
                    <a:pt x="7270" y="986"/>
                    <a:pt x="7057" y="1225"/>
                  </a:cubicBezTo>
                  <a:cubicBezTo>
                    <a:pt x="6831" y="1332"/>
                    <a:pt x="6242" y="1359"/>
                    <a:pt x="5490" y="1359"/>
                  </a:cubicBezTo>
                  <a:cubicBezTo>
                    <a:pt x="4667" y="1359"/>
                    <a:pt x="3651" y="1326"/>
                    <a:pt x="2704" y="1326"/>
                  </a:cubicBezTo>
                  <a:cubicBezTo>
                    <a:pt x="2174" y="1326"/>
                    <a:pt x="1665" y="1337"/>
                    <a:pt x="1224" y="1369"/>
                  </a:cubicBezTo>
                  <a:cubicBezTo>
                    <a:pt x="1044" y="1369"/>
                    <a:pt x="756" y="1369"/>
                    <a:pt x="468" y="1513"/>
                  </a:cubicBezTo>
                  <a:cubicBezTo>
                    <a:pt x="144" y="1657"/>
                    <a:pt x="0" y="1801"/>
                    <a:pt x="0" y="2125"/>
                  </a:cubicBezTo>
                  <a:cubicBezTo>
                    <a:pt x="144" y="2269"/>
                    <a:pt x="612" y="2269"/>
                    <a:pt x="900" y="2269"/>
                  </a:cubicBezTo>
                  <a:cubicBezTo>
                    <a:pt x="2845" y="2125"/>
                    <a:pt x="4969" y="1981"/>
                    <a:pt x="7057" y="1657"/>
                  </a:cubicBezTo>
                  <a:lnTo>
                    <a:pt x="7057" y="1657"/>
                  </a:lnTo>
                  <a:lnTo>
                    <a:pt x="1656" y="3458"/>
                  </a:lnTo>
                  <a:cubicBezTo>
                    <a:pt x="1368" y="3458"/>
                    <a:pt x="1044" y="3602"/>
                    <a:pt x="900" y="3926"/>
                  </a:cubicBezTo>
                  <a:cubicBezTo>
                    <a:pt x="900" y="4214"/>
                    <a:pt x="1224" y="4214"/>
                    <a:pt x="1512" y="4214"/>
                  </a:cubicBezTo>
                  <a:cubicBezTo>
                    <a:pt x="2413" y="4214"/>
                    <a:pt x="3457" y="3782"/>
                    <a:pt x="4357" y="3458"/>
                  </a:cubicBezTo>
                  <a:cubicBezTo>
                    <a:pt x="4937" y="3126"/>
                    <a:pt x="6216" y="2774"/>
                    <a:pt x="6781" y="2774"/>
                  </a:cubicBezTo>
                  <a:cubicBezTo>
                    <a:pt x="6952" y="2774"/>
                    <a:pt x="7057" y="2806"/>
                    <a:pt x="7057" y="2881"/>
                  </a:cubicBezTo>
                  <a:cubicBezTo>
                    <a:pt x="7057" y="3170"/>
                    <a:pt x="4969" y="3602"/>
                    <a:pt x="3925" y="3926"/>
                  </a:cubicBezTo>
                  <a:cubicBezTo>
                    <a:pt x="3745" y="4070"/>
                    <a:pt x="3457" y="4214"/>
                    <a:pt x="3457" y="4358"/>
                  </a:cubicBezTo>
                  <a:cubicBezTo>
                    <a:pt x="3457" y="4682"/>
                    <a:pt x="3745" y="4682"/>
                    <a:pt x="4069" y="4682"/>
                  </a:cubicBezTo>
                  <a:cubicBezTo>
                    <a:pt x="4969" y="4358"/>
                    <a:pt x="5869" y="3926"/>
                    <a:pt x="6769" y="3602"/>
                  </a:cubicBezTo>
                  <a:cubicBezTo>
                    <a:pt x="7406" y="3398"/>
                    <a:pt x="8042" y="3194"/>
                    <a:pt x="8628" y="3194"/>
                  </a:cubicBezTo>
                  <a:cubicBezTo>
                    <a:pt x="8871" y="3194"/>
                    <a:pt x="9104" y="3229"/>
                    <a:pt x="9326" y="3314"/>
                  </a:cubicBezTo>
                  <a:cubicBezTo>
                    <a:pt x="9470" y="2557"/>
                    <a:pt x="9614" y="1801"/>
                    <a:pt x="9470" y="1081"/>
                  </a:cubicBezTo>
                  <a:cubicBezTo>
                    <a:pt x="8426" y="613"/>
                    <a:pt x="7057" y="325"/>
                    <a:pt x="586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632650" y="1282175"/>
              <a:ext cx="521225" cy="251175"/>
            </a:xfrm>
            <a:custGeom>
              <a:avLst/>
              <a:gdLst/>
              <a:ahLst/>
              <a:cxnLst/>
              <a:rect l="l" t="t" r="r" b="b"/>
              <a:pathLst>
                <a:path w="20849" h="10047" extrusionOk="0">
                  <a:moveTo>
                    <a:pt x="16900" y="1"/>
                  </a:moveTo>
                  <a:cubicBezTo>
                    <a:pt x="16350" y="1"/>
                    <a:pt x="15799" y="70"/>
                    <a:pt x="15304" y="145"/>
                  </a:cubicBezTo>
                  <a:cubicBezTo>
                    <a:pt x="8858" y="865"/>
                    <a:pt x="2989" y="4465"/>
                    <a:pt x="1" y="10046"/>
                  </a:cubicBezTo>
                  <a:cubicBezTo>
                    <a:pt x="2475" y="8799"/>
                    <a:pt x="5247" y="8135"/>
                    <a:pt x="7996" y="8135"/>
                  </a:cubicBezTo>
                  <a:cubicBezTo>
                    <a:pt x="9928" y="8135"/>
                    <a:pt x="11849" y="8463"/>
                    <a:pt x="13647" y="9146"/>
                  </a:cubicBezTo>
                  <a:cubicBezTo>
                    <a:pt x="14691" y="9434"/>
                    <a:pt x="15736" y="9866"/>
                    <a:pt x="16816" y="9866"/>
                  </a:cubicBezTo>
                  <a:cubicBezTo>
                    <a:pt x="17860" y="9722"/>
                    <a:pt x="19048" y="8966"/>
                    <a:pt x="19048" y="7922"/>
                  </a:cubicBezTo>
                  <a:cubicBezTo>
                    <a:pt x="19048" y="7166"/>
                    <a:pt x="18616" y="6590"/>
                    <a:pt x="18760" y="5834"/>
                  </a:cubicBezTo>
                  <a:cubicBezTo>
                    <a:pt x="18904" y="5078"/>
                    <a:pt x="19804" y="4645"/>
                    <a:pt x="20236" y="3889"/>
                  </a:cubicBezTo>
                  <a:cubicBezTo>
                    <a:pt x="20849" y="2845"/>
                    <a:pt x="20236" y="1189"/>
                    <a:pt x="19048" y="577"/>
                  </a:cubicBezTo>
                  <a:cubicBezTo>
                    <a:pt x="18439" y="136"/>
                    <a:pt x="17671" y="1"/>
                    <a:pt x="16900"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684875" y="1361725"/>
              <a:ext cx="198950" cy="118525"/>
            </a:xfrm>
            <a:custGeom>
              <a:avLst/>
              <a:gdLst/>
              <a:ahLst/>
              <a:cxnLst/>
              <a:rect l="l" t="t" r="r" b="b"/>
              <a:pathLst>
                <a:path w="7958" h="4741" extrusionOk="0">
                  <a:moveTo>
                    <a:pt x="7462" y="1"/>
                  </a:moveTo>
                  <a:cubicBezTo>
                    <a:pt x="7327" y="1"/>
                    <a:pt x="7177" y="36"/>
                    <a:pt x="7057" y="95"/>
                  </a:cubicBezTo>
                  <a:cubicBezTo>
                    <a:pt x="5354" y="538"/>
                    <a:pt x="2844" y="2819"/>
                    <a:pt x="2335" y="2819"/>
                  </a:cubicBezTo>
                  <a:cubicBezTo>
                    <a:pt x="2306" y="2819"/>
                    <a:pt x="2284" y="2811"/>
                    <a:pt x="2268" y="2796"/>
                  </a:cubicBezTo>
                  <a:cubicBezTo>
                    <a:pt x="1944" y="2652"/>
                    <a:pt x="4069" y="1607"/>
                    <a:pt x="4069" y="1139"/>
                  </a:cubicBezTo>
                  <a:cubicBezTo>
                    <a:pt x="4069" y="1097"/>
                    <a:pt x="4041" y="1080"/>
                    <a:pt x="3994" y="1080"/>
                  </a:cubicBezTo>
                  <a:cubicBezTo>
                    <a:pt x="3882" y="1080"/>
                    <a:pt x="3660" y="1182"/>
                    <a:pt x="3457" y="1283"/>
                  </a:cubicBezTo>
                  <a:cubicBezTo>
                    <a:pt x="2413" y="1896"/>
                    <a:pt x="1368" y="2652"/>
                    <a:pt x="612" y="3552"/>
                  </a:cubicBezTo>
                  <a:cubicBezTo>
                    <a:pt x="324" y="3840"/>
                    <a:pt x="324" y="4452"/>
                    <a:pt x="0" y="4740"/>
                  </a:cubicBezTo>
                  <a:cubicBezTo>
                    <a:pt x="1242" y="4416"/>
                    <a:pt x="2485" y="4254"/>
                    <a:pt x="3727" y="4254"/>
                  </a:cubicBezTo>
                  <a:cubicBezTo>
                    <a:pt x="4141" y="4254"/>
                    <a:pt x="4555" y="4272"/>
                    <a:pt x="4969" y="4308"/>
                  </a:cubicBezTo>
                  <a:cubicBezTo>
                    <a:pt x="5113" y="4380"/>
                    <a:pt x="5221" y="4416"/>
                    <a:pt x="5334" y="4416"/>
                  </a:cubicBezTo>
                  <a:cubicBezTo>
                    <a:pt x="5446" y="4416"/>
                    <a:pt x="5563" y="4380"/>
                    <a:pt x="5725" y="4308"/>
                  </a:cubicBezTo>
                  <a:cubicBezTo>
                    <a:pt x="5869" y="4308"/>
                    <a:pt x="6013" y="3984"/>
                    <a:pt x="5869" y="3840"/>
                  </a:cubicBezTo>
                  <a:cubicBezTo>
                    <a:pt x="5869" y="3696"/>
                    <a:pt x="5545" y="3696"/>
                    <a:pt x="5401" y="3696"/>
                  </a:cubicBezTo>
                  <a:cubicBezTo>
                    <a:pt x="4866" y="3798"/>
                    <a:pt x="3972" y="3900"/>
                    <a:pt x="3442" y="3900"/>
                  </a:cubicBezTo>
                  <a:cubicBezTo>
                    <a:pt x="3223" y="3900"/>
                    <a:pt x="3067" y="3882"/>
                    <a:pt x="3025" y="3840"/>
                  </a:cubicBezTo>
                  <a:cubicBezTo>
                    <a:pt x="2845" y="3696"/>
                    <a:pt x="5113" y="3084"/>
                    <a:pt x="6301" y="2940"/>
                  </a:cubicBezTo>
                  <a:cubicBezTo>
                    <a:pt x="6445" y="2940"/>
                    <a:pt x="6769" y="2796"/>
                    <a:pt x="6913" y="2796"/>
                  </a:cubicBezTo>
                  <a:cubicBezTo>
                    <a:pt x="7057" y="2652"/>
                    <a:pt x="7201" y="2364"/>
                    <a:pt x="7057" y="2184"/>
                  </a:cubicBezTo>
                  <a:cubicBezTo>
                    <a:pt x="6913" y="2040"/>
                    <a:pt x="6625" y="2040"/>
                    <a:pt x="6301" y="2040"/>
                  </a:cubicBezTo>
                  <a:cubicBezTo>
                    <a:pt x="5350" y="2335"/>
                    <a:pt x="3534" y="3107"/>
                    <a:pt x="3217" y="3107"/>
                  </a:cubicBezTo>
                  <a:cubicBezTo>
                    <a:pt x="3185" y="3107"/>
                    <a:pt x="3169" y="3100"/>
                    <a:pt x="3169" y="3084"/>
                  </a:cubicBezTo>
                  <a:cubicBezTo>
                    <a:pt x="3025" y="2940"/>
                    <a:pt x="6301" y="1896"/>
                    <a:pt x="7525" y="851"/>
                  </a:cubicBezTo>
                  <a:cubicBezTo>
                    <a:pt x="7814" y="707"/>
                    <a:pt x="7958" y="563"/>
                    <a:pt x="7814" y="239"/>
                  </a:cubicBezTo>
                  <a:cubicBezTo>
                    <a:pt x="7814" y="71"/>
                    <a:pt x="7653" y="1"/>
                    <a:pt x="7462"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377900" y="1373850"/>
              <a:ext cx="352000" cy="196475"/>
            </a:xfrm>
            <a:custGeom>
              <a:avLst/>
              <a:gdLst/>
              <a:ahLst/>
              <a:cxnLst/>
              <a:rect l="l" t="t" r="r" b="b"/>
              <a:pathLst>
                <a:path w="14080" h="7859" extrusionOk="0">
                  <a:moveTo>
                    <a:pt x="8399" y="1"/>
                  </a:moveTo>
                  <a:cubicBezTo>
                    <a:pt x="7572" y="1"/>
                    <a:pt x="6703" y="114"/>
                    <a:pt x="5834" y="366"/>
                  </a:cubicBezTo>
                  <a:cubicBezTo>
                    <a:pt x="2233" y="1411"/>
                    <a:pt x="1" y="4255"/>
                    <a:pt x="577" y="6199"/>
                  </a:cubicBezTo>
                  <a:cubicBezTo>
                    <a:pt x="942" y="7382"/>
                    <a:pt x="2156" y="7859"/>
                    <a:pt x="3841" y="7859"/>
                  </a:cubicBezTo>
                  <a:cubicBezTo>
                    <a:pt x="4977" y="7859"/>
                    <a:pt x="6328" y="7642"/>
                    <a:pt x="7778" y="7280"/>
                  </a:cubicBezTo>
                  <a:cubicBezTo>
                    <a:pt x="11379" y="6199"/>
                    <a:pt x="14079" y="4399"/>
                    <a:pt x="13647" y="2599"/>
                  </a:cubicBezTo>
                  <a:cubicBezTo>
                    <a:pt x="13183" y="1124"/>
                    <a:pt x="10998" y="1"/>
                    <a:pt x="8399"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418425" y="1393800"/>
              <a:ext cx="172850" cy="102450"/>
            </a:xfrm>
            <a:custGeom>
              <a:avLst/>
              <a:gdLst/>
              <a:ahLst/>
              <a:cxnLst/>
              <a:rect l="l" t="t" r="r" b="b"/>
              <a:pathLst>
                <a:path w="6914" h="4098" extrusionOk="0">
                  <a:moveTo>
                    <a:pt x="6157" y="0"/>
                  </a:moveTo>
                  <a:cubicBezTo>
                    <a:pt x="4069" y="0"/>
                    <a:pt x="1980" y="901"/>
                    <a:pt x="468" y="2413"/>
                  </a:cubicBezTo>
                  <a:cubicBezTo>
                    <a:pt x="324" y="2701"/>
                    <a:pt x="180" y="2881"/>
                    <a:pt x="0" y="3313"/>
                  </a:cubicBezTo>
                  <a:cubicBezTo>
                    <a:pt x="0" y="3601"/>
                    <a:pt x="180" y="3925"/>
                    <a:pt x="468" y="4069"/>
                  </a:cubicBezTo>
                  <a:cubicBezTo>
                    <a:pt x="507" y="4089"/>
                    <a:pt x="550" y="4098"/>
                    <a:pt x="595" y="4098"/>
                  </a:cubicBezTo>
                  <a:cubicBezTo>
                    <a:pt x="880" y="4098"/>
                    <a:pt x="1263" y="3737"/>
                    <a:pt x="1512" y="3457"/>
                  </a:cubicBezTo>
                  <a:cubicBezTo>
                    <a:pt x="2557" y="2413"/>
                    <a:pt x="3925" y="1657"/>
                    <a:pt x="5401" y="1513"/>
                  </a:cubicBezTo>
                  <a:cubicBezTo>
                    <a:pt x="5725" y="1513"/>
                    <a:pt x="6157" y="1513"/>
                    <a:pt x="6481" y="1369"/>
                  </a:cubicBezTo>
                  <a:cubicBezTo>
                    <a:pt x="6769" y="1225"/>
                    <a:pt x="6913" y="901"/>
                    <a:pt x="6913" y="469"/>
                  </a:cubicBezTo>
                  <a:cubicBezTo>
                    <a:pt x="6913" y="180"/>
                    <a:pt x="6481" y="0"/>
                    <a:pt x="615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343700" y="1520125"/>
              <a:ext cx="472625" cy="360900"/>
            </a:xfrm>
            <a:custGeom>
              <a:avLst/>
              <a:gdLst/>
              <a:ahLst/>
              <a:cxnLst/>
              <a:rect l="l" t="t" r="r" b="b"/>
              <a:pathLst>
                <a:path w="18905" h="14436" extrusionOk="0">
                  <a:moveTo>
                    <a:pt x="9951" y="1"/>
                  </a:moveTo>
                  <a:cubicBezTo>
                    <a:pt x="9733" y="1"/>
                    <a:pt x="9512" y="18"/>
                    <a:pt x="9290" y="60"/>
                  </a:cubicBezTo>
                  <a:cubicBezTo>
                    <a:pt x="8246" y="204"/>
                    <a:pt x="7202" y="528"/>
                    <a:pt x="6446" y="817"/>
                  </a:cubicBezTo>
                  <a:cubicBezTo>
                    <a:pt x="5870" y="1105"/>
                    <a:pt x="5546" y="1429"/>
                    <a:pt x="5257" y="1717"/>
                  </a:cubicBezTo>
                  <a:cubicBezTo>
                    <a:pt x="3889" y="3517"/>
                    <a:pt x="1189" y="6650"/>
                    <a:pt x="289" y="10430"/>
                  </a:cubicBezTo>
                  <a:cubicBezTo>
                    <a:pt x="0" y="11763"/>
                    <a:pt x="145" y="13563"/>
                    <a:pt x="1369" y="14175"/>
                  </a:cubicBezTo>
                  <a:cubicBezTo>
                    <a:pt x="1670" y="14356"/>
                    <a:pt x="2035" y="14436"/>
                    <a:pt x="2410" y="14436"/>
                  </a:cubicBezTo>
                  <a:cubicBezTo>
                    <a:pt x="2931" y="14436"/>
                    <a:pt x="3471" y="14282"/>
                    <a:pt x="3889" y="14031"/>
                  </a:cubicBezTo>
                  <a:cubicBezTo>
                    <a:pt x="4645" y="13707"/>
                    <a:pt x="5402" y="13131"/>
                    <a:pt x="6158" y="12807"/>
                  </a:cubicBezTo>
                  <a:cubicBezTo>
                    <a:pt x="7051" y="12393"/>
                    <a:pt x="8013" y="12268"/>
                    <a:pt x="8995" y="12268"/>
                  </a:cubicBezTo>
                  <a:cubicBezTo>
                    <a:pt x="10149" y="12268"/>
                    <a:pt x="11330" y="12441"/>
                    <a:pt x="12459" y="12519"/>
                  </a:cubicBezTo>
                  <a:cubicBezTo>
                    <a:pt x="12701" y="12535"/>
                    <a:pt x="12949" y="12544"/>
                    <a:pt x="13200" y="12544"/>
                  </a:cubicBezTo>
                  <a:cubicBezTo>
                    <a:pt x="15121" y="12544"/>
                    <a:pt x="17241" y="12022"/>
                    <a:pt x="18292" y="10430"/>
                  </a:cubicBezTo>
                  <a:cubicBezTo>
                    <a:pt x="18904" y="9350"/>
                    <a:pt x="18904" y="7874"/>
                    <a:pt x="18472" y="6506"/>
                  </a:cubicBezTo>
                  <a:cubicBezTo>
                    <a:pt x="18004" y="5029"/>
                    <a:pt x="14547" y="1573"/>
                    <a:pt x="11415" y="204"/>
                  </a:cubicBezTo>
                  <a:cubicBezTo>
                    <a:pt x="10982" y="103"/>
                    <a:pt x="10477" y="1"/>
                    <a:pt x="9951"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445425" y="1521625"/>
              <a:ext cx="270075" cy="255575"/>
            </a:xfrm>
            <a:custGeom>
              <a:avLst/>
              <a:gdLst/>
              <a:ahLst/>
              <a:cxnLst/>
              <a:rect l="l" t="t" r="r" b="b"/>
              <a:pathLst>
                <a:path w="10803" h="10223" extrusionOk="0">
                  <a:moveTo>
                    <a:pt x="5221" y="0"/>
                  </a:moveTo>
                  <a:cubicBezTo>
                    <a:pt x="4177" y="144"/>
                    <a:pt x="3133" y="468"/>
                    <a:pt x="2377" y="757"/>
                  </a:cubicBezTo>
                  <a:cubicBezTo>
                    <a:pt x="1477" y="2269"/>
                    <a:pt x="720" y="3601"/>
                    <a:pt x="144" y="5257"/>
                  </a:cubicBezTo>
                  <a:cubicBezTo>
                    <a:pt x="144" y="5545"/>
                    <a:pt x="0" y="5689"/>
                    <a:pt x="0" y="6014"/>
                  </a:cubicBezTo>
                  <a:cubicBezTo>
                    <a:pt x="0" y="6158"/>
                    <a:pt x="144" y="6446"/>
                    <a:pt x="432" y="6590"/>
                  </a:cubicBezTo>
                  <a:cubicBezTo>
                    <a:pt x="490" y="6626"/>
                    <a:pt x="549" y="6642"/>
                    <a:pt x="608" y="6642"/>
                  </a:cubicBezTo>
                  <a:cubicBezTo>
                    <a:pt x="843" y="6642"/>
                    <a:pt x="1073" y="6388"/>
                    <a:pt x="1188" y="6158"/>
                  </a:cubicBezTo>
                  <a:cubicBezTo>
                    <a:pt x="1801" y="5257"/>
                    <a:pt x="2233" y="2989"/>
                    <a:pt x="2521" y="2557"/>
                  </a:cubicBezTo>
                  <a:cubicBezTo>
                    <a:pt x="2555" y="2529"/>
                    <a:pt x="2588" y="2518"/>
                    <a:pt x="2619" y="2518"/>
                  </a:cubicBezTo>
                  <a:cubicBezTo>
                    <a:pt x="2751" y="2518"/>
                    <a:pt x="2845" y="2728"/>
                    <a:pt x="2845" y="2845"/>
                  </a:cubicBezTo>
                  <a:cubicBezTo>
                    <a:pt x="3277" y="3745"/>
                    <a:pt x="2845" y="7058"/>
                    <a:pt x="3421" y="9146"/>
                  </a:cubicBezTo>
                  <a:cubicBezTo>
                    <a:pt x="3706" y="9684"/>
                    <a:pt x="3963" y="10222"/>
                    <a:pt x="4339" y="10222"/>
                  </a:cubicBezTo>
                  <a:cubicBezTo>
                    <a:pt x="4391" y="10222"/>
                    <a:pt x="4444" y="10212"/>
                    <a:pt x="4501" y="10190"/>
                  </a:cubicBezTo>
                  <a:cubicBezTo>
                    <a:pt x="4789" y="10190"/>
                    <a:pt x="4933" y="9902"/>
                    <a:pt x="4933" y="9470"/>
                  </a:cubicBezTo>
                  <a:cubicBezTo>
                    <a:pt x="5401" y="7490"/>
                    <a:pt x="4177" y="5401"/>
                    <a:pt x="3745" y="3313"/>
                  </a:cubicBezTo>
                  <a:cubicBezTo>
                    <a:pt x="3745" y="2989"/>
                    <a:pt x="3601" y="2557"/>
                    <a:pt x="3889" y="2413"/>
                  </a:cubicBezTo>
                  <a:cubicBezTo>
                    <a:pt x="3956" y="2337"/>
                    <a:pt x="4041" y="2305"/>
                    <a:pt x="4133" y="2305"/>
                  </a:cubicBezTo>
                  <a:cubicBezTo>
                    <a:pt x="4437" y="2305"/>
                    <a:pt x="4823" y="2658"/>
                    <a:pt x="4933" y="2989"/>
                  </a:cubicBezTo>
                  <a:cubicBezTo>
                    <a:pt x="5077" y="3601"/>
                    <a:pt x="5077" y="4069"/>
                    <a:pt x="5221" y="4501"/>
                  </a:cubicBezTo>
                  <a:cubicBezTo>
                    <a:pt x="5401" y="4969"/>
                    <a:pt x="5689" y="5257"/>
                    <a:pt x="5977" y="5257"/>
                  </a:cubicBezTo>
                  <a:cubicBezTo>
                    <a:pt x="6445" y="5257"/>
                    <a:pt x="6589" y="4645"/>
                    <a:pt x="6445" y="4213"/>
                  </a:cubicBezTo>
                  <a:cubicBezTo>
                    <a:pt x="6121" y="3745"/>
                    <a:pt x="5833" y="3313"/>
                    <a:pt x="5689" y="2845"/>
                  </a:cubicBezTo>
                  <a:cubicBezTo>
                    <a:pt x="5545" y="2413"/>
                    <a:pt x="5545" y="1945"/>
                    <a:pt x="5833" y="1801"/>
                  </a:cubicBezTo>
                  <a:cubicBezTo>
                    <a:pt x="5977" y="1801"/>
                    <a:pt x="6301" y="2089"/>
                    <a:pt x="6445" y="2269"/>
                  </a:cubicBezTo>
                  <a:cubicBezTo>
                    <a:pt x="7490" y="3313"/>
                    <a:pt x="8390" y="4357"/>
                    <a:pt x="9146" y="5689"/>
                  </a:cubicBezTo>
                  <a:cubicBezTo>
                    <a:pt x="9434" y="6014"/>
                    <a:pt x="9578" y="6302"/>
                    <a:pt x="9902" y="6446"/>
                  </a:cubicBezTo>
                  <a:cubicBezTo>
                    <a:pt x="9987" y="6530"/>
                    <a:pt x="10171" y="6627"/>
                    <a:pt x="10337" y="6627"/>
                  </a:cubicBezTo>
                  <a:cubicBezTo>
                    <a:pt x="10454" y="6627"/>
                    <a:pt x="10563" y="6579"/>
                    <a:pt x="10622" y="6446"/>
                  </a:cubicBezTo>
                  <a:cubicBezTo>
                    <a:pt x="10802" y="6302"/>
                    <a:pt x="10802" y="5870"/>
                    <a:pt x="10622" y="5545"/>
                  </a:cubicBezTo>
                  <a:cubicBezTo>
                    <a:pt x="10046" y="4213"/>
                    <a:pt x="9146" y="3169"/>
                    <a:pt x="8246" y="2269"/>
                  </a:cubicBezTo>
                  <a:cubicBezTo>
                    <a:pt x="7346" y="1513"/>
                    <a:pt x="6589" y="613"/>
                    <a:pt x="5689" y="144"/>
                  </a:cubicBezTo>
                  <a:cubicBezTo>
                    <a:pt x="5545" y="144"/>
                    <a:pt x="5401" y="0"/>
                    <a:pt x="5221"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
          <p:cNvGrpSpPr/>
          <p:nvPr/>
        </p:nvGrpSpPr>
        <p:grpSpPr>
          <a:xfrm>
            <a:off x="1692552" y="4244370"/>
            <a:ext cx="476873" cy="390783"/>
            <a:chOff x="6372100" y="3764900"/>
            <a:chExt cx="1018525" cy="834650"/>
          </a:xfrm>
        </p:grpSpPr>
        <p:sp>
          <p:nvSpPr>
            <p:cNvPr id="187" name="Google Shape;187;p2"/>
            <p:cNvSpPr/>
            <p:nvPr/>
          </p:nvSpPr>
          <p:spPr>
            <a:xfrm>
              <a:off x="6372100" y="3764900"/>
              <a:ext cx="1018525" cy="834650"/>
            </a:xfrm>
            <a:custGeom>
              <a:avLst/>
              <a:gdLst/>
              <a:ahLst/>
              <a:cxnLst/>
              <a:rect l="l" t="t" r="r" b="b"/>
              <a:pathLst>
                <a:path w="40741" h="33386" extrusionOk="0">
                  <a:moveTo>
                    <a:pt x="12520" y="0"/>
                  </a:moveTo>
                  <a:cubicBezTo>
                    <a:pt x="11938" y="0"/>
                    <a:pt x="11391" y="131"/>
                    <a:pt x="10901" y="430"/>
                  </a:cubicBezTo>
                  <a:cubicBezTo>
                    <a:pt x="7157" y="2987"/>
                    <a:pt x="15546" y="6156"/>
                    <a:pt x="15546" y="6156"/>
                  </a:cubicBezTo>
                  <a:cubicBezTo>
                    <a:pt x="15546" y="6156"/>
                    <a:pt x="13122" y="5432"/>
                    <a:pt x="10246" y="5432"/>
                  </a:cubicBezTo>
                  <a:cubicBezTo>
                    <a:pt x="7714" y="5432"/>
                    <a:pt x="4832" y="5993"/>
                    <a:pt x="2944" y="8100"/>
                  </a:cubicBezTo>
                  <a:cubicBezTo>
                    <a:pt x="1" y="11251"/>
                    <a:pt x="2182" y="12820"/>
                    <a:pt x="4854" y="12820"/>
                  </a:cubicBezTo>
                  <a:cubicBezTo>
                    <a:pt x="5877" y="12820"/>
                    <a:pt x="6970" y="12591"/>
                    <a:pt x="7877" y="12133"/>
                  </a:cubicBezTo>
                  <a:cubicBezTo>
                    <a:pt x="11189" y="10332"/>
                    <a:pt x="17346" y="10044"/>
                    <a:pt x="17347" y="10044"/>
                  </a:cubicBezTo>
                  <a:lnTo>
                    <a:pt x="17347" y="10044"/>
                  </a:lnTo>
                  <a:cubicBezTo>
                    <a:pt x="17346" y="10044"/>
                    <a:pt x="7877" y="14257"/>
                    <a:pt x="6401" y="18902"/>
                  </a:cubicBezTo>
                  <a:cubicBezTo>
                    <a:pt x="5103" y="22540"/>
                    <a:pt x="7584" y="25251"/>
                    <a:pt x="9723" y="25251"/>
                  </a:cubicBezTo>
                  <a:cubicBezTo>
                    <a:pt x="10315" y="25251"/>
                    <a:pt x="10881" y="25044"/>
                    <a:pt x="11334" y="24591"/>
                  </a:cubicBezTo>
                  <a:cubicBezTo>
                    <a:pt x="13458" y="22503"/>
                    <a:pt x="19578" y="13934"/>
                    <a:pt x="19579" y="13933"/>
                  </a:cubicBezTo>
                  <a:lnTo>
                    <a:pt x="19579" y="13933"/>
                  </a:lnTo>
                  <a:cubicBezTo>
                    <a:pt x="19579" y="13934"/>
                    <a:pt x="16446" y="21891"/>
                    <a:pt x="15546" y="26391"/>
                  </a:cubicBezTo>
                  <a:cubicBezTo>
                    <a:pt x="15103" y="28610"/>
                    <a:pt x="16374" y="29849"/>
                    <a:pt x="18027" y="29849"/>
                  </a:cubicBezTo>
                  <a:cubicBezTo>
                    <a:pt x="19728" y="29849"/>
                    <a:pt x="21833" y="28538"/>
                    <a:pt x="22892" y="25635"/>
                  </a:cubicBezTo>
                  <a:cubicBezTo>
                    <a:pt x="24980" y="19947"/>
                    <a:pt x="24260" y="14258"/>
                    <a:pt x="24260" y="14257"/>
                  </a:cubicBezTo>
                  <a:lnTo>
                    <a:pt x="24260" y="14257"/>
                  </a:lnTo>
                  <a:cubicBezTo>
                    <a:pt x="24260" y="14259"/>
                    <a:pt x="25880" y="20991"/>
                    <a:pt x="25448" y="28192"/>
                  </a:cubicBezTo>
                  <a:cubicBezTo>
                    <a:pt x="25215" y="31843"/>
                    <a:pt x="26255" y="33386"/>
                    <a:pt x="27506" y="33386"/>
                  </a:cubicBezTo>
                  <a:cubicBezTo>
                    <a:pt x="28771" y="33386"/>
                    <a:pt x="30252" y="31807"/>
                    <a:pt x="30849" y="29236"/>
                  </a:cubicBezTo>
                  <a:cubicBezTo>
                    <a:pt x="32037" y="24159"/>
                    <a:pt x="29949" y="18291"/>
                    <a:pt x="29949" y="18290"/>
                  </a:cubicBezTo>
                  <a:lnTo>
                    <a:pt x="29949" y="18290"/>
                  </a:lnTo>
                  <a:cubicBezTo>
                    <a:pt x="29950" y="18291"/>
                    <a:pt x="34738" y="24303"/>
                    <a:pt x="36538" y="28480"/>
                  </a:cubicBezTo>
                  <a:cubicBezTo>
                    <a:pt x="36841" y="29213"/>
                    <a:pt x="37209" y="29539"/>
                    <a:pt x="37563" y="29539"/>
                  </a:cubicBezTo>
                  <a:cubicBezTo>
                    <a:pt x="39313" y="29539"/>
                    <a:pt x="40740" y="21602"/>
                    <a:pt x="32506" y="15733"/>
                  </a:cubicBezTo>
                  <a:lnTo>
                    <a:pt x="32506" y="15733"/>
                  </a:lnTo>
                  <a:cubicBezTo>
                    <a:pt x="32506" y="15733"/>
                    <a:pt x="34594" y="16490"/>
                    <a:pt x="36394" y="17678"/>
                  </a:cubicBezTo>
                  <a:cubicBezTo>
                    <a:pt x="36544" y="17802"/>
                    <a:pt x="36678" y="17859"/>
                    <a:pt x="36792" y="17859"/>
                  </a:cubicBezTo>
                  <a:cubicBezTo>
                    <a:pt x="37934" y="17859"/>
                    <a:pt x="37028" y="12101"/>
                    <a:pt x="29661" y="10332"/>
                  </a:cubicBezTo>
                  <a:cubicBezTo>
                    <a:pt x="21703" y="8244"/>
                    <a:pt x="22280" y="6300"/>
                    <a:pt x="22280" y="6300"/>
                  </a:cubicBezTo>
                  <a:cubicBezTo>
                    <a:pt x="22280" y="6300"/>
                    <a:pt x="16558" y="0"/>
                    <a:pt x="12520"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779650" y="3989900"/>
              <a:ext cx="221475" cy="251150"/>
            </a:xfrm>
            <a:custGeom>
              <a:avLst/>
              <a:gdLst/>
              <a:ahLst/>
              <a:cxnLst/>
              <a:rect l="l" t="t" r="r" b="b"/>
              <a:pathLst>
                <a:path w="8859" h="10046" extrusionOk="0">
                  <a:moveTo>
                    <a:pt x="8246" y="0"/>
                  </a:moveTo>
                  <a:cubicBezTo>
                    <a:pt x="5257" y="288"/>
                    <a:pt x="2377" y="1800"/>
                    <a:pt x="0" y="4357"/>
                  </a:cubicBezTo>
                  <a:cubicBezTo>
                    <a:pt x="0" y="4501"/>
                    <a:pt x="0" y="4789"/>
                    <a:pt x="144" y="4789"/>
                  </a:cubicBezTo>
                  <a:cubicBezTo>
                    <a:pt x="144" y="4861"/>
                    <a:pt x="217" y="4897"/>
                    <a:pt x="289" y="4897"/>
                  </a:cubicBezTo>
                  <a:cubicBezTo>
                    <a:pt x="361" y="4897"/>
                    <a:pt x="433" y="4861"/>
                    <a:pt x="433" y="4789"/>
                  </a:cubicBezTo>
                  <a:cubicBezTo>
                    <a:pt x="1945" y="3133"/>
                    <a:pt x="4357" y="1188"/>
                    <a:pt x="7490" y="756"/>
                  </a:cubicBezTo>
                  <a:lnTo>
                    <a:pt x="7490" y="756"/>
                  </a:lnTo>
                  <a:cubicBezTo>
                    <a:pt x="5690" y="3457"/>
                    <a:pt x="4789" y="6589"/>
                    <a:pt x="4033" y="9758"/>
                  </a:cubicBezTo>
                  <a:cubicBezTo>
                    <a:pt x="3889" y="9902"/>
                    <a:pt x="4033" y="10046"/>
                    <a:pt x="4177" y="10046"/>
                  </a:cubicBezTo>
                  <a:lnTo>
                    <a:pt x="4357" y="10046"/>
                  </a:lnTo>
                  <a:cubicBezTo>
                    <a:pt x="4501" y="10046"/>
                    <a:pt x="4501" y="10046"/>
                    <a:pt x="4645" y="9902"/>
                  </a:cubicBezTo>
                  <a:cubicBezTo>
                    <a:pt x="5401" y="6589"/>
                    <a:pt x="6302" y="3133"/>
                    <a:pt x="8390" y="432"/>
                  </a:cubicBezTo>
                  <a:lnTo>
                    <a:pt x="8858"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008300" y="4000700"/>
              <a:ext cx="60325" cy="247575"/>
            </a:xfrm>
            <a:custGeom>
              <a:avLst/>
              <a:gdLst/>
              <a:ahLst/>
              <a:cxnLst/>
              <a:rect l="l" t="t" r="r" b="b"/>
              <a:pathLst>
                <a:path w="2413" h="9903" extrusionOk="0">
                  <a:moveTo>
                    <a:pt x="144" y="0"/>
                  </a:moveTo>
                  <a:cubicBezTo>
                    <a:pt x="0" y="0"/>
                    <a:pt x="0" y="144"/>
                    <a:pt x="0" y="324"/>
                  </a:cubicBezTo>
                  <a:cubicBezTo>
                    <a:pt x="756" y="3457"/>
                    <a:pt x="1332" y="6625"/>
                    <a:pt x="1801" y="9614"/>
                  </a:cubicBezTo>
                  <a:cubicBezTo>
                    <a:pt x="1801" y="9758"/>
                    <a:pt x="1945" y="9902"/>
                    <a:pt x="2089" y="9902"/>
                  </a:cubicBezTo>
                  <a:cubicBezTo>
                    <a:pt x="2233" y="9902"/>
                    <a:pt x="2413" y="9758"/>
                    <a:pt x="2413" y="9614"/>
                  </a:cubicBezTo>
                  <a:cubicBezTo>
                    <a:pt x="1945" y="6445"/>
                    <a:pt x="1332" y="3313"/>
                    <a:pt x="612" y="144"/>
                  </a:cubicBezTo>
                  <a:cubicBezTo>
                    <a:pt x="612" y="0"/>
                    <a:pt x="288" y="0"/>
                    <a:pt x="14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041600" y="4034900"/>
              <a:ext cx="139550" cy="202550"/>
            </a:xfrm>
            <a:custGeom>
              <a:avLst/>
              <a:gdLst/>
              <a:ahLst/>
              <a:cxnLst/>
              <a:rect l="l" t="t" r="r" b="b"/>
              <a:pathLst>
                <a:path w="5582" h="8102" extrusionOk="0">
                  <a:moveTo>
                    <a:pt x="325" y="0"/>
                  </a:moveTo>
                  <a:cubicBezTo>
                    <a:pt x="180" y="144"/>
                    <a:pt x="0" y="288"/>
                    <a:pt x="180" y="432"/>
                  </a:cubicBezTo>
                  <a:cubicBezTo>
                    <a:pt x="469" y="1333"/>
                    <a:pt x="1081" y="1945"/>
                    <a:pt x="1657" y="2557"/>
                  </a:cubicBezTo>
                  <a:lnTo>
                    <a:pt x="1801" y="2989"/>
                  </a:lnTo>
                  <a:cubicBezTo>
                    <a:pt x="3169" y="4501"/>
                    <a:pt x="4213" y="6158"/>
                    <a:pt x="4825" y="7958"/>
                  </a:cubicBezTo>
                  <a:cubicBezTo>
                    <a:pt x="4969" y="8102"/>
                    <a:pt x="5113" y="8102"/>
                    <a:pt x="5113" y="8102"/>
                  </a:cubicBezTo>
                  <a:lnTo>
                    <a:pt x="5257" y="8102"/>
                  </a:lnTo>
                  <a:cubicBezTo>
                    <a:pt x="5401" y="8102"/>
                    <a:pt x="5581" y="7958"/>
                    <a:pt x="5401" y="7778"/>
                  </a:cubicBezTo>
                  <a:cubicBezTo>
                    <a:pt x="4681" y="5834"/>
                    <a:pt x="3601" y="4033"/>
                    <a:pt x="2269" y="2557"/>
                  </a:cubicBezTo>
                  <a:lnTo>
                    <a:pt x="2125" y="2233"/>
                  </a:lnTo>
                  <a:cubicBezTo>
                    <a:pt x="1513" y="1657"/>
                    <a:pt x="901" y="901"/>
                    <a:pt x="757" y="288"/>
                  </a:cubicBezTo>
                  <a:cubicBezTo>
                    <a:pt x="613" y="0"/>
                    <a:pt x="469" y="0"/>
                    <a:pt x="325"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068600" y="4023200"/>
              <a:ext cx="161150" cy="112550"/>
            </a:xfrm>
            <a:custGeom>
              <a:avLst/>
              <a:gdLst/>
              <a:ahLst/>
              <a:cxnLst/>
              <a:rect l="l" t="t" r="r" b="b"/>
              <a:pathLst>
                <a:path w="6446" h="4502" extrusionOk="0">
                  <a:moveTo>
                    <a:pt x="433" y="0"/>
                  </a:moveTo>
                  <a:cubicBezTo>
                    <a:pt x="289" y="0"/>
                    <a:pt x="145" y="0"/>
                    <a:pt x="145" y="144"/>
                  </a:cubicBezTo>
                  <a:cubicBezTo>
                    <a:pt x="1" y="324"/>
                    <a:pt x="145" y="612"/>
                    <a:pt x="289" y="612"/>
                  </a:cubicBezTo>
                  <a:cubicBezTo>
                    <a:pt x="2521" y="1225"/>
                    <a:pt x="4501" y="2557"/>
                    <a:pt x="5834" y="4357"/>
                  </a:cubicBezTo>
                  <a:lnTo>
                    <a:pt x="5978" y="4501"/>
                  </a:lnTo>
                  <a:cubicBezTo>
                    <a:pt x="6122" y="4501"/>
                    <a:pt x="6122" y="4501"/>
                    <a:pt x="6302" y="4357"/>
                  </a:cubicBezTo>
                  <a:cubicBezTo>
                    <a:pt x="6446" y="4357"/>
                    <a:pt x="6446" y="4069"/>
                    <a:pt x="6302" y="3925"/>
                  </a:cubicBezTo>
                  <a:cubicBezTo>
                    <a:pt x="4790" y="2125"/>
                    <a:pt x="2701" y="756"/>
                    <a:pt x="433"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6667125" y="3854875"/>
              <a:ext cx="299775" cy="131450"/>
            </a:xfrm>
            <a:custGeom>
              <a:avLst/>
              <a:gdLst/>
              <a:ahLst/>
              <a:cxnLst/>
              <a:rect l="l" t="t" r="r" b="b"/>
              <a:pathLst>
                <a:path w="11991" h="5258" extrusionOk="0">
                  <a:moveTo>
                    <a:pt x="4357" y="0"/>
                  </a:moveTo>
                  <a:cubicBezTo>
                    <a:pt x="4177" y="0"/>
                    <a:pt x="4033" y="0"/>
                    <a:pt x="4033" y="144"/>
                  </a:cubicBezTo>
                  <a:cubicBezTo>
                    <a:pt x="3889" y="288"/>
                    <a:pt x="4033" y="576"/>
                    <a:pt x="4177" y="576"/>
                  </a:cubicBezTo>
                  <a:cubicBezTo>
                    <a:pt x="6302" y="1188"/>
                    <a:pt x="8246" y="2232"/>
                    <a:pt x="10047" y="3601"/>
                  </a:cubicBezTo>
                  <a:cubicBezTo>
                    <a:pt x="9215" y="3554"/>
                    <a:pt x="8259" y="3503"/>
                    <a:pt x="7222" y="3503"/>
                  </a:cubicBezTo>
                  <a:cubicBezTo>
                    <a:pt x="5070" y="3503"/>
                    <a:pt x="2575" y="3721"/>
                    <a:pt x="145" y="4645"/>
                  </a:cubicBezTo>
                  <a:cubicBezTo>
                    <a:pt x="1" y="4789"/>
                    <a:pt x="1" y="4933"/>
                    <a:pt x="1" y="5077"/>
                  </a:cubicBezTo>
                  <a:cubicBezTo>
                    <a:pt x="1" y="5257"/>
                    <a:pt x="145" y="5257"/>
                    <a:pt x="289" y="5257"/>
                  </a:cubicBezTo>
                  <a:lnTo>
                    <a:pt x="433" y="5257"/>
                  </a:lnTo>
                  <a:cubicBezTo>
                    <a:pt x="2754" y="4363"/>
                    <a:pt x="5213" y="4098"/>
                    <a:pt x="7305" y="4098"/>
                  </a:cubicBezTo>
                  <a:cubicBezTo>
                    <a:pt x="8750" y="4098"/>
                    <a:pt x="10020" y="4224"/>
                    <a:pt x="10947" y="4357"/>
                  </a:cubicBezTo>
                  <a:lnTo>
                    <a:pt x="11991" y="4501"/>
                  </a:lnTo>
                  <a:lnTo>
                    <a:pt x="11235" y="3889"/>
                  </a:lnTo>
                  <a:cubicBezTo>
                    <a:pt x="9290" y="2088"/>
                    <a:pt x="6878" y="756"/>
                    <a:pt x="4357"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861575" y="3867350"/>
              <a:ext cx="288975" cy="206775"/>
            </a:xfrm>
            <a:custGeom>
              <a:avLst/>
              <a:gdLst/>
              <a:ahLst/>
              <a:cxnLst/>
              <a:rect l="l" t="t" r="r" b="b"/>
              <a:pathLst>
                <a:path w="11559" h="8271" extrusionOk="0">
                  <a:moveTo>
                    <a:pt x="4106" y="0"/>
                  </a:moveTo>
                  <a:cubicBezTo>
                    <a:pt x="2810" y="0"/>
                    <a:pt x="1711" y="489"/>
                    <a:pt x="1080" y="1445"/>
                  </a:cubicBezTo>
                  <a:cubicBezTo>
                    <a:pt x="0" y="3246"/>
                    <a:pt x="1800" y="4902"/>
                    <a:pt x="4357" y="6558"/>
                  </a:cubicBezTo>
                  <a:cubicBezTo>
                    <a:pt x="5920" y="7549"/>
                    <a:pt x="7482" y="8270"/>
                    <a:pt x="8700" y="8270"/>
                  </a:cubicBezTo>
                  <a:cubicBezTo>
                    <a:pt x="9474" y="8270"/>
                    <a:pt x="10108" y="7978"/>
                    <a:pt x="10514" y="7279"/>
                  </a:cubicBezTo>
                  <a:cubicBezTo>
                    <a:pt x="11558" y="5478"/>
                    <a:pt x="10370" y="2778"/>
                    <a:pt x="7814" y="1157"/>
                  </a:cubicBezTo>
                  <a:cubicBezTo>
                    <a:pt x="6548" y="381"/>
                    <a:pt x="5250" y="0"/>
                    <a:pt x="4106"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
          <p:cNvGrpSpPr/>
          <p:nvPr/>
        </p:nvGrpSpPr>
        <p:grpSpPr>
          <a:xfrm>
            <a:off x="7236696" y="4171047"/>
            <a:ext cx="850518" cy="781585"/>
            <a:chOff x="5645775" y="1072250"/>
            <a:chExt cx="1623125" cy="1491575"/>
          </a:xfrm>
        </p:grpSpPr>
        <p:sp>
          <p:nvSpPr>
            <p:cNvPr id="195" name="Google Shape;195;p2"/>
            <p:cNvSpPr/>
            <p:nvPr/>
          </p:nvSpPr>
          <p:spPr>
            <a:xfrm>
              <a:off x="5645775" y="1072250"/>
              <a:ext cx="1623125" cy="1491575"/>
            </a:xfrm>
            <a:custGeom>
              <a:avLst/>
              <a:gdLst/>
              <a:ahLst/>
              <a:cxnLst/>
              <a:rect l="l" t="t" r="r" b="b"/>
              <a:pathLst>
                <a:path w="64925" h="59663" extrusionOk="0">
                  <a:moveTo>
                    <a:pt x="32762" y="0"/>
                  </a:moveTo>
                  <a:cubicBezTo>
                    <a:pt x="31292" y="0"/>
                    <a:pt x="29632" y="1058"/>
                    <a:pt x="28252" y="3573"/>
                  </a:cubicBezTo>
                  <a:cubicBezTo>
                    <a:pt x="25096" y="9440"/>
                    <a:pt x="28772" y="23349"/>
                    <a:pt x="29126" y="24647"/>
                  </a:cubicBezTo>
                  <a:lnTo>
                    <a:pt x="29126" y="24647"/>
                  </a:lnTo>
                  <a:cubicBezTo>
                    <a:pt x="26851" y="16418"/>
                    <a:pt x="22688" y="10762"/>
                    <a:pt x="17738" y="7641"/>
                  </a:cubicBezTo>
                  <a:cubicBezTo>
                    <a:pt x="16834" y="7034"/>
                    <a:pt x="15898" y="6775"/>
                    <a:pt x="15017" y="6775"/>
                  </a:cubicBezTo>
                  <a:cubicBezTo>
                    <a:pt x="11092" y="6775"/>
                    <a:pt x="8257" y="11908"/>
                    <a:pt x="14138" y="14231"/>
                  </a:cubicBezTo>
                  <a:cubicBezTo>
                    <a:pt x="21339" y="17075"/>
                    <a:pt x="26128" y="25645"/>
                    <a:pt x="26128" y="25645"/>
                  </a:cubicBezTo>
                  <a:cubicBezTo>
                    <a:pt x="21178" y="20076"/>
                    <a:pt x="13182" y="18046"/>
                    <a:pt x="7942" y="18046"/>
                  </a:cubicBezTo>
                  <a:cubicBezTo>
                    <a:pt x="5559" y="18046"/>
                    <a:pt x="3745" y="18466"/>
                    <a:pt x="3047" y="19164"/>
                  </a:cubicBezTo>
                  <a:cubicBezTo>
                    <a:pt x="875" y="21336"/>
                    <a:pt x="651" y="26250"/>
                    <a:pt x="11044" y="26250"/>
                  </a:cubicBezTo>
                  <a:cubicBezTo>
                    <a:pt x="11502" y="26250"/>
                    <a:pt x="11981" y="26241"/>
                    <a:pt x="12481" y="26221"/>
                  </a:cubicBezTo>
                  <a:cubicBezTo>
                    <a:pt x="13869" y="26171"/>
                    <a:pt x="15110" y="26149"/>
                    <a:pt x="16221" y="26149"/>
                  </a:cubicBezTo>
                  <a:cubicBezTo>
                    <a:pt x="24735" y="26149"/>
                    <a:pt x="25552" y="27445"/>
                    <a:pt x="25552" y="27445"/>
                  </a:cubicBezTo>
                  <a:cubicBezTo>
                    <a:pt x="20583" y="27445"/>
                    <a:pt x="5892" y="27589"/>
                    <a:pt x="1823" y="34034"/>
                  </a:cubicBezTo>
                  <a:cubicBezTo>
                    <a:pt x="0" y="37012"/>
                    <a:pt x="2126" y="39249"/>
                    <a:pt x="5746" y="39249"/>
                  </a:cubicBezTo>
                  <a:cubicBezTo>
                    <a:pt x="7774" y="39249"/>
                    <a:pt x="10271" y="38547"/>
                    <a:pt x="12805" y="36879"/>
                  </a:cubicBezTo>
                  <a:cubicBezTo>
                    <a:pt x="20006" y="32090"/>
                    <a:pt x="26883" y="30434"/>
                    <a:pt x="26884" y="30434"/>
                  </a:cubicBezTo>
                  <a:lnTo>
                    <a:pt x="26884" y="30434"/>
                  </a:lnTo>
                  <a:cubicBezTo>
                    <a:pt x="16810" y="35216"/>
                    <a:pt x="12579" y="49990"/>
                    <a:pt x="16839" y="49990"/>
                  </a:cubicBezTo>
                  <a:cubicBezTo>
                    <a:pt x="17391" y="49990"/>
                    <a:pt x="18085" y="49742"/>
                    <a:pt x="18926" y="49193"/>
                  </a:cubicBezTo>
                  <a:cubicBezTo>
                    <a:pt x="26451" y="44549"/>
                    <a:pt x="29440" y="31768"/>
                    <a:pt x="29440" y="31766"/>
                  </a:cubicBezTo>
                  <a:lnTo>
                    <a:pt x="29440" y="31766"/>
                  </a:lnTo>
                  <a:cubicBezTo>
                    <a:pt x="29440" y="31767"/>
                    <a:pt x="29008" y="34649"/>
                    <a:pt x="28108" y="46493"/>
                  </a:cubicBezTo>
                  <a:cubicBezTo>
                    <a:pt x="27502" y="54377"/>
                    <a:pt x="30229" y="59662"/>
                    <a:pt x="32944" y="59662"/>
                  </a:cubicBezTo>
                  <a:cubicBezTo>
                    <a:pt x="34258" y="59662"/>
                    <a:pt x="35570" y="58423"/>
                    <a:pt x="36498" y="55639"/>
                  </a:cubicBezTo>
                  <a:cubicBezTo>
                    <a:pt x="39342" y="47069"/>
                    <a:pt x="33186" y="31623"/>
                    <a:pt x="33185" y="31622"/>
                  </a:cubicBezTo>
                  <a:lnTo>
                    <a:pt x="33185" y="31622"/>
                  </a:lnTo>
                  <a:cubicBezTo>
                    <a:pt x="37398" y="36591"/>
                    <a:pt x="40711" y="52182"/>
                    <a:pt x="43987" y="53082"/>
                  </a:cubicBezTo>
                  <a:cubicBezTo>
                    <a:pt x="44605" y="53277"/>
                    <a:pt x="45300" y="53389"/>
                    <a:pt x="45998" y="53389"/>
                  </a:cubicBezTo>
                  <a:cubicBezTo>
                    <a:pt x="49040" y="53389"/>
                    <a:pt x="52120" y="51256"/>
                    <a:pt x="48956" y="44548"/>
                  </a:cubicBezTo>
                  <a:cubicBezTo>
                    <a:pt x="45212" y="36267"/>
                    <a:pt x="37830" y="30866"/>
                    <a:pt x="37830" y="30866"/>
                  </a:cubicBezTo>
                  <a:lnTo>
                    <a:pt x="37830" y="30866"/>
                  </a:lnTo>
                  <a:cubicBezTo>
                    <a:pt x="44455" y="32846"/>
                    <a:pt x="51513" y="42568"/>
                    <a:pt x="56158" y="44368"/>
                  </a:cubicBezTo>
                  <a:cubicBezTo>
                    <a:pt x="56698" y="44555"/>
                    <a:pt x="57206" y="44643"/>
                    <a:pt x="57676" y="44643"/>
                  </a:cubicBezTo>
                  <a:cubicBezTo>
                    <a:pt x="61368" y="44643"/>
                    <a:pt x="62670" y="39242"/>
                    <a:pt x="58390" y="34322"/>
                  </a:cubicBezTo>
                  <a:cubicBezTo>
                    <a:pt x="53601" y="28777"/>
                    <a:pt x="38298" y="27733"/>
                    <a:pt x="38298" y="27733"/>
                  </a:cubicBezTo>
                  <a:cubicBezTo>
                    <a:pt x="39682" y="27408"/>
                    <a:pt x="41219" y="27278"/>
                    <a:pt x="42824" y="27278"/>
                  </a:cubicBezTo>
                  <a:cubicBezTo>
                    <a:pt x="48692" y="27278"/>
                    <a:pt x="55468" y="29022"/>
                    <a:pt x="59002" y="29390"/>
                  </a:cubicBezTo>
                  <a:cubicBezTo>
                    <a:pt x="59126" y="29401"/>
                    <a:pt x="59247" y="29407"/>
                    <a:pt x="59366" y="29407"/>
                  </a:cubicBezTo>
                  <a:cubicBezTo>
                    <a:pt x="63586" y="29407"/>
                    <a:pt x="64924" y="22143"/>
                    <a:pt x="56590" y="20532"/>
                  </a:cubicBezTo>
                  <a:cubicBezTo>
                    <a:pt x="55557" y="20331"/>
                    <a:pt x="54477" y="20243"/>
                    <a:pt x="53378" y="20243"/>
                  </a:cubicBezTo>
                  <a:cubicBezTo>
                    <a:pt x="45394" y="20243"/>
                    <a:pt x="36354" y="24889"/>
                    <a:pt x="36354" y="24889"/>
                  </a:cubicBezTo>
                  <a:cubicBezTo>
                    <a:pt x="36354" y="24889"/>
                    <a:pt x="42655" y="21576"/>
                    <a:pt x="48200" y="17219"/>
                  </a:cubicBezTo>
                  <a:cubicBezTo>
                    <a:pt x="53157" y="13423"/>
                    <a:pt x="55736" y="6237"/>
                    <a:pt x="50767" y="6237"/>
                  </a:cubicBezTo>
                  <a:cubicBezTo>
                    <a:pt x="50034" y="6237"/>
                    <a:pt x="49135" y="6394"/>
                    <a:pt x="48056" y="6741"/>
                  </a:cubicBezTo>
                  <a:cubicBezTo>
                    <a:pt x="39630" y="9442"/>
                    <a:pt x="33185" y="23845"/>
                    <a:pt x="33185" y="23845"/>
                  </a:cubicBezTo>
                  <a:cubicBezTo>
                    <a:pt x="33185" y="23845"/>
                    <a:pt x="35886" y="11530"/>
                    <a:pt x="36498" y="5841"/>
                  </a:cubicBezTo>
                  <a:cubicBezTo>
                    <a:pt x="36757" y="2400"/>
                    <a:pt x="34975" y="0"/>
                    <a:pt x="32762"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506000" y="1514425"/>
              <a:ext cx="164750" cy="187250"/>
            </a:xfrm>
            <a:custGeom>
              <a:avLst/>
              <a:gdLst/>
              <a:ahLst/>
              <a:cxnLst/>
              <a:rect l="l" t="t" r="r" b="b"/>
              <a:pathLst>
                <a:path w="6590" h="7490" extrusionOk="0">
                  <a:moveTo>
                    <a:pt x="5978" y="0"/>
                  </a:moveTo>
                  <a:cubicBezTo>
                    <a:pt x="3601" y="1945"/>
                    <a:pt x="1477" y="4357"/>
                    <a:pt x="0" y="7058"/>
                  </a:cubicBezTo>
                  <a:cubicBezTo>
                    <a:pt x="0" y="7202"/>
                    <a:pt x="0" y="7346"/>
                    <a:pt x="144" y="7490"/>
                  </a:cubicBezTo>
                  <a:lnTo>
                    <a:pt x="288" y="7490"/>
                  </a:lnTo>
                  <a:cubicBezTo>
                    <a:pt x="288" y="7490"/>
                    <a:pt x="432" y="7490"/>
                    <a:pt x="576" y="7346"/>
                  </a:cubicBezTo>
                  <a:cubicBezTo>
                    <a:pt x="1945" y="4645"/>
                    <a:pt x="4033" y="2377"/>
                    <a:pt x="6446" y="432"/>
                  </a:cubicBezTo>
                  <a:cubicBezTo>
                    <a:pt x="6590" y="432"/>
                    <a:pt x="6590" y="144"/>
                    <a:pt x="6446" y="144"/>
                  </a:cubicBezTo>
                  <a:cubicBezTo>
                    <a:pt x="6302" y="0"/>
                    <a:pt x="6122" y="0"/>
                    <a:pt x="5978"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569000" y="1679150"/>
              <a:ext cx="198975" cy="60350"/>
            </a:xfrm>
            <a:custGeom>
              <a:avLst/>
              <a:gdLst/>
              <a:ahLst/>
              <a:cxnLst/>
              <a:rect l="l" t="t" r="r" b="b"/>
              <a:pathLst>
                <a:path w="7959" h="2414" extrusionOk="0">
                  <a:moveTo>
                    <a:pt x="7670" y="1"/>
                  </a:moveTo>
                  <a:cubicBezTo>
                    <a:pt x="5258" y="145"/>
                    <a:pt x="2269" y="289"/>
                    <a:pt x="181" y="1945"/>
                  </a:cubicBezTo>
                  <a:cubicBezTo>
                    <a:pt x="1" y="1945"/>
                    <a:pt x="1" y="2089"/>
                    <a:pt x="1" y="2269"/>
                  </a:cubicBezTo>
                  <a:cubicBezTo>
                    <a:pt x="181" y="2413"/>
                    <a:pt x="181" y="2413"/>
                    <a:pt x="325" y="2413"/>
                  </a:cubicBezTo>
                  <a:lnTo>
                    <a:pt x="469" y="2413"/>
                  </a:lnTo>
                  <a:cubicBezTo>
                    <a:pt x="2557" y="901"/>
                    <a:pt x="5258" y="757"/>
                    <a:pt x="7670" y="613"/>
                  </a:cubicBezTo>
                  <a:cubicBezTo>
                    <a:pt x="7814" y="613"/>
                    <a:pt x="7958" y="469"/>
                    <a:pt x="7958" y="289"/>
                  </a:cubicBezTo>
                  <a:cubicBezTo>
                    <a:pt x="7958" y="145"/>
                    <a:pt x="7814" y="1"/>
                    <a:pt x="7670"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591525" y="1788075"/>
              <a:ext cx="195350" cy="74725"/>
            </a:xfrm>
            <a:custGeom>
              <a:avLst/>
              <a:gdLst/>
              <a:ahLst/>
              <a:cxnLst/>
              <a:rect l="l" t="t" r="r" b="b"/>
              <a:pathLst>
                <a:path w="7814" h="2989" extrusionOk="0">
                  <a:moveTo>
                    <a:pt x="324" y="0"/>
                  </a:moveTo>
                  <a:cubicBezTo>
                    <a:pt x="180" y="0"/>
                    <a:pt x="0" y="144"/>
                    <a:pt x="0" y="288"/>
                  </a:cubicBezTo>
                  <a:cubicBezTo>
                    <a:pt x="0" y="433"/>
                    <a:pt x="180" y="613"/>
                    <a:pt x="324" y="613"/>
                  </a:cubicBezTo>
                  <a:cubicBezTo>
                    <a:pt x="2701" y="757"/>
                    <a:pt x="5113" y="1657"/>
                    <a:pt x="7201" y="2989"/>
                  </a:cubicBezTo>
                  <a:lnTo>
                    <a:pt x="7669" y="2989"/>
                  </a:lnTo>
                  <a:cubicBezTo>
                    <a:pt x="7814" y="2845"/>
                    <a:pt x="7669" y="2557"/>
                    <a:pt x="7525" y="2557"/>
                  </a:cubicBezTo>
                  <a:cubicBezTo>
                    <a:pt x="5401" y="1045"/>
                    <a:pt x="2881" y="144"/>
                    <a:pt x="32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542900" y="1830375"/>
              <a:ext cx="116150" cy="189975"/>
            </a:xfrm>
            <a:custGeom>
              <a:avLst/>
              <a:gdLst/>
              <a:ahLst/>
              <a:cxnLst/>
              <a:rect l="l" t="t" r="r" b="b"/>
              <a:pathLst>
                <a:path w="4646" h="7599" extrusionOk="0">
                  <a:moveTo>
                    <a:pt x="392" y="1"/>
                  </a:moveTo>
                  <a:cubicBezTo>
                    <a:pt x="316" y="1"/>
                    <a:pt x="235" y="37"/>
                    <a:pt x="145" y="109"/>
                  </a:cubicBezTo>
                  <a:cubicBezTo>
                    <a:pt x="1" y="253"/>
                    <a:pt x="1" y="397"/>
                    <a:pt x="145" y="541"/>
                  </a:cubicBezTo>
                  <a:cubicBezTo>
                    <a:pt x="1945" y="2809"/>
                    <a:pt x="3601" y="4898"/>
                    <a:pt x="4069" y="7310"/>
                  </a:cubicBezTo>
                  <a:cubicBezTo>
                    <a:pt x="4069" y="7454"/>
                    <a:pt x="4213" y="7598"/>
                    <a:pt x="4357" y="7598"/>
                  </a:cubicBezTo>
                  <a:cubicBezTo>
                    <a:pt x="4502" y="7598"/>
                    <a:pt x="4646" y="7454"/>
                    <a:pt x="4646" y="7310"/>
                  </a:cubicBezTo>
                  <a:cubicBezTo>
                    <a:pt x="4213" y="4610"/>
                    <a:pt x="2557" y="2521"/>
                    <a:pt x="613" y="109"/>
                  </a:cubicBezTo>
                  <a:cubicBezTo>
                    <a:pt x="541" y="37"/>
                    <a:pt x="469" y="1"/>
                    <a:pt x="392"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426775" y="1825875"/>
              <a:ext cx="37850" cy="228675"/>
            </a:xfrm>
            <a:custGeom>
              <a:avLst/>
              <a:gdLst/>
              <a:ahLst/>
              <a:cxnLst/>
              <a:rect l="l" t="t" r="r" b="b"/>
              <a:pathLst>
                <a:path w="1514" h="9147" extrusionOk="0">
                  <a:moveTo>
                    <a:pt x="1369" y="1"/>
                  </a:moveTo>
                  <a:cubicBezTo>
                    <a:pt x="1189" y="1"/>
                    <a:pt x="1045" y="145"/>
                    <a:pt x="901" y="289"/>
                  </a:cubicBezTo>
                  <a:cubicBezTo>
                    <a:pt x="145" y="2989"/>
                    <a:pt x="1" y="5978"/>
                    <a:pt x="145" y="8822"/>
                  </a:cubicBezTo>
                  <a:cubicBezTo>
                    <a:pt x="145" y="9002"/>
                    <a:pt x="289" y="9146"/>
                    <a:pt x="469" y="9146"/>
                  </a:cubicBezTo>
                  <a:cubicBezTo>
                    <a:pt x="613" y="9146"/>
                    <a:pt x="757" y="9002"/>
                    <a:pt x="757" y="8822"/>
                  </a:cubicBezTo>
                  <a:cubicBezTo>
                    <a:pt x="613" y="5978"/>
                    <a:pt x="757" y="3133"/>
                    <a:pt x="1513" y="433"/>
                  </a:cubicBezTo>
                  <a:cubicBezTo>
                    <a:pt x="1513" y="289"/>
                    <a:pt x="1513" y="145"/>
                    <a:pt x="1369"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6239550" y="1804275"/>
              <a:ext cx="149450" cy="216075"/>
            </a:xfrm>
            <a:custGeom>
              <a:avLst/>
              <a:gdLst/>
              <a:ahLst/>
              <a:cxnLst/>
              <a:rect l="l" t="t" r="r" b="b"/>
              <a:pathLst>
                <a:path w="5978" h="8643" extrusionOk="0">
                  <a:moveTo>
                    <a:pt x="5689" y="1"/>
                  </a:moveTo>
                  <a:cubicBezTo>
                    <a:pt x="5617" y="1"/>
                    <a:pt x="5545" y="37"/>
                    <a:pt x="5545" y="109"/>
                  </a:cubicBezTo>
                  <a:cubicBezTo>
                    <a:pt x="3133" y="2485"/>
                    <a:pt x="1333" y="5186"/>
                    <a:pt x="0" y="8210"/>
                  </a:cubicBezTo>
                  <a:cubicBezTo>
                    <a:pt x="0" y="8354"/>
                    <a:pt x="0" y="8498"/>
                    <a:pt x="144" y="8642"/>
                  </a:cubicBezTo>
                  <a:lnTo>
                    <a:pt x="288" y="8642"/>
                  </a:lnTo>
                  <a:cubicBezTo>
                    <a:pt x="432" y="8642"/>
                    <a:pt x="432" y="8498"/>
                    <a:pt x="576" y="8498"/>
                  </a:cubicBezTo>
                  <a:cubicBezTo>
                    <a:pt x="1801" y="5510"/>
                    <a:pt x="3601" y="2809"/>
                    <a:pt x="5833" y="541"/>
                  </a:cubicBezTo>
                  <a:cubicBezTo>
                    <a:pt x="5978" y="397"/>
                    <a:pt x="5978" y="253"/>
                    <a:pt x="5833" y="109"/>
                  </a:cubicBezTo>
                  <a:cubicBezTo>
                    <a:pt x="5833" y="37"/>
                    <a:pt x="5761" y="1"/>
                    <a:pt x="5689"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123425" y="1772775"/>
              <a:ext cx="225075" cy="60325"/>
            </a:xfrm>
            <a:custGeom>
              <a:avLst/>
              <a:gdLst/>
              <a:ahLst/>
              <a:cxnLst/>
              <a:rect l="l" t="t" r="r" b="b"/>
              <a:pathLst>
                <a:path w="9003" h="2413" extrusionOk="0">
                  <a:moveTo>
                    <a:pt x="8678" y="0"/>
                  </a:moveTo>
                  <a:cubicBezTo>
                    <a:pt x="5690" y="0"/>
                    <a:pt x="2989" y="612"/>
                    <a:pt x="289" y="1801"/>
                  </a:cubicBezTo>
                  <a:cubicBezTo>
                    <a:pt x="145" y="1801"/>
                    <a:pt x="0" y="2125"/>
                    <a:pt x="145" y="2269"/>
                  </a:cubicBezTo>
                  <a:lnTo>
                    <a:pt x="289" y="2413"/>
                  </a:lnTo>
                  <a:lnTo>
                    <a:pt x="433" y="2413"/>
                  </a:lnTo>
                  <a:cubicBezTo>
                    <a:pt x="3133" y="1225"/>
                    <a:pt x="5834" y="612"/>
                    <a:pt x="8678" y="612"/>
                  </a:cubicBezTo>
                  <a:cubicBezTo>
                    <a:pt x="8822" y="612"/>
                    <a:pt x="9002" y="468"/>
                    <a:pt x="9002" y="324"/>
                  </a:cubicBezTo>
                  <a:cubicBezTo>
                    <a:pt x="9002" y="144"/>
                    <a:pt x="8822" y="0"/>
                    <a:pt x="8678"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6153125" y="1670450"/>
              <a:ext cx="153950" cy="60925"/>
            </a:xfrm>
            <a:custGeom>
              <a:avLst/>
              <a:gdLst/>
              <a:ahLst/>
              <a:cxnLst/>
              <a:rect l="l" t="t" r="r" b="b"/>
              <a:pathLst>
                <a:path w="6158" h="2437" extrusionOk="0">
                  <a:moveTo>
                    <a:pt x="306" y="1"/>
                  </a:moveTo>
                  <a:cubicBezTo>
                    <a:pt x="204" y="1"/>
                    <a:pt x="103" y="103"/>
                    <a:pt x="1" y="205"/>
                  </a:cubicBezTo>
                  <a:cubicBezTo>
                    <a:pt x="1" y="349"/>
                    <a:pt x="145" y="493"/>
                    <a:pt x="289" y="637"/>
                  </a:cubicBezTo>
                  <a:cubicBezTo>
                    <a:pt x="2089" y="961"/>
                    <a:pt x="3889" y="1537"/>
                    <a:pt x="5546" y="2437"/>
                  </a:cubicBezTo>
                  <a:lnTo>
                    <a:pt x="5690" y="2437"/>
                  </a:lnTo>
                  <a:cubicBezTo>
                    <a:pt x="5834" y="2437"/>
                    <a:pt x="6014" y="2437"/>
                    <a:pt x="6014" y="2293"/>
                  </a:cubicBezTo>
                  <a:cubicBezTo>
                    <a:pt x="6158" y="2149"/>
                    <a:pt x="6014" y="2005"/>
                    <a:pt x="5834" y="1861"/>
                  </a:cubicBezTo>
                  <a:cubicBezTo>
                    <a:pt x="4214" y="961"/>
                    <a:pt x="2233" y="349"/>
                    <a:pt x="433" y="61"/>
                  </a:cubicBezTo>
                  <a:cubicBezTo>
                    <a:pt x="391" y="18"/>
                    <a:pt x="348" y="1"/>
                    <a:pt x="306"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6231450" y="1533325"/>
              <a:ext cx="108950" cy="161150"/>
            </a:xfrm>
            <a:custGeom>
              <a:avLst/>
              <a:gdLst/>
              <a:ahLst/>
              <a:cxnLst/>
              <a:rect l="l" t="t" r="r" b="b"/>
              <a:pathLst>
                <a:path w="4358" h="6446" extrusionOk="0">
                  <a:moveTo>
                    <a:pt x="180" y="0"/>
                  </a:moveTo>
                  <a:cubicBezTo>
                    <a:pt x="0" y="145"/>
                    <a:pt x="0" y="289"/>
                    <a:pt x="180" y="433"/>
                  </a:cubicBezTo>
                  <a:cubicBezTo>
                    <a:pt x="1801" y="2089"/>
                    <a:pt x="3025" y="4033"/>
                    <a:pt x="3781" y="6302"/>
                  </a:cubicBezTo>
                  <a:cubicBezTo>
                    <a:pt x="3781" y="6446"/>
                    <a:pt x="3925" y="6446"/>
                    <a:pt x="4069" y="6446"/>
                  </a:cubicBezTo>
                  <a:cubicBezTo>
                    <a:pt x="4357" y="6446"/>
                    <a:pt x="4357" y="6122"/>
                    <a:pt x="4357" y="5978"/>
                  </a:cubicBezTo>
                  <a:cubicBezTo>
                    <a:pt x="3457" y="3745"/>
                    <a:pt x="2269" y="1801"/>
                    <a:pt x="612"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407875" y="1426525"/>
              <a:ext cx="41425" cy="271550"/>
            </a:xfrm>
            <a:custGeom>
              <a:avLst/>
              <a:gdLst/>
              <a:ahLst/>
              <a:cxnLst/>
              <a:rect l="l" t="t" r="r" b="b"/>
              <a:pathLst>
                <a:path w="1657" h="10862" extrusionOk="0">
                  <a:moveTo>
                    <a:pt x="1235" y="0"/>
                  </a:moveTo>
                  <a:cubicBezTo>
                    <a:pt x="1123" y="0"/>
                    <a:pt x="1003" y="102"/>
                    <a:pt x="901" y="204"/>
                  </a:cubicBezTo>
                  <a:cubicBezTo>
                    <a:pt x="145" y="3660"/>
                    <a:pt x="1" y="7117"/>
                    <a:pt x="757" y="10574"/>
                  </a:cubicBezTo>
                  <a:cubicBezTo>
                    <a:pt x="901" y="10718"/>
                    <a:pt x="1045" y="10862"/>
                    <a:pt x="1045" y="10862"/>
                  </a:cubicBezTo>
                  <a:lnTo>
                    <a:pt x="1225" y="10862"/>
                  </a:lnTo>
                  <a:cubicBezTo>
                    <a:pt x="1369" y="10718"/>
                    <a:pt x="1513" y="10574"/>
                    <a:pt x="1369" y="10394"/>
                  </a:cubicBezTo>
                  <a:cubicBezTo>
                    <a:pt x="613" y="7117"/>
                    <a:pt x="757" y="3660"/>
                    <a:pt x="1513" y="348"/>
                  </a:cubicBezTo>
                  <a:cubicBezTo>
                    <a:pt x="1657" y="204"/>
                    <a:pt x="1513" y="60"/>
                    <a:pt x="1369" y="60"/>
                  </a:cubicBezTo>
                  <a:cubicBezTo>
                    <a:pt x="1327" y="18"/>
                    <a:pt x="1281" y="0"/>
                    <a:pt x="1235"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262050" y="1640600"/>
              <a:ext cx="386200" cy="248100"/>
            </a:xfrm>
            <a:custGeom>
              <a:avLst/>
              <a:gdLst/>
              <a:ahLst/>
              <a:cxnLst/>
              <a:rect l="l" t="t" r="r" b="b"/>
              <a:pathLst>
                <a:path w="15448" h="9924" extrusionOk="0">
                  <a:moveTo>
                    <a:pt x="6530" y="1"/>
                  </a:moveTo>
                  <a:cubicBezTo>
                    <a:pt x="3498" y="1"/>
                    <a:pt x="930" y="1292"/>
                    <a:pt x="433" y="3487"/>
                  </a:cubicBezTo>
                  <a:cubicBezTo>
                    <a:pt x="1" y="6043"/>
                    <a:pt x="2701" y="8888"/>
                    <a:pt x="6734" y="9644"/>
                  </a:cubicBezTo>
                  <a:cubicBezTo>
                    <a:pt x="7559" y="9833"/>
                    <a:pt x="8376" y="9924"/>
                    <a:pt x="9155" y="9924"/>
                  </a:cubicBezTo>
                  <a:cubicBezTo>
                    <a:pt x="12086" y="9924"/>
                    <a:pt x="14494" y="8645"/>
                    <a:pt x="14835" y="6512"/>
                  </a:cubicBezTo>
                  <a:cubicBezTo>
                    <a:pt x="15447" y="3955"/>
                    <a:pt x="12747" y="1111"/>
                    <a:pt x="8678" y="210"/>
                  </a:cubicBezTo>
                  <a:cubicBezTo>
                    <a:pt x="7951" y="69"/>
                    <a:pt x="7228" y="1"/>
                    <a:pt x="6530"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
          <p:cNvGrpSpPr/>
          <p:nvPr/>
        </p:nvGrpSpPr>
        <p:grpSpPr>
          <a:xfrm>
            <a:off x="4379802" y="4303120"/>
            <a:ext cx="476873" cy="390783"/>
            <a:chOff x="6372100" y="3764900"/>
            <a:chExt cx="1018525" cy="834650"/>
          </a:xfrm>
        </p:grpSpPr>
        <p:sp>
          <p:nvSpPr>
            <p:cNvPr id="208" name="Google Shape;208;p2"/>
            <p:cNvSpPr/>
            <p:nvPr/>
          </p:nvSpPr>
          <p:spPr>
            <a:xfrm>
              <a:off x="6372100" y="3764900"/>
              <a:ext cx="1018525" cy="834650"/>
            </a:xfrm>
            <a:custGeom>
              <a:avLst/>
              <a:gdLst/>
              <a:ahLst/>
              <a:cxnLst/>
              <a:rect l="l" t="t" r="r" b="b"/>
              <a:pathLst>
                <a:path w="40741" h="33386" extrusionOk="0">
                  <a:moveTo>
                    <a:pt x="12520" y="0"/>
                  </a:moveTo>
                  <a:cubicBezTo>
                    <a:pt x="11938" y="0"/>
                    <a:pt x="11391" y="131"/>
                    <a:pt x="10901" y="430"/>
                  </a:cubicBezTo>
                  <a:cubicBezTo>
                    <a:pt x="7157" y="2987"/>
                    <a:pt x="15546" y="6156"/>
                    <a:pt x="15546" y="6156"/>
                  </a:cubicBezTo>
                  <a:cubicBezTo>
                    <a:pt x="15546" y="6156"/>
                    <a:pt x="13122" y="5432"/>
                    <a:pt x="10246" y="5432"/>
                  </a:cubicBezTo>
                  <a:cubicBezTo>
                    <a:pt x="7714" y="5432"/>
                    <a:pt x="4832" y="5993"/>
                    <a:pt x="2944" y="8100"/>
                  </a:cubicBezTo>
                  <a:cubicBezTo>
                    <a:pt x="1" y="11251"/>
                    <a:pt x="2182" y="12820"/>
                    <a:pt x="4854" y="12820"/>
                  </a:cubicBezTo>
                  <a:cubicBezTo>
                    <a:pt x="5877" y="12820"/>
                    <a:pt x="6970" y="12591"/>
                    <a:pt x="7877" y="12133"/>
                  </a:cubicBezTo>
                  <a:cubicBezTo>
                    <a:pt x="11189" y="10332"/>
                    <a:pt x="17346" y="10044"/>
                    <a:pt x="17347" y="10044"/>
                  </a:cubicBezTo>
                  <a:lnTo>
                    <a:pt x="17347" y="10044"/>
                  </a:lnTo>
                  <a:cubicBezTo>
                    <a:pt x="17346" y="10044"/>
                    <a:pt x="7877" y="14257"/>
                    <a:pt x="6401" y="18902"/>
                  </a:cubicBezTo>
                  <a:cubicBezTo>
                    <a:pt x="5103" y="22540"/>
                    <a:pt x="7584" y="25251"/>
                    <a:pt x="9723" y="25251"/>
                  </a:cubicBezTo>
                  <a:cubicBezTo>
                    <a:pt x="10315" y="25251"/>
                    <a:pt x="10881" y="25044"/>
                    <a:pt x="11334" y="24591"/>
                  </a:cubicBezTo>
                  <a:cubicBezTo>
                    <a:pt x="13458" y="22503"/>
                    <a:pt x="19578" y="13934"/>
                    <a:pt x="19579" y="13933"/>
                  </a:cubicBezTo>
                  <a:lnTo>
                    <a:pt x="19579" y="13933"/>
                  </a:lnTo>
                  <a:cubicBezTo>
                    <a:pt x="19579" y="13934"/>
                    <a:pt x="16446" y="21891"/>
                    <a:pt x="15546" y="26391"/>
                  </a:cubicBezTo>
                  <a:cubicBezTo>
                    <a:pt x="15103" y="28610"/>
                    <a:pt x="16374" y="29849"/>
                    <a:pt x="18027" y="29849"/>
                  </a:cubicBezTo>
                  <a:cubicBezTo>
                    <a:pt x="19728" y="29849"/>
                    <a:pt x="21833" y="28538"/>
                    <a:pt x="22892" y="25635"/>
                  </a:cubicBezTo>
                  <a:cubicBezTo>
                    <a:pt x="24980" y="19947"/>
                    <a:pt x="24260" y="14258"/>
                    <a:pt x="24260" y="14257"/>
                  </a:cubicBezTo>
                  <a:lnTo>
                    <a:pt x="24260" y="14257"/>
                  </a:lnTo>
                  <a:cubicBezTo>
                    <a:pt x="24260" y="14259"/>
                    <a:pt x="25880" y="20991"/>
                    <a:pt x="25448" y="28192"/>
                  </a:cubicBezTo>
                  <a:cubicBezTo>
                    <a:pt x="25215" y="31843"/>
                    <a:pt x="26255" y="33386"/>
                    <a:pt x="27506" y="33386"/>
                  </a:cubicBezTo>
                  <a:cubicBezTo>
                    <a:pt x="28771" y="33386"/>
                    <a:pt x="30252" y="31807"/>
                    <a:pt x="30849" y="29236"/>
                  </a:cubicBezTo>
                  <a:cubicBezTo>
                    <a:pt x="32037" y="24159"/>
                    <a:pt x="29949" y="18291"/>
                    <a:pt x="29949" y="18290"/>
                  </a:cubicBezTo>
                  <a:lnTo>
                    <a:pt x="29949" y="18290"/>
                  </a:lnTo>
                  <a:cubicBezTo>
                    <a:pt x="29950" y="18291"/>
                    <a:pt x="34738" y="24303"/>
                    <a:pt x="36538" y="28480"/>
                  </a:cubicBezTo>
                  <a:cubicBezTo>
                    <a:pt x="36841" y="29213"/>
                    <a:pt x="37209" y="29539"/>
                    <a:pt x="37563" y="29539"/>
                  </a:cubicBezTo>
                  <a:cubicBezTo>
                    <a:pt x="39313" y="29539"/>
                    <a:pt x="40740" y="21602"/>
                    <a:pt x="32506" y="15733"/>
                  </a:cubicBezTo>
                  <a:lnTo>
                    <a:pt x="32506" y="15733"/>
                  </a:lnTo>
                  <a:cubicBezTo>
                    <a:pt x="32506" y="15733"/>
                    <a:pt x="34594" y="16490"/>
                    <a:pt x="36394" y="17678"/>
                  </a:cubicBezTo>
                  <a:cubicBezTo>
                    <a:pt x="36544" y="17802"/>
                    <a:pt x="36678" y="17859"/>
                    <a:pt x="36792" y="17859"/>
                  </a:cubicBezTo>
                  <a:cubicBezTo>
                    <a:pt x="37934" y="17859"/>
                    <a:pt x="37028" y="12101"/>
                    <a:pt x="29661" y="10332"/>
                  </a:cubicBezTo>
                  <a:cubicBezTo>
                    <a:pt x="21703" y="8244"/>
                    <a:pt x="22280" y="6300"/>
                    <a:pt x="22280" y="6300"/>
                  </a:cubicBezTo>
                  <a:cubicBezTo>
                    <a:pt x="22280" y="6300"/>
                    <a:pt x="16558" y="0"/>
                    <a:pt x="12520"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6779650" y="3989900"/>
              <a:ext cx="221475" cy="251150"/>
            </a:xfrm>
            <a:custGeom>
              <a:avLst/>
              <a:gdLst/>
              <a:ahLst/>
              <a:cxnLst/>
              <a:rect l="l" t="t" r="r" b="b"/>
              <a:pathLst>
                <a:path w="8859" h="10046" extrusionOk="0">
                  <a:moveTo>
                    <a:pt x="8246" y="0"/>
                  </a:moveTo>
                  <a:cubicBezTo>
                    <a:pt x="5257" y="288"/>
                    <a:pt x="2377" y="1800"/>
                    <a:pt x="0" y="4357"/>
                  </a:cubicBezTo>
                  <a:cubicBezTo>
                    <a:pt x="0" y="4501"/>
                    <a:pt x="0" y="4789"/>
                    <a:pt x="144" y="4789"/>
                  </a:cubicBezTo>
                  <a:cubicBezTo>
                    <a:pt x="144" y="4861"/>
                    <a:pt x="217" y="4897"/>
                    <a:pt x="289" y="4897"/>
                  </a:cubicBezTo>
                  <a:cubicBezTo>
                    <a:pt x="361" y="4897"/>
                    <a:pt x="433" y="4861"/>
                    <a:pt x="433" y="4789"/>
                  </a:cubicBezTo>
                  <a:cubicBezTo>
                    <a:pt x="1945" y="3133"/>
                    <a:pt x="4357" y="1188"/>
                    <a:pt x="7490" y="756"/>
                  </a:cubicBezTo>
                  <a:lnTo>
                    <a:pt x="7490" y="756"/>
                  </a:lnTo>
                  <a:cubicBezTo>
                    <a:pt x="5690" y="3457"/>
                    <a:pt x="4789" y="6589"/>
                    <a:pt x="4033" y="9758"/>
                  </a:cubicBezTo>
                  <a:cubicBezTo>
                    <a:pt x="3889" y="9902"/>
                    <a:pt x="4033" y="10046"/>
                    <a:pt x="4177" y="10046"/>
                  </a:cubicBezTo>
                  <a:lnTo>
                    <a:pt x="4357" y="10046"/>
                  </a:lnTo>
                  <a:cubicBezTo>
                    <a:pt x="4501" y="10046"/>
                    <a:pt x="4501" y="10046"/>
                    <a:pt x="4645" y="9902"/>
                  </a:cubicBezTo>
                  <a:cubicBezTo>
                    <a:pt x="5401" y="6589"/>
                    <a:pt x="6302" y="3133"/>
                    <a:pt x="8390" y="432"/>
                  </a:cubicBezTo>
                  <a:lnTo>
                    <a:pt x="8858"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008300" y="4000700"/>
              <a:ext cx="60325" cy="247575"/>
            </a:xfrm>
            <a:custGeom>
              <a:avLst/>
              <a:gdLst/>
              <a:ahLst/>
              <a:cxnLst/>
              <a:rect l="l" t="t" r="r" b="b"/>
              <a:pathLst>
                <a:path w="2413" h="9903" extrusionOk="0">
                  <a:moveTo>
                    <a:pt x="144" y="0"/>
                  </a:moveTo>
                  <a:cubicBezTo>
                    <a:pt x="0" y="0"/>
                    <a:pt x="0" y="144"/>
                    <a:pt x="0" y="324"/>
                  </a:cubicBezTo>
                  <a:cubicBezTo>
                    <a:pt x="756" y="3457"/>
                    <a:pt x="1332" y="6625"/>
                    <a:pt x="1801" y="9614"/>
                  </a:cubicBezTo>
                  <a:cubicBezTo>
                    <a:pt x="1801" y="9758"/>
                    <a:pt x="1945" y="9902"/>
                    <a:pt x="2089" y="9902"/>
                  </a:cubicBezTo>
                  <a:cubicBezTo>
                    <a:pt x="2233" y="9902"/>
                    <a:pt x="2413" y="9758"/>
                    <a:pt x="2413" y="9614"/>
                  </a:cubicBezTo>
                  <a:cubicBezTo>
                    <a:pt x="1945" y="6445"/>
                    <a:pt x="1332" y="3313"/>
                    <a:pt x="612" y="144"/>
                  </a:cubicBezTo>
                  <a:cubicBezTo>
                    <a:pt x="612" y="0"/>
                    <a:pt x="288" y="0"/>
                    <a:pt x="14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041600" y="4034900"/>
              <a:ext cx="139550" cy="202550"/>
            </a:xfrm>
            <a:custGeom>
              <a:avLst/>
              <a:gdLst/>
              <a:ahLst/>
              <a:cxnLst/>
              <a:rect l="l" t="t" r="r" b="b"/>
              <a:pathLst>
                <a:path w="5582" h="8102" extrusionOk="0">
                  <a:moveTo>
                    <a:pt x="325" y="0"/>
                  </a:moveTo>
                  <a:cubicBezTo>
                    <a:pt x="180" y="144"/>
                    <a:pt x="0" y="288"/>
                    <a:pt x="180" y="432"/>
                  </a:cubicBezTo>
                  <a:cubicBezTo>
                    <a:pt x="469" y="1333"/>
                    <a:pt x="1081" y="1945"/>
                    <a:pt x="1657" y="2557"/>
                  </a:cubicBezTo>
                  <a:lnTo>
                    <a:pt x="1801" y="2989"/>
                  </a:lnTo>
                  <a:cubicBezTo>
                    <a:pt x="3169" y="4501"/>
                    <a:pt x="4213" y="6158"/>
                    <a:pt x="4825" y="7958"/>
                  </a:cubicBezTo>
                  <a:cubicBezTo>
                    <a:pt x="4969" y="8102"/>
                    <a:pt x="5113" y="8102"/>
                    <a:pt x="5113" y="8102"/>
                  </a:cubicBezTo>
                  <a:lnTo>
                    <a:pt x="5257" y="8102"/>
                  </a:lnTo>
                  <a:cubicBezTo>
                    <a:pt x="5401" y="8102"/>
                    <a:pt x="5581" y="7958"/>
                    <a:pt x="5401" y="7778"/>
                  </a:cubicBezTo>
                  <a:cubicBezTo>
                    <a:pt x="4681" y="5834"/>
                    <a:pt x="3601" y="4033"/>
                    <a:pt x="2269" y="2557"/>
                  </a:cubicBezTo>
                  <a:lnTo>
                    <a:pt x="2125" y="2233"/>
                  </a:lnTo>
                  <a:cubicBezTo>
                    <a:pt x="1513" y="1657"/>
                    <a:pt x="901" y="901"/>
                    <a:pt x="757" y="288"/>
                  </a:cubicBezTo>
                  <a:cubicBezTo>
                    <a:pt x="613" y="0"/>
                    <a:pt x="469" y="0"/>
                    <a:pt x="325"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068600" y="4023200"/>
              <a:ext cx="161150" cy="112550"/>
            </a:xfrm>
            <a:custGeom>
              <a:avLst/>
              <a:gdLst/>
              <a:ahLst/>
              <a:cxnLst/>
              <a:rect l="l" t="t" r="r" b="b"/>
              <a:pathLst>
                <a:path w="6446" h="4502" extrusionOk="0">
                  <a:moveTo>
                    <a:pt x="433" y="0"/>
                  </a:moveTo>
                  <a:cubicBezTo>
                    <a:pt x="289" y="0"/>
                    <a:pt x="145" y="0"/>
                    <a:pt x="145" y="144"/>
                  </a:cubicBezTo>
                  <a:cubicBezTo>
                    <a:pt x="1" y="324"/>
                    <a:pt x="145" y="612"/>
                    <a:pt x="289" y="612"/>
                  </a:cubicBezTo>
                  <a:cubicBezTo>
                    <a:pt x="2521" y="1225"/>
                    <a:pt x="4501" y="2557"/>
                    <a:pt x="5834" y="4357"/>
                  </a:cubicBezTo>
                  <a:lnTo>
                    <a:pt x="5978" y="4501"/>
                  </a:lnTo>
                  <a:cubicBezTo>
                    <a:pt x="6122" y="4501"/>
                    <a:pt x="6122" y="4501"/>
                    <a:pt x="6302" y="4357"/>
                  </a:cubicBezTo>
                  <a:cubicBezTo>
                    <a:pt x="6446" y="4357"/>
                    <a:pt x="6446" y="4069"/>
                    <a:pt x="6302" y="3925"/>
                  </a:cubicBezTo>
                  <a:cubicBezTo>
                    <a:pt x="4790" y="2125"/>
                    <a:pt x="2701" y="756"/>
                    <a:pt x="433"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6667125" y="3854875"/>
              <a:ext cx="299775" cy="131450"/>
            </a:xfrm>
            <a:custGeom>
              <a:avLst/>
              <a:gdLst/>
              <a:ahLst/>
              <a:cxnLst/>
              <a:rect l="l" t="t" r="r" b="b"/>
              <a:pathLst>
                <a:path w="11991" h="5258" extrusionOk="0">
                  <a:moveTo>
                    <a:pt x="4357" y="0"/>
                  </a:moveTo>
                  <a:cubicBezTo>
                    <a:pt x="4177" y="0"/>
                    <a:pt x="4033" y="0"/>
                    <a:pt x="4033" y="144"/>
                  </a:cubicBezTo>
                  <a:cubicBezTo>
                    <a:pt x="3889" y="288"/>
                    <a:pt x="4033" y="576"/>
                    <a:pt x="4177" y="576"/>
                  </a:cubicBezTo>
                  <a:cubicBezTo>
                    <a:pt x="6302" y="1188"/>
                    <a:pt x="8246" y="2232"/>
                    <a:pt x="10047" y="3601"/>
                  </a:cubicBezTo>
                  <a:cubicBezTo>
                    <a:pt x="9215" y="3554"/>
                    <a:pt x="8259" y="3503"/>
                    <a:pt x="7222" y="3503"/>
                  </a:cubicBezTo>
                  <a:cubicBezTo>
                    <a:pt x="5070" y="3503"/>
                    <a:pt x="2575" y="3721"/>
                    <a:pt x="145" y="4645"/>
                  </a:cubicBezTo>
                  <a:cubicBezTo>
                    <a:pt x="1" y="4789"/>
                    <a:pt x="1" y="4933"/>
                    <a:pt x="1" y="5077"/>
                  </a:cubicBezTo>
                  <a:cubicBezTo>
                    <a:pt x="1" y="5257"/>
                    <a:pt x="145" y="5257"/>
                    <a:pt x="289" y="5257"/>
                  </a:cubicBezTo>
                  <a:lnTo>
                    <a:pt x="433" y="5257"/>
                  </a:lnTo>
                  <a:cubicBezTo>
                    <a:pt x="2754" y="4363"/>
                    <a:pt x="5213" y="4098"/>
                    <a:pt x="7305" y="4098"/>
                  </a:cubicBezTo>
                  <a:cubicBezTo>
                    <a:pt x="8750" y="4098"/>
                    <a:pt x="10020" y="4224"/>
                    <a:pt x="10947" y="4357"/>
                  </a:cubicBezTo>
                  <a:lnTo>
                    <a:pt x="11991" y="4501"/>
                  </a:lnTo>
                  <a:lnTo>
                    <a:pt x="11235" y="3889"/>
                  </a:lnTo>
                  <a:cubicBezTo>
                    <a:pt x="9290" y="2088"/>
                    <a:pt x="6878" y="756"/>
                    <a:pt x="4357"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6861575" y="3867350"/>
              <a:ext cx="288975" cy="206775"/>
            </a:xfrm>
            <a:custGeom>
              <a:avLst/>
              <a:gdLst/>
              <a:ahLst/>
              <a:cxnLst/>
              <a:rect l="l" t="t" r="r" b="b"/>
              <a:pathLst>
                <a:path w="11559" h="8271" extrusionOk="0">
                  <a:moveTo>
                    <a:pt x="4106" y="0"/>
                  </a:moveTo>
                  <a:cubicBezTo>
                    <a:pt x="2810" y="0"/>
                    <a:pt x="1711" y="489"/>
                    <a:pt x="1080" y="1445"/>
                  </a:cubicBezTo>
                  <a:cubicBezTo>
                    <a:pt x="0" y="3246"/>
                    <a:pt x="1800" y="4902"/>
                    <a:pt x="4357" y="6558"/>
                  </a:cubicBezTo>
                  <a:cubicBezTo>
                    <a:pt x="5920" y="7549"/>
                    <a:pt x="7482" y="8270"/>
                    <a:pt x="8700" y="8270"/>
                  </a:cubicBezTo>
                  <a:cubicBezTo>
                    <a:pt x="9474" y="8270"/>
                    <a:pt x="10108" y="7978"/>
                    <a:pt x="10514" y="7279"/>
                  </a:cubicBezTo>
                  <a:cubicBezTo>
                    <a:pt x="11558" y="5478"/>
                    <a:pt x="10370" y="2778"/>
                    <a:pt x="7814" y="1157"/>
                  </a:cubicBezTo>
                  <a:cubicBezTo>
                    <a:pt x="6548" y="381"/>
                    <a:pt x="5250" y="0"/>
                    <a:pt x="4106"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
          <p:cNvGrpSpPr/>
          <p:nvPr/>
        </p:nvGrpSpPr>
        <p:grpSpPr>
          <a:xfrm>
            <a:off x="3289727" y="3748845"/>
            <a:ext cx="476873" cy="390783"/>
            <a:chOff x="6372100" y="3764900"/>
            <a:chExt cx="1018525" cy="834650"/>
          </a:xfrm>
        </p:grpSpPr>
        <p:sp>
          <p:nvSpPr>
            <p:cNvPr id="216" name="Google Shape;216;p2"/>
            <p:cNvSpPr/>
            <p:nvPr/>
          </p:nvSpPr>
          <p:spPr>
            <a:xfrm>
              <a:off x="6372100" y="3764900"/>
              <a:ext cx="1018525" cy="834650"/>
            </a:xfrm>
            <a:custGeom>
              <a:avLst/>
              <a:gdLst/>
              <a:ahLst/>
              <a:cxnLst/>
              <a:rect l="l" t="t" r="r" b="b"/>
              <a:pathLst>
                <a:path w="40741" h="33386" extrusionOk="0">
                  <a:moveTo>
                    <a:pt x="12520" y="0"/>
                  </a:moveTo>
                  <a:cubicBezTo>
                    <a:pt x="11938" y="0"/>
                    <a:pt x="11391" y="131"/>
                    <a:pt x="10901" y="430"/>
                  </a:cubicBezTo>
                  <a:cubicBezTo>
                    <a:pt x="7157" y="2987"/>
                    <a:pt x="15546" y="6156"/>
                    <a:pt x="15546" y="6156"/>
                  </a:cubicBezTo>
                  <a:cubicBezTo>
                    <a:pt x="15546" y="6156"/>
                    <a:pt x="13122" y="5432"/>
                    <a:pt x="10246" y="5432"/>
                  </a:cubicBezTo>
                  <a:cubicBezTo>
                    <a:pt x="7714" y="5432"/>
                    <a:pt x="4832" y="5993"/>
                    <a:pt x="2944" y="8100"/>
                  </a:cubicBezTo>
                  <a:cubicBezTo>
                    <a:pt x="1" y="11251"/>
                    <a:pt x="2182" y="12820"/>
                    <a:pt x="4854" y="12820"/>
                  </a:cubicBezTo>
                  <a:cubicBezTo>
                    <a:pt x="5877" y="12820"/>
                    <a:pt x="6970" y="12591"/>
                    <a:pt x="7877" y="12133"/>
                  </a:cubicBezTo>
                  <a:cubicBezTo>
                    <a:pt x="11189" y="10332"/>
                    <a:pt x="17346" y="10044"/>
                    <a:pt x="17347" y="10044"/>
                  </a:cubicBezTo>
                  <a:lnTo>
                    <a:pt x="17347" y="10044"/>
                  </a:lnTo>
                  <a:cubicBezTo>
                    <a:pt x="17346" y="10044"/>
                    <a:pt x="7877" y="14257"/>
                    <a:pt x="6401" y="18902"/>
                  </a:cubicBezTo>
                  <a:cubicBezTo>
                    <a:pt x="5103" y="22540"/>
                    <a:pt x="7584" y="25251"/>
                    <a:pt x="9723" y="25251"/>
                  </a:cubicBezTo>
                  <a:cubicBezTo>
                    <a:pt x="10315" y="25251"/>
                    <a:pt x="10881" y="25044"/>
                    <a:pt x="11334" y="24591"/>
                  </a:cubicBezTo>
                  <a:cubicBezTo>
                    <a:pt x="13458" y="22503"/>
                    <a:pt x="19578" y="13934"/>
                    <a:pt x="19579" y="13933"/>
                  </a:cubicBezTo>
                  <a:lnTo>
                    <a:pt x="19579" y="13933"/>
                  </a:lnTo>
                  <a:cubicBezTo>
                    <a:pt x="19579" y="13934"/>
                    <a:pt x="16446" y="21891"/>
                    <a:pt x="15546" y="26391"/>
                  </a:cubicBezTo>
                  <a:cubicBezTo>
                    <a:pt x="15103" y="28610"/>
                    <a:pt x="16374" y="29849"/>
                    <a:pt x="18027" y="29849"/>
                  </a:cubicBezTo>
                  <a:cubicBezTo>
                    <a:pt x="19728" y="29849"/>
                    <a:pt x="21833" y="28538"/>
                    <a:pt x="22892" y="25635"/>
                  </a:cubicBezTo>
                  <a:cubicBezTo>
                    <a:pt x="24980" y="19947"/>
                    <a:pt x="24260" y="14258"/>
                    <a:pt x="24260" y="14257"/>
                  </a:cubicBezTo>
                  <a:lnTo>
                    <a:pt x="24260" y="14257"/>
                  </a:lnTo>
                  <a:cubicBezTo>
                    <a:pt x="24260" y="14259"/>
                    <a:pt x="25880" y="20991"/>
                    <a:pt x="25448" y="28192"/>
                  </a:cubicBezTo>
                  <a:cubicBezTo>
                    <a:pt x="25215" y="31843"/>
                    <a:pt x="26255" y="33386"/>
                    <a:pt x="27506" y="33386"/>
                  </a:cubicBezTo>
                  <a:cubicBezTo>
                    <a:pt x="28771" y="33386"/>
                    <a:pt x="30252" y="31807"/>
                    <a:pt x="30849" y="29236"/>
                  </a:cubicBezTo>
                  <a:cubicBezTo>
                    <a:pt x="32037" y="24159"/>
                    <a:pt x="29949" y="18291"/>
                    <a:pt x="29949" y="18290"/>
                  </a:cubicBezTo>
                  <a:lnTo>
                    <a:pt x="29949" y="18290"/>
                  </a:lnTo>
                  <a:cubicBezTo>
                    <a:pt x="29950" y="18291"/>
                    <a:pt x="34738" y="24303"/>
                    <a:pt x="36538" y="28480"/>
                  </a:cubicBezTo>
                  <a:cubicBezTo>
                    <a:pt x="36841" y="29213"/>
                    <a:pt x="37209" y="29539"/>
                    <a:pt x="37563" y="29539"/>
                  </a:cubicBezTo>
                  <a:cubicBezTo>
                    <a:pt x="39313" y="29539"/>
                    <a:pt x="40740" y="21602"/>
                    <a:pt x="32506" y="15733"/>
                  </a:cubicBezTo>
                  <a:lnTo>
                    <a:pt x="32506" y="15733"/>
                  </a:lnTo>
                  <a:cubicBezTo>
                    <a:pt x="32506" y="15733"/>
                    <a:pt x="34594" y="16490"/>
                    <a:pt x="36394" y="17678"/>
                  </a:cubicBezTo>
                  <a:cubicBezTo>
                    <a:pt x="36544" y="17802"/>
                    <a:pt x="36678" y="17859"/>
                    <a:pt x="36792" y="17859"/>
                  </a:cubicBezTo>
                  <a:cubicBezTo>
                    <a:pt x="37934" y="17859"/>
                    <a:pt x="37028" y="12101"/>
                    <a:pt x="29661" y="10332"/>
                  </a:cubicBezTo>
                  <a:cubicBezTo>
                    <a:pt x="21703" y="8244"/>
                    <a:pt x="22280" y="6300"/>
                    <a:pt x="22280" y="6300"/>
                  </a:cubicBezTo>
                  <a:cubicBezTo>
                    <a:pt x="22280" y="6300"/>
                    <a:pt x="16558" y="0"/>
                    <a:pt x="12520"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6779650" y="3989900"/>
              <a:ext cx="221475" cy="251150"/>
            </a:xfrm>
            <a:custGeom>
              <a:avLst/>
              <a:gdLst/>
              <a:ahLst/>
              <a:cxnLst/>
              <a:rect l="l" t="t" r="r" b="b"/>
              <a:pathLst>
                <a:path w="8859" h="10046" extrusionOk="0">
                  <a:moveTo>
                    <a:pt x="8246" y="0"/>
                  </a:moveTo>
                  <a:cubicBezTo>
                    <a:pt x="5257" y="288"/>
                    <a:pt x="2377" y="1800"/>
                    <a:pt x="0" y="4357"/>
                  </a:cubicBezTo>
                  <a:cubicBezTo>
                    <a:pt x="0" y="4501"/>
                    <a:pt x="0" y="4789"/>
                    <a:pt x="144" y="4789"/>
                  </a:cubicBezTo>
                  <a:cubicBezTo>
                    <a:pt x="144" y="4861"/>
                    <a:pt x="217" y="4897"/>
                    <a:pt x="289" y="4897"/>
                  </a:cubicBezTo>
                  <a:cubicBezTo>
                    <a:pt x="361" y="4897"/>
                    <a:pt x="433" y="4861"/>
                    <a:pt x="433" y="4789"/>
                  </a:cubicBezTo>
                  <a:cubicBezTo>
                    <a:pt x="1945" y="3133"/>
                    <a:pt x="4357" y="1188"/>
                    <a:pt x="7490" y="756"/>
                  </a:cubicBezTo>
                  <a:lnTo>
                    <a:pt x="7490" y="756"/>
                  </a:lnTo>
                  <a:cubicBezTo>
                    <a:pt x="5690" y="3457"/>
                    <a:pt x="4789" y="6589"/>
                    <a:pt x="4033" y="9758"/>
                  </a:cubicBezTo>
                  <a:cubicBezTo>
                    <a:pt x="3889" y="9902"/>
                    <a:pt x="4033" y="10046"/>
                    <a:pt x="4177" y="10046"/>
                  </a:cubicBezTo>
                  <a:lnTo>
                    <a:pt x="4357" y="10046"/>
                  </a:lnTo>
                  <a:cubicBezTo>
                    <a:pt x="4501" y="10046"/>
                    <a:pt x="4501" y="10046"/>
                    <a:pt x="4645" y="9902"/>
                  </a:cubicBezTo>
                  <a:cubicBezTo>
                    <a:pt x="5401" y="6589"/>
                    <a:pt x="6302" y="3133"/>
                    <a:pt x="8390" y="432"/>
                  </a:cubicBezTo>
                  <a:lnTo>
                    <a:pt x="8858"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7008300" y="4000700"/>
              <a:ext cx="60325" cy="247575"/>
            </a:xfrm>
            <a:custGeom>
              <a:avLst/>
              <a:gdLst/>
              <a:ahLst/>
              <a:cxnLst/>
              <a:rect l="l" t="t" r="r" b="b"/>
              <a:pathLst>
                <a:path w="2413" h="9903" extrusionOk="0">
                  <a:moveTo>
                    <a:pt x="144" y="0"/>
                  </a:moveTo>
                  <a:cubicBezTo>
                    <a:pt x="0" y="0"/>
                    <a:pt x="0" y="144"/>
                    <a:pt x="0" y="324"/>
                  </a:cubicBezTo>
                  <a:cubicBezTo>
                    <a:pt x="756" y="3457"/>
                    <a:pt x="1332" y="6625"/>
                    <a:pt x="1801" y="9614"/>
                  </a:cubicBezTo>
                  <a:cubicBezTo>
                    <a:pt x="1801" y="9758"/>
                    <a:pt x="1945" y="9902"/>
                    <a:pt x="2089" y="9902"/>
                  </a:cubicBezTo>
                  <a:cubicBezTo>
                    <a:pt x="2233" y="9902"/>
                    <a:pt x="2413" y="9758"/>
                    <a:pt x="2413" y="9614"/>
                  </a:cubicBezTo>
                  <a:cubicBezTo>
                    <a:pt x="1945" y="6445"/>
                    <a:pt x="1332" y="3313"/>
                    <a:pt x="612" y="144"/>
                  </a:cubicBezTo>
                  <a:cubicBezTo>
                    <a:pt x="612" y="0"/>
                    <a:pt x="288" y="0"/>
                    <a:pt x="14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7041600" y="4034900"/>
              <a:ext cx="139550" cy="202550"/>
            </a:xfrm>
            <a:custGeom>
              <a:avLst/>
              <a:gdLst/>
              <a:ahLst/>
              <a:cxnLst/>
              <a:rect l="l" t="t" r="r" b="b"/>
              <a:pathLst>
                <a:path w="5582" h="8102" extrusionOk="0">
                  <a:moveTo>
                    <a:pt x="325" y="0"/>
                  </a:moveTo>
                  <a:cubicBezTo>
                    <a:pt x="180" y="144"/>
                    <a:pt x="0" y="288"/>
                    <a:pt x="180" y="432"/>
                  </a:cubicBezTo>
                  <a:cubicBezTo>
                    <a:pt x="469" y="1333"/>
                    <a:pt x="1081" y="1945"/>
                    <a:pt x="1657" y="2557"/>
                  </a:cubicBezTo>
                  <a:lnTo>
                    <a:pt x="1801" y="2989"/>
                  </a:lnTo>
                  <a:cubicBezTo>
                    <a:pt x="3169" y="4501"/>
                    <a:pt x="4213" y="6158"/>
                    <a:pt x="4825" y="7958"/>
                  </a:cubicBezTo>
                  <a:cubicBezTo>
                    <a:pt x="4969" y="8102"/>
                    <a:pt x="5113" y="8102"/>
                    <a:pt x="5113" y="8102"/>
                  </a:cubicBezTo>
                  <a:lnTo>
                    <a:pt x="5257" y="8102"/>
                  </a:lnTo>
                  <a:cubicBezTo>
                    <a:pt x="5401" y="8102"/>
                    <a:pt x="5581" y="7958"/>
                    <a:pt x="5401" y="7778"/>
                  </a:cubicBezTo>
                  <a:cubicBezTo>
                    <a:pt x="4681" y="5834"/>
                    <a:pt x="3601" y="4033"/>
                    <a:pt x="2269" y="2557"/>
                  </a:cubicBezTo>
                  <a:lnTo>
                    <a:pt x="2125" y="2233"/>
                  </a:lnTo>
                  <a:cubicBezTo>
                    <a:pt x="1513" y="1657"/>
                    <a:pt x="901" y="901"/>
                    <a:pt x="757" y="288"/>
                  </a:cubicBezTo>
                  <a:cubicBezTo>
                    <a:pt x="613" y="0"/>
                    <a:pt x="469" y="0"/>
                    <a:pt x="325"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068600" y="4023200"/>
              <a:ext cx="161150" cy="112550"/>
            </a:xfrm>
            <a:custGeom>
              <a:avLst/>
              <a:gdLst/>
              <a:ahLst/>
              <a:cxnLst/>
              <a:rect l="l" t="t" r="r" b="b"/>
              <a:pathLst>
                <a:path w="6446" h="4502" extrusionOk="0">
                  <a:moveTo>
                    <a:pt x="433" y="0"/>
                  </a:moveTo>
                  <a:cubicBezTo>
                    <a:pt x="289" y="0"/>
                    <a:pt x="145" y="0"/>
                    <a:pt x="145" y="144"/>
                  </a:cubicBezTo>
                  <a:cubicBezTo>
                    <a:pt x="1" y="324"/>
                    <a:pt x="145" y="612"/>
                    <a:pt x="289" y="612"/>
                  </a:cubicBezTo>
                  <a:cubicBezTo>
                    <a:pt x="2521" y="1225"/>
                    <a:pt x="4501" y="2557"/>
                    <a:pt x="5834" y="4357"/>
                  </a:cubicBezTo>
                  <a:lnTo>
                    <a:pt x="5978" y="4501"/>
                  </a:lnTo>
                  <a:cubicBezTo>
                    <a:pt x="6122" y="4501"/>
                    <a:pt x="6122" y="4501"/>
                    <a:pt x="6302" y="4357"/>
                  </a:cubicBezTo>
                  <a:cubicBezTo>
                    <a:pt x="6446" y="4357"/>
                    <a:pt x="6446" y="4069"/>
                    <a:pt x="6302" y="3925"/>
                  </a:cubicBezTo>
                  <a:cubicBezTo>
                    <a:pt x="4790" y="2125"/>
                    <a:pt x="2701" y="756"/>
                    <a:pt x="433"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6667125" y="3854875"/>
              <a:ext cx="299775" cy="131450"/>
            </a:xfrm>
            <a:custGeom>
              <a:avLst/>
              <a:gdLst/>
              <a:ahLst/>
              <a:cxnLst/>
              <a:rect l="l" t="t" r="r" b="b"/>
              <a:pathLst>
                <a:path w="11991" h="5258" extrusionOk="0">
                  <a:moveTo>
                    <a:pt x="4357" y="0"/>
                  </a:moveTo>
                  <a:cubicBezTo>
                    <a:pt x="4177" y="0"/>
                    <a:pt x="4033" y="0"/>
                    <a:pt x="4033" y="144"/>
                  </a:cubicBezTo>
                  <a:cubicBezTo>
                    <a:pt x="3889" y="288"/>
                    <a:pt x="4033" y="576"/>
                    <a:pt x="4177" y="576"/>
                  </a:cubicBezTo>
                  <a:cubicBezTo>
                    <a:pt x="6302" y="1188"/>
                    <a:pt x="8246" y="2232"/>
                    <a:pt x="10047" y="3601"/>
                  </a:cubicBezTo>
                  <a:cubicBezTo>
                    <a:pt x="9215" y="3554"/>
                    <a:pt x="8259" y="3503"/>
                    <a:pt x="7222" y="3503"/>
                  </a:cubicBezTo>
                  <a:cubicBezTo>
                    <a:pt x="5070" y="3503"/>
                    <a:pt x="2575" y="3721"/>
                    <a:pt x="145" y="4645"/>
                  </a:cubicBezTo>
                  <a:cubicBezTo>
                    <a:pt x="1" y="4789"/>
                    <a:pt x="1" y="4933"/>
                    <a:pt x="1" y="5077"/>
                  </a:cubicBezTo>
                  <a:cubicBezTo>
                    <a:pt x="1" y="5257"/>
                    <a:pt x="145" y="5257"/>
                    <a:pt x="289" y="5257"/>
                  </a:cubicBezTo>
                  <a:lnTo>
                    <a:pt x="433" y="5257"/>
                  </a:lnTo>
                  <a:cubicBezTo>
                    <a:pt x="2754" y="4363"/>
                    <a:pt x="5213" y="4098"/>
                    <a:pt x="7305" y="4098"/>
                  </a:cubicBezTo>
                  <a:cubicBezTo>
                    <a:pt x="8750" y="4098"/>
                    <a:pt x="10020" y="4224"/>
                    <a:pt x="10947" y="4357"/>
                  </a:cubicBezTo>
                  <a:lnTo>
                    <a:pt x="11991" y="4501"/>
                  </a:lnTo>
                  <a:lnTo>
                    <a:pt x="11235" y="3889"/>
                  </a:lnTo>
                  <a:cubicBezTo>
                    <a:pt x="9290" y="2088"/>
                    <a:pt x="6878" y="756"/>
                    <a:pt x="4357"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861575" y="3867350"/>
              <a:ext cx="288975" cy="206775"/>
            </a:xfrm>
            <a:custGeom>
              <a:avLst/>
              <a:gdLst/>
              <a:ahLst/>
              <a:cxnLst/>
              <a:rect l="l" t="t" r="r" b="b"/>
              <a:pathLst>
                <a:path w="11559" h="8271" extrusionOk="0">
                  <a:moveTo>
                    <a:pt x="4106" y="0"/>
                  </a:moveTo>
                  <a:cubicBezTo>
                    <a:pt x="2810" y="0"/>
                    <a:pt x="1711" y="489"/>
                    <a:pt x="1080" y="1445"/>
                  </a:cubicBezTo>
                  <a:cubicBezTo>
                    <a:pt x="0" y="3246"/>
                    <a:pt x="1800" y="4902"/>
                    <a:pt x="4357" y="6558"/>
                  </a:cubicBezTo>
                  <a:cubicBezTo>
                    <a:pt x="5920" y="7549"/>
                    <a:pt x="7482" y="8270"/>
                    <a:pt x="8700" y="8270"/>
                  </a:cubicBezTo>
                  <a:cubicBezTo>
                    <a:pt x="9474" y="8270"/>
                    <a:pt x="10108" y="7978"/>
                    <a:pt x="10514" y="7279"/>
                  </a:cubicBezTo>
                  <a:cubicBezTo>
                    <a:pt x="11558" y="5478"/>
                    <a:pt x="10370" y="2778"/>
                    <a:pt x="7814" y="1157"/>
                  </a:cubicBezTo>
                  <a:cubicBezTo>
                    <a:pt x="6548" y="381"/>
                    <a:pt x="5250" y="0"/>
                    <a:pt x="4106"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rgbClr val="B2EBFF"/>
            </a:gs>
            <a:gs pos="100000">
              <a:schemeClr val="lt1"/>
            </a:gs>
          </a:gsLst>
          <a:lin ang="5400700" scaled="0"/>
        </a:gradFill>
        <a:effectLst/>
      </p:bgPr>
    </p:bg>
    <p:spTree>
      <p:nvGrpSpPr>
        <p:cNvPr id="1" name="Shape 963"/>
        <p:cNvGrpSpPr/>
        <p:nvPr/>
      </p:nvGrpSpPr>
      <p:grpSpPr>
        <a:xfrm>
          <a:off x="0" y="0"/>
          <a:ext cx="0" cy="0"/>
          <a:chOff x="0" y="0"/>
          <a:chExt cx="0" cy="0"/>
        </a:xfrm>
      </p:grpSpPr>
      <p:grpSp>
        <p:nvGrpSpPr>
          <p:cNvPr id="964" name="Google Shape;964;p40"/>
          <p:cNvGrpSpPr/>
          <p:nvPr/>
        </p:nvGrpSpPr>
        <p:grpSpPr>
          <a:xfrm>
            <a:off x="-7204" y="662571"/>
            <a:ext cx="9161631" cy="4480926"/>
            <a:chOff x="-7204" y="662571"/>
            <a:chExt cx="9161631" cy="4480926"/>
          </a:xfrm>
        </p:grpSpPr>
        <p:sp>
          <p:nvSpPr>
            <p:cNvPr id="965" name="Google Shape;965;p40"/>
            <p:cNvSpPr/>
            <p:nvPr/>
          </p:nvSpPr>
          <p:spPr>
            <a:xfrm>
              <a:off x="-7204" y="669775"/>
              <a:ext cx="6270279" cy="2582064"/>
            </a:xfrm>
            <a:custGeom>
              <a:avLst/>
              <a:gdLst/>
              <a:ahLst/>
              <a:cxnLst/>
              <a:rect l="l" t="t" r="r" b="b"/>
              <a:pathLst>
                <a:path w="38079" h="15711" extrusionOk="0">
                  <a:moveTo>
                    <a:pt x="9279" y="1"/>
                  </a:moveTo>
                  <a:cubicBezTo>
                    <a:pt x="8336" y="287"/>
                    <a:pt x="5430" y="1789"/>
                    <a:pt x="3120" y="3023"/>
                  </a:cubicBezTo>
                  <a:cubicBezTo>
                    <a:pt x="2020" y="3619"/>
                    <a:pt x="1040" y="4159"/>
                    <a:pt x="481" y="4446"/>
                  </a:cubicBezTo>
                  <a:cubicBezTo>
                    <a:pt x="172" y="4621"/>
                    <a:pt x="1" y="4718"/>
                    <a:pt x="1" y="4718"/>
                  </a:cubicBezTo>
                  <a:lnTo>
                    <a:pt x="1" y="15711"/>
                  </a:lnTo>
                  <a:cubicBezTo>
                    <a:pt x="1" y="15711"/>
                    <a:pt x="5753" y="14690"/>
                    <a:pt x="6276" y="14574"/>
                  </a:cubicBezTo>
                  <a:cubicBezTo>
                    <a:pt x="6775" y="14477"/>
                    <a:pt x="14532" y="13668"/>
                    <a:pt x="14532" y="13668"/>
                  </a:cubicBezTo>
                  <a:lnTo>
                    <a:pt x="17037" y="13571"/>
                  </a:lnTo>
                  <a:lnTo>
                    <a:pt x="21426" y="13359"/>
                  </a:lnTo>
                  <a:lnTo>
                    <a:pt x="22831" y="13303"/>
                  </a:lnTo>
                  <a:lnTo>
                    <a:pt x="24545" y="13225"/>
                  </a:lnTo>
                  <a:lnTo>
                    <a:pt x="33458" y="12379"/>
                  </a:lnTo>
                  <a:cubicBezTo>
                    <a:pt x="33458" y="12379"/>
                    <a:pt x="38079" y="10896"/>
                    <a:pt x="37039" y="9893"/>
                  </a:cubicBezTo>
                  <a:cubicBezTo>
                    <a:pt x="36850" y="9704"/>
                    <a:pt x="36577" y="9413"/>
                    <a:pt x="36272" y="9085"/>
                  </a:cubicBezTo>
                  <a:cubicBezTo>
                    <a:pt x="35616" y="8373"/>
                    <a:pt x="34808" y="7468"/>
                    <a:pt x="34151" y="6738"/>
                  </a:cubicBezTo>
                  <a:cubicBezTo>
                    <a:pt x="33537" y="6026"/>
                    <a:pt x="33075" y="5504"/>
                    <a:pt x="33075" y="5504"/>
                  </a:cubicBezTo>
                  <a:cubicBezTo>
                    <a:pt x="33075" y="5504"/>
                    <a:pt x="31998" y="5643"/>
                    <a:pt x="26837" y="5911"/>
                  </a:cubicBezTo>
                  <a:cubicBezTo>
                    <a:pt x="26393" y="5430"/>
                    <a:pt x="25834" y="4968"/>
                    <a:pt x="25257" y="4524"/>
                  </a:cubicBezTo>
                  <a:cubicBezTo>
                    <a:pt x="23815" y="3466"/>
                    <a:pt x="22253" y="2639"/>
                    <a:pt x="22198" y="2616"/>
                  </a:cubicBezTo>
                  <a:lnTo>
                    <a:pt x="14574" y="4621"/>
                  </a:lnTo>
                  <a:cubicBezTo>
                    <a:pt x="14574" y="4621"/>
                    <a:pt x="14094" y="4141"/>
                    <a:pt x="13359" y="3466"/>
                  </a:cubicBezTo>
                  <a:cubicBezTo>
                    <a:pt x="12282" y="2464"/>
                    <a:pt x="10684" y="1022"/>
                    <a:pt x="927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392619" y="1092507"/>
              <a:ext cx="2019452" cy="541525"/>
            </a:xfrm>
            <a:custGeom>
              <a:avLst/>
              <a:gdLst/>
              <a:ahLst/>
              <a:cxnLst/>
              <a:rect l="l" t="t" r="r" b="b"/>
              <a:pathLst>
                <a:path w="12264" h="3295" extrusionOk="0">
                  <a:moveTo>
                    <a:pt x="7624" y="0"/>
                  </a:moveTo>
                  <a:lnTo>
                    <a:pt x="0" y="2005"/>
                  </a:lnTo>
                  <a:lnTo>
                    <a:pt x="6062" y="1294"/>
                  </a:lnTo>
                  <a:lnTo>
                    <a:pt x="5716" y="2310"/>
                  </a:lnTo>
                  <a:lnTo>
                    <a:pt x="7393" y="1294"/>
                  </a:lnTo>
                  <a:lnTo>
                    <a:pt x="7929" y="2620"/>
                  </a:lnTo>
                  <a:lnTo>
                    <a:pt x="8336" y="1294"/>
                  </a:lnTo>
                  <a:lnTo>
                    <a:pt x="12263" y="3295"/>
                  </a:lnTo>
                  <a:cubicBezTo>
                    <a:pt x="11819" y="2814"/>
                    <a:pt x="11260" y="2352"/>
                    <a:pt x="10683" y="1908"/>
                  </a:cubicBezTo>
                  <a:cubicBezTo>
                    <a:pt x="9241" y="850"/>
                    <a:pt x="7679" y="23"/>
                    <a:pt x="7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506385" y="662571"/>
              <a:ext cx="1686170" cy="569793"/>
            </a:xfrm>
            <a:custGeom>
              <a:avLst/>
              <a:gdLst/>
              <a:ahLst/>
              <a:cxnLst/>
              <a:rect l="l" t="t" r="r" b="b"/>
              <a:pathLst>
                <a:path w="10240" h="3467" extrusionOk="0">
                  <a:moveTo>
                    <a:pt x="6160" y="1"/>
                  </a:moveTo>
                  <a:cubicBezTo>
                    <a:pt x="5217" y="287"/>
                    <a:pt x="2311" y="1789"/>
                    <a:pt x="1" y="3023"/>
                  </a:cubicBezTo>
                  <a:lnTo>
                    <a:pt x="5254" y="1673"/>
                  </a:lnTo>
                  <a:lnTo>
                    <a:pt x="5545" y="3023"/>
                  </a:lnTo>
                  <a:lnTo>
                    <a:pt x="6793" y="1673"/>
                  </a:lnTo>
                  <a:lnTo>
                    <a:pt x="10240" y="3466"/>
                  </a:lnTo>
                  <a:cubicBezTo>
                    <a:pt x="9163" y="2464"/>
                    <a:pt x="7565" y="1022"/>
                    <a:pt x="6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2392619" y="1429229"/>
              <a:ext cx="1128449" cy="1471074"/>
            </a:xfrm>
            <a:custGeom>
              <a:avLst/>
              <a:gdLst/>
              <a:ahLst/>
              <a:cxnLst/>
              <a:rect l="l" t="t" r="r" b="b"/>
              <a:pathLst>
                <a:path w="6853" h="8951" extrusionOk="0">
                  <a:moveTo>
                    <a:pt x="0" y="0"/>
                  </a:moveTo>
                  <a:lnTo>
                    <a:pt x="2463" y="8950"/>
                  </a:lnTo>
                  <a:lnTo>
                    <a:pt x="6852" y="8738"/>
                  </a:lnTo>
                  <a:lnTo>
                    <a:pt x="0"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5616259" y="1308433"/>
              <a:ext cx="3538157" cy="1048208"/>
            </a:xfrm>
            <a:custGeom>
              <a:avLst/>
              <a:gdLst/>
              <a:ahLst/>
              <a:cxnLst/>
              <a:rect l="l" t="t" r="r" b="b"/>
              <a:pathLst>
                <a:path w="21487" h="6378" extrusionOk="0">
                  <a:moveTo>
                    <a:pt x="15285" y="0"/>
                  </a:moveTo>
                  <a:cubicBezTo>
                    <a:pt x="14267" y="0"/>
                    <a:pt x="12238" y="647"/>
                    <a:pt x="10397" y="1295"/>
                  </a:cubicBezTo>
                  <a:cubicBezTo>
                    <a:pt x="9283" y="1678"/>
                    <a:pt x="8244" y="2080"/>
                    <a:pt x="7550" y="2353"/>
                  </a:cubicBezTo>
                  <a:cubicBezTo>
                    <a:pt x="7065" y="2542"/>
                    <a:pt x="6760" y="2681"/>
                    <a:pt x="6760" y="2681"/>
                  </a:cubicBezTo>
                  <a:cubicBezTo>
                    <a:pt x="6742" y="2658"/>
                    <a:pt x="6603" y="2542"/>
                    <a:pt x="5490" y="1696"/>
                  </a:cubicBezTo>
                  <a:cubicBezTo>
                    <a:pt x="5102" y="1410"/>
                    <a:pt x="4566" y="1003"/>
                    <a:pt x="3872" y="463"/>
                  </a:cubicBezTo>
                  <a:cubicBezTo>
                    <a:pt x="3295" y="772"/>
                    <a:pt x="2676" y="1119"/>
                    <a:pt x="2024" y="1544"/>
                  </a:cubicBezTo>
                  <a:cubicBezTo>
                    <a:pt x="1387" y="1928"/>
                    <a:pt x="735" y="2353"/>
                    <a:pt x="0" y="2852"/>
                  </a:cubicBezTo>
                  <a:cubicBezTo>
                    <a:pt x="657" y="3582"/>
                    <a:pt x="1465" y="4487"/>
                    <a:pt x="2121" y="5199"/>
                  </a:cubicBezTo>
                  <a:cubicBezTo>
                    <a:pt x="2329" y="5180"/>
                    <a:pt x="2542" y="5180"/>
                    <a:pt x="2736" y="5162"/>
                  </a:cubicBezTo>
                  <a:cubicBezTo>
                    <a:pt x="2985" y="5143"/>
                    <a:pt x="3235" y="5125"/>
                    <a:pt x="3484" y="5125"/>
                  </a:cubicBezTo>
                  <a:cubicBezTo>
                    <a:pt x="3623" y="5106"/>
                    <a:pt x="3775" y="5106"/>
                    <a:pt x="3909" y="5106"/>
                  </a:cubicBezTo>
                  <a:cubicBezTo>
                    <a:pt x="4025" y="5083"/>
                    <a:pt x="4140" y="5083"/>
                    <a:pt x="4256" y="5083"/>
                  </a:cubicBezTo>
                  <a:cubicBezTo>
                    <a:pt x="4408" y="5083"/>
                    <a:pt x="4566" y="5065"/>
                    <a:pt x="4718" y="5065"/>
                  </a:cubicBezTo>
                  <a:lnTo>
                    <a:pt x="4778" y="5065"/>
                  </a:lnTo>
                  <a:cubicBezTo>
                    <a:pt x="5009" y="5046"/>
                    <a:pt x="5217" y="5046"/>
                    <a:pt x="5430" y="5028"/>
                  </a:cubicBezTo>
                  <a:lnTo>
                    <a:pt x="5776" y="5028"/>
                  </a:lnTo>
                  <a:cubicBezTo>
                    <a:pt x="6395" y="5009"/>
                    <a:pt x="6991" y="4991"/>
                    <a:pt x="7550" y="4991"/>
                  </a:cubicBezTo>
                  <a:lnTo>
                    <a:pt x="7684" y="4991"/>
                  </a:lnTo>
                  <a:cubicBezTo>
                    <a:pt x="7837" y="4991"/>
                    <a:pt x="7989" y="4968"/>
                    <a:pt x="8147" y="4968"/>
                  </a:cubicBezTo>
                  <a:lnTo>
                    <a:pt x="9454" y="4968"/>
                  </a:lnTo>
                  <a:cubicBezTo>
                    <a:pt x="10166" y="4968"/>
                    <a:pt x="10840" y="4991"/>
                    <a:pt x="11478" y="5009"/>
                  </a:cubicBezTo>
                  <a:lnTo>
                    <a:pt x="11515" y="5009"/>
                  </a:lnTo>
                  <a:cubicBezTo>
                    <a:pt x="11686" y="5009"/>
                    <a:pt x="11861" y="5028"/>
                    <a:pt x="12032" y="5028"/>
                  </a:cubicBezTo>
                  <a:lnTo>
                    <a:pt x="12226" y="5028"/>
                  </a:lnTo>
                  <a:cubicBezTo>
                    <a:pt x="12342" y="5046"/>
                    <a:pt x="12457" y="5046"/>
                    <a:pt x="12591" y="5046"/>
                  </a:cubicBezTo>
                  <a:lnTo>
                    <a:pt x="12767" y="5046"/>
                  </a:lnTo>
                  <a:cubicBezTo>
                    <a:pt x="12767" y="5046"/>
                    <a:pt x="12786" y="5065"/>
                    <a:pt x="12804" y="5065"/>
                  </a:cubicBezTo>
                  <a:cubicBezTo>
                    <a:pt x="13017" y="5065"/>
                    <a:pt x="13248" y="5083"/>
                    <a:pt x="13460" y="5083"/>
                  </a:cubicBezTo>
                  <a:cubicBezTo>
                    <a:pt x="13516" y="5083"/>
                    <a:pt x="13557" y="5106"/>
                    <a:pt x="13613" y="5106"/>
                  </a:cubicBezTo>
                  <a:cubicBezTo>
                    <a:pt x="13728" y="5106"/>
                    <a:pt x="13844" y="5125"/>
                    <a:pt x="13941" y="5125"/>
                  </a:cubicBezTo>
                  <a:cubicBezTo>
                    <a:pt x="14019" y="5125"/>
                    <a:pt x="14075" y="5125"/>
                    <a:pt x="14135" y="5143"/>
                  </a:cubicBezTo>
                  <a:cubicBezTo>
                    <a:pt x="14287" y="5143"/>
                    <a:pt x="14440" y="5162"/>
                    <a:pt x="14574" y="5162"/>
                  </a:cubicBezTo>
                  <a:cubicBezTo>
                    <a:pt x="14634" y="5162"/>
                    <a:pt x="14689" y="5180"/>
                    <a:pt x="14731" y="5180"/>
                  </a:cubicBezTo>
                  <a:lnTo>
                    <a:pt x="14883" y="5180"/>
                  </a:lnTo>
                  <a:cubicBezTo>
                    <a:pt x="14980" y="5199"/>
                    <a:pt x="15077" y="5199"/>
                    <a:pt x="15151" y="5222"/>
                  </a:cubicBezTo>
                  <a:cubicBezTo>
                    <a:pt x="15364" y="5240"/>
                    <a:pt x="15558" y="5259"/>
                    <a:pt x="15752" y="5277"/>
                  </a:cubicBezTo>
                  <a:lnTo>
                    <a:pt x="15886" y="5277"/>
                  </a:lnTo>
                  <a:cubicBezTo>
                    <a:pt x="15941" y="5277"/>
                    <a:pt x="15983" y="5296"/>
                    <a:pt x="16020" y="5296"/>
                  </a:cubicBezTo>
                  <a:cubicBezTo>
                    <a:pt x="16075" y="5296"/>
                    <a:pt x="16117" y="5296"/>
                    <a:pt x="16154" y="5314"/>
                  </a:cubicBezTo>
                  <a:lnTo>
                    <a:pt x="16172" y="5314"/>
                  </a:lnTo>
                  <a:cubicBezTo>
                    <a:pt x="16348" y="5338"/>
                    <a:pt x="16519" y="5356"/>
                    <a:pt x="16676" y="5374"/>
                  </a:cubicBezTo>
                  <a:cubicBezTo>
                    <a:pt x="17097" y="5411"/>
                    <a:pt x="17485" y="5471"/>
                    <a:pt x="17850" y="5527"/>
                  </a:cubicBezTo>
                  <a:cubicBezTo>
                    <a:pt x="18367" y="5605"/>
                    <a:pt x="18848" y="5684"/>
                    <a:pt x="19254" y="5758"/>
                  </a:cubicBezTo>
                  <a:lnTo>
                    <a:pt x="19254" y="5776"/>
                  </a:lnTo>
                  <a:lnTo>
                    <a:pt x="19333" y="5776"/>
                  </a:lnTo>
                  <a:cubicBezTo>
                    <a:pt x="19425" y="5800"/>
                    <a:pt x="19504" y="5818"/>
                    <a:pt x="19564" y="5837"/>
                  </a:cubicBezTo>
                  <a:cubicBezTo>
                    <a:pt x="19601" y="5837"/>
                    <a:pt x="19619" y="5837"/>
                    <a:pt x="19656" y="5855"/>
                  </a:cubicBezTo>
                  <a:cubicBezTo>
                    <a:pt x="19698" y="5855"/>
                    <a:pt x="19735" y="5873"/>
                    <a:pt x="19772" y="5873"/>
                  </a:cubicBezTo>
                  <a:lnTo>
                    <a:pt x="19795" y="5873"/>
                  </a:lnTo>
                  <a:cubicBezTo>
                    <a:pt x="19850" y="5892"/>
                    <a:pt x="19929" y="5915"/>
                    <a:pt x="19984" y="5934"/>
                  </a:cubicBezTo>
                  <a:cubicBezTo>
                    <a:pt x="20044" y="5934"/>
                    <a:pt x="20081" y="5952"/>
                    <a:pt x="20118" y="5952"/>
                  </a:cubicBezTo>
                  <a:cubicBezTo>
                    <a:pt x="20160" y="5971"/>
                    <a:pt x="20197" y="5971"/>
                    <a:pt x="20234" y="5989"/>
                  </a:cubicBezTo>
                  <a:cubicBezTo>
                    <a:pt x="20276" y="5989"/>
                    <a:pt x="20312" y="6007"/>
                    <a:pt x="20349" y="6007"/>
                  </a:cubicBezTo>
                  <a:cubicBezTo>
                    <a:pt x="20391" y="6031"/>
                    <a:pt x="20428" y="6031"/>
                    <a:pt x="20465" y="6049"/>
                  </a:cubicBezTo>
                  <a:cubicBezTo>
                    <a:pt x="20488" y="6049"/>
                    <a:pt x="20507" y="6049"/>
                    <a:pt x="20525" y="6068"/>
                  </a:cubicBezTo>
                  <a:cubicBezTo>
                    <a:pt x="20604" y="6086"/>
                    <a:pt x="20677" y="6105"/>
                    <a:pt x="20738" y="6123"/>
                  </a:cubicBezTo>
                  <a:cubicBezTo>
                    <a:pt x="20775" y="6123"/>
                    <a:pt x="20811" y="6146"/>
                    <a:pt x="20853" y="6146"/>
                  </a:cubicBezTo>
                  <a:cubicBezTo>
                    <a:pt x="20872" y="6165"/>
                    <a:pt x="20872" y="6165"/>
                    <a:pt x="20890" y="6165"/>
                  </a:cubicBezTo>
                  <a:cubicBezTo>
                    <a:pt x="20909" y="6165"/>
                    <a:pt x="20950" y="6183"/>
                    <a:pt x="20969" y="6183"/>
                  </a:cubicBezTo>
                  <a:cubicBezTo>
                    <a:pt x="20987" y="6202"/>
                    <a:pt x="21006" y="6202"/>
                    <a:pt x="21024" y="6202"/>
                  </a:cubicBezTo>
                  <a:cubicBezTo>
                    <a:pt x="21103" y="6220"/>
                    <a:pt x="21158" y="6262"/>
                    <a:pt x="21218" y="6280"/>
                  </a:cubicBezTo>
                  <a:lnTo>
                    <a:pt x="21255" y="6280"/>
                  </a:lnTo>
                  <a:cubicBezTo>
                    <a:pt x="21274" y="6299"/>
                    <a:pt x="21297" y="6299"/>
                    <a:pt x="21315" y="6299"/>
                  </a:cubicBezTo>
                  <a:lnTo>
                    <a:pt x="21334" y="6317"/>
                  </a:lnTo>
                  <a:cubicBezTo>
                    <a:pt x="21449" y="6354"/>
                    <a:pt x="21486" y="6377"/>
                    <a:pt x="21486" y="6377"/>
                  </a:cubicBezTo>
                  <a:lnTo>
                    <a:pt x="21486" y="4547"/>
                  </a:lnTo>
                  <a:cubicBezTo>
                    <a:pt x="20641" y="3951"/>
                    <a:pt x="19467" y="3120"/>
                    <a:pt x="18312" y="2274"/>
                  </a:cubicBezTo>
                  <a:cubicBezTo>
                    <a:pt x="17231" y="1484"/>
                    <a:pt x="16154" y="657"/>
                    <a:pt x="15327" y="1"/>
                  </a:cubicBezTo>
                  <a:cubicBezTo>
                    <a:pt x="15313" y="0"/>
                    <a:pt x="15299" y="0"/>
                    <a:pt x="15285" y="0"/>
                  </a:cubicBezTo>
                  <a:close/>
                </a:path>
              </a:pathLst>
            </a:custGeom>
            <a:solidFill>
              <a:srgbClr val="9B5C3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5616259" y="1384362"/>
              <a:ext cx="1113300" cy="778514"/>
            </a:xfrm>
            <a:custGeom>
              <a:avLst/>
              <a:gdLst/>
              <a:ahLst/>
              <a:cxnLst/>
              <a:rect l="l" t="t" r="r" b="b"/>
              <a:pathLst>
                <a:path w="6761" h="4737" extrusionOk="0">
                  <a:moveTo>
                    <a:pt x="3872" y="1"/>
                  </a:moveTo>
                  <a:cubicBezTo>
                    <a:pt x="3295" y="310"/>
                    <a:pt x="2676" y="657"/>
                    <a:pt x="2024" y="1082"/>
                  </a:cubicBezTo>
                  <a:cubicBezTo>
                    <a:pt x="1387" y="1466"/>
                    <a:pt x="735" y="1891"/>
                    <a:pt x="0" y="2390"/>
                  </a:cubicBezTo>
                  <a:cubicBezTo>
                    <a:pt x="657" y="3120"/>
                    <a:pt x="1465" y="4025"/>
                    <a:pt x="2121" y="4737"/>
                  </a:cubicBezTo>
                  <a:cubicBezTo>
                    <a:pt x="2329" y="4718"/>
                    <a:pt x="2542" y="4718"/>
                    <a:pt x="2736" y="4700"/>
                  </a:cubicBezTo>
                  <a:cubicBezTo>
                    <a:pt x="2985" y="4681"/>
                    <a:pt x="3235" y="4663"/>
                    <a:pt x="3484" y="4663"/>
                  </a:cubicBezTo>
                  <a:cubicBezTo>
                    <a:pt x="3623" y="4644"/>
                    <a:pt x="3775" y="4644"/>
                    <a:pt x="3909" y="4644"/>
                  </a:cubicBezTo>
                  <a:lnTo>
                    <a:pt x="4718" y="3951"/>
                  </a:lnTo>
                  <a:lnTo>
                    <a:pt x="6760" y="2219"/>
                  </a:lnTo>
                  <a:cubicBezTo>
                    <a:pt x="6760" y="2196"/>
                    <a:pt x="6742" y="2177"/>
                    <a:pt x="6663" y="2140"/>
                  </a:cubicBezTo>
                  <a:cubicBezTo>
                    <a:pt x="6663" y="2140"/>
                    <a:pt x="6663" y="2122"/>
                    <a:pt x="6645" y="2122"/>
                  </a:cubicBezTo>
                  <a:cubicBezTo>
                    <a:pt x="6645" y="2103"/>
                    <a:pt x="6626" y="2103"/>
                    <a:pt x="6603" y="2080"/>
                  </a:cubicBezTo>
                  <a:lnTo>
                    <a:pt x="6585" y="2080"/>
                  </a:lnTo>
                  <a:cubicBezTo>
                    <a:pt x="6566" y="2062"/>
                    <a:pt x="6548" y="2043"/>
                    <a:pt x="6548" y="2043"/>
                  </a:cubicBezTo>
                  <a:cubicBezTo>
                    <a:pt x="6529" y="2025"/>
                    <a:pt x="6511" y="2006"/>
                    <a:pt x="6488" y="2006"/>
                  </a:cubicBezTo>
                  <a:lnTo>
                    <a:pt x="6469" y="1988"/>
                  </a:lnTo>
                  <a:cubicBezTo>
                    <a:pt x="6451" y="1965"/>
                    <a:pt x="6432" y="1965"/>
                    <a:pt x="6432" y="1946"/>
                  </a:cubicBezTo>
                  <a:cubicBezTo>
                    <a:pt x="6414" y="1946"/>
                    <a:pt x="6414" y="1928"/>
                    <a:pt x="6395" y="1928"/>
                  </a:cubicBezTo>
                  <a:cubicBezTo>
                    <a:pt x="6354" y="1891"/>
                    <a:pt x="6298" y="1849"/>
                    <a:pt x="6257" y="1812"/>
                  </a:cubicBezTo>
                  <a:cubicBezTo>
                    <a:pt x="6220" y="1794"/>
                    <a:pt x="6201" y="1775"/>
                    <a:pt x="6183" y="1757"/>
                  </a:cubicBezTo>
                  <a:cubicBezTo>
                    <a:pt x="6164" y="1757"/>
                    <a:pt x="6141" y="1734"/>
                    <a:pt x="6123" y="1715"/>
                  </a:cubicBezTo>
                  <a:cubicBezTo>
                    <a:pt x="6067" y="1678"/>
                    <a:pt x="6007" y="1641"/>
                    <a:pt x="5952" y="1581"/>
                  </a:cubicBezTo>
                  <a:cubicBezTo>
                    <a:pt x="5933" y="1581"/>
                    <a:pt x="5933" y="1563"/>
                    <a:pt x="5910" y="1563"/>
                  </a:cubicBezTo>
                  <a:cubicBezTo>
                    <a:pt x="5873" y="1526"/>
                    <a:pt x="5836" y="1484"/>
                    <a:pt x="5776" y="1466"/>
                  </a:cubicBezTo>
                  <a:cubicBezTo>
                    <a:pt x="5776" y="1447"/>
                    <a:pt x="5758" y="1447"/>
                    <a:pt x="5739" y="1429"/>
                  </a:cubicBezTo>
                  <a:cubicBezTo>
                    <a:pt x="5721" y="1410"/>
                    <a:pt x="5702" y="1387"/>
                    <a:pt x="5661" y="1368"/>
                  </a:cubicBezTo>
                  <a:cubicBezTo>
                    <a:pt x="5642" y="1350"/>
                    <a:pt x="5624" y="1332"/>
                    <a:pt x="5605" y="1332"/>
                  </a:cubicBezTo>
                  <a:cubicBezTo>
                    <a:pt x="5564" y="1295"/>
                    <a:pt x="5527" y="1271"/>
                    <a:pt x="5490" y="1234"/>
                  </a:cubicBezTo>
                  <a:cubicBezTo>
                    <a:pt x="5102" y="948"/>
                    <a:pt x="4566" y="541"/>
                    <a:pt x="387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5949541" y="1369955"/>
              <a:ext cx="780018" cy="364687"/>
            </a:xfrm>
            <a:custGeom>
              <a:avLst/>
              <a:gdLst/>
              <a:ahLst/>
              <a:cxnLst/>
              <a:rect l="l" t="t" r="r" b="b"/>
              <a:pathLst>
                <a:path w="4737" h="2219" extrusionOk="0">
                  <a:moveTo>
                    <a:pt x="1848" y="1"/>
                  </a:moveTo>
                  <a:cubicBezTo>
                    <a:pt x="1271" y="310"/>
                    <a:pt x="652" y="657"/>
                    <a:pt x="0" y="1082"/>
                  </a:cubicBezTo>
                  <a:lnTo>
                    <a:pt x="1904" y="347"/>
                  </a:lnTo>
                  <a:lnTo>
                    <a:pt x="4736" y="2219"/>
                  </a:lnTo>
                  <a:cubicBezTo>
                    <a:pt x="4718" y="2196"/>
                    <a:pt x="4464" y="2006"/>
                    <a:pt x="1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7328113" y="1294026"/>
              <a:ext cx="1303488" cy="373891"/>
            </a:xfrm>
            <a:custGeom>
              <a:avLst/>
              <a:gdLst/>
              <a:ahLst/>
              <a:cxnLst/>
              <a:rect l="l" t="t" r="r" b="b"/>
              <a:pathLst>
                <a:path w="7916" h="2275" extrusionOk="0">
                  <a:moveTo>
                    <a:pt x="4889" y="0"/>
                  </a:moveTo>
                  <a:cubicBezTo>
                    <a:pt x="3871" y="0"/>
                    <a:pt x="1842" y="647"/>
                    <a:pt x="1" y="1295"/>
                  </a:cubicBezTo>
                  <a:lnTo>
                    <a:pt x="3508" y="809"/>
                  </a:lnTo>
                  <a:lnTo>
                    <a:pt x="3642" y="1562"/>
                  </a:lnTo>
                  <a:lnTo>
                    <a:pt x="4524" y="657"/>
                  </a:lnTo>
                  <a:lnTo>
                    <a:pt x="7916" y="2274"/>
                  </a:lnTo>
                  <a:cubicBezTo>
                    <a:pt x="6835" y="1484"/>
                    <a:pt x="5758" y="657"/>
                    <a:pt x="4931" y="1"/>
                  </a:cubicBezTo>
                  <a:cubicBezTo>
                    <a:pt x="4917" y="0"/>
                    <a:pt x="4903" y="0"/>
                    <a:pt x="4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7204" y="2126724"/>
              <a:ext cx="9161631" cy="1396954"/>
            </a:xfrm>
            <a:custGeom>
              <a:avLst/>
              <a:gdLst/>
              <a:ahLst/>
              <a:cxnLst/>
              <a:rect l="l" t="t" r="r" b="b"/>
              <a:pathLst>
                <a:path w="55638" h="8500" extrusionOk="0">
                  <a:moveTo>
                    <a:pt x="43178" y="1"/>
                  </a:moveTo>
                  <a:cubicBezTo>
                    <a:pt x="40955" y="1"/>
                    <a:pt x="38383" y="81"/>
                    <a:pt x="35422" y="280"/>
                  </a:cubicBezTo>
                  <a:cubicBezTo>
                    <a:pt x="34577" y="335"/>
                    <a:pt x="33731" y="395"/>
                    <a:pt x="32862" y="474"/>
                  </a:cubicBezTo>
                  <a:cubicBezTo>
                    <a:pt x="28339" y="876"/>
                    <a:pt x="23658" y="1491"/>
                    <a:pt x="19310" y="2207"/>
                  </a:cubicBezTo>
                  <a:cubicBezTo>
                    <a:pt x="8701" y="3898"/>
                    <a:pt x="1" y="5996"/>
                    <a:pt x="1" y="5996"/>
                  </a:cubicBezTo>
                  <a:lnTo>
                    <a:pt x="1" y="8500"/>
                  </a:lnTo>
                  <a:lnTo>
                    <a:pt x="55637" y="8500"/>
                  </a:lnTo>
                  <a:lnTo>
                    <a:pt x="55637" y="1514"/>
                  </a:lnTo>
                  <a:lnTo>
                    <a:pt x="55637" y="1398"/>
                  </a:lnTo>
                  <a:cubicBezTo>
                    <a:pt x="55637" y="1398"/>
                    <a:pt x="55600" y="1375"/>
                    <a:pt x="55485" y="1338"/>
                  </a:cubicBezTo>
                  <a:cubicBezTo>
                    <a:pt x="54745" y="1066"/>
                    <a:pt x="51278" y="1"/>
                    <a:pt x="43178" y="1"/>
                  </a:cubicBezTo>
                  <a:close/>
                </a:path>
              </a:pathLst>
            </a:custGeom>
            <a:gradFill>
              <a:gsLst>
                <a:gs pos="0">
                  <a:schemeClr val="accent3"/>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6212675" y="2147596"/>
              <a:ext cx="47424" cy="164"/>
            </a:xfrm>
            <a:custGeom>
              <a:avLst/>
              <a:gdLst/>
              <a:ahLst/>
              <a:cxnLst/>
              <a:rect l="l" t="t" r="r" b="b"/>
              <a:pathLst>
                <a:path w="288" h="1" extrusionOk="0">
                  <a:moveTo>
                    <a:pt x="287" y="0"/>
                  </a:moveTo>
                  <a:lnTo>
                    <a:pt x="1" y="0"/>
                  </a:ln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7204" y="2565206"/>
              <a:ext cx="7712909" cy="711789"/>
            </a:xfrm>
            <a:custGeom>
              <a:avLst/>
              <a:gdLst/>
              <a:ahLst/>
              <a:cxnLst/>
              <a:rect l="l" t="t" r="r" b="b"/>
              <a:pathLst>
                <a:path w="46840" h="4331" extrusionOk="0">
                  <a:moveTo>
                    <a:pt x="46493" y="306"/>
                  </a:moveTo>
                  <a:cubicBezTo>
                    <a:pt x="46608" y="306"/>
                    <a:pt x="46724" y="324"/>
                    <a:pt x="46840" y="324"/>
                  </a:cubicBezTo>
                  <a:cubicBezTo>
                    <a:pt x="46724" y="324"/>
                    <a:pt x="46608" y="306"/>
                    <a:pt x="46493" y="306"/>
                  </a:cubicBezTo>
                  <a:close/>
                  <a:moveTo>
                    <a:pt x="38042" y="1"/>
                  </a:moveTo>
                  <a:cubicBezTo>
                    <a:pt x="18575" y="1"/>
                    <a:pt x="1" y="4330"/>
                    <a:pt x="1" y="4330"/>
                  </a:cubicBezTo>
                  <a:lnTo>
                    <a:pt x="1" y="3328"/>
                  </a:lnTo>
                  <a:lnTo>
                    <a:pt x="1" y="3328"/>
                  </a:lnTo>
                  <a:lnTo>
                    <a:pt x="1" y="4330"/>
                  </a:lnTo>
                  <a:cubicBezTo>
                    <a:pt x="1" y="4330"/>
                    <a:pt x="18575" y="1"/>
                    <a:pt x="38042" y="1"/>
                  </a:cubicBezTo>
                  <a:cubicBezTo>
                    <a:pt x="40851" y="1"/>
                    <a:pt x="43684" y="93"/>
                    <a:pt x="46493" y="306"/>
                  </a:cubicBezTo>
                  <a:cubicBezTo>
                    <a:pt x="43684" y="93"/>
                    <a:pt x="40851" y="1"/>
                    <a:pt x="38042"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7096924" y="2124752"/>
              <a:ext cx="2032295" cy="222033"/>
            </a:xfrm>
            <a:custGeom>
              <a:avLst/>
              <a:gdLst/>
              <a:ahLst/>
              <a:cxnLst/>
              <a:rect l="l" t="t" r="r" b="b"/>
              <a:pathLst>
                <a:path w="12342" h="1351" extrusionOk="0">
                  <a:moveTo>
                    <a:pt x="12323" y="1332"/>
                  </a:moveTo>
                  <a:cubicBezTo>
                    <a:pt x="12323" y="1332"/>
                    <a:pt x="12342" y="1332"/>
                    <a:pt x="12342" y="1350"/>
                  </a:cubicBezTo>
                  <a:cubicBezTo>
                    <a:pt x="12342" y="1332"/>
                    <a:pt x="12323" y="1332"/>
                    <a:pt x="12323" y="1332"/>
                  </a:cubicBezTo>
                  <a:close/>
                  <a:moveTo>
                    <a:pt x="12323" y="1332"/>
                  </a:moveTo>
                  <a:lnTo>
                    <a:pt x="12323" y="1332"/>
                  </a:lnTo>
                  <a:lnTo>
                    <a:pt x="12323" y="1332"/>
                  </a:lnTo>
                  <a:close/>
                  <a:moveTo>
                    <a:pt x="37" y="1"/>
                  </a:moveTo>
                  <a:lnTo>
                    <a:pt x="0" y="1"/>
                  </a:lnTo>
                  <a:lnTo>
                    <a:pt x="60" y="1"/>
                  </a:ln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7204" y="2996785"/>
              <a:ext cx="9161631" cy="2146707"/>
            </a:xfrm>
            <a:custGeom>
              <a:avLst/>
              <a:gdLst/>
              <a:ahLst/>
              <a:cxnLst/>
              <a:rect l="l" t="t" r="r" b="b"/>
              <a:pathLst>
                <a:path w="55638" h="13062" extrusionOk="0">
                  <a:moveTo>
                    <a:pt x="18328" y="0"/>
                  </a:moveTo>
                  <a:cubicBezTo>
                    <a:pt x="9728" y="0"/>
                    <a:pt x="1" y="1838"/>
                    <a:pt x="1" y="1838"/>
                  </a:cubicBezTo>
                  <a:lnTo>
                    <a:pt x="1" y="13062"/>
                  </a:lnTo>
                  <a:lnTo>
                    <a:pt x="55637" y="13062"/>
                  </a:lnTo>
                  <a:lnTo>
                    <a:pt x="55637" y="1838"/>
                  </a:lnTo>
                  <a:cubicBezTo>
                    <a:pt x="55637" y="1838"/>
                    <a:pt x="54001" y="1880"/>
                    <a:pt x="51326" y="1880"/>
                  </a:cubicBezTo>
                  <a:lnTo>
                    <a:pt x="51308" y="1880"/>
                  </a:lnTo>
                  <a:cubicBezTo>
                    <a:pt x="45241" y="1880"/>
                    <a:pt x="33846" y="1667"/>
                    <a:pt x="23815" y="318"/>
                  </a:cubicBezTo>
                  <a:cubicBezTo>
                    <a:pt x="22124" y="92"/>
                    <a:pt x="20254" y="0"/>
                    <a:pt x="18328" y="0"/>
                  </a:cubicBezTo>
                  <a:close/>
                </a:path>
              </a:pathLst>
            </a:custGeom>
            <a:gradFill>
              <a:gsLst>
                <a:gs pos="0">
                  <a:schemeClr val="accent3"/>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204" y="3548667"/>
              <a:ext cx="9161631" cy="1594828"/>
            </a:xfrm>
            <a:custGeom>
              <a:avLst/>
              <a:gdLst/>
              <a:ahLst/>
              <a:cxnLst/>
              <a:rect l="l" t="t" r="r" b="b"/>
              <a:pathLst>
                <a:path w="55638" h="9704" extrusionOk="0">
                  <a:moveTo>
                    <a:pt x="47791" y="0"/>
                  </a:moveTo>
                  <a:cubicBezTo>
                    <a:pt x="42137" y="0"/>
                    <a:pt x="36555" y="1243"/>
                    <a:pt x="31014" y="2426"/>
                  </a:cubicBezTo>
                  <a:cubicBezTo>
                    <a:pt x="25825" y="3542"/>
                    <a:pt x="20552" y="4639"/>
                    <a:pt x="15243" y="4639"/>
                  </a:cubicBezTo>
                  <a:cubicBezTo>
                    <a:pt x="14860" y="4639"/>
                    <a:pt x="14477" y="4633"/>
                    <a:pt x="14094" y="4621"/>
                  </a:cubicBezTo>
                  <a:cubicBezTo>
                    <a:pt x="9126" y="4487"/>
                    <a:pt x="4062" y="3235"/>
                    <a:pt x="1" y="407"/>
                  </a:cubicBezTo>
                  <a:lnTo>
                    <a:pt x="1" y="9704"/>
                  </a:lnTo>
                  <a:lnTo>
                    <a:pt x="55637" y="9704"/>
                  </a:lnTo>
                  <a:lnTo>
                    <a:pt x="55637" y="1678"/>
                  </a:lnTo>
                  <a:cubicBezTo>
                    <a:pt x="53368" y="310"/>
                    <a:pt x="50596" y="0"/>
                    <a:pt x="47916" y="0"/>
                  </a:cubicBezTo>
                  <a:cubicBezTo>
                    <a:pt x="47875" y="0"/>
                    <a:pt x="47833" y="0"/>
                    <a:pt x="47791"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204" y="3906782"/>
              <a:ext cx="9161631" cy="1236715"/>
            </a:xfrm>
            <a:custGeom>
              <a:avLst/>
              <a:gdLst/>
              <a:ahLst/>
              <a:cxnLst/>
              <a:rect l="l" t="t" r="r" b="b"/>
              <a:pathLst>
                <a:path w="55638" h="7525" extrusionOk="0">
                  <a:moveTo>
                    <a:pt x="14202" y="1"/>
                  </a:moveTo>
                  <a:cubicBezTo>
                    <a:pt x="5843" y="1"/>
                    <a:pt x="1" y="478"/>
                    <a:pt x="1" y="478"/>
                  </a:cubicBezTo>
                  <a:lnTo>
                    <a:pt x="1" y="7525"/>
                  </a:lnTo>
                  <a:lnTo>
                    <a:pt x="55637" y="7525"/>
                  </a:lnTo>
                  <a:lnTo>
                    <a:pt x="55637" y="5676"/>
                  </a:lnTo>
                  <a:cubicBezTo>
                    <a:pt x="43136" y="971"/>
                    <a:pt x="26114" y="1"/>
                    <a:pt x="14202"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211212" y="3868495"/>
              <a:ext cx="1464860" cy="199189"/>
            </a:xfrm>
            <a:custGeom>
              <a:avLst/>
              <a:gdLst/>
              <a:ahLst/>
              <a:cxnLst/>
              <a:rect l="l" t="t" r="r" b="b"/>
              <a:pathLst>
                <a:path w="8896" h="1212" extrusionOk="0">
                  <a:moveTo>
                    <a:pt x="4450" y="1"/>
                  </a:moveTo>
                  <a:cubicBezTo>
                    <a:pt x="1983" y="1"/>
                    <a:pt x="1" y="287"/>
                    <a:pt x="1" y="615"/>
                  </a:cubicBezTo>
                  <a:cubicBezTo>
                    <a:pt x="1" y="943"/>
                    <a:pt x="1983" y="1211"/>
                    <a:pt x="4450" y="1211"/>
                  </a:cubicBezTo>
                  <a:cubicBezTo>
                    <a:pt x="6913" y="1211"/>
                    <a:pt x="8895" y="943"/>
                    <a:pt x="8895" y="615"/>
                  </a:cubicBezTo>
                  <a:cubicBezTo>
                    <a:pt x="8895" y="287"/>
                    <a:pt x="6913" y="1"/>
                    <a:pt x="445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1200282" y="4548727"/>
              <a:ext cx="7954143" cy="385888"/>
            </a:xfrm>
            <a:custGeom>
              <a:avLst/>
              <a:gdLst/>
              <a:ahLst/>
              <a:cxnLst/>
              <a:rect l="l" t="t" r="r" b="b"/>
              <a:pathLst>
                <a:path w="48305" h="2348" extrusionOk="0">
                  <a:moveTo>
                    <a:pt x="24162" y="1"/>
                  </a:moveTo>
                  <a:cubicBezTo>
                    <a:pt x="10822" y="1"/>
                    <a:pt x="1" y="523"/>
                    <a:pt x="1" y="1174"/>
                  </a:cubicBezTo>
                  <a:cubicBezTo>
                    <a:pt x="1" y="1830"/>
                    <a:pt x="10822" y="2348"/>
                    <a:pt x="24162" y="2348"/>
                  </a:cubicBezTo>
                  <a:cubicBezTo>
                    <a:pt x="37506" y="2348"/>
                    <a:pt x="48304" y="1830"/>
                    <a:pt x="48304" y="1174"/>
                  </a:cubicBezTo>
                  <a:cubicBezTo>
                    <a:pt x="48304" y="523"/>
                    <a:pt x="37506" y="1"/>
                    <a:pt x="24162"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204" y="1876586"/>
              <a:ext cx="3179846" cy="1235565"/>
            </a:xfrm>
            <a:custGeom>
              <a:avLst/>
              <a:gdLst/>
              <a:ahLst/>
              <a:cxnLst/>
              <a:rect l="l" t="t" r="r" b="b"/>
              <a:pathLst>
                <a:path w="19311" h="7518" extrusionOk="0">
                  <a:moveTo>
                    <a:pt x="2368" y="1"/>
                  </a:moveTo>
                  <a:cubicBezTo>
                    <a:pt x="1773" y="1"/>
                    <a:pt x="1171" y="149"/>
                    <a:pt x="634" y="416"/>
                  </a:cubicBezTo>
                  <a:cubicBezTo>
                    <a:pt x="421" y="531"/>
                    <a:pt x="209" y="665"/>
                    <a:pt x="1" y="799"/>
                  </a:cubicBezTo>
                  <a:lnTo>
                    <a:pt x="1" y="7518"/>
                  </a:lnTo>
                  <a:cubicBezTo>
                    <a:pt x="1" y="7518"/>
                    <a:pt x="8701" y="5420"/>
                    <a:pt x="19310" y="3729"/>
                  </a:cubicBezTo>
                  <a:cubicBezTo>
                    <a:pt x="19116" y="3170"/>
                    <a:pt x="18575" y="2726"/>
                    <a:pt x="18021" y="2477"/>
                  </a:cubicBezTo>
                  <a:cubicBezTo>
                    <a:pt x="17539" y="2269"/>
                    <a:pt x="17017" y="2170"/>
                    <a:pt x="16494" y="2170"/>
                  </a:cubicBezTo>
                  <a:cubicBezTo>
                    <a:pt x="15363" y="2170"/>
                    <a:pt x="14226" y="2634"/>
                    <a:pt x="13474" y="3475"/>
                  </a:cubicBezTo>
                  <a:cubicBezTo>
                    <a:pt x="13105" y="2052"/>
                    <a:pt x="11578" y="1160"/>
                    <a:pt x="10088" y="1160"/>
                  </a:cubicBezTo>
                  <a:cubicBezTo>
                    <a:pt x="10029" y="1160"/>
                    <a:pt x="9971" y="1162"/>
                    <a:pt x="9912" y="1164"/>
                  </a:cubicBezTo>
                  <a:cubicBezTo>
                    <a:pt x="8392" y="1243"/>
                    <a:pt x="7006" y="2112"/>
                    <a:pt x="5892" y="3151"/>
                  </a:cubicBezTo>
                  <a:cubicBezTo>
                    <a:pt x="5698" y="1705"/>
                    <a:pt x="4561" y="434"/>
                    <a:pt x="3138" y="88"/>
                  </a:cubicBezTo>
                  <a:cubicBezTo>
                    <a:pt x="2887" y="29"/>
                    <a:pt x="2628" y="1"/>
                    <a:pt x="2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204" y="2750427"/>
              <a:ext cx="9161631" cy="555330"/>
            </a:xfrm>
            <a:custGeom>
              <a:avLst/>
              <a:gdLst/>
              <a:ahLst/>
              <a:cxnLst/>
              <a:rect l="l" t="t" r="r" b="b"/>
              <a:pathLst>
                <a:path w="55638" h="3379" extrusionOk="0">
                  <a:moveTo>
                    <a:pt x="15264" y="1"/>
                  </a:moveTo>
                  <a:cubicBezTo>
                    <a:pt x="13174" y="1"/>
                    <a:pt x="11723" y="759"/>
                    <a:pt x="11723" y="759"/>
                  </a:cubicBezTo>
                  <a:cubicBezTo>
                    <a:pt x="11309" y="618"/>
                    <a:pt x="10916" y="561"/>
                    <a:pt x="10551" y="561"/>
                  </a:cubicBezTo>
                  <a:cubicBezTo>
                    <a:pt x="8908" y="561"/>
                    <a:pt x="7814" y="1720"/>
                    <a:pt x="7814" y="1720"/>
                  </a:cubicBezTo>
                  <a:cubicBezTo>
                    <a:pt x="7814" y="1720"/>
                    <a:pt x="7278" y="181"/>
                    <a:pt x="5735" y="84"/>
                  </a:cubicBezTo>
                  <a:cubicBezTo>
                    <a:pt x="5668" y="79"/>
                    <a:pt x="5601" y="77"/>
                    <a:pt x="5533" y="77"/>
                  </a:cubicBezTo>
                  <a:cubicBezTo>
                    <a:pt x="4050" y="77"/>
                    <a:pt x="2482" y="1240"/>
                    <a:pt x="2482" y="1240"/>
                  </a:cubicBezTo>
                  <a:lnTo>
                    <a:pt x="1692" y="814"/>
                  </a:lnTo>
                  <a:cubicBezTo>
                    <a:pt x="1544" y="738"/>
                    <a:pt x="1395" y="706"/>
                    <a:pt x="1248" y="706"/>
                  </a:cubicBezTo>
                  <a:cubicBezTo>
                    <a:pt x="591" y="706"/>
                    <a:pt x="1" y="1337"/>
                    <a:pt x="1" y="1337"/>
                  </a:cubicBezTo>
                  <a:lnTo>
                    <a:pt x="1" y="3337"/>
                  </a:lnTo>
                  <a:cubicBezTo>
                    <a:pt x="1" y="3337"/>
                    <a:pt x="9728" y="1499"/>
                    <a:pt x="18328" y="1499"/>
                  </a:cubicBezTo>
                  <a:cubicBezTo>
                    <a:pt x="20254" y="1499"/>
                    <a:pt x="22124" y="1591"/>
                    <a:pt x="23815" y="1817"/>
                  </a:cubicBezTo>
                  <a:cubicBezTo>
                    <a:pt x="33846" y="3166"/>
                    <a:pt x="45241" y="3379"/>
                    <a:pt x="51308" y="3379"/>
                  </a:cubicBezTo>
                  <a:lnTo>
                    <a:pt x="51326" y="3379"/>
                  </a:lnTo>
                  <a:lnTo>
                    <a:pt x="55637" y="3337"/>
                  </a:lnTo>
                  <a:lnTo>
                    <a:pt x="55637" y="1489"/>
                  </a:lnTo>
                  <a:cubicBezTo>
                    <a:pt x="55050" y="1456"/>
                    <a:pt x="54471" y="1441"/>
                    <a:pt x="53905" y="1441"/>
                  </a:cubicBezTo>
                  <a:cubicBezTo>
                    <a:pt x="48848" y="1441"/>
                    <a:pt x="44797" y="2626"/>
                    <a:pt x="44797" y="2626"/>
                  </a:cubicBezTo>
                  <a:cubicBezTo>
                    <a:pt x="44797" y="2626"/>
                    <a:pt x="44201" y="1720"/>
                    <a:pt x="42450" y="1489"/>
                  </a:cubicBezTo>
                  <a:cubicBezTo>
                    <a:pt x="42301" y="1471"/>
                    <a:pt x="42124" y="1463"/>
                    <a:pt x="41924" y="1463"/>
                  </a:cubicBezTo>
                  <a:cubicBezTo>
                    <a:pt x="39754" y="1463"/>
                    <a:pt x="34942" y="2432"/>
                    <a:pt x="34942" y="2432"/>
                  </a:cubicBezTo>
                  <a:cubicBezTo>
                    <a:pt x="34942" y="2432"/>
                    <a:pt x="34577" y="1914"/>
                    <a:pt x="33823" y="1877"/>
                  </a:cubicBezTo>
                  <a:cubicBezTo>
                    <a:pt x="33790" y="1875"/>
                    <a:pt x="33754" y="1874"/>
                    <a:pt x="33716" y="1874"/>
                  </a:cubicBezTo>
                  <a:cubicBezTo>
                    <a:pt x="32908" y="1874"/>
                    <a:pt x="31167" y="2279"/>
                    <a:pt x="31167" y="2279"/>
                  </a:cubicBezTo>
                  <a:cubicBezTo>
                    <a:pt x="31167" y="2279"/>
                    <a:pt x="27609" y="1434"/>
                    <a:pt x="25335" y="759"/>
                  </a:cubicBezTo>
                  <a:cubicBezTo>
                    <a:pt x="24815" y="605"/>
                    <a:pt x="24217" y="545"/>
                    <a:pt x="23605" y="545"/>
                  </a:cubicBezTo>
                  <a:cubicBezTo>
                    <a:pt x="21541" y="545"/>
                    <a:pt x="19310" y="1221"/>
                    <a:pt x="19310" y="1221"/>
                  </a:cubicBezTo>
                  <a:cubicBezTo>
                    <a:pt x="19310" y="1221"/>
                    <a:pt x="19195" y="468"/>
                    <a:pt x="16459" y="84"/>
                  </a:cubicBezTo>
                  <a:cubicBezTo>
                    <a:pt x="16043" y="26"/>
                    <a:pt x="15643" y="1"/>
                    <a:pt x="15264"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3533745" y="4564669"/>
              <a:ext cx="5383228" cy="300920"/>
            </a:xfrm>
            <a:custGeom>
              <a:avLst/>
              <a:gdLst/>
              <a:ahLst/>
              <a:cxnLst/>
              <a:rect l="l" t="t" r="r" b="b"/>
              <a:pathLst>
                <a:path w="32692" h="1831" extrusionOk="0">
                  <a:moveTo>
                    <a:pt x="16344" y="1"/>
                  </a:moveTo>
                  <a:cubicBezTo>
                    <a:pt x="7315" y="1"/>
                    <a:pt x="1" y="426"/>
                    <a:pt x="1" y="925"/>
                  </a:cubicBezTo>
                  <a:cubicBezTo>
                    <a:pt x="1" y="1424"/>
                    <a:pt x="7315" y="1830"/>
                    <a:pt x="16344" y="1830"/>
                  </a:cubicBezTo>
                  <a:cubicBezTo>
                    <a:pt x="25372" y="1830"/>
                    <a:pt x="32691" y="1424"/>
                    <a:pt x="32691" y="925"/>
                  </a:cubicBezTo>
                  <a:cubicBezTo>
                    <a:pt x="32691" y="426"/>
                    <a:pt x="25372" y="1"/>
                    <a:pt x="16344"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5569001" y="4336882"/>
              <a:ext cx="3071826" cy="199189"/>
            </a:xfrm>
            <a:custGeom>
              <a:avLst/>
              <a:gdLst/>
              <a:ahLst/>
              <a:cxnLst/>
              <a:rect l="l" t="t" r="r" b="b"/>
              <a:pathLst>
                <a:path w="18655" h="1212" extrusionOk="0">
                  <a:moveTo>
                    <a:pt x="9339" y="1"/>
                  </a:moveTo>
                  <a:cubicBezTo>
                    <a:pt x="4178" y="1"/>
                    <a:pt x="1" y="269"/>
                    <a:pt x="1" y="615"/>
                  </a:cubicBezTo>
                  <a:cubicBezTo>
                    <a:pt x="1" y="943"/>
                    <a:pt x="4178" y="1211"/>
                    <a:pt x="9339" y="1211"/>
                  </a:cubicBezTo>
                  <a:cubicBezTo>
                    <a:pt x="14477" y="1211"/>
                    <a:pt x="18654" y="943"/>
                    <a:pt x="18654" y="615"/>
                  </a:cubicBezTo>
                  <a:cubicBezTo>
                    <a:pt x="18654" y="269"/>
                    <a:pt x="14477" y="1"/>
                    <a:pt x="9339"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469855" y="3837263"/>
              <a:ext cx="146223" cy="31226"/>
            </a:xfrm>
            <a:custGeom>
              <a:avLst/>
              <a:gdLst/>
              <a:ahLst/>
              <a:cxnLst/>
              <a:rect l="l" t="t" r="r" b="b"/>
              <a:pathLst>
                <a:path w="888" h="190" extrusionOk="0">
                  <a:moveTo>
                    <a:pt x="444" y="0"/>
                  </a:moveTo>
                  <a:cubicBezTo>
                    <a:pt x="195" y="0"/>
                    <a:pt x="1" y="37"/>
                    <a:pt x="1" y="93"/>
                  </a:cubicBezTo>
                  <a:cubicBezTo>
                    <a:pt x="1" y="153"/>
                    <a:pt x="195" y="190"/>
                    <a:pt x="444" y="190"/>
                  </a:cubicBezTo>
                  <a:cubicBezTo>
                    <a:pt x="694" y="190"/>
                    <a:pt x="888" y="153"/>
                    <a:pt x="888" y="93"/>
                  </a:cubicBezTo>
                  <a:cubicBezTo>
                    <a:pt x="888" y="37"/>
                    <a:pt x="694" y="0"/>
                    <a:pt x="44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4313762" y="4362028"/>
              <a:ext cx="133214" cy="35006"/>
            </a:xfrm>
            <a:custGeom>
              <a:avLst/>
              <a:gdLst/>
              <a:ahLst/>
              <a:cxnLst/>
              <a:rect l="l" t="t" r="r" b="b"/>
              <a:pathLst>
                <a:path w="809" h="213" extrusionOk="0">
                  <a:moveTo>
                    <a:pt x="402" y="0"/>
                  </a:moveTo>
                  <a:cubicBezTo>
                    <a:pt x="171" y="0"/>
                    <a:pt x="0" y="60"/>
                    <a:pt x="0" y="116"/>
                  </a:cubicBezTo>
                  <a:cubicBezTo>
                    <a:pt x="0" y="176"/>
                    <a:pt x="171" y="213"/>
                    <a:pt x="402" y="213"/>
                  </a:cubicBezTo>
                  <a:cubicBezTo>
                    <a:pt x="615" y="213"/>
                    <a:pt x="809" y="176"/>
                    <a:pt x="809" y="116"/>
                  </a:cubicBezTo>
                  <a:cubicBezTo>
                    <a:pt x="809" y="60"/>
                    <a:pt x="615" y="0"/>
                    <a:pt x="402"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5200810" y="3491638"/>
              <a:ext cx="140130" cy="32048"/>
            </a:xfrm>
            <a:custGeom>
              <a:avLst/>
              <a:gdLst/>
              <a:ahLst/>
              <a:cxnLst/>
              <a:rect l="l" t="t" r="r" b="b"/>
              <a:pathLst>
                <a:path w="851" h="195" extrusionOk="0">
                  <a:moveTo>
                    <a:pt x="426" y="1"/>
                  </a:moveTo>
                  <a:cubicBezTo>
                    <a:pt x="195" y="1"/>
                    <a:pt x="1" y="42"/>
                    <a:pt x="1" y="98"/>
                  </a:cubicBezTo>
                  <a:cubicBezTo>
                    <a:pt x="1" y="158"/>
                    <a:pt x="195" y="195"/>
                    <a:pt x="426" y="195"/>
                  </a:cubicBezTo>
                  <a:cubicBezTo>
                    <a:pt x="657" y="195"/>
                    <a:pt x="851" y="158"/>
                    <a:pt x="851" y="98"/>
                  </a:cubicBezTo>
                  <a:cubicBezTo>
                    <a:pt x="851" y="42"/>
                    <a:pt x="657" y="1"/>
                    <a:pt x="426"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1520555" y="3422612"/>
              <a:ext cx="101434" cy="28268"/>
            </a:xfrm>
            <a:custGeom>
              <a:avLst/>
              <a:gdLst/>
              <a:ahLst/>
              <a:cxnLst/>
              <a:rect l="l" t="t" r="r" b="b"/>
              <a:pathLst>
                <a:path w="616" h="172" extrusionOk="0">
                  <a:moveTo>
                    <a:pt x="310" y="0"/>
                  </a:moveTo>
                  <a:cubicBezTo>
                    <a:pt x="135" y="0"/>
                    <a:pt x="1" y="37"/>
                    <a:pt x="1" y="74"/>
                  </a:cubicBezTo>
                  <a:cubicBezTo>
                    <a:pt x="1" y="134"/>
                    <a:pt x="135" y="171"/>
                    <a:pt x="310" y="171"/>
                  </a:cubicBezTo>
                  <a:cubicBezTo>
                    <a:pt x="481" y="171"/>
                    <a:pt x="615" y="134"/>
                    <a:pt x="615" y="74"/>
                  </a:cubicBezTo>
                  <a:cubicBezTo>
                    <a:pt x="615" y="37"/>
                    <a:pt x="481" y="0"/>
                    <a:pt x="310"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3583968" y="3232789"/>
              <a:ext cx="76240" cy="25145"/>
            </a:xfrm>
            <a:custGeom>
              <a:avLst/>
              <a:gdLst/>
              <a:ahLst/>
              <a:cxnLst/>
              <a:rect l="l" t="t" r="r" b="b"/>
              <a:pathLst>
                <a:path w="463" h="153" extrusionOk="0">
                  <a:moveTo>
                    <a:pt x="232" y="0"/>
                  </a:moveTo>
                  <a:cubicBezTo>
                    <a:pt x="98" y="0"/>
                    <a:pt x="1" y="37"/>
                    <a:pt x="1" y="74"/>
                  </a:cubicBezTo>
                  <a:cubicBezTo>
                    <a:pt x="1" y="116"/>
                    <a:pt x="98" y="153"/>
                    <a:pt x="232" y="153"/>
                  </a:cubicBezTo>
                  <a:cubicBezTo>
                    <a:pt x="347" y="153"/>
                    <a:pt x="463" y="116"/>
                    <a:pt x="463" y="74"/>
                  </a:cubicBezTo>
                  <a:cubicBezTo>
                    <a:pt x="463" y="37"/>
                    <a:pt x="347" y="0"/>
                    <a:pt x="232"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7068767" y="4336882"/>
              <a:ext cx="79204" cy="13148"/>
            </a:xfrm>
            <a:custGeom>
              <a:avLst/>
              <a:gdLst/>
              <a:ahLst/>
              <a:cxnLst/>
              <a:rect l="l" t="t" r="r" b="b"/>
              <a:pathLst>
                <a:path w="481" h="80" extrusionOk="0">
                  <a:moveTo>
                    <a:pt x="250" y="1"/>
                  </a:moveTo>
                  <a:cubicBezTo>
                    <a:pt x="116" y="1"/>
                    <a:pt x="0" y="19"/>
                    <a:pt x="0" y="38"/>
                  </a:cubicBezTo>
                  <a:cubicBezTo>
                    <a:pt x="0" y="56"/>
                    <a:pt x="116" y="79"/>
                    <a:pt x="250" y="79"/>
                  </a:cubicBezTo>
                  <a:cubicBezTo>
                    <a:pt x="384" y="79"/>
                    <a:pt x="481" y="56"/>
                    <a:pt x="481" y="38"/>
                  </a:cubicBezTo>
                  <a:cubicBezTo>
                    <a:pt x="481" y="19"/>
                    <a:pt x="384" y="1"/>
                    <a:pt x="250"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7109768" y="5004466"/>
              <a:ext cx="101434" cy="28925"/>
            </a:xfrm>
            <a:custGeom>
              <a:avLst/>
              <a:gdLst/>
              <a:ahLst/>
              <a:cxnLst/>
              <a:rect l="l" t="t" r="r" b="b"/>
              <a:pathLst>
                <a:path w="616" h="176" extrusionOk="0">
                  <a:moveTo>
                    <a:pt x="306" y="0"/>
                  </a:moveTo>
                  <a:cubicBezTo>
                    <a:pt x="135" y="0"/>
                    <a:pt x="1" y="37"/>
                    <a:pt x="1" y="79"/>
                  </a:cubicBezTo>
                  <a:cubicBezTo>
                    <a:pt x="1" y="134"/>
                    <a:pt x="135" y="176"/>
                    <a:pt x="306" y="176"/>
                  </a:cubicBezTo>
                  <a:cubicBezTo>
                    <a:pt x="481" y="176"/>
                    <a:pt x="615" y="134"/>
                    <a:pt x="615" y="79"/>
                  </a:cubicBezTo>
                  <a:cubicBezTo>
                    <a:pt x="615" y="37"/>
                    <a:pt x="481" y="0"/>
                    <a:pt x="306"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261736" y="5055249"/>
              <a:ext cx="120370" cy="44209"/>
            </a:xfrm>
            <a:custGeom>
              <a:avLst/>
              <a:gdLst/>
              <a:ahLst/>
              <a:cxnLst/>
              <a:rect l="l" t="t" r="r" b="b"/>
              <a:pathLst>
                <a:path w="731" h="269" extrusionOk="0">
                  <a:moveTo>
                    <a:pt x="365" y="1"/>
                  </a:moveTo>
                  <a:cubicBezTo>
                    <a:pt x="171" y="1"/>
                    <a:pt x="0" y="56"/>
                    <a:pt x="0" y="135"/>
                  </a:cubicBezTo>
                  <a:cubicBezTo>
                    <a:pt x="0" y="213"/>
                    <a:pt x="171" y="269"/>
                    <a:pt x="365" y="269"/>
                  </a:cubicBezTo>
                  <a:cubicBezTo>
                    <a:pt x="578" y="269"/>
                    <a:pt x="730" y="213"/>
                    <a:pt x="730" y="135"/>
                  </a:cubicBezTo>
                  <a:cubicBezTo>
                    <a:pt x="730" y="56"/>
                    <a:pt x="578" y="1"/>
                    <a:pt x="365"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5200810" y="4090031"/>
              <a:ext cx="99128" cy="32048"/>
            </a:xfrm>
            <a:custGeom>
              <a:avLst/>
              <a:gdLst/>
              <a:ahLst/>
              <a:cxnLst/>
              <a:rect l="l" t="t" r="r" b="b"/>
              <a:pathLst>
                <a:path w="602" h="195" extrusionOk="0">
                  <a:moveTo>
                    <a:pt x="292" y="1"/>
                  </a:moveTo>
                  <a:cubicBezTo>
                    <a:pt x="139" y="1"/>
                    <a:pt x="1" y="38"/>
                    <a:pt x="1" y="98"/>
                  </a:cubicBezTo>
                  <a:cubicBezTo>
                    <a:pt x="1" y="135"/>
                    <a:pt x="139" y="195"/>
                    <a:pt x="292" y="195"/>
                  </a:cubicBezTo>
                  <a:cubicBezTo>
                    <a:pt x="463" y="195"/>
                    <a:pt x="601" y="135"/>
                    <a:pt x="601" y="98"/>
                  </a:cubicBezTo>
                  <a:cubicBezTo>
                    <a:pt x="601" y="38"/>
                    <a:pt x="463" y="1"/>
                    <a:pt x="292"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4449940" y="3441512"/>
              <a:ext cx="89084" cy="28268"/>
            </a:xfrm>
            <a:custGeom>
              <a:avLst/>
              <a:gdLst/>
              <a:ahLst/>
              <a:cxnLst/>
              <a:rect l="l" t="t" r="r" b="b"/>
              <a:pathLst>
                <a:path w="541" h="172" extrusionOk="0">
                  <a:moveTo>
                    <a:pt x="268" y="1"/>
                  </a:moveTo>
                  <a:cubicBezTo>
                    <a:pt x="116" y="1"/>
                    <a:pt x="0" y="38"/>
                    <a:pt x="0" y="98"/>
                  </a:cubicBezTo>
                  <a:cubicBezTo>
                    <a:pt x="0" y="135"/>
                    <a:pt x="116" y="172"/>
                    <a:pt x="268" y="172"/>
                  </a:cubicBezTo>
                  <a:cubicBezTo>
                    <a:pt x="425" y="172"/>
                    <a:pt x="541" y="135"/>
                    <a:pt x="541" y="98"/>
                  </a:cubicBezTo>
                  <a:cubicBezTo>
                    <a:pt x="541" y="38"/>
                    <a:pt x="425" y="1"/>
                    <a:pt x="268"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1609639" y="3143877"/>
              <a:ext cx="50387" cy="22187"/>
            </a:xfrm>
            <a:custGeom>
              <a:avLst/>
              <a:gdLst/>
              <a:ahLst/>
              <a:cxnLst/>
              <a:rect l="l" t="t" r="r" b="b"/>
              <a:pathLst>
                <a:path w="306" h="135" extrusionOk="0">
                  <a:moveTo>
                    <a:pt x="153" y="1"/>
                  </a:moveTo>
                  <a:cubicBezTo>
                    <a:pt x="56" y="1"/>
                    <a:pt x="1" y="38"/>
                    <a:pt x="1" y="61"/>
                  </a:cubicBezTo>
                  <a:cubicBezTo>
                    <a:pt x="1" y="98"/>
                    <a:pt x="56" y="135"/>
                    <a:pt x="153" y="135"/>
                  </a:cubicBezTo>
                  <a:cubicBezTo>
                    <a:pt x="232" y="135"/>
                    <a:pt x="305" y="98"/>
                    <a:pt x="305" y="61"/>
                  </a:cubicBezTo>
                  <a:cubicBezTo>
                    <a:pt x="305" y="38"/>
                    <a:pt x="232" y="1"/>
                    <a:pt x="15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7087703" y="3830360"/>
              <a:ext cx="101434" cy="29090"/>
            </a:xfrm>
            <a:custGeom>
              <a:avLst/>
              <a:gdLst/>
              <a:ahLst/>
              <a:cxnLst/>
              <a:rect l="l" t="t" r="r" b="b"/>
              <a:pathLst>
                <a:path w="616" h="177" extrusionOk="0">
                  <a:moveTo>
                    <a:pt x="306" y="1"/>
                  </a:moveTo>
                  <a:cubicBezTo>
                    <a:pt x="135" y="1"/>
                    <a:pt x="1" y="42"/>
                    <a:pt x="1" y="79"/>
                  </a:cubicBezTo>
                  <a:cubicBezTo>
                    <a:pt x="1" y="135"/>
                    <a:pt x="135" y="176"/>
                    <a:pt x="306" y="176"/>
                  </a:cubicBezTo>
                  <a:cubicBezTo>
                    <a:pt x="481" y="176"/>
                    <a:pt x="615" y="135"/>
                    <a:pt x="615" y="79"/>
                  </a:cubicBezTo>
                  <a:cubicBezTo>
                    <a:pt x="615" y="42"/>
                    <a:pt x="481" y="1"/>
                    <a:pt x="306"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3"/>
        <p:cNvGrpSpPr/>
        <p:nvPr/>
      </p:nvGrpSpPr>
      <p:grpSpPr>
        <a:xfrm>
          <a:off x="0" y="0"/>
          <a:ext cx="0" cy="0"/>
          <a:chOff x="0" y="0"/>
          <a:chExt cx="0" cy="0"/>
        </a:xfrm>
      </p:grpSpPr>
      <p:grpSp>
        <p:nvGrpSpPr>
          <p:cNvPr id="224" name="Google Shape;224;p3"/>
          <p:cNvGrpSpPr/>
          <p:nvPr/>
        </p:nvGrpSpPr>
        <p:grpSpPr>
          <a:xfrm>
            <a:off x="-150" y="2955667"/>
            <a:ext cx="9143966" cy="2187785"/>
            <a:chOff x="-150" y="2955667"/>
            <a:chExt cx="9143966" cy="2187785"/>
          </a:xfrm>
        </p:grpSpPr>
        <p:sp>
          <p:nvSpPr>
            <p:cNvPr id="225" name="Google Shape;225;p3"/>
            <p:cNvSpPr/>
            <p:nvPr/>
          </p:nvSpPr>
          <p:spPr>
            <a:xfrm flipH="1">
              <a:off x="-139" y="3209921"/>
              <a:ext cx="7172155" cy="774310"/>
            </a:xfrm>
            <a:custGeom>
              <a:avLst/>
              <a:gdLst/>
              <a:ahLst/>
              <a:cxnLst/>
              <a:rect l="l" t="t" r="r" b="b"/>
              <a:pathLst>
                <a:path w="55638" h="8504" extrusionOk="0">
                  <a:moveTo>
                    <a:pt x="43164" y="0"/>
                  </a:moveTo>
                  <a:cubicBezTo>
                    <a:pt x="40944" y="0"/>
                    <a:pt x="38377" y="80"/>
                    <a:pt x="35422" y="279"/>
                  </a:cubicBezTo>
                  <a:cubicBezTo>
                    <a:pt x="34577" y="339"/>
                    <a:pt x="33731" y="394"/>
                    <a:pt x="32862" y="473"/>
                  </a:cubicBezTo>
                  <a:cubicBezTo>
                    <a:pt x="28339" y="880"/>
                    <a:pt x="23658" y="1494"/>
                    <a:pt x="19310" y="2206"/>
                  </a:cubicBezTo>
                  <a:cubicBezTo>
                    <a:pt x="8701" y="3901"/>
                    <a:pt x="1" y="5999"/>
                    <a:pt x="1" y="5999"/>
                  </a:cubicBezTo>
                  <a:lnTo>
                    <a:pt x="1" y="8503"/>
                  </a:lnTo>
                  <a:lnTo>
                    <a:pt x="55637" y="8503"/>
                  </a:lnTo>
                  <a:lnTo>
                    <a:pt x="55637" y="1513"/>
                  </a:lnTo>
                  <a:lnTo>
                    <a:pt x="55637" y="1397"/>
                  </a:lnTo>
                  <a:cubicBezTo>
                    <a:pt x="55637" y="1397"/>
                    <a:pt x="55600" y="1379"/>
                    <a:pt x="55485" y="1342"/>
                  </a:cubicBezTo>
                  <a:cubicBezTo>
                    <a:pt x="54745" y="1070"/>
                    <a:pt x="51274" y="0"/>
                    <a:pt x="43164" y="0"/>
                  </a:cubicBezTo>
                  <a:close/>
                </a:path>
              </a:pathLst>
            </a:custGeom>
            <a:gradFill>
              <a:gsLst>
                <a:gs pos="0">
                  <a:srgbClr val="47CC23"/>
                </a:gs>
                <a:gs pos="100000">
                  <a:srgbClr val="23581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flipH="1">
              <a:off x="-150" y="3678376"/>
              <a:ext cx="9143966" cy="1465048"/>
            </a:xfrm>
            <a:custGeom>
              <a:avLst/>
              <a:gdLst/>
              <a:ahLst/>
              <a:cxnLst/>
              <a:rect l="l" t="t" r="r" b="b"/>
              <a:pathLst>
                <a:path w="55638" h="13063" extrusionOk="0">
                  <a:moveTo>
                    <a:pt x="18328" y="1"/>
                  </a:moveTo>
                  <a:cubicBezTo>
                    <a:pt x="9728" y="1"/>
                    <a:pt x="1" y="1839"/>
                    <a:pt x="1" y="1839"/>
                  </a:cubicBezTo>
                  <a:lnTo>
                    <a:pt x="1" y="13062"/>
                  </a:lnTo>
                  <a:lnTo>
                    <a:pt x="55637" y="13062"/>
                  </a:lnTo>
                  <a:lnTo>
                    <a:pt x="55637" y="1839"/>
                  </a:lnTo>
                  <a:cubicBezTo>
                    <a:pt x="55637" y="1839"/>
                    <a:pt x="54001" y="1876"/>
                    <a:pt x="51326" y="1876"/>
                  </a:cubicBezTo>
                  <a:lnTo>
                    <a:pt x="51308" y="1876"/>
                  </a:lnTo>
                  <a:cubicBezTo>
                    <a:pt x="45241" y="1876"/>
                    <a:pt x="33846" y="1663"/>
                    <a:pt x="23815" y="319"/>
                  </a:cubicBezTo>
                  <a:cubicBezTo>
                    <a:pt x="22124" y="93"/>
                    <a:pt x="20254" y="1"/>
                    <a:pt x="18328" y="1"/>
                  </a:cubicBezTo>
                  <a:close/>
                </a:path>
              </a:pathLst>
            </a:custGeom>
            <a:gradFill>
              <a:gsLst>
                <a:gs pos="0">
                  <a:schemeClr val="accent3"/>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flipH="1">
              <a:off x="-150" y="3978731"/>
              <a:ext cx="9143966" cy="1164721"/>
            </a:xfrm>
            <a:custGeom>
              <a:avLst/>
              <a:gdLst/>
              <a:ahLst/>
              <a:cxnLst/>
              <a:rect l="l" t="t" r="r" b="b"/>
              <a:pathLst>
                <a:path w="55638" h="9705" extrusionOk="0">
                  <a:moveTo>
                    <a:pt x="47791" y="1"/>
                  </a:moveTo>
                  <a:cubicBezTo>
                    <a:pt x="42137" y="1"/>
                    <a:pt x="36555" y="1243"/>
                    <a:pt x="31014" y="2427"/>
                  </a:cubicBezTo>
                  <a:cubicBezTo>
                    <a:pt x="25816" y="3541"/>
                    <a:pt x="20534" y="4638"/>
                    <a:pt x="15216" y="4638"/>
                  </a:cubicBezTo>
                  <a:cubicBezTo>
                    <a:pt x="14842" y="4638"/>
                    <a:pt x="14468" y="4633"/>
                    <a:pt x="14094" y="4622"/>
                  </a:cubicBezTo>
                  <a:cubicBezTo>
                    <a:pt x="9126" y="4488"/>
                    <a:pt x="4062" y="3235"/>
                    <a:pt x="1" y="403"/>
                  </a:cubicBezTo>
                  <a:lnTo>
                    <a:pt x="1" y="9704"/>
                  </a:lnTo>
                  <a:lnTo>
                    <a:pt x="55637" y="9704"/>
                  </a:lnTo>
                  <a:lnTo>
                    <a:pt x="55637" y="1674"/>
                  </a:lnTo>
                  <a:cubicBezTo>
                    <a:pt x="53368" y="311"/>
                    <a:pt x="50596" y="1"/>
                    <a:pt x="47916" y="1"/>
                  </a:cubicBezTo>
                  <a:cubicBezTo>
                    <a:pt x="47875" y="1"/>
                    <a:pt x="47833" y="1"/>
                    <a:pt x="47791"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flipH="1">
              <a:off x="351964" y="4656575"/>
              <a:ext cx="6820062" cy="315900"/>
            </a:xfrm>
            <a:custGeom>
              <a:avLst/>
              <a:gdLst/>
              <a:ahLst/>
              <a:cxnLst/>
              <a:rect l="l" t="t" r="r" b="b"/>
              <a:pathLst>
                <a:path w="48305" h="2348" extrusionOk="0">
                  <a:moveTo>
                    <a:pt x="24162" y="0"/>
                  </a:moveTo>
                  <a:cubicBezTo>
                    <a:pt x="10822" y="0"/>
                    <a:pt x="1" y="518"/>
                    <a:pt x="1" y="1174"/>
                  </a:cubicBezTo>
                  <a:cubicBezTo>
                    <a:pt x="1" y="1825"/>
                    <a:pt x="10822" y="2347"/>
                    <a:pt x="24162" y="2347"/>
                  </a:cubicBezTo>
                  <a:cubicBezTo>
                    <a:pt x="37506" y="2347"/>
                    <a:pt x="48304" y="1825"/>
                    <a:pt x="48304" y="1174"/>
                  </a:cubicBezTo>
                  <a:cubicBezTo>
                    <a:pt x="48304" y="518"/>
                    <a:pt x="37506" y="0"/>
                    <a:pt x="24162"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flipH="1">
              <a:off x="5554334" y="2955667"/>
              <a:ext cx="3589480" cy="1144072"/>
            </a:xfrm>
            <a:custGeom>
              <a:avLst/>
              <a:gdLst/>
              <a:ahLst/>
              <a:cxnLst/>
              <a:rect l="l" t="t" r="r" b="b"/>
              <a:pathLst>
                <a:path w="19311" h="7519" extrusionOk="0">
                  <a:moveTo>
                    <a:pt x="2360" y="0"/>
                  </a:moveTo>
                  <a:cubicBezTo>
                    <a:pt x="1768" y="0"/>
                    <a:pt x="1169" y="146"/>
                    <a:pt x="634" y="412"/>
                  </a:cubicBezTo>
                  <a:cubicBezTo>
                    <a:pt x="421" y="527"/>
                    <a:pt x="209" y="666"/>
                    <a:pt x="1" y="800"/>
                  </a:cubicBezTo>
                  <a:lnTo>
                    <a:pt x="1" y="7518"/>
                  </a:lnTo>
                  <a:cubicBezTo>
                    <a:pt x="1" y="7518"/>
                    <a:pt x="8701" y="5420"/>
                    <a:pt x="19310" y="3725"/>
                  </a:cubicBezTo>
                  <a:cubicBezTo>
                    <a:pt x="19116" y="3166"/>
                    <a:pt x="18575" y="2722"/>
                    <a:pt x="18021" y="2473"/>
                  </a:cubicBezTo>
                  <a:cubicBezTo>
                    <a:pt x="17539" y="2267"/>
                    <a:pt x="17018" y="2168"/>
                    <a:pt x="16495" y="2168"/>
                  </a:cubicBezTo>
                  <a:cubicBezTo>
                    <a:pt x="15364" y="2168"/>
                    <a:pt x="14227" y="2631"/>
                    <a:pt x="13474" y="3475"/>
                  </a:cubicBezTo>
                  <a:cubicBezTo>
                    <a:pt x="13106" y="2052"/>
                    <a:pt x="11585" y="1160"/>
                    <a:pt x="10099" y="1160"/>
                  </a:cubicBezTo>
                  <a:cubicBezTo>
                    <a:pt x="10036" y="1160"/>
                    <a:pt x="9974" y="1162"/>
                    <a:pt x="9912" y="1165"/>
                  </a:cubicBezTo>
                  <a:cubicBezTo>
                    <a:pt x="8392" y="1243"/>
                    <a:pt x="7006" y="2107"/>
                    <a:pt x="5892" y="3147"/>
                  </a:cubicBezTo>
                  <a:cubicBezTo>
                    <a:pt x="5698" y="1706"/>
                    <a:pt x="4561" y="435"/>
                    <a:pt x="3138" y="88"/>
                  </a:cubicBezTo>
                  <a:cubicBezTo>
                    <a:pt x="2884" y="29"/>
                    <a:pt x="2623" y="0"/>
                    <a:pt x="236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flipH="1">
              <a:off x="512439" y="4338925"/>
              <a:ext cx="2526260" cy="193475"/>
            </a:xfrm>
            <a:custGeom>
              <a:avLst/>
              <a:gdLst/>
              <a:ahLst/>
              <a:cxnLst/>
              <a:rect l="l" t="t" r="r" b="b"/>
              <a:pathLst>
                <a:path w="18655" h="1216" extrusionOk="0">
                  <a:moveTo>
                    <a:pt x="9339" y="0"/>
                  </a:moveTo>
                  <a:cubicBezTo>
                    <a:pt x="4178" y="0"/>
                    <a:pt x="1" y="273"/>
                    <a:pt x="1" y="620"/>
                  </a:cubicBezTo>
                  <a:cubicBezTo>
                    <a:pt x="1" y="948"/>
                    <a:pt x="4178" y="1216"/>
                    <a:pt x="9339" y="1216"/>
                  </a:cubicBezTo>
                  <a:cubicBezTo>
                    <a:pt x="14477" y="1216"/>
                    <a:pt x="18654" y="948"/>
                    <a:pt x="18654" y="620"/>
                  </a:cubicBezTo>
                  <a:cubicBezTo>
                    <a:pt x="18654" y="273"/>
                    <a:pt x="14477" y="0"/>
                    <a:pt x="9339"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flipH="1">
              <a:off x="5527524" y="4073516"/>
              <a:ext cx="145941" cy="26234"/>
            </a:xfrm>
            <a:custGeom>
              <a:avLst/>
              <a:gdLst/>
              <a:ahLst/>
              <a:cxnLst/>
              <a:rect l="l" t="t" r="r" b="b"/>
              <a:pathLst>
                <a:path w="888" h="195" extrusionOk="0">
                  <a:moveTo>
                    <a:pt x="444" y="0"/>
                  </a:moveTo>
                  <a:cubicBezTo>
                    <a:pt x="195" y="0"/>
                    <a:pt x="1" y="37"/>
                    <a:pt x="1" y="97"/>
                  </a:cubicBezTo>
                  <a:cubicBezTo>
                    <a:pt x="1" y="153"/>
                    <a:pt x="195" y="194"/>
                    <a:pt x="444" y="194"/>
                  </a:cubicBezTo>
                  <a:cubicBezTo>
                    <a:pt x="694" y="194"/>
                    <a:pt x="888" y="153"/>
                    <a:pt x="888" y="97"/>
                  </a:cubicBezTo>
                  <a:cubicBezTo>
                    <a:pt x="888" y="37"/>
                    <a:pt x="694" y="0"/>
                    <a:pt x="44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flipH="1">
              <a:off x="4698226" y="4503617"/>
              <a:ext cx="132957" cy="28790"/>
            </a:xfrm>
            <a:custGeom>
              <a:avLst/>
              <a:gdLst/>
              <a:ahLst/>
              <a:cxnLst/>
              <a:rect l="l" t="t" r="r" b="b"/>
              <a:pathLst>
                <a:path w="809" h="214" extrusionOk="0">
                  <a:moveTo>
                    <a:pt x="402" y="1"/>
                  </a:moveTo>
                  <a:cubicBezTo>
                    <a:pt x="171" y="1"/>
                    <a:pt x="0" y="56"/>
                    <a:pt x="0" y="116"/>
                  </a:cubicBezTo>
                  <a:cubicBezTo>
                    <a:pt x="0" y="172"/>
                    <a:pt x="171" y="213"/>
                    <a:pt x="402" y="213"/>
                  </a:cubicBezTo>
                  <a:cubicBezTo>
                    <a:pt x="615" y="213"/>
                    <a:pt x="809" y="172"/>
                    <a:pt x="809" y="116"/>
                  </a:cubicBezTo>
                  <a:cubicBezTo>
                    <a:pt x="809" y="56"/>
                    <a:pt x="615" y="1"/>
                    <a:pt x="402"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flipH="1">
              <a:off x="4344759" y="3982942"/>
              <a:ext cx="139860" cy="26234"/>
            </a:xfrm>
            <a:custGeom>
              <a:avLst/>
              <a:gdLst/>
              <a:ahLst/>
              <a:cxnLst/>
              <a:rect l="l" t="t" r="r" b="b"/>
              <a:pathLst>
                <a:path w="851" h="195" extrusionOk="0">
                  <a:moveTo>
                    <a:pt x="426" y="0"/>
                  </a:moveTo>
                  <a:cubicBezTo>
                    <a:pt x="195" y="0"/>
                    <a:pt x="1" y="37"/>
                    <a:pt x="1" y="97"/>
                  </a:cubicBezTo>
                  <a:cubicBezTo>
                    <a:pt x="1" y="153"/>
                    <a:pt x="195" y="194"/>
                    <a:pt x="426" y="194"/>
                  </a:cubicBezTo>
                  <a:cubicBezTo>
                    <a:pt x="657" y="194"/>
                    <a:pt x="851" y="153"/>
                    <a:pt x="851" y="97"/>
                  </a:cubicBezTo>
                  <a:cubicBezTo>
                    <a:pt x="851" y="37"/>
                    <a:pt x="657" y="0"/>
                    <a:pt x="426"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flipH="1">
              <a:off x="7517772" y="3984216"/>
              <a:ext cx="101238" cy="23678"/>
            </a:xfrm>
            <a:custGeom>
              <a:avLst/>
              <a:gdLst/>
              <a:ahLst/>
              <a:cxnLst/>
              <a:rect l="l" t="t" r="r" b="b"/>
              <a:pathLst>
                <a:path w="616" h="176" extrusionOk="0">
                  <a:moveTo>
                    <a:pt x="310" y="0"/>
                  </a:moveTo>
                  <a:cubicBezTo>
                    <a:pt x="135" y="0"/>
                    <a:pt x="1" y="42"/>
                    <a:pt x="1" y="79"/>
                  </a:cubicBezTo>
                  <a:cubicBezTo>
                    <a:pt x="1" y="134"/>
                    <a:pt x="135" y="176"/>
                    <a:pt x="310" y="176"/>
                  </a:cubicBezTo>
                  <a:cubicBezTo>
                    <a:pt x="481" y="176"/>
                    <a:pt x="615" y="134"/>
                    <a:pt x="615" y="79"/>
                  </a:cubicBezTo>
                  <a:cubicBezTo>
                    <a:pt x="615" y="42"/>
                    <a:pt x="481" y="0"/>
                    <a:pt x="310"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flipH="1">
              <a:off x="2002434" y="4482495"/>
              <a:ext cx="79051" cy="10763"/>
            </a:xfrm>
            <a:custGeom>
              <a:avLst/>
              <a:gdLst/>
              <a:ahLst/>
              <a:cxnLst/>
              <a:rect l="l" t="t" r="r" b="b"/>
              <a:pathLst>
                <a:path w="481" h="80" extrusionOk="0">
                  <a:moveTo>
                    <a:pt x="250" y="0"/>
                  </a:moveTo>
                  <a:cubicBezTo>
                    <a:pt x="116" y="0"/>
                    <a:pt x="0" y="24"/>
                    <a:pt x="0" y="42"/>
                  </a:cubicBezTo>
                  <a:cubicBezTo>
                    <a:pt x="0" y="61"/>
                    <a:pt x="116" y="79"/>
                    <a:pt x="250" y="79"/>
                  </a:cubicBezTo>
                  <a:cubicBezTo>
                    <a:pt x="384" y="79"/>
                    <a:pt x="481" y="61"/>
                    <a:pt x="481" y="42"/>
                  </a:cubicBezTo>
                  <a:cubicBezTo>
                    <a:pt x="481" y="24"/>
                    <a:pt x="384" y="0"/>
                    <a:pt x="250"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flipH="1">
              <a:off x="1939325" y="5029504"/>
              <a:ext cx="101238" cy="23140"/>
            </a:xfrm>
            <a:custGeom>
              <a:avLst/>
              <a:gdLst/>
              <a:ahLst/>
              <a:cxnLst/>
              <a:rect l="l" t="t" r="r" b="b"/>
              <a:pathLst>
                <a:path w="616" h="172" extrusionOk="0">
                  <a:moveTo>
                    <a:pt x="306" y="1"/>
                  </a:moveTo>
                  <a:cubicBezTo>
                    <a:pt x="135" y="1"/>
                    <a:pt x="1" y="38"/>
                    <a:pt x="1" y="75"/>
                  </a:cubicBezTo>
                  <a:cubicBezTo>
                    <a:pt x="1" y="135"/>
                    <a:pt x="135" y="172"/>
                    <a:pt x="306" y="172"/>
                  </a:cubicBezTo>
                  <a:cubicBezTo>
                    <a:pt x="481" y="172"/>
                    <a:pt x="615" y="135"/>
                    <a:pt x="615" y="75"/>
                  </a:cubicBezTo>
                  <a:cubicBezTo>
                    <a:pt x="615" y="38"/>
                    <a:pt x="481" y="1"/>
                    <a:pt x="306"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flipH="1">
              <a:off x="3764897" y="5070537"/>
              <a:ext cx="120138" cy="36862"/>
            </a:xfrm>
            <a:custGeom>
              <a:avLst/>
              <a:gdLst/>
              <a:ahLst/>
              <a:cxnLst/>
              <a:rect l="l" t="t" r="r" b="b"/>
              <a:pathLst>
                <a:path w="731" h="274" extrusionOk="0">
                  <a:moveTo>
                    <a:pt x="365" y="1"/>
                  </a:moveTo>
                  <a:cubicBezTo>
                    <a:pt x="171" y="1"/>
                    <a:pt x="0" y="61"/>
                    <a:pt x="0" y="135"/>
                  </a:cubicBezTo>
                  <a:cubicBezTo>
                    <a:pt x="0" y="213"/>
                    <a:pt x="171" y="273"/>
                    <a:pt x="365" y="273"/>
                  </a:cubicBezTo>
                  <a:cubicBezTo>
                    <a:pt x="578" y="273"/>
                    <a:pt x="730" y="213"/>
                    <a:pt x="730" y="135"/>
                  </a:cubicBezTo>
                  <a:cubicBezTo>
                    <a:pt x="730" y="61"/>
                    <a:pt x="578" y="1"/>
                    <a:pt x="365"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flipH="1">
              <a:off x="3846906" y="4280427"/>
              <a:ext cx="98937" cy="26234"/>
            </a:xfrm>
            <a:custGeom>
              <a:avLst/>
              <a:gdLst/>
              <a:ahLst/>
              <a:cxnLst/>
              <a:rect l="l" t="t" r="r" b="b"/>
              <a:pathLst>
                <a:path w="602" h="195" extrusionOk="0">
                  <a:moveTo>
                    <a:pt x="292" y="1"/>
                  </a:moveTo>
                  <a:cubicBezTo>
                    <a:pt x="139" y="1"/>
                    <a:pt x="1" y="42"/>
                    <a:pt x="1" y="98"/>
                  </a:cubicBezTo>
                  <a:cubicBezTo>
                    <a:pt x="1" y="139"/>
                    <a:pt x="139" y="195"/>
                    <a:pt x="292" y="195"/>
                  </a:cubicBezTo>
                  <a:cubicBezTo>
                    <a:pt x="463" y="195"/>
                    <a:pt x="601" y="139"/>
                    <a:pt x="601" y="98"/>
                  </a:cubicBezTo>
                  <a:cubicBezTo>
                    <a:pt x="601" y="42"/>
                    <a:pt x="463" y="1"/>
                    <a:pt x="292"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flipH="1">
              <a:off x="6136481" y="4144687"/>
              <a:ext cx="88912" cy="23812"/>
            </a:xfrm>
            <a:custGeom>
              <a:avLst/>
              <a:gdLst/>
              <a:ahLst/>
              <a:cxnLst/>
              <a:rect l="l" t="t" r="r" b="b"/>
              <a:pathLst>
                <a:path w="541" h="177" extrusionOk="0">
                  <a:moveTo>
                    <a:pt x="268" y="1"/>
                  </a:moveTo>
                  <a:cubicBezTo>
                    <a:pt x="116" y="1"/>
                    <a:pt x="0" y="42"/>
                    <a:pt x="0" y="98"/>
                  </a:cubicBezTo>
                  <a:cubicBezTo>
                    <a:pt x="0" y="135"/>
                    <a:pt x="116" y="176"/>
                    <a:pt x="268" y="176"/>
                  </a:cubicBezTo>
                  <a:cubicBezTo>
                    <a:pt x="425" y="176"/>
                    <a:pt x="541" y="135"/>
                    <a:pt x="541" y="98"/>
                  </a:cubicBezTo>
                  <a:cubicBezTo>
                    <a:pt x="541" y="42"/>
                    <a:pt x="425" y="1"/>
                    <a:pt x="268"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flipH="1">
              <a:off x="1961347" y="4068539"/>
              <a:ext cx="101238" cy="23140"/>
            </a:xfrm>
            <a:custGeom>
              <a:avLst/>
              <a:gdLst/>
              <a:ahLst/>
              <a:cxnLst/>
              <a:rect l="l" t="t" r="r" b="b"/>
              <a:pathLst>
                <a:path w="616" h="172" extrusionOk="0">
                  <a:moveTo>
                    <a:pt x="306" y="0"/>
                  </a:moveTo>
                  <a:cubicBezTo>
                    <a:pt x="135" y="0"/>
                    <a:pt x="1" y="37"/>
                    <a:pt x="1" y="74"/>
                  </a:cubicBezTo>
                  <a:cubicBezTo>
                    <a:pt x="1" y="134"/>
                    <a:pt x="135" y="171"/>
                    <a:pt x="306" y="171"/>
                  </a:cubicBezTo>
                  <a:cubicBezTo>
                    <a:pt x="481" y="171"/>
                    <a:pt x="615" y="134"/>
                    <a:pt x="615" y="74"/>
                  </a:cubicBezTo>
                  <a:cubicBezTo>
                    <a:pt x="615" y="37"/>
                    <a:pt x="481" y="0"/>
                    <a:pt x="306"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3"/>
          <p:cNvSpPr/>
          <p:nvPr/>
        </p:nvSpPr>
        <p:spPr>
          <a:xfrm>
            <a:off x="5076875" y="794603"/>
            <a:ext cx="3167000" cy="498600"/>
          </a:xfrm>
          <a:custGeom>
            <a:avLst/>
            <a:gdLst/>
            <a:ahLst/>
            <a:cxnLst/>
            <a:rect l="l" t="t" r="r" b="b"/>
            <a:pathLst>
              <a:path w="20313" h="3198" extrusionOk="0">
                <a:moveTo>
                  <a:pt x="14325" y="0"/>
                </a:moveTo>
                <a:cubicBezTo>
                  <a:pt x="13054" y="0"/>
                  <a:pt x="11959" y="656"/>
                  <a:pt x="11552" y="1580"/>
                </a:cubicBezTo>
                <a:cubicBezTo>
                  <a:pt x="11363" y="1539"/>
                  <a:pt x="11150" y="1502"/>
                  <a:pt x="10956" y="1502"/>
                </a:cubicBezTo>
                <a:cubicBezTo>
                  <a:pt x="10725" y="1502"/>
                  <a:pt x="10513" y="1539"/>
                  <a:pt x="10323" y="1599"/>
                </a:cubicBezTo>
                <a:cubicBezTo>
                  <a:pt x="9843" y="906"/>
                  <a:pt x="8955" y="425"/>
                  <a:pt x="7953" y="425"/>
                </a:cubicBezTo>
                <a:cubicBezTo>
                  <a:pt x="6858" y="425"/>
                  <a:pt x="5915" y="980"/>
                  <a:pt x="5453" y="1770"/>
                </a:cubicBezTo>
                <a:cubicBezTo>
                  <a:pt x="4931" y="1964"/>
                  <a:pt x="4529" y="2366"/>
                  <a:pt x="4372" y="2906"/>
                </a:cubicBezTo>
                <a:cubicBezTo>
                  <a:pt x="3739" y="2620"/>
                  <a:pt x="2870" y="2426"/>
                  <a:pt x="1891" y="2426"/>
                </a:cubicBezTo>
                <a:cubicBezTo>
                  <a:pt x="791" y="2426"/>
                  <a:pt x="1" y="2638"/>
                  <a:pt x="426" y="3198"/>
                </a:cubicBezTo>
                <a:lnTo>
                  <a:pt x="20313" y="3198"/>
                </a:lnTo>
                <a:cubicBezTo>
                  <a:pt x="20257" y="2481"/>
                  <a:pt x="19814" y="1927"/>
                  <a:pt x="18525" y="1927"/>
                </a:cubicBezTo>
                <a:cubicBezTo>
                  <a:pt x="18118" y="1927"/>
                  <a:pt x="17674" y="1982"/>
                  <a:pt x="17254" y="2079"/>
                </a:cubicBezTo>
                <a:cubicBezTo>
                  <a:pt x="17041" y="906"/>
                  <a:pt x="15808" y="0"/>
                  <a:pt x="14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854241" y="2434425"/>
            <a:ext cx="3499868" cy="585910"/>
          </a:xfrm>
          <a:custGeom>
            <a:avLst/>
            <a:gdLst/>
            <a:ahLst/>
            <a:cxnLst/>
            <a:rect l="l" t="t" r="r" b="b"/>
            <a:pathLst>
              <a:path w="22448" h="3758" extrusionOk="0">
                <a:moveTo>
                  <a:pt x="5911" y="1"/>
                </a:moveTo>
                <a:cubicBezTo>
                  <a:pt x="4312" y="1"/>
                  <a:pt x="2944" y="1004"/>
                  <a:pt x="2404" y="2408"/>
                </a:cubicBezTo>
                <a:cubicBezTo>
                  <a:pt x="2251" y="2371"/>
                  <a:pt x="2099" y="2371"/>
                  <a:pt x="1923" y="2371"/>
                </a:cubicBezTo>
                <a:cubicBezTo>
                  <a:pt x="865" y="2371"/>
                  <a:pt x="1" y="2986"/>
                  <a:pt x="1" y="3758"/>
                </a:cubicBezTo>
                <a:lnTo>
                  <a:pt x="22448" y="3758"/>
                </a:lnTo>
                <a:cubicBezTo>
                  <a:pt x="22369" y="2870"/>
                  <a:pt x="21773" y="2371"/>
                  <a:pt x="20059" y="2371"/>
                </a:cubicBezTo>
                <a:cubicBezTo>
                  <a:pt x="19250" y="2371"/>
                  <a:pt x="18368" y="2464"/>
                  <a:pt x="17596" y="2676"/>
                </a:cubicBezTo>
                <a:cubicBezTo>
                  <a:pt x="17420" y="1350"/>
                  <a:pt x="16288" y="311"/>
                  <a:pt x="14921" y="311"/>
                </a:cubicBezTo>
                <a:cubicBezTo>
                  <a:pt x="13955" y="311"/>
                  <a:pt x="13091" y="828"/>
                  <a:pt x="12629" y="1600"/>
                </a:cubicBezTo>
                <a:lnTo>
                  <a:pt x="12592" y="1600"/>
                </a:lnTo>
                <a:cubicBezTo>
                  <a:pt x="12167" y="1600"/>
                  <a:pt x="11783" y="1678"/>
                  <a:pt x="11437" y="1849"/>
                </a:cubicBezTo>
                <a:cubicBezTo>
                  <a:pt x="10975" y="962"/>
                  <a:pt x="10028" y="366"/>
                  <a:pt x="8932" y="366"/>
                </a:cubicBezTo>
                <a:cubicBezTo>
                  <a:pt x="8567" y="366"/>
                  <a:pt x="8202" y="445"/>
                  <a:pt x="7874" y="560"/>
                </a:cubicBezTo>
                <a:cubicBezTo>
                  <a:pt x="7315" y="214"/>
                  <a:pt x="6622" y="1"/>
                  <a:pt x="5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7164149" y="2076625"/>
            <a:ext cx="1461968" cy="242908"/>
          </a:xfrm>
          <a:custGeom>
            <a:avLst/>
            <a:gdLst/>
            <a:ahLst/>
            <a:cxnLst/>
            <a:rect l="l" t="t" r="r" b="b"/>
            <a:pathLst>
              <a:path w="9377" h="1558" extrusionOk="0">
                <a:moveTo>
                  <a:pt x="6909" y="0"/>
                </a:moveTo>
                <a:cubicBezTo>
                  <a:pt x="6604" y="0"/>
                  <a:pt x="6331" y="74"/>
                  <a:pt x="6082" y="231"/>
                </a:cubicBezTo>
                <a:cubicBezTo>
                  <a:pt x="5948" y="171"/>
                  <a:pt x="5814" y="152"/>
                  <a:pt x="5638" y="152"/>
                </a:cubicBezTo>
                <a:cubicBezTo>
                  <a:pt x="5199" y="152"/>
                  <a:pt x="4792" y="402"/>
                  <a:pt x="4598" y="767"/>
                </a:cubicBezTo>
                <a:cubicBezTo>
                  <a:pt x="4464" y="693"/>
                  <a:pt x="4293" y="652"/>
                  <a:pt x="4118" y="652"/>
                </a:cubicBezTo>
                <a:lnTo>
                  <a:pt x="4099" y="652"/>
                </a:lnTo>
                <a:cubicBezTo>
                  <a:pt x="3905" y="347"/>
                  <a:pt x="3559" y="116"/>
                  <a:pt x="3157" y="116"/>
                </a:cubicBezTo>
                <a:cubicBezTo>
                  <a:pt x="2579" y="116"/>
                  <a:pt x="2099" y="554"/>
                  <a:pt x="2039" y="1114"/>
                </a:cubicBezTo>
                <a:cubicBezTo>
                  <a:pt x="1710" y="1017"/>
                  <a:pt x="1327" y="980"/>
                  <a:pt x="999" y="980"/>
                </a:cubicBezTo>
                <a:cubicBezTo>
                  <a:pt x="287" y="980"/>
                  <a:pt x="38" y="1192"/>
                  <a:pt x="1" y="1557"/>
                </a:cubicBezTo>
                <a:lnTo>
                  <a:pt x="9376" y="1557"/>
                </a:lnTo>
                <a:cubicBezTo>
                  <a:pt x="9376" y="1229"/>
                  <a:pt x="9029" y="980"/>
                  <a:pt x="8586" y="980"/>
                </a:cubicBezTo>
                <a:cubicBezTo>
                  <a:pt x="8507" y="980"/>
                  <a:pt x="8433" y="980"/>
                  <a:pt x="8373" y="998"/>
                </a:cubicBezTo>
                <a:cubicBezTo>
                  <a:pt x="8142" y="402"/>
                  <a:pt x="7583" y="0"/>
                  <a:pt x="6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txBox="1">
            <a:spLocks noGrp="1"/>
          </p:cNvSpPr>
          <p:nvPr>
            <p:ph type="title"/>
          </p:nvPr>
        </p:nvSpPr>
        <p:spPr>
          <a:xfrm>
            <a:off x="912075" y="1410625"/>
            <a:ext cx="3556200" cy="561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36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5" name="Google Shape;245;p3"/>
          <p:cNvSpPr txBox="1">
            <a:spLocks noGrp="1"/>
          </p:cNvSpPr>
          <p:nvPr>
            <p:ph type="body" idx="1"/>
          </p:nvPr>
        </p:nvSpPr>
        <p:spPr>
          <a:xfrm>
            <a:off x="912075" y="1971625"/>
            <a:ext cx="4093200" cy="40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6" name="Google Shape;246;p3"/>
          <p:cNvSpPr txBox="1">
            <a:spLocks noGrp="1"/>
          </p:cNvSpPr>
          <p:nvPr>
            <p:ph type="title" idx="2" hasCustomPrompt="1"/>
          </p:nvPr>
        </p:nvSpPr>
        <p:spPr>
          <a:xfrm>
            <a:off x="912075" y="540000"/>
            <a:ext cx="2808000" cy="870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solidFill>
                  <a:schemeClr val="lt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5"/>
        <p:cNvGrpSpPr/>
        <p:nvPr/>
      </p:nvGrpSpPr>
      <p:grpSpPr>
        <a:xfrm>
          <a:off x="0" y="0"/>
          <a:ext cx="0" cy="0"/>
          <a:chOff x="0" y="0"/>
          <a:chExt cx="0" cy="0"/>
        </a:xfrm>
      </p:grpSpPr>
      <p:pic>
        <p:nvPicPr>
          <p:cNvPr id="276" name="Google Shape;276;p8"/>
          <p:cNvPicPr preferRelativeResize="0"/>
          <p:nvPr/>
        </p:nvPicPr>
        <p:blipFill>
          <a:blip r:embed="rId2">
            <a:alphaModFix/>
          </a:blip>
          <a:stretch>
            <a:fillRect/>
          </a:stretch>
        </p:blipFill>
        <p:spPr>
          <a:xfrm>
            <a:off x="0" y="0"/>
            <a:ext cx="9144003" cy="5143501"/>
          </a:xfrm>
          <a:prstGeom prst="rect">
            <a:avLst/>
          </a:prstGeom>
          <a:noFill/>
          <a:ln>
            <a:noFill/>
          </a:ln>
        </p:spPr>
      </p:pic>
      <p:sp>
        <p:nvSpPr>
          <p:cNvPr id="277" name="Google Shape;277;p8"/>
          <p:cNvSpPr txBox="1">
            <a:spLocks noGrp="1"/>
          </p:cNvSpPr>
          <p:nvPr>
            <p:ph type="title"/>
          </p:nvPr>
        </p:nvSpPr>
        <p:spPr>
          <a:xfrm>
            <a:off x="868424" y="1139650"/>
            <a:ext cx="7407300" cy="1111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78" name="Google Shape;278;p8"/>
          <p:cNvSpPr txBox="1">
            <a:spLocks noGrp="1"/>
          </p:cNvSpPr>
          <p:nvPr>
            <p:ph type="subTitle" idx="1"/>
          </p:nvPr>
        </p:nvSpPr>
        <p:spPr>
          <a:xfrm>
            <a:off x="868350" y="2159101"/>
            <a:ext cx="7407300" cy="3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9"/>
        <p:cNvGrpSpPr/>
        <p:nvPr/>
      </p:nvGrpSpPr>
      <p:grpSpPr>
        <a:xfrm>
          <a:off x="0" y="0"/>
          <a:ext cx="0" cy="0"/>
          <a:chOff x="0" y="0"/>
          <a:chExt cx="0" cy="0"/>
        </a:xfrm>
      </p:grpSpPr>
      <p:sp>
        <p:nvSpPr>
          <p:cNvPr id="300" name="Google Shape;300;p10"/>
          <p:cNvSpPr txBox="1">
            <a:spLocks noGrp="1"/>
          </p:cNvSpPr>
          <p:nvPr>
            <p:ph type="title"/>
          </p:nvPr>
        </p:nvSpPr>
        <p:spPr>
          <a:xfrm>
            <a:off x="720000" y="1121825"/>
            <a:ext cx="3852000" cy="931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0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306"/>
        <p:cNvGrpSpPr/>
        <p:nvPr/>
      </p:nvGrpSpPr>
      <p:grpSpPr>
        <a:xfrm>
          <a:off x="0" y="0"/>
          <a:ext cx="0" cy="0"/>
          <a:chOff x="0" y="0"/>
          <a:chExt cx="0" cy="0"/>
        </a:xfrm>
      </p:grpSpPr>
      <p:sp>
        <p:nvSpPr>
          <p:cNvPr id="307" name="Google Shape;307;p13"/>
          <p:cNvSpPr/>
          <p:nvPr/>
        </p:nvSpPr>
        <p:spPr>
          <a:xfrm>
            <a:off x="-1392041" y="928800"/>
            <a:ext cx="3499868" cy="585910"/>
          </a:xfrm>
          <a:custGeom>
            <a:avLst/>
            <a:gdLst/>
            <a:ahLst/>
            <a:cxnLst/>
            <a:rect l="l" t="t" r="r" b="b"/>
            <a:pathLst>
              <a:path w="22448" h="3758" extrusionOk="0">
                <a:moveTo>
                  <a:pt x="5911" y="1"/>
                </a:moveTo>
                <a:cubicBezTo>
                  <a:pt x="4312" y="1"/>
                  <a:pt x="2944" y="1004"/>
                  <a:pt x="2404" y="2408"/>
                </a:cubicBezTo>
                <a:cubicBezTo>
                  <a:pt x="2251" y="2371"/>
                  <a:pt x="2099" y="2371"/>
                  <a:pt x="1923" y="2371"/>
                </a:cubicBezTo>
                <a:cubicBezTo>
                  <a:pt x="865" y="2371"/>
                  <a:pt x="1" y="2986"/>
                  <a:pt x="1" y="3758"/>
                </a:cubicBezTo>
                <a:lnTo>
                  <a:pt x="22448" y="3758"/>
                </a:lnTo>
                <a:cubicBezTo>
                  <a:pt x="22369" y="2870"/>
                  <a:pt x="21773" y="2371"/>
                  <a:pt x="20059" y="2371"/>
                </a:cubicBezTo>
                <a:cubicBezTo>
                  <a:pt x="19250" y="2371"/>
                  <a:pt x="18368" y="2464"/>
                  <a:pt x="17596" y="2676"/>
                </a:cubicBezTo>
                <a:cubicBezTo>
                  <a:pt x="17420" y="1350"/>
                  <a:pt x="16288" y="311"/>
                  <a:pt x="14921" y="311"/>
                </a:cubicBezTo>
                <a:cubicBezTo>
                  <a:pt x="13955" y="311"/>
                  <a:pt x="13091" y="828"/>
                  <a:pt x="12629" y="1600"/>
                </a:cubicBezTo>
                <a:lnTo>
                  <a:pt x="12592" y="1600"/>
                </a:lnTo>
                <a:cubicBezTo>
                  <a:pt x="12167" y="1600"/>
                  <a:pt x="11783" y="1678"/>
                  <a:pt x="11437" y="1849"/>
                </a:cubicBezTo>
                <a:cubicBezTo>
                  <a:pt x="10975" y="962"/>
                  <a:pt x="10028" y="366"/>
                  <a:pt x="8932" y="366"/>
                </a:cubicBezTo>
                <a:cubicBezTo>
                  <a:pt x="8567" y="366"/>
                  <a:pt x="8202" y="445"/>
                  <a:pt x="7874" y="560"/>
                </a:cubicBezTo>
                <a:cubicBezTo>
                  <a:pt x="7315" y="214"/>
                  <a:pt x="6622" y="1"/>
                  <a:pt x="5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0" y="2509397"/>
            <a:ext cx="9143994" cy="2637946"/>
          </a:xfrm>
          <a:custGeom>
            <a:avLst/>
            <a:gdLst/>
            <a:ahLst/>
            <a:cxnLst/>
            <a:rect l="l" t="t" r="r" b="b"/>
            <a:pathLst>
              <a:path w="54177" h="13534" extrusionOk="0">
                <a:moveTo>
                  <a:pt x="54177" y="0"/>
                </a:moveTo>
                <a:cubicBezTo>
                  <a:pt x="50268" y="735"/>
                  <a:pt x="46729" y="2967"/>
                  <a:pt x="42954" y="4353"/>
                </a:cubicBezTo>
                <a:cubicBezTo>
                  <a:pt x="38370" y="6025"/>
                  <a:pt x="33421" y="6413"/>
                  <a:pt x="28533" y="6797"/>
                </a:cubicBezTo>
                <a:cubicBezTo>
                  <a:pt x="27244" y="6892"/>
                  <a:pt x="25938" y="6992"/>
                  <a:pt x="24641" y="6992"/>
                </a:cubicBezTo>
                <a:cubicBezTo>
                  <a:pt x="23049" y="6992"/>
                  <a:pt x="21473" y="6842"/>
                  <a:pt x="19966" y="6353"/>
                </a:cubicBezTo>
                <a:cubicBezTo>
                  <a:pt x="16482" y="5258"/>
                  <a:pt x="13728" y="2523"/>
                  <a:pt x="10319" y="1197"/>
                </a:cubicBezTo>
                <a:cubicBezTo>
                  <a:pt x="8840" y="596"/>
                  <a:pt x="7223" y="310"/>
                  <a:pt x="5624" y="310"/>
                </a:cubicBezTo>
                <a:cubicBezTo>
                  <a:pt x="3947" y="310"/>
                  <a:pt x="1655" y="559"/>
                  <a:pt x="1" y="1446"/>
                </a:cubicBezTo>
                <a:lnTo>
                  <a:pt x="1" y="13534"/>
                </a:lnTo>
                <a:lnTo>
                  <a:pt x="54177" y="13534"/>
                </a:lnTo>
                <a:lnTo>
                  <a:pt x="54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7194900" y="348503"/>
            <a:ext cx="3167000" cy="498600"/>
          </a:xfrm>
          <a:custGeom>
            <a:avLst/>
            <a:gdLst/>
            <a:ahLst/>
            <a:cxnLst/>
            <a:rect l="l" t="t" r="r" b="b"/>
            <a:pathLst>
              <a:path w="20313" h="3198" extrusionOk="0">
                <a:moveTo>
                  <a:pt x="14325" y="0"/>
                </a:moveTo>
                <a:cubicBezTo>
                  <a:pt x="13054" y="0"/>
                  <a:pt x="11959" y="656"/>
                  <a:pt x="11552" y="1580"/>
                </a:cubicBezTo>
                <a:cubicBezTo>
                  <a:pt x="11363" y="1539"/>
                  <a:pt x="11150" y="1502"/>
                  <a:pt x="10956" y="1502"/>
                </a:cubicBezTo>
                <a:cubicBezTo>
                  <a:pt x="10725" y="1502"/>
                  <a:pt x="10513" y="1539"/>
                  <a:pt x="10323" y="1599"/>
                </a:cubicBezTo>
                <a:cubicBezTo>
                  <a:pt x="9843" y="906"/>
                  <a:pt x="8955" y="425"/>
                  <a:pt x="7953" y="425"/>
                </a:cubicBezTo>
                <a:cubicBezTo>
                  <a:pt x="6858" y="425"/>
                  <a:pt x="5915" y="980"/>
                  <a:pt x="5453" y="1770"/>
                </a:cubicBezTo>
                <a:cubicBezTo>
                  <a:pt x="4931" y="1964"/>
                  <a:pt x="4529" y="2366"/>
                  <a:pt x="4372" y="2906"/>
                </a:cubicBezTo>
                <a:cubicBezTo>
                  <a:pt x="3739" y="2620"/>
                  <a:pt x="2870" y="2426"/>
                  <a:pt x="1891" y="2426"/>
                </a:cubicBezTo>
                <a:cubicBezTo>
                  <a:pt x="791" y="2426"/>
                  <a:pt x="1" y="2638"/>
                  <a:pt x="426" y="3198"/>
                </a:cubicBezTo>
                <a:lnTo>
                  <a:pt x="20313" y="3198"/>
                </a:lnTo>
                <a:cubicBezTo>
                  <a:pt x="20257" y="2481"/>
                  <a:pt x="19814" y="1927"/>
                  <a:pt x="18525" y="1927"/>
                </a:cubicBezTo>
                <a:cubicBezTo>
                  <a:pt x="18118" y="1927"/>
                  <a:pt x="17674" y="1982"/>
                  <a:pt x="17254" y="2079"/>
                </a:cubicBezTo>
                <a:cubicBezTo>
                  <a:pt x="17041" y="906"/>
                  <a:pt x="15808" y="0"/>
                  <a:pt x="14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311" name="Google Shape;311;p13"/>
          <p:cNvSpPr txBox="1">
            <a:spLocks noGrp="1"/>
          </p:cNvSpPr>
          <p:nvPr>
            <p:ph type="subTitle" idx="1"/>
          </p:nvPr>
        </p:nvSpPr>
        <p:spPr>
          <a:xfrm>
            <a:off x="2068950" y="2345900"/>
            <a:ext cx="2316000" cy="5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2" name="Google Shape;312;p13"/>
          <p:cNvSpPr txBox="1">
            <a:spLocks noGrp="1"/>
          </p:cNvSpPr>
          <p:nvPr>
            <p:ph type="title" idx="2"/>
          </p:nvPr>
        </p:nvSpPr>
        <p:spPr>
          <a:xfrm>
            <a:off x="2069050" y="1970200"/>
            <a:ext cx="2316000" cy="439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313" name="Google Shape;313;p13"/>
          <p:cNvSpPr txBox="1">
            <a:spLocks noGrp="1"/>
          </p:cNvSpPr>
          <p:nvPr>
            <p:ph type="title" idx="3" hasCustomPrompt="1"/>
          </p:nvPr>
        </p:nvSpPr>
        <p:spPr>
          <a:xfrm>
            <a:off x="2745473" y="1470675"/>
            <a:ext cx="9630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lt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14" name="Google Shape;314;p13"/>
          <p:cNvSpPr txBox="1">
            <a:spLocks noGrp="1"/>
          </p:cNvSpPr>
          <p:nvPr>
            <p:ph type="subTitle" idx="4"/>
          </p:nvPr>
        </p:nvSpPr>
        <p:spPr>
          <a:xfrm>
            <a:off x="4758829" y="2345900"/>
            <a:ext cx="2316000" cy="5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5" name="Google Shape;315;p13"/>
          <p:cNvSpPr txBox="1">
            <a:spLocks noGrp="1"/>
          </p:cNvSpPr>
          <p:nvPr>
            <p:ph type="title" idx="5"/>
          </p:nvPr>
        </p:nvSpPr>
        <p:spPr>
          <a:xfrm>
            <a:off x="4758965" y="1970200"/>
            <a:ext cx="2316000" cy="439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316" name="Google Shape;316;p13"/>
          <p:cNvSpPr txBox="1">
            <a:spLocks noGrp="1"/>
          </p:cNvSpPr>
          <p:nvPr>
            <p:ph type="title" idx="6" hasCustomPrompt="1"/>
          </p:nvPr>
        </p:nvSpPr>
        <p:spPr>
          <a:xfrm>
            <a:off x="5435350" y="1470625"/>
            <a:ext cx="9630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lt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17" name="Google Shape;317;p13"/>
          <p:cNvSpPr txBox="1">
            <a:spLocks noGrp="1"/>
          </p:cNvSpPr>
          <p:nvPr>
            <p:ph type="subTitle" idx="7"/>
          </p:nvPr>
        </p:nvSpPr>
        <p:spPr>
          <a:xfrm>
            <a:off x="2068950" y="4057102"/>
            <a:ext cx="2316000" cy="5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8" name="Google Shape;318;p13"/>
          <p:cNvSpPr txBox="1">
            <a:spLocks noGrp="1"/>
          </p:cNvSpPr>
          <p:nvPr>
            <p:ph type="title" idx="8"/>
          </p:nvPr>
        </p:nvSpPr>
        <p:spPr>
          <a:xfrm>
            <a:off x="2069050" y="3683925"/>
            <a:ext cx="2316000" cy="439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319" name="Google Shape;319;p13"/>
          <p:cNvSpPr txBox="1">
            <a:spLocks noGrp="1"/>
          </p:cNvSpPr>
          <p:nvPr>
            <p:ph type="title" idx="9" hasCustomPrompt="1"/>
          </p:nvPr>
        </p:nvSpPr>
        <p:spPr>
          <a:xfrm>
            <a:off x="2745462" y="3184371"/>
            <a:ext cx="9630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lt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20" name="Google Shape;320;p13"/>
          <p:cNvSpPr txBox="1">
            <a:spLocks noGrp="1"/>
          </p:cNvSpPr>
          <p:nvPr>
            <p:ph type="subTitle" idx="13"/>
          </p:nvPr>
        </p:nvSpPr>
        <p:spPr>
          <a:xfrm>
            <a:off x="4758810" y="4057102"/>
            <a:ext cx="2316000" cy="5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1" name="Google Shape;321;p13"/>
          <p:cNvSpPr txBox="1">
            <a:spLocks noGrp="1"/>
          </p:cNvSpPr>
          <p:nvPr>
            <p:ph type="title" idx="14"/>
          </p:nvPr>
        </p:nvSpPr>
        <p:spPr>
          <a:xfrm>
            <a:off x="4758937" y="3683925"/>
            <a:ext cx="2316000" cy="439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322" name="Google Shape;322;p13"/>
          <p:cNvSpPr txBox="1">
            <a:spLocks noGrp="1"/>
          </p:cNvSpPr>
          <p:nvPr>
            <p:ph type="title" idx="15" hasCustomPrompt="1"/>
          </p:nvPr>
        </p:nvSpPr>
        <p:spPr>
          <a:xfrm>
            <a:off x="5435350" y="3184375"/>
            <a:ext cx="963000" cy="43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3000">
                <a:solidFill>
                  <a:schemeClr val="lt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1_1">
    <p:spTree>
      <p:nvGrpSpPr>
        <p:cNvPr id="1" name="Shape 349"/>
        <p:cNvGrpSpPr/>
        <p:nvPr/>
      </p:nvGrpSpPr>
      <p:grpSpPr>
        <a:xfrm>
          <a:off x="0" y="0"/>
          <a:ext cx="0" cy="0"/>
          <a:chOff x="0" y="0"/>
          <a:chExt cx="0" cy="0"/>
        </a:xfrm>
      </p:grpSpPr>
      <p:sp>
        <p:nvSpPr>
          <p:cNvPr id="350" name="Google Shape;350;p17"/>
          <p:cNvSpPr/>
          <p:nvPr/>
        </p:nvSpPr>
        <p:spPr>
          <a:xfrm>
            <a:off x="6872800" y="1251978"/>
            <a:ext cx="3167000" cy="498600"/>
          </a:xfrm>
          <a:custGeom>
            <a:avLst/>
            <a:gdLst/>
            <a:ahLst/>
            <a:cxnLst/>
            <a:rect l="l" t="t" r="r" b="b"/>
            <a:pathLst>
              <a:path w="20313" h="3198" extrusionOk="0">
                <a:moveTo>
                  <a:pt x="14325" y="0"/>
                </a:moveTo>
                <a:cubicBezTo>
                  <a:pt x="13054" y="0"/>
                  <a:pt x="11959" y="656"/>
                  <a:pt x="11552" y="1580"/>
                </a:cubicBezTo>
                <a:cubicBezTo>
                  <a:pt x="11363" y="1539"/>
                  <a:pt x="11150" y="1502"/>
                  <a:pt x="10956" y="1502"/>
                </a:cubicBezTo>
                <a:cubicBezTo>
                  <a:pt x="10725" y="1502"/>
                  <a:pt x="10513" y="1539"/>
                  <a:pt x="10323" y="1599"/>
                </a:cubicBezTo>
                <a:cubicBezTo>
                  <a:pt x="9843" y="906"/>
                  <a:pt x="8955" y="425"/>
                  <a:pt x="7953" y="425"/>
                </a:cubicBezTo>
                <a:cubicBezTo>
                  <a:pt x="6858" y="425"/>
                  <a:pt x="5915" y="980"/>
                  <a:pt x="5453" y="1770"/>
                </a:cubicBezTo>
                <a:cubicBezTo>
                  <a:pt x="4931" y="1964"/>
                  <a:pt x="4529" y="2366"/>
                  <a:pt x="4372" y="2906"/>
                </a:cubicBezTo>
                <a:cubicBezTo>
                  <a:pt x="3739" y="2620"/>
                  <a:pt x="2870" y="2426"/>
                  <a:pt x="1891" y="2426"/>
                </a:cubicBezTo>
                <a:cubicBezTo>
                  <a:pt x="791" y="2426"/>
                  <a:pt x="1" y="2638"/>
                  <a:pt x="426" y="3198"/>
                </a:cubicBezTo>
                <a:lnTo>
                  <a:pt x="20313" y="3198"/>
                </a:lnTo>
                <a:cubicBezTo>
                  <a:pt x="20257" y="2481"/>
                  <a:pt x="19814" y="1927"/>
                  <a:pt x="18525" y="1927"/>
                </a:cubicBezTo>
                <a:cubicBezTo>
                  <a:pt x="18118" y="1927"/>
                  <a:pt x="17674" y="1982"/>
                  <a:pt x="17254" y="2079"/>
                </a:cubicBezTo>
                <a:cubicBezTo>
                  <a:pt x="17041" y="906"/>
                  <a:pt x="15808" y="0"/>
                  <a:pt x="14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0" y="2509397"/>
            <a:ext cx="9143994" cy="2637946"/>
          </a:xfrm>
          <a:custGeom>
            <a:avLst/>
            <a:gdLst/>
            <a:ahLst/>
            <a:cxnLst/>
            <a:rect l="l" t="t" r="r" b="b"/>
            <a:pathLst>
              <a:path w="54177" h="13534" extrusionOk="0">
                <a:moveTo>
                  <a:pt x="54177" y="0"/>
                </a:moveTo>
                <a:cubicBezTo>
                  <a:pt x="50268" y="735"/>
                  <a:pt x="46729" y="2967"/>
                  <a:pt x="42954" y="4353"/>
                </a:cubicBezTo>
                <a:cubicBezTo>
                  <a:pt x="38370" y="6025"/>
                  <a:pt x="33421" y="6413"/>
                  <a:pt x="28533" y="6797"/>
                </a:cubicBezTo>
                <a:cubicBezTo>
                  <a:pt x="27244" y="6892"/>
                  <a:pt x="25938" y="6992"/>
                  <a:pt x="24641" y="6992"/>
                </a:cubicBezTo>
                <a:cubicBezTo>
                  <a:pt x="23049" y="6992"/>
                  <a:pt x="21473" y="6842"/>
                  <a:pt x="19966" y="6353"/>
                </a:cubicBezTo>
                <a:cubicBezTo>
                  <a:pt x="16482" y="5258"/>
                  <a:pt x="13728" y="2523"/>
                  <a:pt x="10319" y="1197"/>
                </a:cubicBezTo>
                <a:cubicBezTo>
                  <a:pt x="8840" y="596"/>
                  <a:pt x="7223" y="310"/>
                  <a:pt x="5624" y="310"/>
                </a:cubicBezTo>
                <a:cubicBezTo>
                  <a:pt x="3947" y="310"/>
                  <a:pt x="1655" y="559"/>
                  <a:pt x="1" y="1446"/>
                </a:cubicBezTo>
                <a:lnTo>
                  <a:pt x="1" y="13534"/>
                </a:lnTo>
                <a:lnTo>
                  <a:pt x="54177" y="13534"/>
                </a:lnTo>
                <a:lnTo>
                  <a:pt x="54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1423216" y="1251975"/>
            <a:ext cx="3499868" cy="585910"/>
          </a:xfrm>
          <a:custGeom>
            <a:avLst/>
            <a:gdLst/>
            <a:ahLst/>
            <a:cxnLst/>
            <a:rect l="l" t="t" r="r" b="b"/>
            <a:pathLst>
              <a:path w="22448" h="3758" extrusionOk="0">
                <a:moveTo>
                  <a:pt x="5911" y="1"/>
                </a:moveTo>
                <a:cubicBezTo>
                  <a:pt x="4312" y="1"/>
                  <a:pt x="2944" y="1004"/>
                  <a:pt x="2404" y="2408"/>
                </a:cubicBezTo>
                <a:cubicBezTo>
                  <a:pt x="2251" y="2371"/>
                  <a:pt x="2099" y="2371"/>
                  <a:pt x="1923" y="2371"/>
                </a:cubicBezTo>
                <a:cubicBezTo>
                  <a:pt x="865" y="2371"/>
                  <a:pt x="1" y="2986"/>
                  <a:pt x="1" y="3758"/>
                </a:cubicBezTo>
                <a:lnTo>
                  <a:pt x="22448" y="3758"/>
                </a:lnTo>
                <a:cubicBezTo>
                  <a:pt x="22369" y="2870"/>
                  <a:pt x="21773" y="2371"/>
                  <a:pt x="20059" y="2371"/>
                </a:cubicBezTo>
                <a:cubicBezTo>
                  <a:pt x="19250" y="2371"/>
                  <a:pt x="18368" y="2464"/>
                  <a:pt x="17596" y="2676"/>
                </a:cubicBezTo>
                <a:cubicBezTo>
                  <a:pt x="17420" y="1350"/>
                  <a:pt x="16288" y="311"/>
                  <a:pt x="14921" y="311"/>
                </a:cubicBezTo>
                <a:cubicBezTo>
                  <a:pt x="13955" y="311"/>
                  <a:pt x="13091" y="828"/>
                  <a:pt x="12629" y="1600"/>
                </a:cubicBezTo>
                <a:lnTo>
                  <a:pt x="12592" y="1600"/>
                </a:lnTo>
                <a:cubicBezTo>
                  <a:pt x="12167" y="1600"/>
                  <a:pt x="11783" y="1678"/>
                  <a:pt x="11437" y="1849"/>
                </a:cubicBezTo>
                <a:cubicBezTo>
                  <a:pt x="10975" y="962"/>
                  <a:pt x="10028" y="366"/>
                  <a:pt x="8932" y="366"/>
                </a:cubicBezTo>
                <a:cubicBezTo>
                  <a:pt x="8567" y="366"/>
                  <a:pt x="8202" y="445"/>
                  <a:pt x="7874" y="560"/>
                </a:cubicBezTo>
                <a:cubicBezTo>
                  <a:pt x="7315" y="214"/>
                  <a:pt x="6622" y="1"/>
                  <a:pt x="5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7961549" y="172950"/>
            <a:ext cx="1461968" cy="242908"/>
          </a:xfrm>
          <a:custGeom>
            <a:avLst/>
            <a:gdLst/>
            <a:ahLst/>
            <a:cxnLst/>
            <a:rect l="l" t="t" r="r" b="b"/>
            <a:pathLst>
              <a:path w="9377" h="1558" extrusionOk="0">
                <a:moveTo>
                  <a:pt x="6909" y="0"/>
                </a:moveTo>
                <a:cubicBezTo>
                  <a:pt x="6604" y="0"/>
                  <a:pt x="6331" y="74"/>
                  <a:pt x="6082" y="231"/>
                </a:cubicBezTo>
                <a:cubicBezTo>
                  <a:pt x="5948" y="171"/>
                  <a:pt x="5814" y="152"/>
                  <a:pt x="5638" y="152"/>
                </a:cubicBezTo>
                <a:cubicBezTo>
                  <a:pt x="5199" y="152"/>
                  <a:pt x="4792" y="402"/>
                  <a:pt x="4598" y="767"/>
                </a:cubicBezTo>
                <a:cubicBezTo>
                  <a:pt x="4464" y="693"/>
                  <a:pt x="4293" y="652"/>
                  <a:pt x="4118" y="652"/>
                </a:cubicBezTo>
                <a:lnTo>
                  <a:pt x="4099" y="652"/>
                </a:lnTo>
                <a:cubicBezTo>
                  <a:pt x="3905" y="347"/>
                  <a:pt x="3559" y="116"/>
                  <a:pt x="3157" y="116"/>
                </a:cubicBezTo>
                <a:cubicBezTo>
                  <a:pt x="2579" y="116"/>
                  <a:pt x="2099" y="554"/>
                  <a:pt x="2039" y="1114"/>
                </a:cubicBezTo>
                <a:cubicBezTo>
                  <a:pt x="1710" y="1017"/>
                  <a:pt x="1327" y="980"/>
                  <a:pt x="999" y="980"/>
                </a:cubicBezTo>
                <a:cubicBezTo>
                  <a:pt x="287" y="980"/>
                  <a:pt x="38" y="1192"/>
                  <a:pt x="1" y="1557"/>
                </a:cubicBezTo>
                <a:lnTo>
                  <a:pt x="9376" y="1557"/>
                </a:lnTo>
                <a:cubicBezTo>
                  <a:pt x="9376" y="1229"/>
                  <a:pt x="9029" y="980"/>
                  <a:pt x="8586" y="980"/>
                </a:cubicBezTo>
                <a:cubicBezTo>
                  <a:pt x="8507" y="980"/>
                  <a:pt x="8433" y="980"/>
                  <a:pt x="8373" y="998"/>
                </a:cubicBezTo>
                <a:cubicBezTo>
                  <a:pt x="8142" y="402"/>
                  <a:pt x="7583" y="0"/>
                  <a:pt x="6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flipH="1">
            <a:off x="9" y="4534526"/>
            <a:ext cx="9143966" cy="609169"/>
          </a:xfrm>
          <a:custGeom>
            <a:avLst/>
            <a:gdLst/>
            <a:ahLst/>
            <a:cxnLst/>
            <a:rect l="l" t="t" r="r" b="b"/>
            <a:pathLst>
              <a:path w="55638" h="9704" extrusionOk="0">
                <a:moveTo>
                  <a:pt x="47791" y="0"/>
                </a:moveTo>
                <a:cubicBezTo>
                  <a:pt x="42137" y="0"/>
                  <a:pt x="36555" y="1243"/>
                  <a:pt x="31014" y="2426"/>
                </a:cubicBezTo>
                <a:cubicBezTo>
                  <a:pt x="25825" y="3542"/>
                  <a:pt x="20552" y="4639"/>
                  <a:pt x="15243" y="4639"/>
                </a:cubicBezTo>
                <a:cubicBezTo>
                  <a:pt x="14860" y="4639"/>
                  <a:pt x="14477" y="4633"/>
                  <a:pt x="14094" y="4621"/>
                </a:cubicBezTo>
                <a:cubicBezTo>
                  <a:pt x="9126" y="4487"/>
                  <a:pt x="4062" y="3235"/>
                  <a:pt x="1" y="407"/>
                </a:cubicBezTo>
                <a:lnTo>
                  <a:pt x="1" y="9704"/>
                </a:lnTo>
                <a:lnTo>
                  <a:pt x="55637" y="9704"/>
                </a:lnTo>
                <a:lnTo>
                  <a:pt x="55637" y="1678"/>
                </a:lnTo>
                <a:cubicBezTo>
                  <a:pt x="53368" y="310"/>
                  <a:pt x="50596" y="0"/>
                  <a:pt x="47916" y="0"/>
                </a:cubicBezTo>
                <a:cubicBezTo>
                  <a:pt x="47875" y="0"/>
                  <a:pt x="47833" y="0"/>
                  <a:pt x="477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356" name="Google Shape;356;p17"/>
          <p:cNvSpPr txBox="1">
            <a:spLocks noGrp="1"/>
          </p:cNvSpPr>
          <p:nvPr>
            <p:ph type="subTitle" idx="1"/>
          </p:nvPr>
        </p:nvSpPr>
        <p:spPr>
          <a:xfrm>
            <a:off x="954675" y="2343372"/>
            <a:ext cx="21774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7" name="Google Shape;357;p17"/>
          <p:cNvSpPr txBox="1">
            <a:spLocks noGrp="1"/>
          </p:cNvSpPr>
          <p:nvPr>
            <p:ph type="title" idx="2"/>
          </p:nvPr>
        </p:nvSpPr>
        <p:spPr>
          <a:xfrm>
            <a:off x="954675" y="1969875"/>
            <a:ext cx="21774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358" name="Google Shape;358;p17"/>
          <p:cNvSpPr txBox="1">
            <a:spLocks noGrp="1"/>
          </p:cNvSpPr>
          <p:nvPr>
            <p:ph type="subTitle" idx="3"/>
          </p:nvPr>
        </p:nvSpPr>
        <p:spPr>
          <a:xfrm>
            <a:off x="3483386" y="2343372"/>
            <a:ext cx="21774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9" name="Google Shape;359;p17"/>
          <p:cNvSpPr txBox="1">
            <a:spLocks noGrp="1"/>
          </p:cNvSpPr>
          <p:nvPr>
            <p:ph type="title" idx="4"/>
          </p:nvPr>
        </p:nvSpPr>
        <p:spPr>
          <a:xfrm>
            <a:off x="3483386" y="1969875"/>
            <a:ext cx="21774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360" name="Google Shape;360;p17"/>
          <p:cNvSpPr txBox="1">
            <a:spLocks noGrp="1"/>
          </p:cNvSpPr>
          <p:nvPr>
            <p:ph type="subTitle" idx="5"/>
          </p:nvPr>
        </p:nvSpPr>
        <p:spPr>
          <a:xfrm>
            <a:off x="6012097" y="2343372"/>
            <a:ext cx="21774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1" name="Google Shape;361;p17"/>
          <p:cNvSpPr txBox="1">
            <a:spLocks noGrp="1"/>
          </p:cNvSpPr>
          <p:nvPr>
            <p:ph type="title" idx="6"/>
          </p:nvPr>
        </p:nvSpPr>
        <p:spPr>
          <a:xfrm>
            <a:off x="6012097" y="1969875"/>
            <a:ext cx="21774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362" name="Google Shape;362;p17"/>
          <p:cNvSpPr txBox="1">
            <a:spLocks noGrp="1"/>
          </p:cNvSpPr>
          <p:nvPr>
            <p:ph type="subTitle" idx="7"/>
          </p:nvPr>
        </p:nvSpPr>
        <p:spPr>
          <a:xfrm>
            <a:off x="954675" y="3890150"/>
            <a:ext cx="21774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3" name="Google Shape;363;p17"/>
          <p:cNvSpPr txBox="1">
            <a:spLocks noGrp="1"/>
          </p:cNvSpPr>
          <p:nvPr>
            <p:ph type="title" idx="8"/>
          </p:nvPr>
        </p:nvSpPr>
        <p:spPr>
          <a:xfrm>
            <a:off x="954675" y="3531188"/>
            <a:ext cx="21774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364" name="Google Shape;364;p17"/>
          <p:cNvSpPr txBox="1">
            <a:spLocks noGrp="1"/>
          </p:cNvSpPr>
          <p:nvPr>
            <p:ph type="subTitle" idx="9"/>
          </p:nvPr>
        </p:nvSpPr>
        <p:spPr>
          <a:xfrm>
            <a:off x="3483386" y="3890150"/>
            <a:ext cx="21774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5" name="Google Shape;365;p17"/>
          <p:cNvSpPr txBox="1">
            <a:spLocks noGrp="1"/>
          </p:cNvSpPr>
          <p:nvPr>
            <p:ph type="title" idx="13"/>
          </p:nvPr>
        </p:nvSpPr>
        <p:spPr>
          <a:xfrm>
            <a:off x="3483386" y="3531188"/>
            <a:ext cx="21774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366" name="Google Shape;366;p17"/>
          <p:cNvSpPr txBox="1">
            <a:spLocks noGrp="1"/>
          </p:cNvSpPr>
          <p:nvPr>
            <p:ph type="subTitle" idx="14"/>
          </p:nvPr>
        </p:nvSpPr>
        <p:spPr>
          <a:xfrm>
            <a:off x="6012097" y="3890150"/>
            <a:ext cx="21774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7" name="Google Shape;367;p17"/>
          <p:cNvSpPr txBox="1">
            <a:spLocks noGrp="1"/>
          </p:cNvSpPr>
          <p:nvPr>
            <p:ph type="title" idx="15"/>
          </p:nvPr>
        </p:nvSpPr>
        <p:spPr>
          <a:xfrm>
            <a:off x="6012097" y="3531188"/>
            <a:ext cx="21774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621"/>
        <p:cNvGrpSpPr/>
        <p:nvPr/>
      </p:nvGrpSpPr>
      <p:grpSpPr>
        <a:xfrm>
          <a:off x="0" y="0"/>
          <a:ext cx="0" cy="0"/>
          <a:chOff x="0" y="0"/>
          <a:chExt cx="0" cy="0"/>
        </a:xfrm>
      </p:grpSpPr>
      <p:sp>
        <p:nvSpPr>
          <p:cNvPr id="622" name="Google Shape;622;p38"/>
          <p:cNvSpPr/>
          <p:nvPr/>
        </p:nvSpPr>
        <p:spPr>
          <a:xfrm>
            <a:off x="0" y="2906878"/>
            <a:ext cx="9143994" cy="2240486"/>
          </a:xfrm>
          <a:custGeom>
            <a:avLst/>
            <a:gdLst/>
            <a:ahLst/>
            <a:cxnLst/>
            <a:rect l="l" t="t" r="r" b="b"/>
            <a:pathLst>
              <a:path w="54177" h="13534" extrusionOk="0">
                <a:moveTo>
                  <a:pt x="54177" y="0"/>
                </a:moveTo>
                <a:cubicBezTo>
                  <a:pt x="50268" y="735"/>
                  <a:pt x="46729" y="2967"/>
                  <a:pt x="42954" y="4353"/>
                </a:cubicBezTo>
                <a:cubicBezTo>
                  <a:pt x="38370" y="6025"/>
                  <a:pt x="33421" y="6413"/>
                  <a:pt x="28533" y="6797"/>
                </a:cubicBezTo>
                <a:cubicBezTo>
                  <a:pt x="27244" y="6892"/>
                  <a:pt x="25938" y="6992"/>
                  <a:pt x="24641" y="6992"/>
                </a:cubicBezTo>
                <a:cubicBezTo>
                  <a:pt x="23049" y="6992"/>
                  <a:pt x="21473" y="6842"/>
                  <a:pt x="19966" y="6353"/>
                </a:cubicBezTo>
                <a:cubicBezTo>
                  <a:pt x="16482" y="5258"/>
                  <a:pt x="13728" y="2523"/>
                  <a:pt x="10319" y="1197"/>
                </a:cubicBezTo>
                <a:cubicBezTo>
                  <a:pt x="8840" y="596"/>
                  <a:pt x="7223" y="310"/>
                  <a:pt x="5624" y="310"/>
                </a:cubicBezTo>
                <a:cubicBezTo>
                  <a:pt x="3947" y="310"/>
                  <a:pt x="1655" y="559"/>
                  <a:pt x="1" y="1446"/>
                </a:cubicBezTo>
                <a:lnTo>
                  <a:pt x="1" y="13534"/>
                </a:lnTo>
                <a:lnTo>
                  <a:pt x="54177" y="13534"/>
                </a:lnTo>
                <a:lnTo>
                  <a:pt x="54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txBox="1">
            <a:spLocks noGrp="1"/>
          </p:cNvSpPr>
          <p:nvPr>
            <p:ph type="subTitle" idx="1"/>
          </p:nvPr>
        </p:nvSpPr>
        <p:spPr>
          <a:xfrm>
            <a:off x="4572000" y="1722575"/>
            <a:ext cx="3852000" cy="107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4" name="Google Shape;624;p38"/>
          <p:cNvSpPr txBox="1">
            <a:spLocks noGrp="1"/>
          </p:cNvSpPr>
          <p:nvPr>
            <p:ph type="ctrTitle"/>
          </p:nvPr>
        </p:nvSpPr>
        <p:spPr>
          <a:xfrm flipH="1">
            <a:off x="4578350" y="830399"/>
            <a:ext cx="3852000" cy="83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25" name="Google Shape;625;p38"/>
          <p:cNvSpPr txBox="1"/>
          <p:nvPr/>
        </p:nvSpPr>
        <p:spPr>
          <a:xfrm>
            <a:off x="4884550" y="3564292"/>
            <a:ext cx="3226800" cy="7287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 sz="1100">
                <a:solidFill>
                  <a:schemeClr val="dk1"/>
                </a:solidFill>
                <a:latin typeface="Lato"/>
                <a:ea typeface="Lato"/>
                <a:cs typeface="Lato"/>
                <a:sym typeface="Lato"/>
              </a:rPr>
              <a:t>CREDITS: This presentation template was created by </a:t>
            </a:r>
            <a:r>
              <a:rPr lang="en" sz="1100" b="1">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100" b="1">
                <a:solidFill>
                  <a:schemeClr val="dk1"/>
                </a:solidFill>
                <a:latin typeface="Lato"/>
                <a:ea typeface="Lato"/>
                <a:cs typeface="Lato"/>
                <a:sym typeface="Lato"/>
              </a:rPr>
              <a:t>,</a:t>
            </a:r>
            <a:r>
              <a:rPr lang="en" sz="1100">
                <a:solidFill>
                  <a:schemeClr val="dk1"/>
                </a:solidFill>
                <a:latin typeface="Lato"/>
                <a:ea typeface="Lato"/>
                <a:cs typeface="Lato"/>
                <a:sym typeface="Lato"/>
              </a:rPr>
              <a:t> and includes icons by </a:t>
            </a:r>
            <a:r>
              <a:rPr lang="en" sz="11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100">
                <a:solidFill>
                  <a:schemeClr val="dk1"/>
                </a:solidFill>
                <a:latin typeface="Lato"/>
                <a:ea typeface="Lato"/>
                <a:cs typeface="Lato"/>
                <a:sym typeface="Lato"/>
              </a:rPr>
              <a:t>, and infographics &amp; images by </a:t>
            </a:r>
            <a:r>
              <a:rPr lang="en" sz="11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100">
                <a:solidFill>
                  <a:schemeClr val="dk1"/>
                </a:solidFill>
                <a:latin typeface="Lato"/>
                <a:ea typeface="Lato"/>
                <a:cs typeface="Lato"/>
                <a:sym typeface="Lato"/>
              </a:rPr>
              <a:t> </a:t>
            </a:r>
            <a:endParaRPr sz="1100">
              <a:solidFill>
                <a:schemeClr val="dk1"/>
              </a:solidFill>
              <a:latin typeface="Lato"/>
              <a:ea typeface="Lato"/>
              <a:cs typeface="Lato"/>
              <a:sym typeface="Lato"/>
            </a:endParaRPr>
          </a:p>
        </p:txBody>
      </p:sp>
      <p:sp>
        <p:nvSpPr>
          <p:cNvPr id="626" name="Google Shape;626;p38"/>
          <p:cNvSpPr/>
          <p:nvPr/>
        </p:nvSpPr>
        <p:spPr>
          <a:xfrm>
            <a:off x="6639000" y="213978"/>
            <a:ext cx="3167000" cy="498600"/>
          </a:xfrm>
          <a:custGeom>
            <a:avLst/>
            <a:gdLst/>
            <a:ahLst/>
            <a:cxnLst/>
            <a:rect l="l" t="t" r="r" b="b"/>
            <a:pathLst>
              <a:path w="20313" h="3198" extrusionOk="0">
                <a:moveTo>
                  <a:pt x="14325" y="0"/>
                </a:moveTo>
                <a:cubicBezTo>
                  <a:pt x="13054" y="0"/>
                  <a:pt x="11959" y="656"/>
                  <a:pt x="11552" y="1580"/>
                </a:cubicBezTo>
                <a:cubicBezTo>
                  <a:pt x="11363" y="1539"/>
                  <a:pt x="11150" y="1502"/>
                  <a:pt x="10956" y="1502"/>
                </a:cubicBezTo>
                <a:cubicBezTo>
                  <a:pt x="10725" y="1502"/>
                  <a:pt x="10513" y="1539"/>
                  <a:pt x="10323" y="1599"/>
                </a:cubicBezTo>
                <a:cubicBezTo>
                  <a:pt x="9843" y="906"/>
                  <a:pt x="8955" y="425"/>
                  <a:pt x="7953" y="425"/>
                </a:cubicBezTo>
                <a:cubicBezTo>
                  <a:pt x="6858" y="425"/>
                  <a:pt x="5915" y="980"/>
                  <a:pt x="5453" y="1770"/>
                </a:cubicBezTo>
                <a:cubicBezTo>
                  <a:pt x="4931" y="1964"/>
                  <a:pt x="4529" y="2366"/>
                  <a:pt x="4372" y="2906"/>
                </a:cubicBezTo>
                <a:cubicBezTo>
                  <a:pt x="3739" y="2620"/>
                  <a:pt x="2870" y="2426"/>
                  <a:pt x="1891" y="2426"/>
                </a:cubicBezTo>
                <a:cubicBezTo>
                  <a:pt x="791" y="2426"/>
                  <a:pt x="1" y="2638"/>
                  <a:pt x="426" y="3198"/>
                </a:cubicBezTo>
                <a:lnTo>
                  <a:pt x="20313" y="3198"/>
                </a:lnTo>
                <a:cubicBezTo>
                  <a:pt x="20257" y="2481"/>
                  <a:pt x="19814" y="1927"/>
                  <a:pt x="18525" y="1927"/>
                </a:cubicBezTo>
                <a:cubicBezTo>
                  <a:pt x="18118" y="1927"/>
                  <a:pt x="17674" y="1982"/>
                  <a:pt x="17254" y="2079"/>
                </a:cubicBezTo>
                <a:cubicBezTo>
                  <a:pt x="17041" y="906"/>
                  <a:pt x="15808" y="0"/>
                  <a:pt x="14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420876" y="874051"/>
            <a:ext cx="3014093" cy="504577"/>
          </a:xfrm>
          <a:custGeom>
            <a:avLst/>
            <a:gdLst/>
            <a:ahLst/>
            <a:cxnLst/>
            <a:rect l="l" t="t" r="r" b="b"/>
            <a:pathLst>
              <a:path w="22448" h="3758" extrusionOk="0">
                <a:moveTo>
                  <a:pt x="5911" y="1"/>
                </a:moveTo>
                <a:cubicBezTo>
                  <a:pt x="4312" y="1"/>
                  <a:pt x="2944" y="1004"/>
                  <a:pt x="2404" y="2408"/>
                </a:cubicBezTo>
                <a:cubicBezTo>
                  <a:pt x="2251" y="2371"/>
                  <a:pt x="2099" y="2371"/>
                  <a:pt x="1923" y="2371"/>
                </a:cubicBezTo>
                <a:cubicBezTo>
                  <a:pt x="865" y="2371"/>
                  <a:pt x="1" y="2986"/>
                  <a:pt x="1" y="3758"/>
                </a:cubicBezTo>
                <a:lnTo>
                  <a:pt x="22448" y="3758"/>
                </a:lnTo>
                <a:cubicBezTo>
                  <a:pt x="22369" y="2870"/>
                  <a:pt x="21773" y="2371"/>
                  <a:pt x="20059" y="2371"/>
                </a:cubicBezTo>
                <a:cubicBezTo>
                  <a:pt x="19250" y="2371"/>
                  <a:pt x="18368" y="2464"/>
                  <a:pt x="17596" y="2676"/>
                </a:cubicBezTo>
                <a:cubicBezTo>
                  <a:pt x="17420" y="1350"/>
                  <a:pt x="16288" y="311"/>
                  <a:pt x="14921" y="311"/>
                </a:cubicBezTo>
                <a:cubicBezTo>
                  <a:pt x="13955" y="311"/>
                  <a:pt x="13091" y="828"/>
                  <a:pt x="12629" y="1600"/>
                </a:cubicBezTo>
                <a:lnTo>
                  <a:pt x="12592" y="1600"/>
                </a:lnTo>
                <a:cubicBezTo>
                  <a:pt x="12167" y="1600"/>
                  <a:pt x="11783" y="1678"/>
                  <a:pt x="11437" y="1849"/>
                </a:cubicBezTo>
                <a:cubicBezTo>
                  <a:pt x="10975" y="962"/>
                  <a:pt x="10028" y="366"/>
                  <a:pt x="8932" y="366"/>
                </a:cubicBezTo>
                <a:cubicBezTo>
                  <a:pt x="8567" y="366"/>
                  <a:pt x="8202" y="445"/>
                  <a:pt x="7874" y="560"/>
                </a:cubicBezTo>
                <a:cubicBezTo>
                  <a:pt x="7315" y="214"/>
                  <a:pt x="6622" y="1"/>
                  <a:pt x="5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7962924" y="2571750"/>
            <a:ext cx="1461968" cy="242908"/>
          </a:xfrm>
          <a:custGeom>
            <a:avLst/>
            <a:gdLst/>
            <a:ahLst/>
            <a:cxnLst/>
            <a:rect l="l" t="t" r="r" b="b"/>
            <a:pathLst>
              <a:path w="9377" h="1558" extrusionOk="0">
                <a:moveTo>
                  <a:pt x="6909" y="0"/>
                </a:moveTo>
                <a:cubicBezTo>
                  <a:pt x="6604" y="0"/>
                  <a:pt x="6331" y="74"/>
                  <a:pt x="6082" y="231"/>
                </a:cubicBezTo>
                <a:cubicBezTo>
                  <a:pt x="5948" y="171"/>
                  <a:pt x="5814" y="152"/>
                  <a:pt x="5638" y="152"/>
                </a:cubicBezTo>
                <a:cubicBezTo>
                  <a:pt x="5199" y="152"/>
                  <a:pt x="4792" y="402"/>
                  <a:pt x="4598" y="767"/>
                </a:cubicBezTo>
                <a:cubicBezTo>
                  <a:pt x="4464" y="693"/>
                  <a:pt x="4293" y="652"/>
                  <a:pt x="4118" y="652"/>
                </a:cubicBezTo>
                <a:lnTo>
                  <a:pt x="4099" y="652"/>
                </a:lnTo>
                <a:cubicBezTo>
                  <a:pt x="3905" y="347"/>
                  <a:pt x="3559" y="116"/>
                  <a:pt x="3157" y="116"/>
                </a:cubicBezTo>
                <a:cubicBezTo>
                  <a:pt x="2579" y="116"/>
                  <a:pt x="2099" y="554"/>
                  <a:pt x="2039" y="1114"/>
                </a:cubicBezTo>
                <a:cubicBezTo>
                  <a:pt x="1710" y="1017"/>
                  <a:pt x="1327" y="980"/>
                  <a:pt x="999" y="980"/>
                </a:cubicBezTo>
                <a:cubicBezTo>
                  <a:pt x="287" y="980"/>
                  <a:pt x="38" y="1192"/>
                  <a:pt x="1" y="1557"/>
                </a:cubicBezTo>
                <a:lnTo>
                  <a:pt x="9376" y="1557"/>
                </a:lnTo>
                <a:cubicBezTo>
                  <a:pt x="9376" y="1229"/>
                  <a:pt x="9029" y="980"/>
                  <a:pt x="8586" y="980"/>
                </a:cubicBezTo>
                <a:cubicBezTo>
                  <a:pt x="8507" y="980"/>
                  <a:pt x="8433" y="980"/>
                  <a:pt x="8373" y="998"/>
                </a:cubicBezTo>
                <a:cubicBezTo>
                  <a:pt x="8142" y="402"/>
                  <a:pt x="7583" y="0"/>
                  <a:pt x="6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flipH="1">
            <a:off x="6" y="4311827"/>
            <a:ext cx="9143994" cy="835488"/>
          </a:xfrm>
          <a:custGeom>
            <a:avLst/>
            <a:gdLst/>
            <a:ahLst/>
            <a:cxnLst/>
            <a:rect l="l" t="t" r="r" b="b"/>
            <a:pathLst>
              <a:path w="54177" h="13534" extrusionOk="0">
                <a:moveTo>
                  <a:pt x="54177" y="0"/>
                </a:moveTo>
                <a:cubicBezTo>
                  <a:pt x="50268" y="735"/>
                  <a:pt x="46729" y="2967"/>
                  <a:pt x="42954" y="4353"/>
                </a:cubicBezTo>
                <a:cubicBezTo>
                  <a:pt x="38370" y="6025"/>
                  <a:pt x="33421" y="6413"/>
                  <a:pt x="28533" y="6797"/>
                </a:cubicBezTo>
                <a:cubicBezTo>
                  <a:pt x="27244" y="6892"/>
                  <a:pt x="25938" y="6992"/>
                  <a:pt x="24641" y="6992"/>
                </a:cubicBezTo>
                <a:cubicBezTo>
                  <a:pt x="23049" y="6992"/>
                  <a:pt x="21473" y="6842"/>
                  <a:pt x="19966" y="6353"/>
                </a:cubicBezTo>
                <a:cubicBezTo>
                  <a:pt x="16482" y="5258"/>
                  <a:pt x="13728" y="2523"/>
                  <a:pt x="10319" y="1197"/>
                </a:cubicBezTo>
                <a:cubicBezTo>
                  <a:pt x="8840" y="596"/>
                  <a:pt x="7223" y="310"/>
                  <a:pt x="5624" y="310"/>
                </a:cubicBezTo>
                <a:cubicBezTo>
                  <a:pt x="3947" y="310"/>
                  <a:pt x="1655" y="559"/>
                  <a:pt x="1" y="1446"/>
                </a:cubicBezTo>
                <a:lnTo>
                  <a:pt x="1" y="13534"/>
                </a:lnTo>
                <a:lnTo>
                  <a:pt x="54177" y="13534"/>
                </a:lnTo>
                <a:lnTo>
                  <a:pt x="541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flipH="1">
            <a:off x="0" y="4522821"/>
            <a:ext cx="9143966" cy="620706"/>
          </a:xfrm>
          <a:custGeom>
            <a:avLst/>
            <a:gdLst/>
            <a:ahLst/>
            <a:cxnLst/>
            <a:rect l="l" t="t" r="r" b="b"/>
            <a:pathLst>
              <a:path w="55638" h="13062" extrusionOk="0">
                <a:moveTo>
                  <a:pt x="18328" y="0"/>
                </a:moveTo>
                <a:cubicBezTo>
                  <a:pt x="9728" y="0"/>
                  <a:pt x="1" y="1838"/>
                  <a:pt x="1" y="1838"/>
                </a:cubicBezTo>
                <a:lnTo>
                  <a:pt x="1" y="13062"/>
                </a:lnTo>
                <a:lnTo>
                  <a:pt x="55637" y="13062"/>
                </a:lnTo>
                <a:lnTo>
                  <a:pt x="55637" y="1838"/>
                </a:lnTo>
                <a:cubicBezTo>
                  <a:pt x="55637" y="1838"/>
                  <a:pt x="54001" y="1880"/>
                  <a:pt x="51326" y="1880"/>
                </a:cubicBezTo>
                <a:lnTo>
                  <a:pt x="51308" y="1880"/>
                </a:lnTo>
                <a:cubicBezTo>
                  <a:pt x="45241" y="1880"/>
                  <a:pt x="33846" y="1667"/>
                  <a:pt x="23815" y="318"/>
                </a:cubicBezTo>
                <a:cubicBezTo>
                  <a:pt x="22124" y="92"/>
                  <a:pt x="20254" y="0"/>
                  <a:pt x="18328" y="0"/>
                </a:cubicBezTo>
                <a:close/>
              </a:path>
            </a:pathLst>
          </a:custGeom>
          <a:gradFill>
            <a:gsLst>
              <a:gs pos="0">
                <a:srgbClr val="47CC23"/>
              </a:gs>
              <a:gs pos="100000">
                <a:srgbClr val="23581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38"/>
          <p:cNvGrpSpPr/>
          <p:nvPr/>
        </p:nvGrpSpPr>
        <p:grpSpPr>
          <a:xfrm>
            <a:off x="0" y="3191055"/>
            <a:ext cx="4437603" cy="1952507"/>
            <a:chOff x="0" y="4526555"/>
            <a:chExt cx="1402175" cy="616945"/>
          </a:xfrm>
        </p:grpSpPr>
        <p:grpSp>
          <p:nvGrpSpPr>
            <p:cNvPr id="632" name="Google Shape;632;p38"/>
            <p:cNvGrpSpPr/>
            <p:nvPr/>
          </p:nvGrpSpPr>
          <p:grpSpPr>
            <a:xfrm flipH="1">
              <a:off x="392950" y="4723427"/>
              <a:ext cx="1009225" cy="420073"/>
              <a:chOff x="8749425" y="2113677"/>
              <a:chExt cx="1009225" cy="420073"/>
            </a:xfrm>
          </p:grpSpPr>
          <p:sp>
            <p:nvSpPr>
              <p:cNvPr id="633" name="Google Shape;633;p38"/>
              <p:cNvSpPr/>
              <p:nvPr/>
            </p:nvSpPr>
            <p:spPr>
              <a:xfrm>
                <a:off x="8749425" y="2441650"/>
                <a:ext cx="150300" cy="9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8799556" y="2113677"/>
                <a:ext cx="959094" cy="418294"/>
              </a:xfrm>
              <a:custGeom>
                <a:avLst/>
                <a:gdLst/>
                <a:ahLst/>
                <a:cxnLst/>
                <a:rect l="l" t="t" r="r" b="b"/>
                <a:pathLst>
                  <a:path w="20003" h="8724" extrusionOk="0">
                    <a:moveTo>
                      <a:pt x="19388" y="0"/>
                    </a:moveTo>
                    <a:cubicBezTo>
                      <a:pt x="18963" y="0"/>
                      <a:pt x="18908" y="1174"/>
                      <a:pt x="18908" y="1174"/>
                    </a:cubicBezTo>
                    <a:cubicBezTo>
                      <a:pt x="18908" y="1174"/>
                      <a:pt x="18769" y="790"/>
                      <a:pt x="18252" y="693"/>
                    </a:cubicBezTo>
                    <a:cubicBezTo>
                      <a:pt x="18218" y="689"/>
                      <a:pt x="18185" y="686"/>
                      <a:pt x="18154" y="686"/>
                    </a:cubicBezTo>
                    <a:cubicBezTo>
                      <a:pt x="17683" y="686"/>
                      <a:pt x="17480" y="1174"/>
                      <a:pt x="17480" y="1174"/>
                    </a:cubicBezTo>
                    <a:cubicBezTo>
                      <a:pt x="17480" y="1174"/>
                      <a:pt x="17425" y="656"/>
                      <a:pt x="17000" y="619"/>
                    </a:cubicBezTo>
                    <a:cubicBezTo>
                      <a:pt x="16989" y="618"/>
                      <a:pt x="16978" y="618"/>
                      <a:pt x="16968" y="618"/>
                    </a:cubicBezTo>
                    <a:cubicBezTo>
                      <a:pt x="16564" y="618"/>
                      <a:pt x="16367" y="1386"/>
                      <a:pt x="16367" y="1386"/>
                    </a:cubicBezTo>
                    <a:cubicBezTo>
                      <a:pt x="16367" y="1386"/>
                      <a:pt x="15966" y="909"/>
                      <a:pt x="15605" y="909"/>
                    </a:cubicBezTo>
                    <a:cubicBezTo>
                      <a:pt x="15568" y="909"/>
                      <a:pt x="15533" y="914"/>
                      <a:pt x="15498" y="924"/>
                    </a:cubicBezTo>
                    <a:cubicBezTo>
                      <a:pt x="15114" y="1021"/>
                      <a:pt x="15285" y="1890"/>
                      <a:pt x="15285" y="1890"/>
                    </a:cubicBezTo>
                    <a:cubicBezTo>
                      <a:pt x="15285" y="1890"/>
                      <a:pt x="14980" y="1137"/>
                      <a:pt x="14343" y="924"/>
                    </a:cubicBezTo>
                    <a:cubicBezTo>
                      <a:pt x="14311" y="915"/>
                      <a:pt x="14279" y="911"/>
                      <a:pt x="14246" y="911"/>
                    </a:cubicBezTo>
                    <a:cubicBezTo>
                      <a:pt x="13588" y="911"/>
                      <a:pt x="12629" y="2620"/>
                      <a:pt x="12629" y="2620"/>
                    </a:cubicBezTo>
                    <a:cubicBezTo>
                      <a:pt x="12629" y="2620"/>
                      <a:pt x="12222" y="1477"/>
                      <a:pt x="11322" y="1477"/>
                    </a:cubicBezTo>
                    <a:cubicBezTo>
                      <a:pt x="11224" y="1477"/>
                      <a:pt x="11121" y="1490"/>
                      <a:pt x="11011" y="1520"/>
                    </a:cubicBezTo>
                    <a:cubicBezTo>
                      <a:pt x="9875" y="1848"/>
                      <a:pt x="9990" y="3928"/>
                      <a:pt x="9990" y="3928"/>
                    </a:cubicBezTo>
                    <a:cubicBezTo>
                      <a:pt x="9990" y="3928"/>
                      <a:pt x="9788" y="3294"/>
                      <a:pt x="9007" y="3294"/>
                    </a:cubicBezTo>
                    <a:cubicBezTo>
                      <a:pt x="8996" y="3294"/>
                      <a:pt x="8985" y="3294"/>
                      <a:pt x="8974" y="3295"/>
                    </a:cubicBezTo>
                    <a:cubicBezTo>
                      <a:pt x="8142" y="3313"/>
                      <a:pt x="7934" y="5046"/>
                      <a:pt x="7934" y="5046"/>
                    </a:cubicBezTo>
                    <a:cubicBezTo>
                      <a:pt x="7934" y="5046"/>
                      <a:pt x="7333" y="3897"/>
                      <a:pt x="6453" y="3897"/>
                    </a:cubicBezTo>
                    <a:cubicBezTo>
                      <a:pt x="6401" y="3897"/>
                      <a:pt x="6348" y="3901"/>
                      <a:pt x="6294" y="3909"/>
                    </a:cubicBezTo>
                    <a:cubicBezTo>
                      <a:pt x="5351" y="4043"/>
                      <a:pt x="5083" y="5757"/>
                      <a:pt x="5083" y="5757"/>
                    </a:cubicBezTo>
                    <a:cubicBezTo>
                      <a:pt x="5083" y="5757"/>
                      <a:pt x="4773" y="5137"/>
                      <a:pt x="4364" y="5137"/>
                    </a:cubicBezTo>
                    <a:cubicBezTo>
                      <a:pt x="4340" y="5137"/>
                      <a:pt x="4317" y="5139"/>
                      <a:pt x="4293" y="5143"/>
                    </a:cubicBezTo>
                    <a:cubicBezTo>
                      <a:pt x="3891" y="5198"/>
                      <a:pt x="3891" y="5873"/>
                      <a:pt x="3891" y="5873"/>
                    </a:cubicBezTo>
                    <a:cubicBezTo>
                      <a:pt x="3891" y="5873"/>
                      <a:pt x="3224" y="4659"/>
                      <a:pt x="2403" y="4659"/>
                    </a:cubicBezTo>
                    <a:cubicBezTo>
                      <a:pt x="2341" y="4659"/>
                      <a:pt x="2277" y="4666"/>
                      <a:pt x="2214" y="4681"/>
                    </a:cubicBezTo>
                    <a:cubicBezTo>
                      <a:pt x="1308" y="4893"/>
                      <a:pt x="1387" y="6280"/>
                      <a:pt x="1387" y="6280"/>
                    </a:cubicBezTo>
                    <a:lnTo>
                      <a:pt x="1" y="6949"/>
                    </a:lnTo>
                    <a:lnTo>
                      <a:pt x="828" y="8724"/>
                    </a:lnTo>
                    <a:lnTo>
                      <a:pt x="20003" y="8724"/>
                    </a:lnTo>
                    <a:lnTo>
                      <a:pt x="20003" y="541"/>
                    </a:lnTo>
                    <a:cubicBezTo>
                      <a:pt x="20003" y="541"/>
                      <a:pt x="19832" y="0"/>
                      <a:pt x="19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9518680" y="2347231"/>
                <a:ext cx="191023" cy="128212"/>
              </a:xfrm>
              <a:custGeom>
                <a:avLst/>
                <a:gdLst/>
                <a:ahLst/>
                <a:cxnLst/>
                <a:rect l="l" t="t" r="r" b="b"/>
                <a:pathLst>
                  <a:path w="3984" h="2674" extrusionOk="0">
                    <a:moveTo>
                      <a:pt x="1531" y="0"/>
                    </a:moveTo>
                    <a:cubicBezTo>
                      <a:pt x="1015" y="0"/>
                      <a:pt x="522" y="309"/>
                      <a:pt x="306" y="808"/>
                    </a:cubicBezTo>
                    <a:cubicBezTo>
                      <a:pt x="1" y="1501"/>
                      <a:pt x="329" y="2291"/>
                      <a:pt x="999" y="2582"/>
                    </a:cubicBezTo>
                    <a:cubicBezTo>
                      <a:pt x="1158" y="2648"/>
                      <a:pt x="1402" y="2673"/>
                      <a:pt x="1682" y="2673"/>
                    </a:cubicBezTo>
                    <a:cubicBezTo>
                      <a:pt x="2624" y="2673"/>
                      <a:pt x="3984" y="2388"/>
                      <a:pt x="3984" y="2388"/>
                    </a:cubicBezTo>
                    <a:cubicBezTo>
                      <a:pt x="3984" y="2388"/>
                      <a:pt x="2755" y="406"/>
                      <a:pt x="2062" y="115"/>
                    </a:cubicBezTo>
                    <a:cubicBezTo>
                      <a:pt x="1889" y="37"/>
                      <a:pt x="1709" y="0"/>
                      <a:pt x="1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9272995" y="2357252"/>
                <a:ext cx="158898" cy="158131"/>
              </a:xfrm>
              <a:custGeom>
                <a:avLst/>
                <a:gdLst/>
                <a:ahLst/>
                <a:cxnLst/>
                <a:rect l="l" t="t" r="r" b="b"/>
                <a:pathLst>
                  <a:path w="3314" h="3298" extrusionOk="0">
                    <a:moveTo>
                      <a:pt x="1843" y="0"/>
                    </a:moveTo>
                    <a:cubicBezTo>
                      <a:pt x="1483" y="0"/>
                      <a:pt x="1121" y="145"/>
                      <a:pt x="851" y="428"/>
                    </a:cubicBezTo>
                    <a:cubicBezTo>
                      <a:pt x="347" y="968"/>
                      <a:pt x="1" y="3297"/>
                      <a:pt x="1" y="3297"/>
                    </a:cubicBezTo>
                    <a:cubicBezTo>
                      <a:pt x="1" y="3297"/>
                      <a:pt x="2311" y="2794"/>
                      <a:pt x="2815" y="2258"/>
                    </a:cubicBezTo>
                    <a:cubicBezTo>
                      <a:pt x="3314" y="1717"/>
                      <a:pt x="3295" y="871"/>
                      <a:pt x="2755" y="368"/>
                    </a:cubicBezTo>
                    <a:cubicBezTo>
                      <a:pt x="2499" y="121"/>
                      <a:pt x="2172" y="0"/>
                      <a:pt x="1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9145597" y="2359362"/>
                <a:ext cx="101745" cy="130801"/>
              </a:xfrm>
              <a:custGeom>
                <a:avLst/>
                <a:gdLst/>
                <a:ahLst/>
                <a:cxnLst/>
                <a:rect l="l" t="t" r="r" b="b"/>
                <a:pathLst>
                  <a:path w="2122" h="2728" extrusionOk="0">
                    <a:moveTo>
                      <a:pt x="1660" y="0"/>
                    </a:moveTo>
                    <a:cubicBezTo>
                      <a:pt x="1660" y="0"/>
                      <a:pt x="329" y="998"/>
                      <a:pt x="176" y="1479"/>
                    </a:cubicBezTo>
                    <a:cubicBezTo>
                      <a:pt x="1" y="1983"/>
                      <a:pt x="273" y="2519"/>
                      <a:pt x="772" y="2676"/>
                    </a:cubicBezTo>
                    <a:cubicBezTo>
                      <a:pt x="875" y="2711"/>
                      <a:pt x="978" y="2727"/>
                      <a:pt x="1080" y="2727"/>
                    </a:cubicBezTo>
                    <a:cubicBezTo>
                      <a:pt x="1477" y="2727"/>
                      <a:pt x="1843" y="2477"/>
                      <a:pt x="1965" y="2080"/>
                    </a:cubicBezTo>
                    <a:cubicBezTo>
                      <a:pt x="2122" y="1576"/>
                      <a:pt x="1660" y="0"/>
                      <a:pt x="1660"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8906576" y="2373986"/>
                <a:ext cx="62955" cy="79545"/>
              </a:xfrm>
              <a:custGeom>
                <a:avLst/>
                <a:gdLst/>
                <a:ahLst/>
                <a:cxnLst/>
                <a:rect l="l" t="t" r="r" b="b"/>
                <a:pathLst>
                  <a:path w="1313" h="1659" extrusionOk="0">
                    <a:moveTo>
                      <a:pt x="97" y="0"/>
                    </a:moveTo>
                    <a:lnTo>
                      <a:pt x="97" y="0"/>
                    </a:lnTo>
                    <a:cubicBezTo>
                      <a:pt x="97" y="0"/>
                      <a:pt x="0" y="1058"/>
                      <a:pt x="134" y="1350"/>
                    </a:cubicBezTo>
                    <a:cubicBezTo>
                      <a:pt x="245" y="1551"/>
                      <a:pt x="448" y="1658"/>
                      <a:pt x="659" y="1658"/>
                    </a:cubicBezTo>
                    <a:cubicBezTo>
                      <a:pt x="748" y="1658"/>
                      <a:pt x="839" y="1639"/>
                      <a:pt x="924" y="1599"/>
                    </a:cubicBezTo>
                    <a:cubicBezTo>
                      <a:pt x="1197" y="1447"/>
                      <a:pt x="1313" y="1100"/>
                      <a:pt x="1174" y="827"/>
                    </a:cubicBezTo>
                    <a:cubicBezTo>
                      <a:pt x="1021" y="541"/>
                      <a:pt x="97"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9652503" y="2329155"/>
                <a:ext cx="78490" cy="54229"/>
              </a:xfrm>
              <a:custGeom>
                <a:avLst/>
                <a:gdLst/>
                <a:ahLst/>
                <a:cxnLst/>
                <a:rect l="l" t="t" r="r" b="b"/>
                <a:pathLst>
                  <a:path w="1637" h="1131" extrusionOk="0">
                    <a:moveTo>
                      <a:pt x="1011" y="1"/>
                    </a:moveTo>
                    <a:cubicBezTo>
                      <a:pt x="922" y="1"/>
                      <a:pt x="832" y="23"/>
                      <a:pt x="749" y="71"/>
                    </a:cubicBezTo>
                    <a:cubicBezTo>
                      <a:pt x="463" y="205"/>
                      <a:pt x="1" y="1069"/>
                      <a:pt x="1" y="1069"/>
                    </a:cubicBezTo>
                    <a:cubicBezTo>
                      <a:pt x="1" y="1069"/>
                      <a:pt x="428" y="1131"/>
                      <a:pt x="799" y="1131"/>
                    </a:cubicBezTo>
                    <a:cubicBezTo>
                      <a:pt x="984" y="1131"/>
                      <a:pt x="1156" y="1116"/>
                      <a:pt x="1253" y="1069"/>
                    </a:cubicBezTo>
                    <a:cubicBezTo>
                      <a:pt x="1521" y="935"/>
                      <a:pt x="1636" y="589"/>
                      <a:pt x="1502" y="321"/>
                    </a:cubicBezTo>
                    <a:cubicBezTo>
                      <a:pt x="1409" y="118"/>
                      <a:pt x="1213" y="1"/>
                      <a:pt x="101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9599808" y="2204250"/>
                <a:ext cx="101697" cy="85730"/>
              </a:xfrm>
              <a:custGeom>
                <a:avLst/>
                <a:gdLst/>
                <a:ahLst/>
                <a:cxnLst/>
                <a:rect l="l" t="t" r="r" b="b"/>
                <a:pathLst>
                  <a:path w="2121" h="1788" extrusionOk="0">
                    <a:moveTo>
                      <a:pt x="0" y="1"/>
                    </a:moveTo>
                    <a:cubicBezTo>
                      <a:pt x="0" y="1"/>
                      <a:pt x="388" y="1346"/>
                      <a:pt x="735" y="1618"/>
                    </a:cubicBezTo>
                    <a:cubicBezTo>
                      <a:pt x="875" y="1732"/>
                      <a:pt x="1046" y="1787"/>
                      <a:pt x="1218" y="1787"/>
                    </a:cubicBezTo>
                    <a:cubicBezTo>
                      <a:pt x="1450" y="1787"/>
                      <a:pt x="1684" y="1688"/>
                      <a:pt x="1848" y="1503"/>
                    </a:cubicBezTo>
                    <a:cubicBezTo>
                      <a:pt x="2121" y="1156"/>
                      <a:pt x="2061" y="652"/>
                      <a:pt x="1714" y="384"/>
                    </a:cubicBezTo>
                    <a:cubicBezTo>
                      <a:pt x="1386" y="93"/>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8970347" y="2343635"/>
                <a:ext cx="20234" cy="21912"/>
              </a:xfrm>
              <a:custGeom>
                <a:avLst/>
                <a:gdLst/>
                <a:ahLst/>
                <a:cxnLst/>
                <a:rect l="l" t="t" r="r" b="b"/>
                <a:pathLst>
                  <a:path w="422" h="457" extrusionOk="0">
                    <a:moveTo>
                      <a:pt x="1" y="0"/>
                    </a:moveTo>
                    <a:cubicBezTo>
                      <a:pt x="1" y="0"/>
                      <a:pt x="19" y="305"/>
                      <a:pt x="75" y="384"/>
                    </a:cubicBezTo>
                    <a:cubicBezTo>
                      <a:pt x="111" y="431"/>
                      <a:pt x="167" y="456"/>
                      <a:pt x="223" y="456"/>
                    </a:cubicBezTo>
                    <a:cubicBezTo>
                      <a:pt x="260" y="456"/>
                      <a:pt x="298" y="445"/>
                      <a:pt x="329" y="421"/>
                    </a:cubicBezTo>
                    <a:cubicBezTo>
                      <a:pt x="403" y="347"/>
                      <a:pt x="421" y="231"/>
                      <a:pt x="366" y="153"/>
                    </a:cubicBezTo>
                    <a:cubicBezTo>
                      <a:pt x="287" y="74"/>
                      <a:pt x="1" y="0"/>
                      <a:pt x="1"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9023761" y="2456169"/>
                <a:ext cx="75805" cy="63051"/>
              </a:xfrm>
              <a:custGeom>
                <a:avLst/>
                <a:gdLst/>
                <a:ahLst/>
                <a:cxnLst/>
                <a:rect l="l" t="t" r="r" b="b"/>
                <a:pathLst>
                  <a:path w="1581" h="1315" extrusionOk="0">
                    <a:moveTo>
                      <a:pt x="1" y="1"/>
                    </a:moveTo>
                    <a:cubicBezTo>
                      <a:pt x="1" y="1"/>
                      <a:pt x="310" y="985"/>
                      <a:pt x="560" y="1193"/>
                    </a:cubicBezTo>
                    <a:cubicBezTo>
                      <a:pt x="664" y="1274"/>
                      <a:pt x="789" y="1315"/>
                      <a:pt x="915" y="1315"/>
                    </a:cubicBezTo>
                    <a:cubicBezTo>
                      <a:pt x="1090" y="1315"/>
                      <a:pt x="1266" y="1236"/>
                      <a:pt x="1387" y="1077"/>
                    </a:cubicBezTo>
                    <a:cubicBezTo>
                      <a:pt x="1581" y="828"/>
                      <a:pt x="1544" y="463"/>
                      <a:pt x="1271" y="269"/>
                    </a:cubicBezTo>
                    <a:cubicBezTo>
                      <a:pt x="1022" y="61"/>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8807755" y="2468971"/>
                <a:ext cx="57441" cy="37974"/>
              </a:xfrm>
              <a:custGeom>
                <a:avLst/>
                <a:gdLst/>
                <a:ahLst/>
                <a:cxnLst/>
                <a:rect l="l" t="t" r="r" b="b"/>
                <a:pathLst>
                  <a:path w="1198" h="792" extrusionOk="0">
                    <a:moveTo>
                      <a:pt x="423" y="1"/>
                    </a:moveTo>
                    <a:cubicBezTo>
                      <a:pt x="417" y="1"/>
                      <a:pt x="412" y="1"/>
                      <a:pt x="407" y="2"/>
                    </a:cubicBezTo>
                    <a:cubicBezTo>
                      <a:pt x="176" y="2"/>
                      <a:pt x="0" y="177"/>
                      <a:pt x="24" y="408"/>
                    </a:cubicBezTo>
                    <a:cubicBezTo>
                      <a:pt x="24" y="621"/>
                      <a:pt x="195" y="792"/>
                      <a:pt x="426" y="792"/>
                    </a:cubicBezTo>
                    <a:cubicBezTo>
                      <a:pt x="638" y="773"/>
                      <a:pt x="1197" y="371"/>
                      <a:pt x="1197" y="371"/>
                    </a:cubicBezTo>
                    <a:cubicBezTo>
                      <a:pt x="1197" y="371"/>
                      <a:pt x="646" y="1"/>
                      <a:pt x="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38"/>
            <p:cNvGrpSpPr/>
            <p:nvPr/>
          </p:nvGrpSpPr>
          <p:grpSpPr>
            <a:xfrm>
              <a:off x="0" y="4526555"/>
              <a:ext cx="997883" cy="615118"/>
              <a:chOff x="7378425" y="2211250"/>
              <a:chExt cx="520300" cy="320725"/>
            </a:xfrm>
          </p:grpSpPr>
          <p:sp>
            <p:nvSpPr>
              <p:cNvPr id="645" name="Google Shape;645;p38"/>
              <p:cNvSpPr/>
              <p:nvPr/>
            </p:nvSpPr>
            <p:spPr>
              <a:xfrm>
                <a:off x="7378425" y="2211250"/>
                <a:ext cx="520300" cy="320725"/>
              </a:xfrm>
              <a:custGeom>
                <a:avLst/>
                <a:gdLst/>
                <a:ahLst/>
                <a:cxnLst/>
                <a:rect l="l" t="t" r="r" b="b"/>
                <a:pathLst>
                  <a:path w="20812" h="12829" extrusionOk="0">
                    <a:moveTo>
                      <a:pt x="1185" y="0"/>
                    </a:moveTo>
                    <a:cubicBezTo>
                      <a:pt x="584" y="0"/>
                      <a:pt x="1" y="104"/>
                      <a:pt x="1" y="104"/>
                    </a:cubicBezTo>
                    <a:lnTo>
                      <a:pt x="1" y="12829"/>
                    </a:lnTo>
                    <a:lnTo>
                      <a:pt x="20465" y="12829"/>
                    </a:lnTo>
                    <a:cubicBezTo>
                      <a:pt x="20465" y="12829"/>
                      <a:pt x="20812" y="12076"/>
                      <a:pt x="20313" y="11729"/>
                    </a:cubicBezTo>
                    <a:cubicBezTo>
                      <a:pt x="20153" y="11614"/>
                      <a:pt x="19890" y="11575"/>
                      <a:pt x="19610" y="11575"/>
                    </a:cubicBezTo>
                    <a:cubicBezTo>
                      <a:pt x="19052" y="11575"/>
                      <a:pt x="18428" y="11729"/>
                      <a:pt x="18428" y="11729"/>
                    </a:cubicBezTo>
                    <a:cubicBezTo>
                      <a:pt x="18428" y="11729"/>
                      <a:pt x="18543" y="11364"/>
                      <a:pt x="18483" y="11054"/>
                    </a:cubicBezTo>
                    <a:cubicBezTo>
                      <a:pt x="18446" y="10823"/>
                      <a:pt x="18331" y="10634"/>
                      <a:pt x="18003" y="10574"/>
                    </a:cubicBezTo>
                    <a:cubicBezTo>
                      <a:pt x="17926" y="10565"/>
                      <a:pt x="17849" y="10560"/>
                      <a:pt x="17771" y="10560"/>
                    </a:cubicBezTo>
                    <a:cubicBezTo>
                      <a:pt x="17694" y="10560"/>
                      <a:pt x="17617" y="10565"/>
                      <a:pt x="17540" y="10574"/>
                    </a:cubicBezTo>
                    <a:cubicBezTo>
                      <a:pt x="16963" y="10634"/>
                      <a:pt x="16464" y="10920"/>
                      <a:pt x="16464" y="10920"/>
                    </a:cubicBezTo>
                    <a:cubicBezTo>
                      <a:pt x="16464" y="10920"/>
                      <a:pt x="16501" y="10093"/>
                      <a:pt x="15942" y="10038"/>
                    </a:cubicBezTo>
                    <a:cubicBezTo>
                      <a:pt x="15915" y="10034"/>
                      <a:pt x="15889" y="10032"/>
                      <a:pt x="15863" y="10032"/>
                    </a:cubicBezTo>
                    <a:cubicBezTo>
                      <a:pt x="15344" y="10032"/>
                      <a:pt x="14962" y="10750"/>
                      <a:pt x="14962" y="10750"/>
                    </a:cubicBezTo>
                    <a:cubicBezTo>
                      <a:pt x="14962" y="10750"/>
                      <a:pt x="15055" y="9266"/>
                      <a:pt x="14477" y="9132"/>
                    </a:cubicBezTo>
                    <a:cubicBezTo>
                      <a:pt x="14456" y="9128"/>
                      <a:pt x="14435" y="9126"/>
                      <a:pt x="14412" y="9126"/>
                    </a:cubicBezTo>
                    <a:cubicBezTo>
                      <a:pt x="13842" y="9126"/>
                      <a:pt x="12823" y="10500"/>
                      <a:pt x="12823" y="10500"/>
                    </a:cubicBezTo>
                    <a:cubicBezTo>
                      <a:pt x="12823" y="10500"/>
                      <a:pt x="12957" y="9784"/>
                      <a:pt x="12726" y="9594"/>
                    </a:cubicBezTo>
                    <a:cubicBezTo>
                      <a:pt x="12683" y="9558"/>
                      <a:pt x="12611" y="9544"/>
                      <a:pt x="12523" y="9544"/>
                    </a:cubicBezTo>
                    <a:cubicBezTo>
                      <a:pt x="12133" y="9544"/>
                      <a:pt x="11415" y="9829"/>
                      <a:pt x="11400" y="9844"/>
                    </a:cubicBezTo>
                    <a:cubicBezTo>
                      <a:pt x="11418" y="9825"/>
                      <a:pt x="12033" y="9322"/>
                      <a:pt x="11899" y="8938"/>
                    </a:cubicBezTo>
                    <a:cubicBezTo>
                      <a:pt x="11794" y="8623"/>
                      <a:pt x="11203" y="8589"/>
                      <a:pt x="10953" y="8589"/>
                    </a:cubicBezTo>
                    <a:cubicBezTo>
                      <a:pt x="10884" y="8589"/>
                      <a:pt x="10841" y="8592"/>
                      <a:pt x="10841" y="8592"/>
                    </a:cubicBezTo>
                    <a:cubicBezTo>
                      <a:pt x="10841" y="8592"/>
                      <a:pt x="11686" y="8208"/>
                      <a:pt x="11418" y="7534"/>
                    </a:cubicBezTo>
                    <a:cubicBezTo>
                      <a:pt x="11169" y="6878"/>
                      <a:pt x="10129" y="6822"/>
                      <a:pt x="10129" y="6822"/>
                    </a:cubicBezTo>
                    <a:cubicBezTo>
                      <a:pt x="10129" y="6822"/>
                      <a:pt x="10647" y="6531"/>
                      <a:pt x="10513" y="6203"/>
                    </a:cubicBezTo>
                    <a:cubicBezTo>
                      <a:pt x="10379" y="5856"/>
                      <a:pt x="9764" y="5801"/>
                      <a:pt x="9764" y="5801"/>
                    </a:cubicBezTo>
                    <a:cubicBezTo>
                      <a:pt x="9764" y="5801"/>
                      <a:pt x="10148" y="5625"/>
                      <a:pt x="10263" y="5320"/>
                    </a:cubicBezTo>
                    <a:cubicBezTo>
                      <a:pt x="10319" y="5186"/>
                      <a:pt x="10319" y="5011"/>
                      <a:pt x="10185" y="4817"/>
                    </a:cubicBezTo>
                    <a:cubicBezTo>
                      <a:pt x="9919" y="4471"/>
                      <a:pt x="9373" y="4402"/>
                      <a:pt x="8977" y="4402"/>
                    </a:cubicBezTo>
                    <a:cubicBezTo>
                      <a:pt x="8710" y="4402"/>
                      <a:pt x="8512" y="4433"/>
                      <a:pt x="8512" y="4433"/>
                    </a:cubicBezTo>
                    <a:cubicBezTo>
                      <a:pt x="8512" y="4433"/>
                      <a:pt x="9145" y="3953"/>
                      <a:pt x="8683" y="3643"/>
                    </a:cubicBezTo>
                    <a:cubicBezTo>
                      <a:pt x="8529" y="3541"/>
                      <a:pt x="8309" y="3508"/>
                      <a:pt x="8083" y="3508"/>
                    </a:cubicBezTo>
                    <a:cubicBezTo>
                      <a:pt x="7633" y="3508"/>
                      <a:pt x="7163" y="3643"/>
                      <a:pt x="7163" y="3643"/>
                    </a:cubicBezTo>
                    <a:cubicBezTo>
                      <a:pt x="7163" y="3643"/>
                      <a:pt x="7569" y="3163"/>
                      <a:pt x="6913" y="2585"/>
                    </a:cubicBezTo>
                    <a:cubicBezTo>
                      <a:pt x="6764" y="2454"/>
                      <a:pt x="6547" y="2404"/>
                      <a:pt x="6299" y="2404"/>
                    </a:cubicBezTo>
                    <a:cubicBezTo>
                      <a:pt x="5552" y="2404"/>
                      <a:pt x="4534" y="2862"/>
                      <a:pt x="4315" y="2959"/>
                    </a:cubicBezTo>
                    <a:lnTo>
                      <a:pt x="4315" y="2959"/>
                    </a:lnTo>
                    <a:cubicBezTo>
                      <a:pt x="4491" y="2878"/>
                      <a:pt x="5130" y="2518"/>
                      <a:pt x="4852" y="2275"/>
                    </a:cubicBezTo>
                    <a:cubicBezTo>
                      <a:pt x="4743" y="2180"/>
                      <a:pt x="4563" y="2148"/>
                      <a:pt x="4372" y="2148"/>
                    </a:cubicBezTo>
                    <a:cubicBezTo>
                      <a:pt x="3990" y="2148"/>
                      <a:pt x="3563" y="2275"/>
                      <a:pt x="3563" y="2275"/>
                    </a:cubicBezTo>
                    <a:cubicBezTo>
                      <a:pt x="3563" y="2275"/>
                      <a:pt x="4025" y="1642"/>
                      <a:pt x="3563" y="1374"/>
                    </a:cubicBezTo>
                    <a:cubicBezTo>
                      <a:pt x="3483" y="1330"/>
                      <a:pt x="3388" y="1312"/>
                      <a:pt x="3288" y="1312"/>
                    </a:cubicBezTo>
                    <a:cubicBezTo>
                      <a:pt x="2813" y="1312"/>
                      <a:pt x="2196" y="1721"/>
                      <a:pt x="2196" y="1721"/>
                    </a:cubicBezTo>
                    <a:cubicBezTo>
                      <a:pt x="2196" y="1721"/>
                      <a:pt x="2773" y="1065"/>
                      <a:pt x="2427" y="390"/>
                    </a:cubicBezTo>
                    <a:cubicBezTo>
                      <a:pt x="2264" y="82"/>
                      <a:pt x="1718" y="0"/>
                      <a:pt x="1185"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7388600" y="2349550"/>
                <a:ext cx="55350" cy="53025"/>
              </a:xfrm>
              <a:custGeom>
                <a:avLst/>
                <a:gdLst/>
                <a:ahLst/>
                <a:cxnLst/>
                <a:rect l="l" t="t" r="r" b="b"/>
                <a:pathLst>
                  <a:path w="2214" h="2121" extrusionOk="0">
                    <a:moveTo>
                      <a:pt x="2214" y="1"/>
                    </a:moveTo>
                    <a:lnTo>
                      <a:pt x="2214" y="1"/>
                    </a:lnTo>
                    <a:cubicBezTo>
                      <a:pt x="2214" y="1"/>
                      <a:pt x="670" y="324"/>
                      <a:pt x="324" y="652"/>
                    </a:cubicBezTo>
                    <a:cubicBezTo>
                      <a:pt x="0" y="999"/>
                      <a:pt x="0" y="1540"/>
                      <a:pt x="324" y="1868"/>
                    </a:cubicBezTo>
                    <a:cubicBezTo>
                      <a:pt x="490" y="2034"/>
                      <a:pt x="716" y="2121"/>
                      <a:pt x="941" y="2121"/>
                    </a:cubicBezTo>
                    <a:cubicBezTo>
                      <a:pt x="1159" y="2121"/>
                      <a:pt x="1377" y="2039"/>
                      <a:pt x="1539" y="1868"/>
                    </a:cubicBezTo>
                    <a:cubicBezTo>
                      <a:pt x="1867" y="1540"/>
                      <a:pt x="2214" y="1"/>
                      <a:pt x="2214"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7499725" y="2280250"/>
                <a:ext cx="52000" cy="35600"/>
              </a:xfrm>
              <a:custGeom>
                <a:avLst/>
                <a:gdLst/>
                <a:ahLst/>
                <a:cxnLst/>
                <a:rect l="l" t="t" r="r" b="b"/>
                <a:pathLst>
                  <a:path w="2080" h="1424" extrusionOk="0">
                    <a:moveTo>
                      <a:pt x="1269" y="1"/>
                    </a:moveTo>
                    <a:cubicBezTo>
                      <a:pt x="1160" y="1"/>
                      <a:pt x="1049" y="25"/>
                      <a:pt x="943" y="75"/>
                    </a:cubicBezTo>
                    <a:cubicBezTo>
                      <a:pt x="596" y="250"/>
                      <a:pt x="0" y="1345"/>
                      <a:pt x="0" y="1345"/>
                    </a:cubicBezTo>
                    <a:cubicBezTo>
                      <a:pt x="0" y="1345"/>
                      <a:pt x="549" y="1423"/>
                      <a:pt x="1017" y="1423"/>
                    </a:cubicBezTo>
                    <a:cubicBezTo>
                      <a:pt x="1251" y="1423"/>
                      <a:pt x="1465" y="1404"/>
                      <a:pt x="1581" y="1345"/>
                    </a:cubicBezTo>
                    <a:cubicBezTo>
                      <a:pt x="1946" y="1174"/>
                      <a:pt x="2080" y="749"/>
                      <a:pt x="1909" y="403"/>
                    </a:cubicBezTo>
                    <a:cubicBezTo>
                      <a:pt x="1784" y="144"/>
                      <a:pt x="1534"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7698975" y="2429375"/>
                <a:ext cx="14925" cy="13700"/>
              </a:xfrm>
              <a:custGeom>
                <a:avLst/>
                <a:gdLst/>
                <a:ahLst/>
                <a:cxnLst/>
                <a:rect l="l" t="t" r="r" b="b"/>
                <a:pathLst>
                  <a:path w="597" h="548" extrusionOk="0">
                    <a:moveTo>
                      <a:pt x="597" y="1"/>
                    </a:moveTo>
                    <a:cubicBezTo>
                      <a:pt x="597" y="1"/>
                      <a:pt x="195" y="61"/>
                      <a:pt x="98" y="158"/>
                    </a:cubicBezTo>
                    <a:cubicBezTo>
                      <a:pt x="1" y="232"/>
                      <a:pt x="1" y="389"/>
                      <a:pt x="98" y="481"/>
                    </a:cubicBezTo>
                    <a:cubicBezTo>
                      <a:pt x="139" y="523"/>
                      <a:pt x="201" y="547"/>
                      <a:pt x="264" y="547"/>
                    </a:cubicBezTo>
                    <a:cubicBezTo>
                      <a:pt x="322" y="547"/>
                      <a:pt x="380" y="527"/>
                      <a:pt x="426" y="481"/>
                    </a:cubicBezTo>
                    <a:cubicBezTo>
                      <a:pt x="523" y="389"/>
                      <a:pt x="597" y="1"/>
                      <a:pt x="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7470375" y="2335100"/>
                <a:ext cx="32250" cy="32275"/>
              </a:xfrm>
              <a:custGeom>
                <a:avLst/>
                <a:gdLst/>
                <a:ahLst/>
                <a:cxnLst/>
                <a:rect l="l" t="t" r="r" b="b"/>
                <a:pathLst>
                  <a:path w="1290" h="1291" extrusionOk="0">
                    <a:moveTo>
                      <a:pt x="578" y="1"/>
                    </a:moveTo>
                    <a:cubicBezTo>
                      <a:pt x="455" y="1"/>
                      <a:pt x="331" y="45"/>
                      <a:pt x="232" y="135"/>
                    </a:cubicBezTo>
                    <a:cubicBezTo>
                      <a:pt x="19" y="348"/>
                      <a:pt x="1" y="671"/>
                      <a:pt x="195" y="884"/>
                    </a:cubicBezTo>
                    <a:cubicBezTo>
                      <a:pt x="403" y="1096"/>
                      <a:pt x="1290" y="1290"/>
                      <a:pt x="1290" y="1290"/>
                    </a:cubicBezTo>
                    <a:cubicBezTo>
                      <a:pt x="1290" y="1290"/>
                      <a:pt x="1156" y="385"/>
                      <a:pt x="962" y="172"/>
                    </a:cubicBezTo>
                    <a:cubicBezTo>
                      <a:pt x="861" y="59"/>
                      <a:pt x="720" y="1"/>
                      <a:pt x="578"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7383750" y="2478925"/>
                <a:ext cx="28900" cy="38425"/>
              </a:xfrm>
              <a:custGeom>
                <a:avLst/>
                <a:gdLst/>
                <a:ahLst/>
                <a:cxnLst/>
                <a:rect l="l" t="t" r="r" b="b"/>
                <a:pathLst>
                  <a:path w="1156" h="1537" extrusionOk="0">
                    <a:moveTo>
                      <a:pt x="827" y="1"/>
                    </a:moveTo>
                    <a:cubicBezTo>
                      <a:pt x="827" y="1"/>
                      <a:pt x="134" y="602"/>
                      <a:pt x="56" y="888"/>
                    </a:cubicBezTo>
                    <a:cubicBezTo>
                      <a:pt x="0" y="1156"/>
                      <a:pt x="153" y="1447"/>
                      <a:pt x="444" y="1526"/>
                    </a:cubicBezTo>
                    <a:cubicBezTo>
                      <a:pt x="480" y="1533"/>
                      <a:pt x="517" y="1537"/>
                      <a:pt x="554" y="1537"/>
                    </a:cubicBezTo>
                    <a:cubicBezTo>
                      <a:pt x="787" y="1537"/>
                      <a:pt x="1013" y="1389"/>
                      <a:pt x="1077" y="1138"/>
                    </a:cubicBezTo>
                    <a:cubicBezTo>
                      <a:pt x="1155" y="870"/>
                      <a:pt x="827" y="1"/>
                      <a:pt x="827"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756275" y="2478175"/>
                <a:ext cx="38500" cy="37875"/>
              </a:xfrm>
              <a:custGeom>
                <a:avLst/>
                <a:gdLst/>
                <a:ahLst/>
                <a:cxnLst/>
                <a:rect l="l" t="t" r="r" b="b"/>
                <a:pathLst>
                  <a:path w="1540" h="1515" extrusionOk="0">
                    <a:moveTo>
                      <a:pt x="701" y="1"/>
                    </a:moveTo>
                    <a:cubicBezTo>
                      <a:pt x="545" y="1"/>
                      <a:pt x="389" y="58"/>
                      <a:pt x="269" y="170"/>
                    </a:cubicBezTo>
                    <a:cubicBezTo>
                      <a:pt x="19" y="401"/>
                      <a:pt x="1" y="784"/>
                      <a:pt x="232" y="1034"/>
                    </a:cubicBezTo>
                    <a:cubicBezTo>
                      <a:pt x="481" y="1283"/>
                      <a:pt x="1539" y="1514"/>
                      <a:pt x="1539" y="1514"/>
                    </a:cubicBezTo>
                    <a:cubicBezTo>
                      <a:pt x="1539" y="1514"/>
                      <a:pt x="1387" y="456"/>
                      <a:pt x="1156" y="207"/>
                    </a:cubicBezTo>
                    <a:cubicBezTo>
                      <a:pt x="1036" y="68"/>
                      <a:pt x="869"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7418400" y="2260050"/>
                <a:ext cx="37575" cy="47750"/>
              </a:xfrm>
              <a:custGeom>
                <a:avLst/>
                <a:gdLst/>
                <a:ahLst/>
                <a:cxnLst/>
                <a:rect l="l" t="t" r="r" b="b"/>
                <a:pathLst>
                  <a:path w="1503" h="1910" extrusionOk="0">
                    <a:moveTo>
                      <a:pt x="1193" y="0"/>
                    </a:moveTo>
                    <a:cubicBezTo>
                      <a:pt x="1193" y="0"/>
                      <a:pt x="250" y="670"/>
                      <a:pt x="134" y="1017"/>
                    </a:cubicBezTo>
                    <a:cubicBezTo>
                      <a:pt x="0" y="1363"/>
                      <a:pt x="195" y="1751"/>
                      <a:pt x="541" y="1867"/>
                    </a:cubicBezTo>
                    <a:cubicBezTo>
                      <a:pt x="616" y="1896"/>
                      <a:pt x="693" y="1909"/>
                      <a:pt x="769" y="1909"/>
                    </a:cubicBezTo>
                    <a:cubicBezTo>
                      <a:pt x="1041" y="1909"/>
                      <a:pt x="1296" y="1732"/>
                      <a:pt x="1387" y="1460"/>
                    </a:cubicBezTo>
                    <a:cubicBezTo>
                      <a:pt x="1502" y="1114"/>
                      <a:pt x="1193" y="0"/>
                      <a:pt x="1193"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7595475" y="2450075"/>
                <a:ext cx="22675" cy="27950"/>
              </a:xfrm>
              <a:custGeom>
                <a:avLst/>
                <a:gdLst/>
                <a:ahLst/>
                <a:cxnLst/>
                <a:rect l="l" t="t" r="r" b="b"/>
                <a:pathLst>
                  <a:path w="907" h="1118" extrusionOk="0">
                    <a:moveTo>
                      <a:pt x="448" y="0"/>
                    </a:moveTo>
                    <a:cubicBezTo>
                      <a:pt x="304" y="0"/>
                      <a:pt x="167" y="83"/>
                      <a:pt x="98" y="231"/>
                    </a:cubicBezTo>
                    <a:cubicBezTo>
                      <a:pt x="1" y="425"/>
                      <a:pt x="98" y="1118"/>
                      <a:pt x="98" y="1118"/>
                    </a:cubicBezTo>
                    <a:cubicBezTo>
                      <a:pt x="98" y="1118"/>
                      <a:pt x="712" y="771"/>
                      <a:pt x="809" y="577"/>
                    </a:cubicBezTo>
                    <a:cubicBezTo>
                      <a:pt x="906" y="388"/>
                      <a:pt x="828" y="138"/>
                      <a:pt x="620" y="41"/>
                    </a:cubicBezTo>
                    <a:cubicBezTo>
                      <a:pt x="564" y="14"/>
                      <a:pt x="505" y="0"/>
                      <a:pt x="448" y="0"/>
                    </a:cubicBezTo>
                    <a:close/>
                  </a:path>
                </a:pathLst>
              </a:custGeom>
              <a:solidFill>
                <a:srgbClr val="FE9D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7586350" y="2389975"/>
                <a:ext cx="59300" cy="39450"/>
              </a:xfrm>
              <a:custGeom>
                <a:avLst/>
                <a:gdLst/>
                <a:ahLst/>
                <a:cxnLst/>
                <a:rect l="l" t="t" r="r" b="b"/>
                <a:pathLst>
                  <a:path w="2372" h="1578" extrusionOk="0">
                    <a:moveTo>
                      <a:pt x="776" y="1"/>
                    </a:moveTo>
                    <a:cubicBezTo>
                      <a:pt x="769" y="1"/>
                      <a:pt x="761" y="1"/>
                      <a:pt x="754" y="1"/>
                    </a:cubicBezTo>
                    <a:cubicBezTo>
                      <a:pt x="329" y="38"/>
                      <a:pt x="1" y="422"/>
                      <a:pt x="38" y="847"/>
                    </a:cubicBezTo>
                    <a:cubicBezTo>
                      <a:pt x="78" y="1277"/>
                      <a:pt x="424" y="1578"/>
                      <a:pt x="850" y="1578"/>
                    </a:cubicBezTo>
                    <a:cubicBezTo>
                      <a:pt x="862" y="1578"/>
                      <a:pt x="875" y="1577"/>
                      <a:pt x="888" y="1577"/>
                    </a:cubicBezTo>
                    <a:cubicBezTo>
                      <a:pt x="1308" y="1540"/>
                      <a:pt x="2371" y="671"/>
                      <a:pt x="2371" y="671"/>
                    </a:cubicBezTo>
                    <a:cubicBezTo>
                      <a:pt x="2371" y="671"/>
                      <a:pt x="1231" y="1"/>
                      <a:pt x="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7655200" y="2470850"/>
                <a:ext cx="31325" cy="43025"/>
              </a:xfrm>
              <a:custGeom>
                <a:avLst/>
                <a:gdLst/>
                <a:ahLst/>
                <a:cxnLst/>
                <a:rect l="l" t="t" r="r" b="b"/>
                <a:pathLst>
                  <a:path w="1253" h="1721" extrusionOk="0">
                    <a:moveTo>
                      <a:pt x="828" y="1"/>
                    </a:moveTo>
                    <a:cubicBezTo>
                      <a:pt x="828" y="1"/>
                      <a:pt x="116" y="712"/>
                      <a:pt x="56" y="1040"/>
                    </a:cubicBezTo>
                    <a:cubicBezTo>
                      <a:pt x="1" y="1345"/>
                      <a:pt x="213" y="1655"/>
                      <a:pt x="541" y="1710"/>
                    </a:cubicBezTo>
                    <a:cubicBezTo>
                      <a:pt x="576" y="1717"/>
                      <a:pt x="611" y="1720"/>
                      <a:pt x="645" y="1720"/>
                    </a:cubicBezTo>
                    <a:cubicBezTo>
                      <a:pt x="913" y="1720"/>
                      <a:pt x="1162" y="1520"/>
                      <a:pt x="1211" y="1230"/>
                    </a:cubicBezTo>
                    <a:cubicBezTo>
                      <a:pt x="1253" y="925"/>
                      <a:pt x="828" y="1"/>
                      <a:pt x="828"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7382250" y="2224350"/>
                <a:ext cx="34200" cy="44025"/>
              </a:xfrm>
              <a:custGeom>
                <a:avLst/>
                <a:gdLst/>
                <a:ahLst/>
                <a:cxnLst/>
                <a:rect l="l" t="t" r="r" b="b"/>
                <a:pathLst>
                  <a:path w="1368" h="1761" extrusionOk="0">
                    <a:moveTo>
                      <a:pt x="1021" y="0"/>
                    </a:moveTo>
                    <a:cubicBezTo>
                      <a:pt x="1021" y="0"/>
                      <a:pt x="194" y="675"/>
                      <a:pt x="97" y="984"/>
                    </a:cubicBezTo>
                    <a:cubicBezTo>
                      <a:pt x="0" y="1312"/>
                      <a:pt x="194" y="1636"/>
                      <a:pt x="522" y="1733"/>
                    </a:cubicBezTo>
                    <a:cubicBezTo>
                      <a:pt x="581" y="1751"/>
                      <a:pt x="640" y="1760"/>
                      <a:pt x="699" y="1760"/>
                    </a:cubicBezTo>
                    <a:cubicBezTo>
                      <a:pt x="953" y="1760"/>
                      <a:pt x="1196" y="1597"/>
                      <a:pt x="1271" y="1331"/>
                    </a:cubicBezTo>
                    <a:cubicBezTo>
                      <a:pt x="1368" y="1021"/>
                      <a:pt x="1021" y="0"/>
                      <a:pt x="10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7514625" y="2352500"/>
                <a:ext cx="89550" cy="59000"/>
              </a:xfrm>
              <a:custGeom>
                <a:avLst/>
                <a:gdLst/>
                <a:ahLst/>
                <a:cxnLst/>
                <a:rect l="l" t="t" r="r" b="b"/>
                <a:pathLst>
                  <a:path w="3582" h="2360" extrusionOk="0">
                    <a:moveTo>
                      <a:pt x="1203" y="1"/>
                    </a:moveTo>
                    <a:cubicBezTo>
                      <a:pt x="1135" y="1"/>
                      <a:pt x="1074" y="6"/>
                      <a:pt x="1022" y="17"/>
                    </a:cubicBezTo>
                    <a:cubicBezTo>
                      <a:pt x="389" y="169"/>
                      <a:pt x="0" y="807"/>
                      <a:pt x="158" y="1440"/>
                    </a:cubicBezTo>
                    <a:cubicBezTo>
                      <a:pt x="288" y="1986"/>
                      <a:pt x="771" y="2360"/>
                      <a:pt x="1308" y="2360"/>
                    </a:cubicBezTo>
                    <a:cubicBezTo>
                      <a:pt x="1398" y="2360"/>
                      <a:pt x="1489" y="2349"/>
                      <a:pt x="1581" y="2327"/>
                    </a:cubicBezTo>
                    <a:cubicBezTo>
                      <a:pt x="2214" y="2170"/>
                      <a:pt x="3581" y="631"/>
                      <a:pt x="3581" y="631"/>
                    </a:cubicBezTo>
                    <a:cubicBezTo>
                      <a:pt x="3581" y="631"/>
                      <a:pt x="1962" y="1"/>
                      <a:pt x="120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B2EBFF"/>
            </a:gs>
            <a:gs pos="100000">
              <a:schemeClr val="lt1"/>
            </a:gs>
          </a:gsLst>
          <a:lin ang="5400700" scaled="0"/>
        </a:gradFill>
        <a:effectLst/>
      </p:bgPr>
    </p:bg>
    <p:spTree>
      <p:nvGrpSpPr>
        <p:cNvPr id="1" name="Shape 658"/>
        <p:cNvGrpSpPr/>
        <p:nvPr/>
      </p:nvGrpSpPr>
      <p:grpSpPr>
        <a:xfrm>
          <a:off x="0" y="0"/>
          <a:ext cx="0" cy="0"/>
          <a:chOff x="0" y="0"/>
          <a:chExt cx="0" cy="0"/>
        </a:xfrm>
      </p:grpSpPr>
      <p:grpSp>
        <p:nvGrpSpPr>
          <p:cNvPr id="659" name="Google Shape;659;p39"/>
          <p:cNvGrpSpPr/>
          <p:nvPr/>
        </p:nvGrpSpPr>
        <p:grpSpPr>
          <a:xfrm>
            <a:off x="3057" y="-25"/>
            <a:ext cx="9141347" cy="5143541"/>
            <a:chOff x="3057" y="-25"/>
            <a:chExt cx="9141347" cy="5143541"/>
          </a:xfrm>
        </p:grpSpPr>
        <p:sp>
          <p:nvSpPr>
            <p:cNvPr id="660" name="Google Shape;660;p39"/>
            <p:cNvSpPr/>
            <p:nvPr/>
          </p:nvSpPr>
          <p:spPr>
            <a:xfrm>
              <a:off x="3057" y="-25"/>
              <a:ext cx="9141312" cy="3590096"/>
            </a:xfrm>
            <a:custGeom>
              <a:avLst/>
              <a:gdLst/>
              <a:ahLst/>
              <a:cxnLst/>
              <a:rect l="l" t="t" r="r" b="b"/>
              <a:pathLst>
                <a:path w="55217" h="21486" extrusionOk="0">
                  <a:moveTo>
                    <a:pt x="0" y="0"/>
                  </a:moveTo>
                  <a:lnTo>
                    <a:pt x="0" y="21486"/>
                  </a:lnTo>
                  <a:lnTo>
                    <a:pt x="55216" y="21486"/>
                  </a:lnTo>
                  <a:lnTo>
                    <a:pt x="55216"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057" y="2113000"/>
              <a:ext cx="9141312" cy="624750"/>
            </a:xfrm>
            <a:custGeom>
              <a:avLst/>
              <a:gdLst/>
              <a:ahLst/>
              <a:cxnLst/>
              <a:rect l="l" t="t" r="r" b="b"/>
              <a:pathLst>
                <a:path w="55217" h="3739" extrusionOk="0">
                  <a:moveTo>
                    <a:pt x="8955" y="158"/>
                  </a:moveTo>
                  <a:lnTo>
                    <a:pt x="45130" y="657"/>
                  </a:lnTo>
                  <a:lnTo>
                    <a:pt x="45203" y="3623"/>
                  </a:lnTo>
                  <a:lnTo>
                    <a:pt x="9011" y="3623"/>
                  </a:lnTo>
                  <a:lnTo>
                    <a:pt x="8955" y="158"/>
                  </a:lnTo>
                  <a:close/>
                  <a:moveTo>
                    <a:pt x="0" y="1"/>
                  </a:moveTo>
                  <a:lnTo>
                    <a:pt x="0" y="24"/>
                  </a:lnTo>
                  <a:lnTo>
                    <a:pt x="8798" y="158"/>
                  </a:lnTo>
                  <a:lnTo>
                    <a:pt x="8974" y="3623"/>
                  </a:lnTo>
                  <a:lnTo>
                    <a:pt x="0" y="3623"/>
                  </a:lnTo>
                  <a:lnTo>
                    <a:pt x="0" y="3739"/>
                  </a:lnTo>
                  <a:lnTo>
                    <a:pt x="55216" y="3679"/>
                  </a:lnTo>
                  <a:lnTo>
                    <a:pt x="55216" y="3623"/>
                  </a:lnTo>
                  <a:lnTo>
                    <a:pt x="45264" y="3623"/>
                  </a:lnTo>
                  <a:lnTo>
                    <a:pt x="45300" y="657"/>
                  </a:lnTo>
                  <a:lnTo>
                    <a:pt x="55216" y="809"/>
                  </a:lnTo>
                  <a:lnTo>
                    <a:pt x="55216" y="735"/>
                  </a:lnTo>
                  <a:lnTo>
                    <a:pt x="0" y="1"/>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057" y="3200925"/>
              <a:ext cx="9141312" cy="102760"/>
            </a:xfrm>
            <a:custGeom>
              <a:avLst/>
              <a:gdLst/>
              <a:ahLst/>
              <a:cxnLst/>
              <a:rect l="l" t="t" r="r" b="b"/>
              <a:pathLst>
                <a:path w="55217" h="615" extrusionOk="0">
                  <a:moveTo>
                    <a:pt x="0" y="0"/>
                  </a:moveTo>
                  <a:lnTo>
                    <a:pt x="0" y="97"/>
                  </a:lnTo>
                  <a:lnTo>
                    <a:pt x="55216" y="615"/>
                  </a:lnTo>
                  <a:lnTo>
                    <a:pt x="55216" y="559"/>
                  </a:lnTo>
                  <a:lnTo>
                    <a:pt x="0" y="0"/>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2817295" y="807523"/>
              <a:ext cx="26157" cy="472698"/>
            </a:xfrm>
            <a:custGeom>
              <a:avLst/>
              <a:gdLst/>
              <a:ahLst/>
              <a:cxnLst/>
              <a:rect l="l" t="t" r="r" b="b"/>
              <a:pathLst>
                <a:path w="158" h="2829" extrusionOk="0">
                  <a:moveTo>
                    <a:pt x="0" y="0"/>
                  </a:moveTo>
                  <a:lnTo>
                    <a:pt x="0" y="2828"/>
                  </a:lnTo>
                  <a:lnTo>
                    <a:pt x="98" y="2828"/>
                  </a:lnTo>
                  <a:lnTo>
                    <a:pt x="158" y="0"/>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3521889" y="2734576"/>
              <a:ext cx="38408" cy="501938"/>
            </a:xfrm>
            <a:custGeom>
              <a:avLst/>
              <a:gdLst/>
              <a:ahLst/>
              <a:cxnLst/>
              <a:rect l="l" t="t" r="r" b="b"/>
              <a:pathLst>
                <a:path w="232" h="3004" extrusionOk="0">
                  <a:moveTo>
                    <a:pt x="0" y="0"/>
                  </a:moveTo>
                  <a:lnTo>
                    <a:pt x="194" y="3004"/>
                  </a:lnTo>
                  <a:lnTo>
                    <a:pt x="231" y="3004"/>
                  </a:lnTo>
                  <a:lnTo>
                    <a:pt x="134" y="0"/>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6546379" y="2730733"/>
              <a:ext cx="35428" cy="537529"/>
            </a:xfrm>
            <a:custGeom>
              <a:avLst/>
              <a:gdLst/>
              <a:ahLst/>
              <a:cxnLst/>
              <a:rect l="l" t="t" r="r" b="b"/>
              <a:pathLst>
                <a:path w="214" h="3217" extrusionOk="0">
                  <a:moveTo>
                    <a:pt x="1" y="0"/>
                  </a:moveTo>
                  <a:lnTo>
                    <a:pt x="135" y="3216"/>
                  </a:lnTo>
                  <a:lnTo>
                    <a:pt x="213" y="3216"/>
                  </a:lnTo>
                  <a:lnTo>
                    <a:pt x="176" y="0"/>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9122055" y="2727558"/>
              <a:ext cx="22350" cy="566936"/>
            </a:xfrm>
            <a:custGeom>
              <a:avLst/>
              <a:gdLst/>
              <a:ahLst/>
              <a:cxnLst/>
              <a:rect l="l" t="t" r="r" b="b"/>
              <a:pathLst>
                <a:path w="135" h="3393" extrusionOk="0">
                  <a:moveTo>
                    <a:pt x="0" y="1"/>
                  </a:moveTo>
                  <a:lnTo>
                    <a:pt x="37" y="3392"/>
                  </a:lnTo>
                  <a:lnTo>
                    <a:pt x="134" y="3392"/>
                  </a:lnTo>
                  <a:lnTo>
                    <a:pt x="134" y="1"/>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3057" y="-25"/>
              <a:ext cx="9141312" cy="1772825"/>
            </a:xfrm>
            <a:custGeom>
              <a:avLst/>
              <a:gdLst/>
              <a:ahLst/>
              <a:cxnLst/>
              <a:rect l="l" t="t" r="r" b="b"/>
              <a:pathLst>
                <a:path w="55217" h="10610" extrusionOk="0">
                  <a:moveTo>
                    <a:pt x="47307" y="1995"/>
                  </a:moveTo>
                  <a:lnTo>
                    <a:pt x="47514" y="4736"/>
                  </a:lnTo>
                  <a:lnTo>
                    <a:pt x="27165" y="4736"/>
                  </a:lnTo>
                  <a:lnTo>
                    <a:pt x="27206" y="2177"/>
                  </a:lnTo>
                  <a:lnTo>
                    <a:pt x="27031" y="2177"/>
                  </a:lnTo>
                  <a:lnTo>
                    <a:pt x="27109" y="4736"/>
                  </a:lnTo>
                  <a:lnTo>
                    <a:pt x="6506" y="4736"/>
                  </a:lnTo>
                  <a:lnTo>
                    <a:pt x="6548" y="2348"/>
                  </a:lnTo>
                  <a:lnTo>
                    <a:pt x="47307" y="1995"/>
                  </a:lnTo>
                  <a:close/>
                  <a:moveTo>
                    <a:pt x="25663" y="7874"/>
                  </a:moveTo>
                  <a:lnTo>
                    <a:pt x="47033" y="8142"/>
                  </a:lnTo>
                  <a:lnTo>
                    <a:pt x="47111" y="10363"/>
                  </a:lnTo>
                  <a:lnTo>
                    <a:pt x="47111" y="10363"/>
                  </a:lnTo>
                  <a:lnTo>
                    <a:pt x="25705" y="10434"/>
                  </a:lnTo>
                  <a:lnTo>
                    <a:pt x="25663" y="7874"/>
                  </a:lnTo>
                  <a:close/>
                  <a:moveTo>
                    <a:pt x="13479" y="0"/>
                  </a:moveTo>
                  <a:lnTo>
                    <a:pt x="13497" y="2195"/>
                  </a:lnTo>
                  <a:lnTo>
                    <a:pt x="13576" y="2195"/>
                  </a:lnTo>
                  <a:lnTo>
                    <a:pt x="0" y="2292"/>
                  </a:lnTo>
                  <a:lnTo>
                    <a:pt x="0" y="2408"/>
                  </a:lnTo>
                  <a:lnTo>
                    <a:pt x="6354" y="2348"/>
                  </a:lnTo>
                  <a:lnTo>
                    <a:pt x="6414" y="4736"/>
                  </a:lnTo>
                  <a:lnTo>
                    <a:pt x="0" y="4736"/>
                  </a:lnTo>
                  <a:lnTo>
                    <a:pt x="0" y="4852"/>
                  </a:lnTo>
                  <a:lnTo>
                    <a:pt x="36771" y="4815"/>
                  </a:lnTo>
                  <a:lnTo>
                    <a:pt x="36771" y="4815"/>
                  </a:lnTo>
                  <a:lnTo>
                    <a:pt x="36849" y="7934"/>
                  </a:lnTo>
                  <a:lnTo>
                    <a:pt x="36849" y="7934"/>
                  </a:lnTo>
                  <a:lnTo>
                    <a:pt x="0" y="7430"/>
                  </a:lnTo>
                  <a:lnTo>
                    <a:pt x="0" y="7546"/>
                  </a:lnTo>
                  <a:lnTo>
                    <a:pt x="25566" y="7874"/>
                  </a:lnTo>
                  <a:lnTo>
                    <a:pt x="25492" y="7874"/>
                  </a:lnTo>
                  <a:lnTo>
                    <a:pt x="25608" y="10434"/>
                  </a:lnTo>
                  <a:lnTo>
                    <a:pt x="0" y="10512"/>
                  </a:lnTo>
                  <a:lnTo>
                    <a:pt x="0" y="10609"/>
                  </a:lnTo>
                  <a:lnTo>
                    <a:pt x="55216" y="10378"/>
                  </a:lnTo>
                  <a:lnTo>
                    <a:pt x="55216" y="10337"/>
                  </a:lnTo>
                  <a:lnTo>
                    <a:pt x="47149" y="10363"/>
                  </a:lnTo>
                  <a:lnTo>
                    <a:pt x="47149" y="10363"/>
                  </a:lnTo>
                  <a:lnTo>
                    <a:pt x="47149" y="8142"/>
                  </a:lnTo>
                  <a:lnTo>
                    <a:pt x="47149" y="8142"/>
                  </a:lnTo>
                  <a:lnTo>
                    <a:pt x="55216" y="8239"/>
                  </a:lnTo>
                  <a:lnTo>
                    <a:pt x="55216" y="8183"/>
                  </a:lnTo>
                  <a:lnTo>
                    <a:pt x="36946" y="7934"/>
                  </a:lnTo>
                  <a:lnTo>
                    <a:pt x="36983" y="4815"/>
                  </a:lnTo>
                  <a:lnTo>
                    <a:pt x="55216" y="4815"/>
                  </a:lnTo>
                  <a:lnTo>
                    <a:pt x="55216" y="4736"/>
                  </a:lnTo>
                  <a:lnTo>
                    <a:pt x="47574" y="4736"/>
                  </a:lnTo>
                  <a:lnTo>
                    <a:pt x="47514" y="1994"/>
                  </a:lnTo>
                  <a:lnTo>
                    <a:pt x="47514" y="1994"/>
                  </a:lnTo>
                  <a:lnTo>
                    <a:pt x="55216" y="1927"/>
                  </a:lnTo>
                  <a:lnTo>
                    <a:pt x="55216" y="1849"/>
                  </a:lnTo>
                  <a:lnTo>
                    <a:pt x="13594" y="2195"/>
                  </a:lnTo>
                  <a:lnTo>
                    <a:pt x="13594" y="0"/>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6221398" y="-25"/>
              <a:ext cx="26157" cy="334347"/>
            </a:xfrm>
            <a:custGeom>
              <a:avLst/>
              <a:gdLst/>
              <a:ahLst/>
              <a:cxnLst/>
              <a:rect l="l" t="t" r="r" b="b"/>
              <a:pathLst>
                <a:path w="158" h="2001" extrusionOk="0">
                  <a:moveTo>
                    <a:pt x="0" y="0"/>
                  </a:moveTo>
                  <a:lnTo>
                    <a:pt x="60" y="2001"/>
                  </a:lnTo>
                  <a:lnTo>
                    <a:pt x="157" y="2001"/>
                  </a:lnTo>
                  <a:lnTo>
                    <a:pt x="157" y="0"/>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4605765" y="1753254"/>
              <a:ext cx="35263" cy="421735"/>
            </a:xfrm>
            <a:custGeom>
              <a:avLst/>
              <a:gdLst/>
              <a:ahLst/>
              <a:cxnLst/>
              <a:rect l="l" t="t" r="r" b="b"/>
              <a:pathLst>
                <a:path w="213" h="2524" extrusionOk="0">
                  <a:moveTo>
                    <a:pt x="0" y="1"/>
                  </a:moveTo>
                  <a:lnTo>
                    <a:pt x="153" y="2523"/>
                  </a:lnTo>
                  <a:lnTo>
                    <a:pt x="213" y="2523"/>
                  </a:lnTo>
                  <a:lnTo>
                    <a:pt x="153" y="1"/>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3057" y="3490326"/>
              <a:ext cx="9141312" cy="99753"/>
            </a:xfrm>
            <a:custGeom>
              <a:avLst/>
              <a:gdLst/>
              <a:ahLst/>
              <a:cxnLst/>
              <a:rect l="l" t="t" r="r" b="b"/>
              <a:pathLst>
                <a:path w="55217" h="597" extrusionOk="0">
                  <a:moveTo>
                    <a:pt x="0" y="1"/>
                  </a:moveTo>
                  <a:lnTo>
                    <a:pt x="0" y="597"/>
                  </a:lnTo>
                  <a:lnTo>
                    <a:pt x="55216" y="597"/>
                  </a:lnTo>
                  <a:lnTo>
                    <a:pt x="55216" y="1"/>
                  </a:lnTo>
                  <a:close/>
                </a:path>
              </a:pathLst>
            </a:custGeom>
            <a:solidFill>
              <a:srgbClr val="FA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3057" y="3589911"/>
              <a:ext cx="9141312" cy="1553603"/>
            </a:xfrm>
            <a:custGeom>
              <a:avLst/>
              <a:gdLst/>
              <a:ahLst/>
              <a:cxnLst/>
              <a:rect l="l" t="t" r="r" b="b"/>
              <a:pathLst>
                <a:path w="55217" h="9298" extrusionOk="0">
                  <a:moveTo>
                    <a:pt x="0" y="1"/>
                  </a:moveTo>
                  <a:lnTo>
                    <a:pt x="0" y="9298"/>
                  </a:lnTo>
                  <a:lnTo>
                    <a:pt x="55216" y="9298"/>
                  </a:lnTo>
                  <a:lnTo>
                    <a:pt x="552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619352" y="4654611"/>
              <a:ext cx="1784822" cy="488905"/>
            </a:xfrm>
            <a:custGeom>
              <a:avLst/>
              <a:gdLst/>
              <a:ahLst/>
              <a:cxnLst/>
              <a:rect l="l" t="t" r="r" b="b"/>
              <a:pathLst>
                <a:path w="10781" h="2926" extrusionOk="0">
                  <a:moveTo>
                    <a:pt x="1387" y="1"/>
                  </a:moveTo>
                  <a:lnTo>
                    <a:pt x="1" y="2926"/>
                  </a:lnTo>
                  <a:lnTo>
                    <a:pt x="9819" y="2926"/>
                  </a:lnTo>
                  <a:lnTo>
                    <a:pt x="10780" y="1"/>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7420003" y="3786075"/>
              <a:ext cx="1584337" cy="840129"/>
            </a:xfrm>
            <a:custGeom>
              <a:avLst/>
              <a:gdLst/>
              <a:ahLst/>
              <a:cxnLst/>
              <a:rect l="l" t="t" r="r" b="b"/>
              <a:pathLst>
                <a:path w="9570" h="5028" extrusionOk="0">
                  <a:moveTo>
                    <a:pt x="0" y="1"/>
                  </a:moveTo>
                  <a:lnTo>
                    <a:pt x="195" y="5028"/>
                  </a:lnTo>
                  <a:lnTo>
                    <a:pt x="9570" y="5028"/>
                  </a:lnTo>
                  <a:lnTo>
                    <a:pt x="8664" y="1"/>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3073" y="3589911"/>
              <a:ext cx="9141312" cy="1553603"/>
            </a:xfrm>
            <a:custGeom>
              <a:avLst/>
              <a:gdLst/>
              <a:ahLst/>
              <a:cxnLst/>
              <a:rect l="l" t="t" r="r" b="b"/>
              <a:pathLst>
                <a:path w="55217" h="9298" extrusionOk="0">
                  <a:moveTo>
                    <a:pt x="0" y="1"/>
                  </a:moveTo>
                  <a:lnTo>
                    <a:pt x="0" y="1004"/>
                  </a:lnTo>
                  <a:lnTo>
                    <a:pt x="4427" y="1004"/>
                  </a:lnTo>
                  <a:lnTo>
                    <a:pt x="4834" y="366"/>
                  </a:lnTo>
                  <a:lnTo>
                    <a:pt x="5065" y="1"/>
                  </a:lnTo>
                  <a:close/>
                  <a:moveTo>
                    <a:pt x="5351" y="1"/>
                  </a:moveTo>
                  <a:lnTo>
                    <a:pt x="5120" y="366"/>
                  </a:lnTo>
                  <a:lnTo>
                    <a:pt x="4718" y="1004"/>
                  </a:lnTo>
                  <a:lnTo>
                    <a:pt x="13382" y="1004"/>
                  </a:lnTo>
                  <a:lnTo>
                    <a:pt x="13668" y="366"/>
                  </a:lnTo>
                  <a:lnTo>
                    <a:pt x="13844" y="1"/>
                  </a:lnTo>
                  <a:close/>
                  <a:moveTo>
                    <a:pt x="14130" y="1"/>
                  </a:moveTo>
                  <a:lnTo>
                    <a:pt x="13959" y="366"/>
                  </a:lnTo>
                  <a:lnTo>
                    <a:pt x="13668" y="1004"/>
                  </a:lnTo>
                  <a:lnTo>
                    <a:pt x="22313" y="1004"/>
                  </a:lnTo>
                  <a:lnTo>
                    <a:pt x="22526" y="366"/>
                  </a:lnTo>
                  <a:lnTo>
                    <a:pt x="22641" y="1"/>
                  </a:lnTo>
                  <a:close/>
                  <a:moveTo>
                    <a:pt x="22932" y="1"/>
                  </a:moveTo>
                  <a:lnTo>
                    <a:pt x="22817" y="366"/>
                  </a:lnTo>
                  <a:lnTo>
                    <a:pt x="22604" y="1004"/>
                  </a:lnTo>
                  <a:lnTo>
                    <a:pt x="31249" y="1004"/>
                  </a:lnTo>
                  <a:lnTo>
                    <a:pt x="31365" y="366"/>
                  </a:lnTo>
                  <a:lnTo>
                    <a:pt x="31439" y="1"/>
                  </a:lnTo>
                  <a:close/>
                  <a:moveTo>
                    <a:pt x="31711" y="1"/>
                  </a:moveTo>
                  <a:lnTo>
                    <a:pt x="31651" y="366"/>
                  </a:lnTo>
                  <a:lnTo>
                    <a:pt x="31536" y="1004"/>
                  </a:lnTo>
                  <a:lnTo>
                    <a:pt x="40181" y="1004"/>
                  </a:lnTo>
                  <a:lnTo>
                    <a:pt x="40199" y="366"/>
                  </a:lnTo>
                  <a:lnTo>
                    <a:pt x="40218" y="1"/>
                  </a:lnTo>
                  <a:close/>
                  <a:moveTo>
                    <a:pt x="40509" y="1"/>
                  </a:moveTo>
                  <a:lnTo>
                    <a:pt x="40490" y="366"/>
                  </a:lnTo>
                  <a:lnTo>
                    <a:pt x="40467" y="1004"/>
                  </a:lnTo>
                  <a:lnTo>
                    <a:pt x="49112" y="1004"/>
                  </a:lnTo>
                  <a:lnTo>
                    <a:pt x="49057" y="366"/>
                  </a:lnTo>
                  <a:lnTo>
                    <a:pt x="49015" y="1"/>
                  </a:lnTo>
                  <a:close/>
                  <a:moveTo>
                    <a:pt x="49288" y="1"/>
                  </a:moveTo>
                  <a:lnTo>
                    <a:pt x="49325" y="366"/>
                  </a:lnTo>
                  <a:lnTo>
                    <a:pt x="49404" y="1004"/>
                  </a:lnTo>
                  <a:lnTo>
                    <a:pt x="55216" y="1004"/>
                  </a:lnTo>
                  <a:lnTo>
                    <a:pt x="55216" y="1"/>
                  </a:lnTo>
                  <a:close/>
                  <a:moveTo>
                    <a:pt x="0" y="1175"/>
                  </a:moveTo>
                  <a:lnTo>
                    <a:pt x="0" y="6202"/>
                  </a:lnTo>
                  <a:lnTo>
                    <a:pt x="5910" y="6202"/>
                  </a:lnTo>
                  <a:lnTo>
                    <a:pt x="8664" y="1175"/>
                  </a:lnTo>
                  <a:close/>
                  <a:moveTo>
                    <a:pt x="8955" y="1175"/>
                  </a:moveTo>
                  <a:lnTo>
                    <a:pt x="6220" y="6202"/>
                  </a:lnTo>
                  <a:lnTo>
                    <a:pt x="15613" y="6202"/>
                  </a:lnTo>
                  <a:lnTo>
                    <a:pt x="17637" y="1175"/>
                  </a:lnTo>
                  <a:close/>
                  <a:moveTo>
                    <a:pt x="17924" y="1175"/>
                  </a:moveTo>
                  <a:lnTo>
                    <a:pt x="15923" y="6202"/>
                  </a:lnTo>
                  <a:lnTo>
                    <a:pt x="25298" y="6202"/>
                  </a:lnTo>
                  <a:lnTo>
                    <a:pt x="26587" y="1175"/>
                  </a:lnTo>
                  <a:close/>
                  <a:moveTo>
                    <a:pt x="26878" y="1175"/>
                  </a:moveTo>
                  <a:lnTo>
                    <a:pt x="25608" y="6202"/>
                  </a:lnTo>
                  <a:lnTo>
                    <a:pt x="34983" y="6202"/>
                  </a:lnTo>
                  <a:lnTo>
                    <a:pt x="35560" y="1175"/>
                  </a:lnTo>
                  <a:close/>
                  <a:moveTo>
                    <a:pt x="35847" y="1175"/>
                  </a:moveTo>
                  <a:lnTo>
                    <a:pt x="35292" y="6202"/>
                  </a:lnTo>
                  <a:lnTo>
                    <a:pt x="44686" y="6202"/>
                  </a:lnTo>
                  <a:lnTo>
                    <a:pt x="44510" y="1175"/>
                  </a:lnTo>
                  <a:close/>
                  <a:moveTo>
                    <a:pt x="53775" y="1175"/>
                  </a:moveTo>
                  <a:lnTo>
                    <a:pt x="54676" y="6202"/>
                  </a:lnTo>
                  <a:lnTo>
                    <a:pt x="55216" y="6202"/>
                  </a:lnTo>
                  <a:lnTo>
                    <a:pt x="55216" y="1175"/>
                  </a:lnTo>
                  <a:close/>
                  <a:moveTo>
                    <a:pt x="0" y="6373"/>
                  </a:moveTo>
                  <a:lnTo>
                    <a:pt x="0" y="8166"/>
                  </a:lnTo>
                  <a:lnTo>
                    <a:pt x="1119" y="6373"/>
                  </a:lnTo>
                  <a:close/>
                  <a:moveTo>
                    <a:pt x="1424" y="6373"/>
                  </a:moveTo>
                  <a:lnTo>
                    <a:pt x="0" y="8683"/>
                  </a:lnTo>
                  <a:lnTo>
                    <a:pt x="0" y="9298"/>
                  </a:lnTo>
                  <a:lnTo>
                    <a:pt x="9436" y="9298"/>
                  </a:lnTo>
                  <a:lnTo>
                    <a:pt x="10840" y="6373"/>
                  </a:lnTo>
                  <a:close/>
                  <a:moveTo>
                    <a:pt x="20853" y="6373"/>
                  </a:moveTo>
                  <a:lnTo>
                    <a:pt x="19906" y="9298"/>
                  </a:lnTo>
                  <a:lnTo>
                    <a:pt x="29725" y="9298"/>
                  </a:lnTo>
                  <a:lnTo>
                    <a:pt x="30265" y="6373"/>
                  </a:lnTo>
                  <a:close/>
                  <a:moveTo>
                    <a:pt x="30575" y="6373"/>
                  </a:moveTo>
                  <a:lnTo>
                    <a:pt x="30053" y="9298"/>
                  </a:lnTo>
                  <a:lnTo>
                    <a:pt x="39871" y="9298"/>
                  </a:lnTo>
                  <a:lnTo>
                    <a:pt x="39987" y="6373"/>
                  </a:lnTo>
                  <a:close/>
                  <a:moveTo>
                    <a:pt x="40296" y="6373"/>
                  </a:moveTo>
                  <a:lnTo>
                    <a:pt x="40199" y="9298"/>
                  </a:lnTo>
                  <a:lnTo>
                    <a:pt x="50018" y="9298"/>
                  </a:lnTo>
                  <a:lnTo>
                    <a:pt x="49690" y="6373"/>
                  </a:lnTo>
                  <a:close/>
                  <a:moveTo>
                    <a:pt x="50018" y="6373"/>
                  </a:moveTo>
                  <a:lnTo>
                    <a:pt x="50346" y="9298"/>
                  </a:lnTo>
                  <a:lnTo>
                    <a:pt x="55216" y="9298"/>
                  </a:lnTo>
                  <a:lnTo>
                    <a:pt x="55216" y="6373"/>
                  </a:lnTo>
                  <a:close/>
                </a:path>
              </a:pathLst>
            </a:custGeom>
            <a:solidFill>
              <a:srgbClr val="FFF76A">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3057" y="3490326"/>
              <a:ext cx="9135187" cy="99753"/>
            </a:xfrm>
            <a:custGeom>
              <a:avLst/>
              <a:gdLst/>
              <a:ahLst/>
              <a:cxnLst/>
              <a:rect l="l" t="t" r="r" b="b"/>
              <a:pathLst>
                <a:path w="55180" h="597" extrusionOk="0">
                  <a:moveTo>
                    <a:pt x="0" y="1"/>
                  </a:moveTo>
                  <a:lnTo>
                    <a:pt x="0" y="597"/>
                  </a:lnTo>
                  <a:lnTo>
                    <a:pt x="55179" y="597"/>
                  </a:lnTo>
                  <a:lnTo>
                    <a:pt x="551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9"/>
          <p:cNvGrpSpPr/>
          <p:nvPr/>
        </p:nvGrpSpPr>
        <p:grpSpPr>
          <a:xfrm flipH="1">
            <a:off x="479852" y="539989"/>
            <a:ext cx="2257649" cy="3898023"/>
            <a:chOff x="741245" y="4005303"/>
            <a:chExt cx="399598" cy="689952"/>
          </a:xfrm>
        </p:grpSpPr>
        <p:sp>
          <p:nvSpPr>
            <p:cNvPr id="677" name="Google Shape;677;p39"/>
            <p:cNvSpPr/>
            <p:nvPr/>
          </p:nvSpPr>
          <p:spPr>
            <a:xfrm>
              <a:off x="775846" y="4005303"/>
              <a:ext cx="364997" cy="689952"/>
            </a:xfrm>
            <a:custGeom>
              <a:avLst/>
              <a:gdLst/>
              <a:ahLst/>
              <a:cxnLst/>
              <a:rect l="l" t="t" r="r" b="b"/>
              <a:pathLst>
                <a:path w="13017" h="24606" extrusionOk="0">
                  <a:moveTo>
                    <a:pt x="8816" y="23644"/>
                  </a:moveTo>
                  <a:lnTo>
                    <a:pt x="9916" y="23663"/>
                  </a:lnTo>
                  <a:lnTo>
                    <a:pt x="7472" y="23663"/>
                  </a:lnTo>
                  <a:lnTo>
                    <a:pt x="8761" y="23644"/>
                  </a:lnTo>
                  <a:close/>
                  <a:moveTo>
                    <a:pt x="4815" y="1"/>
                  </a:moveTo>
                  <a:cubicBezTo>
                    <a:pt x="4797" y="1"/>
                    <a:pt x="4773" y="19"/>
                    <a:pt x="4773" y="43"/>
                  </a:cubicBezTo>
                  <a:lnTo>
                    <a:pt x="4773" y="79"/>
                  </a:lnTo>
                  <a:lnTo>
                    <a:pt x="4736" y="79"/>
                  </a:lnTo>
                  <a:cubicBezTo>
                    <a:pt x="4718" y="79"/>
                    <a:pt x="4681" y="116"/>
                    <a:pt x="4681" y="158"/>
                  </a:cubicBezTo>
                  <a:cubicBezTo>
                    <a:pt x="4658" y="213"/>
                    <a:pt x="4658" y="274"/>
                    <a:pt x="4639" y="329"/>
                  </a:cubicBezTo>
                  <a:lnTo>
                    <a:pt x="4602" y="329"/>
                  </a:lnTo>
                  <a:cubicBezTo>
                    <a:pt x="4584" y="366"/>
                    <a:pt x="4584" y="408"/>
                    <a:pt x="4565" y="444"/>
                  </a:cubicBezTo>
                  <a:lnTo>
                    <a:pt x="4565" y="505"/>
                  </a:lnTo>
                  <a:cubicBezTo>
                    <a:pt x="4565" y="523"/>
                    <a:pt x="4542" y="542"/>
                    <a:pt x="4542" y="560"/>
                  </a:cubicBezTo>
                  <a:lnTo>
                    <a:pt x="4256" y="560"/>
                  </a:lnTo>
                  <a:lnTo>
                    <a:pt x="2389" y="523"/>
                  </a:lnTo>
                  <a:lnTo>
                    <a:pt x="2255" y="523"/>
                  </a:lnTo>
                  <a:lnTo>
                    <a:pt x="0" y="481"/>
                  </a:lnTo>
                  <a:lnTo>
                    <a:pt x="0" y="481"/>
                  </a:lnTo>
                  <a:lnTo>
                    <a:pt x="97" y="4104"/>
                  </a:lnTo>
                  <a:lnTo>
                    <a:pt x="116" y="4603"/>
                  </a:lnTo>
                  <a:lnTo>
                    <a:pt x="153" y="6123"/>
                  </a:lnTo>
                  <a:lnTo>
                    <a:pt x="231" y="8762"/>
                  </a:lnTo>
                  <a:lnTo>
                    <a:pt x="231" y="9242"/>
                  </a:lnTo>
                  <a:lnTo>
                    <a:pt x="268" y="10360"/>
                  </a:lnTo>
                  <a:lnTo>
                    <a:pt x="347" y="13248"/>
                  </a:lnTo>
                  <a:lnTo>
                    <a:pt x="347" y="13364"/>
                  </a:lnTo>
                  <a:lnTo>
                    <a:pt x="384" y="14459"/>
                  </a:lnTo>
                  <a:lnTo>
                    <a:pt x="384" y="14482"/>
                  </a:lnTo>
                  <a:lnTo>
                    <a:pt x="481" y="17984"/>
                  </a:lnTo>
                  <a:lnTo>
                    <a:pt x="481" y="18908"/>
                  </a:lnTo>
                  <a:lnTo>
                    <a:pt x="499" y="18908"/>
                  </a:lnTo>
                  <a:lnTo>
                    <a:pt x="578" y="21681"/>
                  </a:lnTo>
                  <a:lnTo>
                    <a:pt x="578" y="21759"/>
                  </a:lnTo>
                  <a:lnTo>
                    <a:pt x="638" y="23644"/>
                  </a:lnTo>
                  <a:lnTo>
                    <a:pt x="754" y="23644"/>
                  </a:lnTo>
                  <a:lnTo>
                    <a:pt x="772" y="23912"/>
                  </a:lnTo>
                  <a:lnTo>
                    <a:pt x="11265" y="23912"/>
                  </a:lnTo>
                  <a:lnTo>
                    <a:pt x="11418" y="24605"/>
                  </a:lnTo>
                  <a:lnTo>
                    <a:pt x="11746" y="24605"/>
                  </a:lnTo>
                  <a:lnTo>
                    <a:pt x="11764" y="23912"/>
                  </a:lnTo>
                  <a:lnTo>
                    <a:pt x="12245" y="23912"/>
                  </a:lnTo>
                  <a:lnTo>
                    <a:pt x="12263" y="23663"/>
                  </a:lnTo>
                  <a:lnTo>
                    <a:pt x="12379" y="23663"/>
                  </a:lnTo>
                  <a:lnTo>
                    <a:pt x="12397" y="22817"/>
                  </a:lnTo>
                  <a:lnTo>
                    <a:pt x="12420" y="22124"/>
                  </a:lnTo>
                  <a:lnTo>
                    <a:pt x="12439" y="21833"/>
                  </a:lnTo>
                  <a:lnTo>
                    <a:pt x="12439" y="21718"/>
                  </a:lnTo>
                  <a:lnTo>
                    <a:pt x="12494" y="19370"/>
                  </a:lnTo>
                  <a:lnTo>
                    <a:pt x="12536" y="18040"/>
                  </a:lnTo>
                  <a:lnTo>
                    <a:pt x="12536" y="17716"/>
                  </a:lnTo>
                  <a:lnTo>
                    <a:pt x="12554" y="17619"/>
                  </a:lnTo>
                  <a:lnTo>
                    <a:pt x="12651" y="13613"/>
                  </a:lnTo>
                  <a:lnTo>
                    <a:pt x="12670" y="13613"/>
                  </a:lnTo>
                  <a:lnTo>
                    <a:pt x="12670" y="13345"/>
                  </a:lnTo>
                  <a:lnTo>
                    <a:pt x="12785" y="9205"/>
                  </a:lnTo>
                  <a:lnTo>
                    <a:pt x="12785" y="8914"/>
                  </a:lnTo>
                  <a:lnTo>
                    <a:pt x="12901" y="4548"/>
                  </a:lnTo>
                  <a:lnTo>
                    <a:pt x="12901" y="4335"/>
                  </a:lnTo>
                  <a:lnTo>
                    <a:pt x="13017" y="736"/>
                  </a:lnTo>
                  <a:lnTo>
                    <a:pt x="11127" y="694"/>
                  </a:lnTo>
                  <a:lnTo>
                    <a:pt x="10956" y="694"/>
                  </a:lnTo>
                  <a:lnTo>
                    <a:pt x="8932" y="657"/>
                  </a:lnTo>
                  <a:lnTo>
                    <a:pt x="8761" y="657"/>
                  </a:lnTo>
                  <a:lnTo>
                    <a:pt x="7892" y="639"/>
                  </a:lnTo>
                  <a:lnTo>
                    <a:pt x="7892" y="597"/>
                  </a:lnTo>
                  <a:lnTo>
                    <a:pt x="7892" y="560"/>
                  </a:lnTo>
                  <a:lnTo>
                    <a:pt x="7892" y="523"/>
                  </a:lnTo>
                  <a:cubicBezTo>
                    <a:pt x="7892" y="523"/>
                    <a:pt x="7892" y="505"/>
                    <a:pt x="7874" y="505"/>
                  </a:cubicBezTo>
                  <a:lnTo>
                    <a:pt x="7874" y="481"/>
                  </a:lnTo>
                  <a:lnTo>
                    <a:pt x="7874" y="463"/>
                  </a:lnTo>
                  <a:lnTo>
                    <a:pt x="7874" y="426"/>
                  </a:lnTo>
                  <a:cubicBezTo>
                    <a:pt x="7874" y="426"/>
                    <a:pt x="7874" y="408"/>
                    <a:pt x="7855" y="408"/>
                  </a:cubicBezTo>
                  <a:lnTo>
                    <a:pt x="7855" y="389"/>
                  </a:lnTo>
                  <a:lnTo>
                    <a:pt x="7855" y="347"/>
                  </a:lnTo>
                  <a:lnTo>
                    <a:pt x="7837" y="329"/>
                  </a:lnTo>
                  <a:lnTo>
                    <a:pt x="7800" y="329"/>
                  </a:lnTo>
                  <a:cubicBezTo>
                    <a:pt x="7777" y="274"/>
                    <a:pt x="7777" y="213"/>
                    <a:pt x="7758" y="158"/>
                  </a:cubicBezTo>
                  <a:cubicBezTo>
                    <a:pt x="7758" y="116"/>
                    <a:pt x="7740" y="79"/>
                    <a:pt x="7703" y="79"/>
                  </a:cubicBezTo>
                  <a:lnTo>
                    <a:pt x="7661" y="79"/>
                  </a:lnTo>
                  <a:lnTo>
                    <a:pt x="7661" y="43"/>
                  </a:lnTo>
                  <a:cubicBezTo>
                    <a:pt x="7661" y="19"/>
                    <a:pt x="7643" y="1"/>
                    <a:pt x="76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986903" y="4023725"/>
              <a:ext cx="61576" cy="645088"/>
            </a:xfrm>
            <a:custGeom>
              <a:avLst/>
              <a:gdLst/>
              <a:ahLst/>
              <a:cxnLst/>
              <a:rect l="l" t="t" r="r" b="b"/>
              <a:pathLst>
                <a:path w="2196" h="23006" extrusionOk="0">
                  <a:moveTo>
                    <a:pt x="0" y="0"/>
                  </a:moveTo>
                  <a:lnTo>
                    <a:pt x="0" y="22987"/>
                  </a:lnTo>
                  <a:lnTo>
                    <a:pt x="60" y="22987"/>
                  </a:lnTo>
                  <a:lnTo>
                    <a:pt x="1483" y="23006"/>
                  </a:lnTo>
                  <a:lnTo>
                    <a:pt x="2195" y="37"/>
                  </a:lnTo>
                  <a:lnTo>
                    <a:pt x="17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923813" y="4022014"/>
              <a:ext cx="63118" cy="646799"/>
            </a:xfrm>
            <a:custGeom>
              <a:avLst/>
              <a:gdLst/>
              <a:ahLst/>
              <a:cxnLst/>
              <a:rect l="l" t="t" r="r" b="b"/>
              <a:pathLst>
                <a:path w="2251" h="23067" extrusionOk="0">
                  <a:moveTo>
                    <a:pt x="0" y="1"/>
                  </a:moveTo>
                  <a:lnTo>
                    <a:pt x="0" y="23067"/>
                  </a:lnTo>
                  <a:lnTo>
                    <a:pt x="153" y="23067"/>
                  </a:lnTo>
                  <a:lnTo>
                    <a:pt x="2250" y="23048"/>
                  </a:lnTo>
                  <a:lnTo>
                    <a:pt x="2250" y="61"/>
                  </a:lnTo>
                  <a:lnTo>
                    <a:pt x="171" y="24"/>
                  </a:lnTo>
                  <a:lnTo>
                    <a:pt x="0" y="1"/>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852031" y="4021005"/>
              <a:ext cx="71810" cy="647808"/>
            </a:xfrm>
            <a:custGeom>
              <a:avLst/>
              <a:gdLst/>
              <a:ahLst/>
              <a:cxnLst/>
              <a:rect l="l" t="t" r="r" b="b"/>
              <a:pathLst>
                <a:path w="2561" h="23103" extrusionOk="0">
                  <a:moveTo>
                    <a:pt x="324" y="0"/>
                  </a:moveTo>
                  <a:lnTo>
                    <a:pt x="0" y="23084"/>
                  </a:lnTo>
                  <a:lnTo>
                    <a:pt x="2560" y="23103"/>
                  </a:lnTo>
                  <a:lnTo>
                    <a:pt x="2560" y="37"/>
                  </a:lnTo>
                  <a:lnTo>
                    <a:pt x="462"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741245" y="4018790"/>
              <a:ext cx="64800" cy="649519"/>
            </a:xfrm>
            <a:custGeom>
              <a:avLst/>
              <a:gdLst/>
              <a:ahLst/>
              <a:cxnLst/>
              <a:rect l="l" t="t" r="r" b="b"/>
              <a:pathLst>
                <a:path w="2311" h="23164" extrusionOk="0">
                  <a:moveTo>
                    <a:pt x="1" y="0"/>
                  </a:moveTo>
                  <a:lnTo>
                    <a:pt x="638" y="23163"/>
                  </a:lnTo>
                  <a:lnTo>
                    <a:pt x="2311" y="23163"/>
                  </a:lnTo>
                  <a:lnTo>
                    <a:pt x="2256" y="42"/>
                  </a:lnTo>
                  <a:lnTo>
                    <a:pt x="1"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804475" y="4019968"/>
              <a:ext cx="56641" cy="648341"/>
            </a:xfrm>
            <a:custGeom>
              <a:avLst/>
              <a:gdLst/>
              <a:ahLst/>
              <a:cxnLst/>
              <a:rect l="l" t="t" r="r" b="b"/>
              <a:pathLst>
                <a:path w="2020" h="23122" extrusionOk="0">
                  <a:moveTo>
                    <a:pt x="1" y="0"/>
                  </a:moveTo>
                  <a:lnTo>
                    <a:pt x="56" y="23121"/>
                  </a:lnTo>
                  <a:lnTo>
                    <a:pt x="1696" y="23121"/>
                  </a:lnTo>
                  <a:lnTo>
                    <a:pt x="2020" y="37"/>
                  </a:lnTo>
                  <a:lnTo>
                    <a:pt x="135" y="0"/>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1028487" y="4024762"/>
              <a:ext cx="77755" cy="644051"/>
            </a:xfrm>
            <a:custGeom>
              <a:avLst/>
              <a:gdLst/>
              <a:ahLst/>
              <a:cxnLst/>
              <a:rect l="l" t="t" r="r" b="b"/>
              <a:pathLst>
                <a:path w="2773" h="22969" extrusionOk="0">
                  <a:moveTo>
                    <a:pt x="712" y="0"/>
                  </a:moveTo>
                  <a:lnTo>
                    <a:pt x="0" y="22969"/>
                  </a:lnTo>
                  <a:lnTo>
                    <a:pt x="2140" y="22969"/>
                  </a:lnTo>
                  <a:lnTo>
                    <a:pt x="2773" y="42"/>
                  </a:lnTo>
                  <a:lnTo>
                    <a:pt x="888" y="0"/>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762892" y="4668280"/>
              <a:ext cx="322376" cy="7543"/>
            </a:xfrm>
            <a:custGeom>
              <a:avLst/>
              <a:gdLst/>
              <a:ahLst/>
              <a:cxnLst/>
              <a:rect l="l" t="t" r="r" b="b"/>
              <a:pathLst>
                <a:path w="11497" h="269" extrusionOk="0">
                  <a:moveTo>
                    <a:pt x="0" y="0"/>
                  </a:moveTo>
                  <a:lnTo>
                    <a:pt x="0" y="268"/>
                  </a:lnTo>
                  <a:lnTo>
                    <a:pt x="11473" y="268"/>
                  </a:lnTo>
                  <a:lnTo>
                    <a:pt x="11496" y="19"/>
                  </a:lnTo>
                  <a:lnTo>
                    <a:pt x="0" y="0"/>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776884" y="4675795"/>
              <a:ext cx="14132" cy="19460"/>
            </a:xfrm>
            <a:custGeom>
              <a:avLst/>
              <a:gdLst/>
              <a:ahLst/>
              <a:cxnLst/>
              <a:rect l="l" t="t" r="r" b="b"/>
              <a:pathLst>
                <a:path w="504" h="694" extrusionOk="0">
                  <a:moveTo>
                    <a:pt x="0" y="0"/>
                  </a:moveTo>
                  <a:lnTo>
                    <a:pt x="0" y="693"/>
                  </a:lnTo>
                  <a:lnTo>
                    <a:pt x="347" y="693"/>
                  </a:lnTo>
                  <a:lnTo>
                    <a:pt x="504"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1057115" y="4675795"/>
              <a:ext cx="14020" cy="19460"/>
            </a:xfrm>
            <a:custGeom>
              <a:avLst/>
              <a:gdLst/>
              <a:ahLst/>
              <a:cxnLst/>
              <a:rect l="l" t="t" r="r" b="b"/>
              <a:pathLst>
                <a:path w="500" h="694" extrusionOk="0">
                  <a:moveTo>
                    <a:pt x="1" y="0"/>
                  </a:moveTo>
                  <a:lnTo>
                    <a:pt x="153" y="693"/>
                  </a:lnTo>
                  <a:lnTo>
                    <a:pt x="481" y="693"/>
                  </a:lnTo>
                  <a:lnTo>
                    <a:pt x="500"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744497" y="4134371"/>
              <a:ext cx="358519" cy="54033"/>
            </a:xfrm>
            <a:custGeom>
              <a:avLst/>
              <a:gdLst/>
              <a:ahLst/>
              <a:cxnLst/>
              <a:rect l="l" t="t" r="r" b="b"/>
              <a:pathLst>
                <a:path w="12786" h="1927" extrusionOk="0">
                  <a:moveTo>
                    <a:pt x="0" y="0"/>
                  </a:moveTo>
                  <a:lnTo>
                    <a:pt x="42" y="1562"/>
                  </a:lnTo>
                  <a:lnTo>
                    <a:pt x="12748" y="1927"/>
                  </a:lnTo>
                  <a:lnTo>
                    <a:pt x="12785" y="194"/>
                  </a:ln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747722" y="4264448"/>
              <a:ext cx="351537" cy="43294"/>
            </a:xfrm>
            <a:custGeom>
              <a:avLst/>
              <a:gdLst/>
              <a:ahLst/>
              <a:cxnLst/>
              <a:rect l="l" t="t" r="r" b="b"/>
              <a:pathLst>
                <a:path w="12537" h="1544" extrusionOk="0">
                  <a:moveTo>
                    <a:pt x="1" y="0"/>
                  </a:moveTo>
                  <a:lnTo>
                    <a:pt x="42" y="1118"/>
                  </a:lnTo>
                  <a:lnTo>
                    <a:pt x="12499" y="1543"/>
                  </a:lnTo>
                  <a:lnTo>
                    <a:pt x="12536" y="157"/>
                  </a:lnTo>
                  <a:lnTo>
                    <a:pt x="1"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751620" y="4389198"/>
              <a:ext cx="344387" cy="34489"/>
            </a:xfrm>
            <a:custGeom>
              <a:avLst/>
              <a:gdLst/>
              <a:ahLst/>
              <a:cxnLst/>
              <a:rect l="l" t="t" r="r" b="b"/>
              <a:pathLst>
                <a:path w="12282" h="1230" extrusionOk="0">
                  <a:moveTo>
                    <a:pt x="0" y="1"/>
                  </a:moveTo>
                  <a:lnTo>
                    <a:pt x="19" y="791"/>
                  </a:lnTo>
                  <a:lnTo>
                    <a:pt x="12263" y="1230"/>
                  </a:lnTo>
                  <a:lnTo>
                    <a:pt x="12282" y="116"/>
                  </a:lnTo>
                  <a:lnTo>
                    <a:pt x="0"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754844" y="4509574"/>
              <a:ext cx="337938" cy="41079"/>
            </a:xfrm>
            <a:custGeom>
              <a:avLst/>
              <a:gdLst/>
              <a:ahLst/>
              <a:cxnLst/>
              <a:rect l="l" t="t" r="r" b="b"/>
              <a:pathLst>
                <a:path w="12052" h="1465" extrusionOk="0">
                  <a:moveTo>
                    <a:pt x="1" y="0"/>
                  </a:moveTo>
                  <a:lnTo>
                    <a:pt x="1" y="924"/>
                  </a:lnTo>
                  <a:lnTo>
                    <a:pt x="12014" y="1465"/>
                  </a:lnTo>
                  <a:lnTo>
                    <a:pt x="12051" y="56"/>
                  </a:lnTo>
                  <a:lnTo>
                    <a:pt x="1"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758097" y="4625127"/>
              <a:ext cx="331433" cy="20497"/>
            </a:xfrm>
            <a:custGeom>
              <a:avLst/>
              <a:gdLst/>
              <a:ahLst/>
              <a:cxnLst/>
              <a:rect l="l" t="t" r="r" b="b"/>
              <a:pathLst>
                <a:path w="11820" h="731" extrusionOk="0">
                  <a:moveTo>
                    <a:pt x="0" y="1"/>
                  </a:moveTo>
                  <a:lnTo>
                    <a:pt x="0" y="440"/>
                  </a:lnTo>
                  <a:lnTo>
                    <a:pt x="11801" y="731"/>
                  </a:lnTo>
                  <a:lnTo>
                    <a:pt x="11820" y="19"/>
                  </a:lnTo>
                  <a:lnTo>
                    <a:pt x="0"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852031" y="4021005"/>
              <a:ext cx="76605" cy="647808"/>
            </a:xfrm>
            <a:custGeom>
              <a:avLst/>
              <a:gdLst/>
              <a:ahLst/>
              <a:cxnLst/>
              <a:rect l="l" t="t" r="r" b="b"/>
              <a:pathLst>
                <a:path w="2732" h="23103" extrusionOk="0">
                  <a:moveTo>
                    <a:pt x="324" y="0"/>
                  </a:moveTo>
                  <a:lnTo>
                    <a:pt x="93" y="15807"/>
                  </a:lnTo>
                  <a:lnTo>
                    <a:pt x="93" y="15923"/>
                  </a:lnTo>
                  <a:lnTo>
                    <a:pt x="0" y="23084"/>
                  </a:lnTo>
                  <a:lnTo>
                    <a:pt x="134" y="23084"/>
                  </a:lnTo>
                  <a:lnTo>
                    <a:pt x="231" y="15959"/>
                  </a:lnTo>
                  <a:lnTo>
                    <a:pt x="2560" y="16075"/>
                  </a:lnTo>
                  <a:lnTo>
                    <a:pt x="2560" y="23103"/>
                  </a:lnTo>
                  <a:lnTo>
                    <a:pt x="2657" y="23103"/>
                  </a:lnTo>
                  <a:lnTo>
                    <a:pt x="2676" y="16075"/>
                  </a:lnTo>
                  <a:lnTo>
                    <a:pt x="2676" y="15959"/>
                  </a:lnTo>
                  <a:lnTo>
                    <a:pt x="2731" y="60"/>
                  </a:lnTo>
                  <a:lnTo>
                    <a:pt x="2560" y="37"/>
                  </a:lnTo>
                  <a:lnTo>
                    <a:pt x="2560" y="15941"/>
                  </a:lnTo>
                  <a:lnTo>
                    <a:pt x="250" y="15825"/>
                  </a:lnTo>
                  <a:lnTo>
                    <a:pt x="462"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746180" y="4019968"/>
              <a:ext cx="62081" cy="648341"/>
            </a:xfrm>
            <a:custGeom>
              <a:avLst/>
              <a:gdLst/>
              <a:ahLst/>
              <a:cxnLst/>
              <a:rect l="l" t="t" r="r" b="b"/>
              <a:pathLst>
                <a:path w="2214" h="23122" extrusionOk="0">
                  <a:moveTo>
                    <a:pt x="2080" y="0"/>
                  </a:moveTo>
                  <a:lnTo>
                    <a:pt x="2098" y="6681"/>
                  </a:lnTo>
                  <a:lnTo>
                    <a:pt x="0" y="6681"/>
                  </a:lnTo>
                  <a:lnTo>
                    <a:pt x="19" y="6889"/>
                  </a:lnTo>
                  <a:lnTo>
                    <a:pt x="2098" y="6815"/>
                  </a:lnTo>
                  <a:lnTo>
                    <a:pt x="2135" y="23121"/>
                  </a:lnTo>
                  <a:lnTo>
                    <a:pt x="2158" y="23121"/>
                  </a:lnTo>
                  <a:lnTo>
                    <a:pt x="2214"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986903" y="4023725"/>
              <a:ext cx="66483" cy="645088"/>
            </a:xfrm>
            <a:custGeom>
              <a:avLst/>
              <a:gdLst/>
              <a:ahLst/>
              <a:cxnLst/>
              <a:rect l="l" t="t" r="r" b="b"/>
              <a:pathLst>
                <a:path w="2371" h="23006" extrusionOk="0">
                  <a:moveTo>
                    <a:pt x="134" y="6700"/>
                  </a:moveTo>
                  <a:lnTo>
                    <a:pt x="1983" y="6834"/>
                  </a:lnTo>
                  <a:lnTo>
                    <a:pt x="1599" y="19388"/>
                  </a:lnTo>
                  <a:lnTo>
                    <a:pt x="97" y="19328"/>
                  </a:lnTo>
                  <a:lnTo>
                    <a:pt x="134" y="6700"/>
                  </a:lnTo>
                  <a:close/>
                  <a:moveTo>
                    <a:pt x="0" y="0"/>
                  </a:moveTo>
                  <a:lnTo>
                    <a:pt x="0" y="22987"/>
                  </a:lnTo>
                  <a:lnTo>
                    <a:pt x="79" y="22987"/>
                  </a:lnTo>
                  <a:lnTo>
                    <a:pt x="97" y="19443"/>
                  </a:lnTo>
                  <a:lnTo>
                    <a:pt x="1599" y="19559"/>
                  </a:lnTo>
                  <a:lnTo>
                    <a:pt x="1483" y="23006"/>
                  </a:lnTo>
                  <a:lnTo>
                    <a:pt x="1562" y="23006"/>
                  </a:lnTo>
                  <a:lnTo>
                    <a:pt x="2371" y="37"/>
                  </a:lnTo>
                  <a:lnTo>
                    <a:pt x="2195" y="37"/>
                  </a:lnTo>
                  <a:lnTo>
                    <a:pt x="2006" y="6584"/>
                  </a:lnTo>
                  <a:lnTo>
                    <a:pt x="134" y="6547"/>
                  </a:lnTo>
                  <a:lnTo>
                    <a:pt x="176"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743965" y="4120351"/>
              <a:ext cx="359557" cy="19488"/>
            </a:xfrm>
            <a:custGeom>
              <a:avLst/>
              <a:gdLst/>
              <a:ahLst/>
              <a:cxnLst/>
              <a:rect l="l" t="t" r="r" b="b"/>
              <a:pathLst>
                <a:path w="12823" h="695" extrusionOk="0">
                  <a:moveTo>
                    <a:pt x="1" y="1"/>
                  </a:moveTo>
                  <a:lnTo>
                    <a:pt x="19" y="500"/>
                  </a:lnTo>
                  <a:lnTo>
                    <a:pt x="12804" y="694"/>
                  </a:lnTo>
                  <a:lnTo>
                    <a:pt x="12823" y="214"/>
                  </a:lnTo>
                  <a:lnTo>
                    <a:pt x="1"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747722" y="4250961"/>
              <a:ext cx="352042" cy="17918"/>
            </a:xfrm>
            <a:custGeom>
              <a:avLst/>
              <a:gdLst/>
              <a:ahLst/>
              <a:cxnLst/>
              <a:rect l="l" t="t" r="r" b="b"/>
              <a:pathLst>
                <a:path w="12555" h="639" extrusionOk="0">
                  <a:moveTo>
                    <a:pt x="1" y="1"/>
                  </a:moveTo>
                  <a:lnTo>
                    <a:pt x="1" y="481"/>
                  </a:lnTo>
                  <a:lnTo>
                    <a:pt x="12536" y="638"/>
                  </a:lnTo>
                  <a:lnTo>
                    <a:pt x="12555" y="153"/>
                  </a:lnTo>
                  <a:lnTo>
                    <a:pt x="1"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750975" y="4376777"/>
              <a:ext cx="345565" cy="15702"/>
            </a:xfrm>
            <a:custGeom>
              <a:avLst/>
              <a:gdLst/>
              <a:ahLst/>
              <a:cxnLst/>
              <a:rect l="l" t="t" r="r" b="b"/>
              <a:pathLst>
                <a:path w="12324" h="560" extrusionOk="0">
                  <a:moveTo>
                    <a:pt x="0" y="0"/>
                  </a:moveTo>
                  <a:lnTo>
                    <a:pt x="23" y="444"/>
                  </a:lnTo>
                  <a:lnTo>
                    <a:pt x="12305" y="559"/>
                  </a:lnTo>
                  <a:lnTo>
                    <a:pt x="12323" y="97"/>
                  </a:lnTo>
                  <a:lnTo>
                    <a:pt x="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754199" y="4497124"/>
              <a:ext cx="339088" cy="14020"/>
            </a:xfrm>
            <a:custGeom>
              <a:avLst/>
              <a:gdLst/>
              <a:ahLst/>
              <a:cxnLst/>
              <a:rect l="l" t="t" r="r" b="b"/>
              <a:pathLst>
                <a:path w="12093" h="500" extrusionOk="0">
                  <a:moveTo>
                    <a:pt x="1" y="1"/>
                  </a:moveTo>
                  <a:lnTo>
                    <a:pt x="24" y="444"/>
                  </a:lnTo>
                  <a:lnTo>
                    <a:pt x="12074" y="500"/>
                  </a:lnTo>
                  <a:lnTo>
                    <a:pt x="12093" y="79"/>
                  </a:lnTo>
                  <a:lnTo>
                    <a:pt x="1"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743965" y="4120351"/>
              <a:ext cx="359557" cy="12478"/>
            </a:xfrm>
            <a:custGeom>
              <a:avLst/>
              <a:gdLst/>
              <a:ahLst/>
              <a:cxnLst/>
              <a:rect l="l" t="t" r="r" b="b"/>
              <a:pathLst>
                <a:path w="12823" h="445" extrusionOk="0">
                  <a:moveTo>
                    <a:pt x="1" y="1"/>
                  </a:moveTo>
                  <a:lnTo>
                    <a:pt x="1" y="56"/>
                  </a:lnTo>
                  <a:lnTo>
                    <a:pt x="12804" y="445"/>
                  </a:lnTo>
                  <a:lnTo>
                    <a:pt x="12823" y="214"/>
                  </a:lnTo>
                  <a:lnTo>
                    <a:pt x="1"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747722" y="4250961"/>
              <a:ext cx="352042" cy="12478"/>
            </a:xfrm>
            <a:custGeom>
              <a:avLst/>
              <a:gdLst/>
              <a:ahLst/>
              <a:cxnLst/>
              <a:rect l="l" t="t" r="r" b="b"/>
              <a:pathLst>
                <a:path w="12555" h="445" extrusionOk="0">
                  <a:moveTo>
                    <a:pt x="1" y="1"/>
                  </a:moveTo>
                  <a:lnTo>
                    <a:pt x="1" y="79"/>
                  </a:lnTo>
                  <a:lnTo>
                    <a:pt x="12555" y="444"/>
                  </a:lnTo>
                  <a:lnTo>
                    <a:pt x="12555" y="153"/>
                  </a:lnTo>
                  <a:lnTo>
                    <a:pt x="1"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750975" y="4376777"/>
              <a:ext cx="345565" cy="10263"/>
            </a:xfrm>
            <a:custGeom>
              <a:avLst/>
              <a:gdLst/>
              <a:ahLst/>
              <a:cxnLst/>
              <a:rect l="l" t="t" r="r" b="b"/>
              <a:pathLst>
                <a:path w="12324" h="366" extrusionOk="0">
                  <a:moveTo>
                    <a:pt x="0" y="0"/>
                  </a:moveTo>
                  <a:lnTo>
                    <a:pt x="0" y="116"/>
                  </a:lnTo>
                  <a:lnTo>
                    <a:pt x="12323" y="365"/>
                  </a:lnTo>
                  <a:lnTo>
                    <a:pt x="12323" y="97"/>
                  </a:lnTo>
                  <a:lnTo>
                    <a:pt x="0"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754199" y="4497124"/>
              <a:ext cx="339088" cy="5468"/>
            </a:xfrm>
            <a:custGeom>
              <a:avLst/>
              <a:gdLst/>
              <a:ahLst/>
              <a:cxnLst/>
              <a:rect l="l" t="t" r="r" b="b"/>
              <a:pathLst>
                <a:path w="12093" h="195" extrusionOk="0">
                  <a:moveTo>
                    <a:pt x="1" y="1"/>
                  </a:moveTo>
                  <a:lnTo>
                    <a:pt x="24" y="195"/>
                  </a:lnTo>
                  <a:lnTo>
                    <a:pt x="12093" y="176"/>
                  </a:lnTo>
                  <a:lnTo>
                    <a:pt x="12093" y="79"/>
                  </a:lnTo>
                  <a:lnTo>
                    <a:pt x="1"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757452" y="4613210"/>
              <a:ext cx="332610" cy="12478"/>
            </a:xfrm>
            <a:custGeom>
              <a:avLst/>
              <a:gdLst/>
              <a:ahLst/>
              <a:cxnLst/>
              <a:rect l="l" t="t" r="r" b="b"/>
              <a:pathLst>
                <a:path w="11862" h="445" extrusionOk="0">
                  <a:moveTo>
                    <a:pt x="0" y="1"/>
                  </a:moveTo>
                  <a:lnTo>
                    <a:pt x="23" y="426"/>
                  </a:lnTo>
                  <a:lnTo>
                    <a:pt x="11843" y="444"/>
                  </a:lnTo>
                  <a:lnTo>
                    <a:pt x="11861" y="38"/>
                  </a:lnTo>
                  <a:lnTo>
                    <a:pt x="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757452" y="4613210"/>
              <a:ext cx="332610" cy="4318"/>
            </a:xfrm>
            <a:custGeom>
              <a:avLst/>
              <a:gdLst/>
              <a:ahLst/>
              <a:cxnLst/>
              <a:rect l="l" t="t" r="r" b="b"/>
              <a:pathLst>
                <a:path w="11862" h="154" extrusionOk="0">
                  <a:moveTo>
                    <a:pt x="0" y="1"/>
                  </a:moveTo>
                  <a:lnTo>
                    <a:pt x="0" y="79"/>
                  </a:lnTo>
                  <a:lnTo>
                    <a:pt x="11861" y="153"/>
                  </a:lnTo>
                  <a:lnTo>
                    <a:pt x="11861" y="38"/>
                  </a:lnTo>
                  <a:lnTo>
                    <a:pt x="0"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769874" y="4409163"/>
              <a:ext cx="76745" cy="88522"/>
            </a:xfrm>
            <a:custGeom>
              <a:avLst/>
              <a:gdLst/>
              <a:ahLst/>
              <a:cxnLst/>
              <a:rect l="l" t="t" r="r" b="b"/>
              <a:pathLst>
                <a:path w="2737" h="3157" extrusionOk="0">
                  <a:moveTo>
                    <a:pt x="135" y="0"/>
                  </a:moveTo>
                  <a:cubicBezTo>
                    <a:pt x="135" y="0"/>
                    <a:pt x="1" y="310"/>
                    <a:pt x="1" y="499"/>
                  </a:cubicBezTo>
                  <a:lnTo>
                    <a:pt x="1" y="2944"/>
                  </a:lnTo>
                  <a:cubicBezTo>
                    <a:pt x="1" y="3082"/>
                    <a:pt x="116" y="3156"/>
                    <a:pt x="116" y="3156"/>
                  </a:cubicBezTo>
                  <a:lnTo>
                    <a:pt x="2639" y="3156"/>
                  </a:lnTo>
                  <a:cubicBezTo>
                    <a:pt x="2639" y="3156"/>
                    <a:pt x="2736" y="3082"/>
                    <a:pt x="2736" y="2944"/>
                  </a:cubicBezTo>
                  <a:lnTo>
                    <a:pt x="2736" y="499"/>
                  </a:lnTo>
                  <a:cubicBezTo>
                    <a:pt x="2736" y="402"/>
                    <a:pt x="2699" y="250"/>
                    <a:pt x="2676" y="153"/>
                  </a:cubicBezTo>
                  <a:cubicBezTo>
                    <a:pt x="2639" y="56"/>
                    <a:pt x="2621" y="0"/>
                    <a:pt x="2621" y="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772594" y="4411883"/>
              <a:ext cx="71810" cy="83083"/>
            </a:xfrm>
            <a:custGeom>
              <a:avLst/>
              <a:gdLst/>
              <a:ahLst/>
              <a:cxnLst/>
              <a:rect l="l" t="t" r="r" b="b"/>
              <a:pathLst>
                <a:path w="2561" h="2963" extrusionOk="0">
                  <a:moveTo>
                    <a:pt x="98" y="0"/>
                  </a:moveTo>
                  <a:cubicBezTo>
                    <a:pt x="61" y="97"/>
                    <a:pt x="1" y="287"/>
                    <a:pt x="1" y="402"/>
                  </a:cubicBezTo>
                  <a:lnTo>
                    <a:pt x="1" y="2847"/>
                  </a:lnTo>
                  <a:cubicBezTo>
                    <a:pt x="1" y="2907"/>
                    <a:pt x="19" y="2944"/>
                    <a:pt x="38" y="2962"/>
                  </a:cubicBezTo>
                  <a:lnTo>
                    <a:pt x="2505" y="2962"/>
                  </a:lnTo>
                  <a:cubicBezTo>
                    <a:pt x="2524" y="2944"/>
                    <a:pt x="2561" y="2907"/>
                    <a:pt x="2561" y="2847"/>
                  </a:cubicBezTo>
                  <a:lnTo>
                    <a:pt x="2561" y="402"/>
                  </a:lnTo>
                  <a:cubicBezTo>
                    <a:pt x="2561" y="287"/>
                    <a:pt x="2487" y="97"/>
                    <a:pt x="246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771051" y="4401648"/>
              <a:ext cx="74530" cy="7543"/>
            </a:xfrm>
            <a:custGeom>
              <a:avLst/>
              <a:gdLst/>
              <a:ahLst/>
              <a:cxnLst/>
              <a:rect l="l" t="t" r="r" b="b"/>
              <a:pathLst>
                <a:path w="2658" h="269" extrusionOk="0">
                  <a:moveTo>
                    <a:pt x="56" y="0"/>
                  </a:moveTo>
                  <a:cubicBezTo>
                    <a:pt x="19" y="0"/>
                    <a:pt x="0" y="19"/>
                    <a:pt x="0" y="37"/>
                  </a:cubicBezTo>
                  <a:lnTo>
                    <a:pt x="0" y="231"/>
                  </a:lnTo>
                  <a:cubicBezTo>
                    <a:pt x="0" y="250"/>
                    <a:pt x="19" y="268"/>
                    <a:pt x="56" y="268"/>
                  </a:cubicBezTo>
                  <a:lnTo>
                    <a:pt x="2616" y="268"/>
                  </a:lnTo>
                  <a:cubicBezTo>
                    <a:pt x="2634" y="268"/>
                    <a:pt x="2657" y="250"/>
                    <a:pt x="2657" y="231"/>
                  </a:cubicBezTo>
                  <a:lnTo>
                    <a:pt x="2657" y="37"/>
                  </a:lnTo>
                  <a:cubicBezTo>
                    <a:pt x="2657" y="19"/>
                    <a:pt x="2634" y="0"/>
                    <a:pt x="2616"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775313" y="4439867"/>
              <a:ext cx="43182" cy="29162"/>
            </a:xfrm>
            <a:custGeom>
              <a:avLst/>
              <a:gdLst/>
              <a:ahLst/>
              <a:cxnLst/>
              <a:rect l="l" t="t" r="r" b="b"/>
              <a:pathLst>
                <a:path w="1540" h="1040" extrusionOk="0">
                  <a:moveTo>
                    <a:pt x="1406" y="0"/>
                  </a:moveTo>
                  <a:lnTo>
                    <a:pt x="1" y="231"/>
                  </a:lnTo>
                  <a:lnTo>
                    <a:pt x="135" y="1040"/>
                  </a:lnTo>
                  <a:lnTo>
                    <a:pt x="1540" y="832"/>
                  </a:lnTo>
                  <a:lnTo>
                    <a:pt x="1406"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771051" y="4401648"/>
              <a:ext cx="7543" cy="7543"/>
            </a:xfrm>
            <a:custGeom>
              <a:avLst/>
              <a:gdLst/>
              <a:ahLst/>
              <a:cxnLst/>
              <a:rect l="l" t="t" r="r" b="b"/>
              <a:pathLst>
                <a:path w="269" h="269" extrusionOk="0">
                  <a:moveTo>
                    <a:pt x="56" y="0"/>
                  </a:moveTo>
                  <a:cubicBezTo>
                    <a:pt x="19" y="0"/>
                    <a:pt x="0" y="19"/>
                    <a:pt x="0" y="37"/>
                  </a:cubicBezTo>
                  <a:lnTo>
                    <a:pt x="0" y="231"/>
                  </a:lnTo>
                  <a:cubicBezTo>
                    <a:pt x="0" y="250"/>
                    <a:pt x="19" y="268"/>
                    <a:pt x="56" y="268"/>
                  </a:cubicBezTo>
                  <a:lnTo>
                    <a:pt x="268" y="268"/>
                  </a:lnTo>
                  <a:lnTo>
                    <a:pt x="268"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771051" y="4401648"/>
              <a:ext cx="74530" cy="7543"/>
            </a:xfrm>
            <a:custGeom>
              <a:avLst/>
              <a:gdLst/>
              <a:ahLst/>
              <a:cxnLst/>
              <a:rect l="l" t="t" r="r" b="b"/>
              <a:pathLst>
                <a:path w="2658" h="269" extrusionOk="0">
                  <a:moveTo>
                    <a:pt x="2500" y="0"/>
                  </a:moveTo>
                  <a:lnTo>
                    <a:pt x="2172" y="171"/>
                  </a:lnTo>
                  <a:cubicBezTo>
                    <a:pt x="2172" y="171"/>
                    <a:pt x="287" y="208"/>
                    <a:pt x="0" y="208"/>
                  </a:cubicBezTo>
                  <a:lnTo>
                    <a:pt x="0" y="231"/>
                  </a:lnTo>
                  <a:cubicBezTo>
                    <a:pt x="0" y="250"/>
                    <a:pt x="19" y="268"/>
                    <a:pt x="56" y="268"/>
                  </a:cubicBezTo>
                  <a:lnTo>
                    <a:pt x="2616" y="268"/>
                  </a:lnTo>
                  <a:cubicBezTo>
                    <a:pt x="2634" y="268"/>
                    <a:pt x="2657" y="250"/>
                    <a:pt x="2657" y="231"/>
                  </a:cubicBezTo>
                  <a:lnTo>
                    <a:pt x="2657" y="37"/>
                  </a:lnTo>
                  <a:cubicBezTo>
                    <a:pt x="2657" y="19"/>
                    <a:pt x="2634" y="0"/>
                    <a:pt x="2616"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807728" y="4401648"/>
              <a:ext cx="11300" cy="7543"/>
            </a:xfrm>
            <a:custGeom>
              <a:avLst/>
              <a:gdLst/>
              <a:ahLst/>
              <a:cxnLst/>
              <a:rect l="l" t="t" r="r" b="b"/>
              <a:pathLst>
                <a:path w="403" h="269" extrusionOk="0">
                  <a:moveTo>
                    <a:pt x="97" y="0"/>
                  </a:moveTo>
                  <a:lnTo>
                    <a:pt x="0" y="268"/>
                  </a:lnTo>
                  <a:lnTo>
                    <a:pt x="310" y="268"/>
                  </a:lnTo>
                  <a:lnTo>
                    <a:pt x="402"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888174" y="4409163"/>
              <a:ext cx="76605" cy="88522"/>
            </a:xfrm>
            <a:custGeom>
              <a:avLst/>
              <a:gdLst/>
              <a:ahLst/>
              <a:cxnLst/>
              <a:rect l="l" t="t" r="r" b="b"/>
              <a:pathLst>
                <a:path w="2732" h="3157" extrusionOk="0">
                  <a:moveTo>
                    <a:pt x="116" y="0"/>
                  </a:moveTo>
                  <a:cubicBezTo>
                    <a:pt x="116" y="0"/>
                    <a:pt x="0" y="310"/>
                    <a:pt x="0" y="499"/>
                  </a:cubicBezTo>
                  <a:lnTo>
                    <a:pt x="0" y="2944"/>
                  </a:lnTo>
                  <a:cubicBezTo>
                    <a:pt x="0" y="3082"/>
                    <a:pt x="97" y="3156"/>
                    <a:pt x="97" y="3156"/>
                  </a:cubicBezTo>
                  <a:lnTo>
                    <a:pt x="2616" y="3156"/>
                  </a:lnTo>
                  <a:cubicBezTo>
                    <a:pt x="2616" y="3156"/>
                    <a:pt x="2731" y="3082"/>
                    <a:pt x="2731" y="2944"/>
                  </a:cubicBezTo>
                  <a:lnTo>
                    <a:pt x="2731" y="499"/>
                  </a:lnTo>
                  <a:cubicBezTo>
                    <a:pt x="2731" y="402"/>
                    <a:pt x="2694" y="250"/>
                    <a:pt x="2657" y="153"/>
                  </a:cubicBezTo>
                  <a:cubicBezTo>
                    <a:pt x="2639" y="56"/>
                    <a:pt x="2597" y="0"/>
                    <a:pt x="2597" y="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890894" y="4411883"/>
              <a:ext cx="71278" cy="83083"/>
            </a:xfrm>
            <a:custGeom>
              <a:avLst/>
              <a:gdLst/>
              <a:ahLst/>
              <a:cxnLst/>
              <a:rect l="l" t="t" r="r" b="b"/>
              <a:pathLst>
                <a:path w="2542" h="2963" extrusionOk="0">
                  <a:moveTo>
                    <a:pt x="93" y="0"/>
                  </a:moveTo>
                  <a:cubicBezTo>
                    <a:pt x="56" y="97"/>
                    <a:pt x="0" y="287"/>
                    <a:pt x="0" y="402"/>
                  </a:cubicBezTo>
                  <a:lnTo>
                    <a:pt x="0" y="2847"/>
                  </a:lnTo>
                  <a:cubicBezTo>
                    <a:pt x="0" y="2907"/>
                    <a:pt x="19" y="2944"/>
                    <a:pt x="37" y="2962"/>
                  </a:cubicBezTo>
                  <a:lnTo>
                    <a:pt x="2500" y="2962"/>
                  </a:lnTo>
                  <a:cubicBezTo>
                    <a:pt x="2519" y="2944"/>
                    <a:pt x="2542" y="2907"/>
                    <a:pt x="2542" y="2847"/>
                  </a:cubicBezTo>
                  <a:lnTo>
                    <a:pt x="2542" y="402"/>
                  </a:lnTo>
                  <a:cubicBezTo>
                    <a:pt x="2542" y="287"/>
                    <a:pt x="2482" y="97"/>
                    <a:pt x="2445"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889212" y="4401648"/>
              <a:ext cx="74530" cy="7543"/>
            </a:xfrm>
            <a:custGeom>
              <a:avLst/>
              <a:gdLst/>
              <a:ahLst/>
              <a:cxnLst/>
              <a:rect l="l" t="t" r="r" b="b"/>
              <a:pathLst>
                <a:path w="2658" h="269" extrusionOk="0">
                  <a:moveTo>
                    <a:pt x="37" y="0"/>
                  </a:moveTo>
                  <a:cubicBezTo>
                    <a:pt x="19" y="0"/>
                    <a:pt x="0" y="19"/>
                    <a:pt x="0" y="37"/>
                  </a:cubicBezTo>
                  <a:lnTo>
                    <a:pt x="0" y="231"/>
                  </a:lnTo>
                  <a:cubicBezTo>
                    <a:pt x="0" y="250"/>
                    <a:pt x="19" y="268"/>
                    <a:pt x="37" y="268"/>
                  </a:cubicBezTo>
                  <a:lnTo>
                    <a:pt x="2602" y="268"/>
                  </a:lnTo>
                  <a:cubicBezTo>
                    <a:pt x="2639" y="268"/>
                    <a:pt x="2657" y="250"/>
                    <a:pt x="2657" y="231"/>
                  </a:cubicBezTo>
                  <a:lnTo>
                    <a:pt x="2657" y="37"/>
                  </a:lnTo>
                  <a:cubicBezTo>
                    <a:pt x="2657" y="19"/>
                    <a:pt x="2639" y="0"/>
                    <a:pt x="2602"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908644" y="4436614"/>
              <a:ext cx="45369" cy="35667"/>
            </a:xfrm>
            <a:custGeom>
              <a:avLst/>
              <a:gdLst/>
              <a:ahLst/>
              <a:cxnLst/>
              <a:rect l="l" t="t" r="r" b="b"/>
              <a:pathLst>
                <a:path w="1618" h="1272" extrusionOk="0">
                  <a:moveTo>
                    <a:pt x="292" y="1"/>
                  </a:moveTo>
                  <a:lnTo>
                    <a:pt x="0" y="772"/>
                  </a:lnTo>
                  <a:lnTo>
                    <a:pt x="1331" y="1271"/>
                  </a:lnTo>
                  <a:lnTo>
                    <a:pt x="1618" y="504"/>
                  </a:lnTo>
                  <a:lnTo>
                    <a:pt x="292"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889212" y="4401648"/>
              <a:ext cx="7543" cy="7543"/>
            </a:xfrm>
            <a:custGeom>
              <a:avLst/>
              <a:gdLst/>
              <a:ahLst/>
              <a:cxnLst/>
              <a:rect l="l" t="t" r="r" b="b"/>
              <a:pathLst>
                <a:path w="269" h="269" extrusionOk="0">
                  <a:moveTo>
                    <a:pt x="37" y="0"/>
                  </a:moveTo>
                  <a:cubicBezTo>
                    <a:pt x="19" y="0"/>
                    <a:pt x="0" y="19"/>
                    <a:pt x="0" y="37"/>
                  </a:cubicBezTo>
                  <a:lnTo>
                    <a:pt x="0" y="231"/>
                  </a:lnTo>
                  <a:cubicBezTo>
                    <a:pt x="0" y="250"/>
                    <a:pt x="19" y="268"/>
                    <a:pt x="37" y="268"/>
                  </a:cubicBezTo>
                  <a:lnTo>
                    <a:pt x="250" y="268"/>
                  </a:lnTo>
                  <a:cubicBezTo>
                    <a:pt x="268" y="190"/>
                    <a:pt x="268" y="74"/>
                    <a:pt x="268"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889212" y="4401648"/>
              <a:ext cx="74530" cy="7543"/>
            </a:xfrm>
            <a:custGeom>
              <a:avLst/>
              <a:gdLst/>
              <a:ahLst/>
              <a:cxnLst/>
              <a:rect l="l" t="t" r="r" b="b"/>
              <a:pathLst>
                <a:path w="2658" h="269" extrusionOk="0">
                  <a:moveTo>
                    <a:pt x="2486" y="0"/>
                  </a:moveTo>
                  <a:lnTo>
                    <a:pt x="2177" y="171"/>
                  </a:lnTo>
                  <a:cubicBezTo>
                    <a:pt x="2177" y="171"/>
                    <a:pt x="291" y="208"/>
                    <a:pt x="0" y="208"/>
                  </a:cubicBezTo>
                  <a:lnTo>
                    <a:pt x="0" y="231"/>
                  </a:lnTo>
                  <a:cubicBezTo>
                    <a:pt x="0" y="250"/>
                    <a:pt x="19" y="268"/>
                    <a:pt x="37" y="268"/>
                  </a:cubicBezTo>
                  <a:lnTo>
                    <a:pt x="2602" y="268"/>
                  </a:lnTo>
                  <a:cubicBezTo>
                    <a:pt x="2639" y="268"/>
                    <a:pt x="2657" y="250"/>
                    <a:pt x="2657" y="231"/>
                  </a:cubicBezTo>
                  <a:lnTo>
                    <a:pt x="2657" y="37"/>
                  </a:lnTo>
                  <a:cubicBezTo>
                    <a:pt x="2657" y="19"/>
                    <a:pt x="2639" y="0"/>
                    <a:pt x="2602"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925860" y="4401648"/>
              <a:ext cx="10936" cy="7543"/>
            </a:xfrm>
            <a:custGeom>
              <a:avLst/>
              <a:gdLst/>
              <a:ahLst/>
              <a:cxnLst/>
              <a:rect l="l" t="t" r="r" b="b"/>
              <a:pathLst>
                <a:path w="390" h="269" extrusionOk="0">
                  <a:moveTo>
                    <a:pt x="98" y="0"/>
                  </a:moveTo>
                  <a:lnTo>
                    <a:pt x="1" y="268"/>
                  </a:lnTo>
                  <a:lnTo>
                    <a:pt x="292" y="268"/>
                  </a:lnTo>
                  <a:lnTo>
                    <a:pt x="389"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1012279" y="4409163"/>
              <a:ext cx="77250" cy="88522"/>
            </a:xfrm>
            <a:custGeom>
              <a:avLst/>
              <a:gdLst/>
              <a:ahLst/>
              <a:cxnLst/>
              <a:rect l="l" t="t" r="r" b="b"/>
              <a:pathLst>
                <a:path w="2755" h="3157" extrusionOk="0">
                  <a:moveTo>
                    <a:pt x="135" y="0"/>
                  </a:moveTo>
                  <a:cubicBezTo>
                    <a:pt x="135" y="0"/>
                    <a:pt x="1" y="310"/>
                    <a:pt x="1" y="499"/>
                  </a:cubicBezTo>
                  <a:lnTo>
                    <a:pt x="1" y="2944"/>
                  </a:lnTo>
                  <a:cubicBezTo>
                    <a:pt x="1" y="3082"/>
                    <a:pt x="116" y="3156"/>
                    <a:pt x="116" y="3156"/>
                  </a:cubicBezTo>
                  <a:lnTo>
                    <a:pt x="2639" y="3156"/>
                  </a:lnTo>
                  <a:cubicBezTo>
                    <a:pt x="2639" y="3156"/>
                    <a:pt x="2755" y="3082"/>
                    <a:pt x="2755" y="2944"/>
                  </a:cubicBezTo>
                  <a:lnTo>
                    <a:pt x="2755" y="499"/>
                  </a:lnTo>
                  <a:cubicBezTo>
                    <a:pt x="2755" y="402"/>
                    <a:pt x="2718" y="250"/>
                    <a:pt x="2676" y="153"/>
                  </a:cubicBezTo>
                  <a:cubicBezTo>
                    <a:pt x="2658" y="56"/>
                    <a:pt x="2621" y="0"/>
                    <a:pt x="2621" y="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1014999" y="4411883"/>
              <a:ext cx="71810" cy="83083"/>
            </a:xfrm>
            <a:custGeom>
              <a:avLst/>
              <a:gdLst/>
              <a:ahLst/>
              <a:cxnLst/>
              <a:rect l="l" t="t" r="r" b="b"/>
              <a:pathLst>
                <a:path w="2561" h="2963" extrusionOk="0">
                  <a:moveTo>
                    <a:pt x="98" y="0"/>
                  </a:moveTo>
                  <a:cubicBezTo>
                    <a:pt x="79" y="97"/>
                    <a:pt x="1" y="287"/>
                    <a:pt x="1" y="402"/>
                  </a:cubicBezTo>
                  <a:lnTo>
                    <a:pt x="1" y="2847"/>
                  </a:lnTo>
                  <a:cubicBezTo>
                    <a:pt x="1" y="2907"/>
                    <a:pt x="38" y="2944"/>
                    <a:pt x="56" y="2962"/>
                  </a:cubicBezTo>
                  <a:lnTo>
                    <a:pt x="2505" y="2962"/>
                  </a:lnTo>
                  <a:cubicBezTo>
                    <a:pt x="2524" y="2944"/>
                    <a:pt x="2561" y="2907"/>
                    <a:pt x="2561" y="2847"/>
                  </a:cubicBezTo>
                  <a:lnTo>
                    <a:pt x="2561" y="402"/>
                  </a:lnTo>
                  <a:cubicBezTo>
                    <a:pt x="2561" y="287"/>
                    <a:pt x="2505" y="97"/>
                    <a:pt x="246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1013962" y="4401648"/>
              <a:ext cx="73885" cy="7543"/>
            </a:xfrm>
            <a:custGeom>
              <a:avLst/>
              <a:gdLst/>
              <a:ahLst/>
              <a:cxnLst/>
              <a:rect l="l" t="t" r="r" b="b"/>
              <a:pathLst>
                <a:path w="2635" h="269" extrusionOk="0">
                  <a:moveTo>
                    <a:pt x="38" y="0"/>
                  </a:moveTo>
                  <a:cubicBezTo>
                    <a:pt x="19" y="0"/>
                    <a:pt x="1" y="19"/>
                    <a:pt x="1" y="37"/>
                  </a:cubicBezTo>
                  <a:lnTo>
                    <a:pt x="1" y="231"/>
                  </a:lnTo>
                  <a:cubicBezTo>
                    <a:pt x="1" y="250"/>
                    <a:pt x="19" y="268"/>
                    <a:pt x="38" y="268"/>
                  </a:cubicBezTo>
                  <a:lnTo>
                    <a:pt x="2598" y="268"/>
                  </a:lnTo>
                  <a:cubicBezTo>
                    <a:pt x="2616" y="268"/>
                    <a:pt x="2635" y="250"/>
                    <a:pt x="2635" y="231"/>
                  </a:cubicBezTo>
                  <a:lnTo>
                    <a:pt x="2635" y="37"/>
                  </a:lnTo>
                  <a:cubicBezTo>
                    <a:pt x="2635" y="19"/>
                    <a:pt x="2616" y="0"/>
                    <a:pt x="2598"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1012279" y="4439867"/>
              <a:ext cx="30227" cy="31881"/>
            </a:xfrm>
            <a:custGeom>
              <a:avLst/>
              <a:gdLst/>
              <a:ahLst/>
              <a:cxnLst/>
              <a:rect l="l" t="t" r="r" b="b"/>
              <a:pathLst>
                <a:path w="1078" h="1137" extrusionOk="0">
                  <a:moveTo>
                    <a:pt x="1" y="0"/>
                  </a:moveTo>
                  <a:lnTo>
                    <a:pt x="1" y="869"/>
                  </a:lnTo>
                  <a:lnTo>
                    <a:pt x="828" y="1137"/>
                  </a:lnTo>
                  <a:lnTo>
                    <a:pt x="1078" y="347"/>
                  </a:lnTo>
                  <a:lnTo>
                    <a:pt x="1"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1013962" y="4401648"/>
              <a:ext cx="7543" cy="7543"/>
            </a:xfrm>
            <a:custGeom>
              <a:avLst/>
              <a:gdLst/>
              <a:ahLst/>
              <a:cxnLst/>
              <a:rect l="l" t="t" r="r" b="b"/>
              <a:pathLst>
                <a:path w="269" h="269" extrusionOk="0">
                  <a:moveTo>
                    <a:pt x="38" y="0"/>
                  </a:moveTo>
                  <a:cubicBezTo>
                    <a:pt x="19" y="0"/>
                    <a:pt x="1" y="19"/>
                    <a:pt x="1" y="37"/>
                  </a:cubicBezTo>
                  <a:lnTo>
                    <a:pt x="1" y="231"/>
                  </a:lnTo>
                  <a:cubicBezTo>
                    <a:pt x="1" y="250"/>
                    <a:pt x="19" y="268"/>
                    <a:pt x="38" y="268"/>
                  </a:cubicBezTo>
                  <a:lnTo>
                    <a:pt x="250" y="268"/>
                  </a:lnTo>
                  <a:cubicBezTo>
                    <a:pt x="250" y="190"/>
                    <a:pt x="269" y="74"/>
                    <a:pt x="269"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1013962" y="4401648"/>
              <a:ext cx="73885" cy="7543"/>
            </a:xfrm>
            <a:custGeom>
              <a:avLst/>
              <a:gdLst/>
              <a:ahLst/>
              <a:cxnLst/>
              <a:rect l="l" t="t" r="r" b="b"/>
              <a:pathLst>
                <a:path w="2635" h="269" extrusionOk="0">
                  <a:moveTo>
                    <a:pt x="2482" y="0"/>
                  </a:moveTo>
                  <a:lnTo>
                    <a:pt x="2154" y="171"/>
                  </a:lnTo>
                  <a:cubicBezTo>
                    <a:pt x="2154" y="171"/>
                    <a:pt x="287" y="208"/>
                    <a:pt x="1" y="208"/>
                  </a:cubicBezTo>
                  <a:lnTo>
                    <a:pt x="1" y="231"/>
                  </a:lnTo>
                  <a:cubicBezTo>
                    <a:pt x="1" y="250"/>
                    <a:pt x="19" y="268"/>
                    <a:pt x="38" y="268"/>
                  </a:cubicBezTo>
                  <a:lnTo>
                    <a:pt x="2598" y="268"/>
                  </a:lnTo>
                  <a:cubicBezTo>
                    <a:pt x="2616" y="268"/>
                    <a:pt x="2635" y="250"/>
                    <a:pt x="2635" y="231"/>
                  </a:cubicBezTo>
                  <a:lnTo>
                    <a:pt x="2635" y="37"/>
                  </a:lnTo>
                  <a:cubicBezTo>
                    <a:pt x="2635" y="19"/>
                    <a:pt x="2616" y="0"/>
                    <a:pt x="259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1050638" y="4401648"/>
              <a:ext cx="10795" cy="7543"/>
            </a:xfrm>
            <a:custGeom>
              <a:avLst/>
              <a:gdLst/>
              <a:ahLst/>
              <a:cxnLst/>
              <a:rect l="l" t="t" r="r" b="b"/>
              <a:pathLst>
                <a:path w="385" h="269" extrusionOk="0">
                  <a:moveTo>
                    <a:pt x="98" y="0"/>
                  </a:moveTo>
                  <a:lnTo>
                    <a:pt x="1" y="268"/>
                  </a:lnTo>
                  <a:lnTo>
                    <a:pt x="287" y="268"/>
                  </a:lnTo>
                  <a:lnTo>
                    <a:pt x="384"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769874" y="4525248"/>
              <a:ext cx="76745" cy="87990"/>
            </a:xfrm>
            <a:custGeom>
              <a:avLst/>
              <a:gdLst/>
              <a:ahLst/>
              <a:cxnLst/>
              <a:rect l="l" t="t" r="r" b="b"/>
              <a:pathLst>
                <a:path w="2737" h="3138" extrusionOk="0">
                  <a:moveTo>
                    <a:pt x="135" y="0"/>
                  </a:moveTo>
                  <a:cubicBezTo>
                    <a:pt x="135" y="0"/>
                    <a:pt x="1" y="287"/>
                    <a:pt x="1" y="499"/>
                  </a:cubicBezTo>
                  <a:lnTo>
                    <a:pt x="1" y="2944"/>
                  </a:lnTo>
                  <a:cubicBezTo>
                    <a:pt x="1" y="3078"/>
                    <a:pt x="116" y="3138"/>
                    <a:pt x="116" y="3138"/>
                  </a:cubicBezTo>
                  <a:lnTo>
                    <a:pt x="2639" y="3138"/>
                  </a:lnTo>
                  <a:cubicBezTo>
                    <a:pt x="2639" y="3138"/>
                    <a:pt x="2736" y="3059"/>
                    <a:pt x="2736" y="2944"/>
                  </a:cubicBezTo>
                  <a:lnTo>
                    <a:pt x="2736" y="499"/>
                  </a:lnTo>
                  <a:cubicBezTo>
                    <a:pt x="2736" y="384"/>
                    <a:pt x="2699" y="231"/>
                    <a:pt x="2676" y="134"/>
                  </a:cubicBezTo>
                  <a:cubicBezTo>
                    <a:pt x="2639" y="56"/>
                    <a:pt x="2621" y="0"/>
                    <a:pt x="2621" y="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772594" y="4528473"/>
              <a:ext cx="71810" cy="83083"/>
            </a:xfrm>
            <a:custGeom>
              <a:avLst/>
              <a:gdLst/>
              <a:ahLst/>
              <a:cxnLst/>
              <a:rect l="l" t="t" r="r" b="b"/>
              <a:pathLst>
                <a:path w="2561" h="2963" extrusionOk="0">
                  <a:moveTo>
                    <a:pt x="98" y="1"/>
                  </a:moveTo>
                  <a:cubicBezTo>
                    <a:pt x="61" y="98"/>
                    <a:pt x="1" y="269"/>
                    <a:pt x="1" y="403"/>
                  </a:cubicBezTo>
                  <a:lnTo>
                    <a:pt x="1" y="2847"/>
                  </a:lnTo>
                  <a:cubicBezTo>
                    <a:pt x="1" y="2907"/>
                    <a:pt x="19" y="2944"/>
                    <a:pt x="38" y="2963"/>
                  </a:cubicBezTo>
                  <a:lnTo>
                    <a:pt x="2505" y="2963"/>
                  </a:lnTo>
                  <a:cubicBezTo>
                    <a:pt x="2524" y="2926"/>
                    <a:pt x="2561" y="2889"/>
                    <a:pt x="2561" y="2847"/>
                  </a:cubicBezTo>
                  <a:lnTo>
                    <a:pt x="2561" y="403"/>
                  </a:lnTo>
                  <a:cubicBezTo>
                    <a:pt x="2561" y="269"/>
                    <a:pt x="2487" y="98"/>
                    <a:pt x="2464"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771051" y="4517089"/>
              <a:ext cx="74530" cy="8188"/>
            </a:xfrm>
            <a:custGeom>
              <a:avLst/>
              <a:gdLst/>
              <a:ahLst/>
              <a:cxnLst/>
              <a:rect l="l" t="t" r="r" b="b"/>
              <a:pathLst>
                <a:path w="2658" h="292" extrusionOk="0">
                  <a:moveTo>
                    <a:pt x="56" y="0"/>
                  </a:moveTo>
                  <a:cubicBezTo>
                    <a:pt x="19" y="0"/>
                    <a:pt x="0" y="19"/>
                    <a:pt x="0" y="60"/>
                  </a:cubicBezTo>
                  <a:lnTo>
                    <a:pt x="0" y="231"/>
                  </a:lnTo>
                  <a:cubicBezTo>
                    <a:pt x="0" y="273"/>
                    <a:pt x="19" y="291"/>
                    <a:pt x="56" y="291"/>
                  </a:cubicBezTo>
                  <a:lnTo>
                    <a:pt x="2616" y="291"/>
                  </a:lnTo>
                  <a:cubicBezTo>
                    <a:pt x="2634" y="291"/>
                    <a:pt x="2657" y="273"/>
                    <a:pt x="2657" y="231"/>
                  </a:cubicBezTo>
                  <a:lnTo>
                    <a:pt x="2657" y="60"/>
                  </a:lnTo>
                  <a:cubicBezTo>
                    <a:pt x="2657" y="19"/>
                    <a:pt x="2634" y="0"/>
                    <a:pt x="2616"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785043" y="4568374"/>
              <a:ext cx="41611" cy="26470"/>
            </a:xfrm>
            <a:custGeom>
              <a:avLst/>
              <a:gdLst/>
              <a:ahLst/>
              <a:cxnLst/>
              <a:rect l="l" t="t" r="r" b="b"/>
              <a:pathLst>
                <a:path w="1484" h="944" extrusionOk="0">
                  <a:moveTo>
                    <a:pt x="79" y="1"/>
                  </a:moveTo>
                  <a:lnTo>
                    <a:pt x="0" y="828"/>
                  </a:lnTo>
                  <a:lnTo>
                    <a:pt x="1424" y="944"/>
                  </a:lnTo>
                  <a:lnTo>
                    <a:pt x="1484" y="116"/>
                  </a:lnTo>
                  <a:lnTo>
                    <a:pt x="79"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771051" y="4517089"/>
              <a:ext cx="7543" cy="8188"/>
            </a:xfrm>
            <a:custGeom>
              <a:avLst/>
              <a:gdLst/>
              <a:ahLst/>
              <a:cxnLst/>
              <a:rect l="l" t="t" r="r" b="b"/>
              <a:pathLst>
                <a:path w="269" h="292" extrusionOk="0">
                  <a:moveTo>
                    <a:pt x="56" y="0"/>
                  </a:moveTo>
                  <a:cubicBezTo>
                    <a:pt x="19" y="0"/>
                    <a:pt x="0" y="19"/>
                    <a:pt x="0" y="60"/>
                  </a:cubicBezTo>
                  <a:lnTo>
                    <a:pt x="0" y="231"/>
                  </a:lnTo>
                  <a:cubicBezTo>
                    <a:pt x="0" y="273"/>
                    <a:pt x="19" y="291"/>
                    <a:pt x="56" y="291"/>
                  </a:cubicBezTo>
                  <a:lnTo>
                    <a:pt x="268" y="291"/>
                  </a:lnTo>
                  <a:lnTo>
                    <a:pt x="268"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771051" y="4517089"/>
              <a:ext cx="74530" cy="8188"/>
            </a:xfrm>
            <a:custGeom>
              <a:avLst/>
              <a:gdLst/>
              <a:ahLst/>
              <a:cxnLst/>
              <a:rect l="l" t="t" r="r" b="b"/>
              <a:pathLst>
                <a:path w="2658" h="292" extrusionOk="0">
                  <a:moveTo>
                    <a:pt x="2500" y="0"/>
                  </a:moveTo>
                  <a:lnTo>
                    <a:pt x="2172" y="176"/>
                  </a:lnTo>
                  <a:cubicBezTo>
                    <a:pt x="2172" y="176"/>
                    <a:pt x="287" y="213"/>
                    <a:pt x="0" y="213"/>
                  </a:cubicBezTo>
                  <a:lnTo>
                    <a:pt x="0" y="231"/>
                  </a:lnTo>
                  <a:cubicBezTo>
                    <a:pt x="0" y="273"/>
                    <a:pt x="19" y="291"/>
                    <a:pt x="56" y="291"/>
                  </a:cubicBezTo>
                  <a:lnTo>
                    <a:pt x="2616" y="291"/>
                  </a:lnTo>
                  <a:cubicBezTo>
                    <a:pt x="2634" y="291"/>
                    <a:pt x="2657" y="273"/>
                    <a:pt x="2657" y="231"/>
                  </a:cubicBezTo>
                  <a:lnTo>
                    <a:pt x="2657" y="60"/>
                  </a:lnTo>
                  <a:cubicBezTo>
                    <a:pt x="2657" y="19"/>
                    <a:pt x="2634" y="0"/>
                    <a:pt x="2616"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807728" y="4517089"/>
              <a:ext cx="11300" cy="8188"/>
            </a:xfrm>
            <a:custGeom>
              <a:avLst/>
              <a:gdLst/>
              <a:ahLst/>
              <a:cxnLst/>
              <a:rect l="l" t="t" r="r" b="b"/>
              <a:pathLst>
                <a:path w="403" h="292" extrusionOk="0">
                  <a:moveTo>
                    <a:pt x="97" y="0"/>
                  </a:moveTo>
                  <a:lnTo>
                    <a:pt x="0" y="291"/>
                  </a:lnTo>
                  <a:lnTo>
                    <a:pt x="310" y="291"/>
                  </a:lnTo>
                  <a:lnTo>
                    <a:pt x="402"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888174" y="4525753"/>
              <a:ext cx="76605" cy="88522"/>
            </a:xfrm>
            <a:custGeom>
              <a:avLst/>
              <a:gdLst/>
              <a:ahLst/>
              <a:cxnLst/>
              <a:rect l="l" t="t" r="r" b="b"/>
              <a:pathLst>
                <a:path w="2732" h="3157" extrusionOk="0">
                  <a:moveTo>
                    <a:pt x="116" y="1"/>
                  </a:moveTo>
                  <a:cubicBezTo>
                    <a:pt x="116" y="1"/>
                    <a:pt x="0" y="287"/>
                    <a:pt x="0" y="500"/>
                  </a:cubicBezTo>
                  <a:lnTo>
                    <a:pt x="0" y="2944"/>
                  </a:lnTo>
                  <a:cubicBezTo>
                    <a:pt x="0" y="3083"/>
                    <a:pt x="97" y="3157"/>
                    <a:pt x="97" y="3157"/>
                  </a:cubicBezTo>
                  <a:lnTo>
                    <a:pt x="2616" y="3157"/>
                  </a:lnTo>
                  <a:cubicBezTo>
                    <a:pt x="2616" y="3157"/>
                    <a:pt x="2731" y="3060"/>
                    <a:pt x="2731" y="2944"/>
                  </a:cubicBezTo>
                  <a:lnTo>
                    <a:pt x="2731" y="500"/>
                  </a:lnTo>
                  <a:cubicBezTo>
                    <a:pt x="2731" y="384"/>
                    <a:pt x="2694" y="250"/>
                    <a:pt x="2657" y="135"/>
                  </a:cubicBezTo>
                  <a:cubicBezTo>
                    <a:pt x="2639" y="56"/>
                    <a:pt x="2597" y="1"/>
                    <a:pt x="2597"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890894" y="4528473"/>
              <a:ext cx="71278" cy="83083"/>
            </a:xfrm>
            <a:custGeom>
              <a:avLst/>
              <a:gdLst/>
              <a:ahLst/>
              <a:cxnLst/>
              <a:rect l="l" t="t" r="r" b="b"/>
              <a:pathLst>
                <a:path w="2542" h="2963" extrusionOk="0">
                  <a:moveTo>
                    <a:pt x="93" y="1"/>
                  </a:moveTo>
                  <a:cubicBezTo>
                    <a:pt x="56" y="98"/>
                    <a:pt x="0" y="269"/>
                    <a:pt x="0" y="403"/>
                  </a:cubicBezTo>
                  <a:lnTo>
                    <a:pt x="0" y="2847"/>
                  </a:lnTo>
                  <a:cubicBezTo>
                    <a:pt x="0" y="2907"/>
                    <a:pt x="19" y="2944"/>
                    <a:pt x="37" y="2963"/>
                  </a:cubicBezTo>
                  <a:lnTo>
                    <a:pt x="2500" y="2963"/>
                  </a:lnTo>
                  <a:cubicBezTo>
                    <a:pt x="2519" y="2926"/>
                    <a:pt x="2542" y="2889"/>
                    <a:pt x="2542" y="2847"/>
                  </a:cubicBezTo>
                  <a:lnTo>
                    <a:pt x="2542" y="403"/>
                  </a:lnTo>
                  <a:cubicBezTo>
                    <a:pt x="2542" y="269"/>
                    <a:pt x="2482" y="98"/>
                    <a:pt x="244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889212" y="4518238"/>
              <a:ext cx="74530" cy="7543"/>
            </a:xfrm>
            <a:custGeom>
              <a:avLst/>
              <a:gdLst/>
              <a:ahLst/>
              <a:cxnLst/>
              <a:rect l="l" t="t" r="r" b="b"/>
              <a:pathLst>
                <a:path w="2658" h="269" extrusionOk="0">
                  <a:moveTo>
                    <a:pt x="37" y="1"/>
                  </a:moveTo>
                  <a:cubicBezTo>
                    <a:pt x="19" y="1"/>
                    <a:pt x="0" y="19"/>
                    <a:pt x="0" y="38"/>
                  </a:cubicBezTo>
                  <a:lnTo>
                    <a:pt x="0" y="232"/>
                  </a:lnTo>
                  <a:cubicBezTo>
                    <a:pt x="0" y="250"/>
                    <a:pt x="19" y="269"/>
                    <a:pt x="37" y="269"/>
                  </a:cubicBezTo>
                  <a:lnTo>
                    <a:pt x="2602" y="269"/>
                  </a:lnTo>
                  <a:cubicBezTo>
                    <a:pt x="2639" y="269"/>
                    <a:pt x="2657" y="250"/>
                    <a:pt x="2657" y="232"/>
                  </a:cubicBezTo>
                  <a:lnTo>
                    <a:pt x="2657" y="38"/>
                  </a:lnTo>
                  <a:cubicBezTo>
                    <a:pt x="2657" y="19"/>
                    <a:pt x="2639" y="1"/>
                    <a:pt x="2602"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902671" y="4545185"/>
              <a:ext cx="45397" cy="35162"/>
            </a:xfrm>
            <a:custGeom>
              <a:avLst/>
              <a:gdLst/>
              <a:ahLst/>
              <a:cxnLst/>
              <a:rect l="l" t="t" r="r" b="b"/>
              <a:pathLst>
                <a:path w="1619" h="1254" extrusionOk="0">
                  <a:moveTo>
                    <a:pt x="1350" y="1"/>
                  </a:moveTo>
                  <a:lnTo>
                    <a:pt x="1" y="463"/>
                  </a:lnTo>
                  <a:lnTo>
                    <a:pt x="274" y="1253"/>
                  </a:lnTo>
                  <a:lnTo>
                    <a:pt x="1618" y="791"/>
                  </a:lnTo>
                  <a:lnTo>
                    <a:pt x="1350"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889212" y="4518238"/>
              <a:ext cx="7543" cy="7543"/>
            </a:xfrm>
            <a:custGeom>
              <a:avLst/>
              <a:gdLst/>
              <a:ahLst/>
              <a:cxnLst/>
              <a:rect l="l" t="t" r="r" b="b"/>
              <a:pathLst>
                <a:path w="269" h="269" extrusionOk="0">
                  <a:moveTo>
                    <a:pt x="37" y="1"/>
                  </a:moveTo>
                  <a:cubicBezTo>
                    <a:pt x="19" y="1"/>
                    <a:pt x="0" y="19"/>
                    <a:pt x="0" y="38"/>
                  </a:cubicBezTo>
                  <a:lnTo>
                    <a:pt x="0" y="232"/>
                  </a:lnTo>
                  <a:cubicBezTo>
                    <a:pt x="0" y="250"/>
                    <a:pt x="19" y="269"/>
                    <a:pt x="37" y="269"/>
                  </a:cubicBezTo>
                  <a:lnTo>
                    <a:pt x="250" y="269"/>
                  </a:lnTo>
                  <a:cubicBezTo>
                    <a:pt x="268" y="172"/>
                    <a:pt x="268" y="75"/>
                    <a:pt x="268"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889212" y="4518238"/>
              <a:ext cx="74530" cy="7543"/>
            </a:xfrm>
            <a:custGeom>
              <a:avLst/>
              <a:gdLst/>
              <a:ahLst/>
              <a:cxnLst/>
              <a:rect l="l" t="t" r="r" b="b"/>
              <a:pathLst>
                <a:path w="2658" h="269" extrusionOk="0">
                  <a:moveTo>
                    <a:pt x="2486" y="1"/>
                  </a:moveTo>
                  <a:lnTo>
                    <a:pt x="2177" y="172"/>
                  </a:lnTo>
                  <a:cubicBezTo>
                    <a:pt x="2177" y="172"/>
                    <a:pt x="291" y="190"/>
                    <a:pt x="0" y="209"/>
                  </a:cubicBezTo>
                  <a:lnTo>
                    <a:pt x="0" y="232"/>
                  </a:lnTo>
                  <a:cubicBezTo>
                    <a:pt x="0" y="250"/>
                    <a:pt x="19" y="269"/>
                    <a:pt x="37" y="269"/>
                  </a:cubicBezTo>
                  <a:lnTo>
                    <a:pt x="2602" y="269"/>
                  </a:lnTo>
                  <a:cubicBezTo>
                    <a:pt x="2639" y="269"/>
                    <a:pt x="2657" y="250"/>
                    <a:pt x="2657" y="232"/>
                  </a:cubicBezTo>
                  <a:lnTo>
                    <a:pt x="2657" y="38"/>
                  </a:lnTo>
                  <a:cubicBezTo>
                    <a:pt x="2657" y="19"/>
                    <a:pt x="2639" y="1"/>
                    <a:pt x="2602"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925860" y="4518238"/>
              <a:ext cx="10936" cy="7543"/>
            </a:xfrm>
            <a:custGeom>
              <a:avLst/>
              <a:gdLst/>
              <a:ahLst/>
              <a:cxnLst/>
              <a:rect l="l" t="t" r="r" b="b"/>
              <a:pathLst>
                <a:path w="390" h="269" extrusionOk="0">
                  <a:moveTo>
                    <a:pt x="98" y="1"/>
                  </a:moveTo>
                  <a:lnTo>
                    <a:pt x="1" y="269"/>
                  </a:lnTo>
                  <a:lnTo>
                    <a:pt x="292" y="269"/>
                  </a:lnTo>
                  <a:lnTo>
                    <a:pt x="389"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1012279" y="4526286"/>
              <a:ext cx="77250" cy="88522"/>
            </a:xfrm>
            <a:custGeom>
              <a:avLst/>
              <a:gdLst/>
              <a:ahLst/>
              <a:cxnLst/>
              <a:rect l="l" t="t" r="r" b="b"/>
              <a:pathLst>
                <a:path w="2755" h="3157" extrusionOk="0">
                  <a:moveTo>
                    <a:pt x="135" y="0"/>
                  </a:moveTo>
                  <a:cubicBezTo>
                    <a:pt x="135" y="0"/>
                    <a:pt x="116" y="60"/>
                    <a:pt x="79" y="153"/>
                  </a:cubicBezTo>
                  <a:cubicBezTo>
                    <a:pt x="38" y="250"/>
                    <a:pt x="1" y="384"/>
                    <a:pt x="1" y="499"/>
                  </a:cubicBezTo>
                  <a:lnTo>
                    <a:pt x="1" y="2948"/>
                  </a:lnTo>
                  <a:cubicBezTo>
                    <a:pt x="1" y="3064"/>
                    <a:pt x="116" y="3156"/>
                    <a:pt x="116" y="3156"/>
                  </a:cubicBezTo>
                  <a:lnTo>
                    <a:pt x="2639" y="3156"/>
                  </a:lnTo>
                  <a:cubicBezTo>
                    <a:pt x="2639" y="3156"/>
                    <a:pt x="2755" y="3082"/>
                    <a:pt x="2755" y="2948"/>
                  </a:cubicBezTo>
                  <a:lnTo>
                    <a:pt x="2755" y="499"/>
                  </a:lnTo>
                  <a:cubicBezTo>
                    <a:pt x="2755" y="291"/>
                    <a:pt x="2621" y="0"/>
                    <a:pt x="2621" y="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1014999" y="4529006"/>
              <a:ext cx="71810" cy="83195"/>
            </a:xfrm>
            <a:custGeom>
              <a:avLst/>
              <a:gdLst/>
              <a:ahLst/>
              <a:cxnLst/>
              <a:rect l="l" t="t" r="r" b="b"/>
              <a:pathLst>
                <a:path w="2561" h="2967" extrusionOk="0">
                  <a:moveTo>
                    <a:pt x="98" y="0"/>
                  </a:moveTo>
                  <a:cubicBezTo>
                    <a:pt x="79" y="97"/>
                    <a:pt x="1" y="268"/>
                    <a:pt x="1" y="402"/>
                  </a:cubicBezTo>
                  <a:lnTo>
                    <a:pt x="1" y="2851"/>
                  </a:lnTo>
                  <a:cubicBezTo>
                    <a:pt x="1" y="2907"/>
                    <a:pt x="38" y="2944"/>
                    <a:pt x="56" y="2967"/>
                  </a:cubicBezTo>
                  <a:lnTo>
                    <a:pt x="2524" y="2967"/>
                  </a:lnTo>
                  <a:cubicBezTo>
                    <a:pt x="2542" y="2944"/>
                    <a:pt x="2561" y="2907"/>
                    <a:pt x="2561" y="2851"/>
                  </a:cubicBezTo>
                  <a:lnTo>
                    <a:pt x="2561" y="402"/>
                  </a:lnTo>
                  <a:cubicBezTo>
                    <a:pt x="2561" y="268"/>
                    <a:pt x="2505" y="97"/>
                    <a:pt x="2464"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1013962" y="4518771"/>
              <a:ext cx="73885" cy="7543"/>
            </a:xfrm>
            <a:custGeom>
              <a:avLst/>
              <a:gdLst/>
              <a:ahLst/>
              <a:cxnLst/>
              <a:rect l="l" t="t" r="r" b="b"/>
              <a:pathLst>
                <a:path w="2635" h="269" extrusionOk="0">
                  <a:moveTo>
                    <a:pt x="38" y="0"/>
                  </a:moveTo>
                  <a:cubicBezTo>
                    <a:pt x="19" y="0"/>
                    <a:pt x="1" y="19"/>
                    <a:pt x="1" y="37"/>
                  </a:cubicBezTo>
                  <a:lnTo>
                    <a:pt x="1" y="231"/>
                  </a:lnTo>
                  <a:cubicBezTo>
                    <a:pt x="1" y="250"/>
                    <a:pt x="19" y="268"/>
                    <a:pt x="38" y="268"/>
                  </a:cubicBezTo>
                  <a:lnTo>
                    <a:pt x="2598" y="268"/>
                  </a:lnTo>
                  <a:cubicBezTo>
                    <a:pt x="2616" y="268"/>
                    <a:pt x="2635" y="250"/>
                    <a:pt x="2635" y="231"/>
                  </a:cubicBezTo>
                  <a:lnTo>
                    <a:pt x="2635" y="37"/>
                  </a:lnTo>
                  <a:cubicBezTo>
                    <a:pt x="2635" y="19"/>
                    <a:pt x="2616" y="0"/>
                    <a:pt x="2598"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1059331" y="4557102"/>
              <a:ext cx="30199" cy="31265"/>
            </a:xfrm>
            <a:custGeom>
              <a:avLst/>
              <a:gdLst/>
              <a:ahLst/>
              <a:cxnLst/>
              <a:rect l="l" t="t" r="r" b="b"/>
              <a:pathLst>
                <a:path w="1077" h="1115" extrusionOk="0">
                  <a:moveTo>
                    <a:pt x="1077" y="1"/>
                  </a:moveTo>
                  <a:lnTo>
                    <a:pt x="0" y="324"/>
                  </a:lnTo>
                  <a:lnTo>
                    <a:pt x="250" y="1114"/>
                  </a:lnTo>
                  <a:lnTo>
                    <a:pt x="1077" y="865"/>
                  </a:lnTo>
                  <a:lnTo>
                    <a:pt x="1077"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1080837" y="4518771"/>
              <a:ext cx="7010" cy="7543"/>
            </a:xfrm>
            <a:custGeom>
              <a:avLst/>
              <a:gdLst/>
              <a:ahLst/>
              <a:cxnLst/>
              <a:rect l="l" t="t" r="r" b="b"/>
              <a:pathLst>
                <a:path w="250" h="269" extrusionOk="0">
                  <a:moveTo>
                    <a:pt x="0" y="0"/>
                  </a:moveTo>
                  <a:lnTo>
                    <a:pt x="0" y="268"/>
                  </a:lnTo>
                  <a:lnTo>
                    <a:pt x="213" y="268"/>
                  </a:lnTo>
                  <a:cubicBezTo>
                    <a:pt x="231" y="268"/>
                    <a:pt x="250" y="250"/>
                    <a:pt x="250" y="231"/>
                  </a:cubicBezTo>
                  <a:lnTo>
                    <a:pt x="250" y="37"/>
                  </a:lnTo>
                  <a:cubicBezTo>
                    <a:pt x="250" y="19"/>
                    <a:pt x="231" y="0"/>
                    <a:pt x="213"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1013962" y="4518771"/>
              <a:ext cx="73885" cy="7543"/>
            </a:xfrm>
            <a:custGeom>
              <a:avLst/>
              <a:gdLst/>
              <a:ahLst/>
              <a:cxnLst/>
              <a:rect l="l" t="t" r="r" b="b"/>
              <a:pathLst>
                <a:path w="2635" h="269" extrusionOk="0">
                  <a:moveTo>
                    <a:pt x="38" y="0"/>
                  </a:moveTo>
                  <a:cubicBezTo>
                    <a:pt x="19" y="0"/>
                    <a:pt x="1" y="19"/>
                    <a:pt x="1" y="37"/>
                  </a:cubicBezTo>
                  <a:lnTo>
                    <a:pt x="1" y="231"/>
                  </a:lnTo>
                  <a:cubicBezTo>
                    <a:pt x="1" y="250"/>
                    <a:pt x="19" y="268"/>
                    <a:pt x="38" y="268"/>
                  </a:cubicBezTo>
                  <a:lnTo>
                    <a:pt x="2598" y="268"/>
                  </a:lnTo>
                  <a:cubicBezTo>
                    <a:pt x="2616" y="268"/>
                    <a:pt x="2635" y="250"/>
                    <a:pt x="2635" y="231"/>
                  </a:cubicBezTo>
                  <a:lnTo>
                    <a:pt x="2635" y="213"/>
                  </a:lnTo>
                  <a:cubicBezTo>
                    <a:pt x="2367" y="190"/>
                    <a:pt x="482" y="171"/>
                    <a:pt x="482" y="171"/>
                  </a:cubicBezTo>
                  <a:lnTo>
                    <a:pt x="153"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1040404" y="4518771"/>
              <a:ext cx="11300" cy="7543"/>
            </a:xfrm>
            <a:custGeom>
              <a:avLst/>
              <a:gdLst/>
              <a:ahLst/>
              <a:cxnLst/>
              <a:rect l="l" t="t" r="r" b="b"/>
              <a:pathLst>
                <a:path w="403" h="269" extrusionOk="0">
                  <a:moveTo>
                    <a:pt x="1" y="0"/>
                  </a:moveTo>
                  <a:lnTo>
                    <a:pt x="98" y="268"/>
                  </a:lnTo>
                  <a:lnTo>
                    <a:pt x="403" y="268"/>
                  </a:lnTo>
                  <a:lnTo>
                    <a:pt x="306"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762892" y="4189413"/>
              <a:ext cx="41107" cy="62613"/>
            </a:xfrm>
            <a:custGeom>
              <a:avLst/>
              <a:gdLst/>
              <a:ahLst/>
              <a:cxnLst/>
              <a:rect l="l" t="t" r="r" b="b"/>
              <a:pathLst>
                <a:path w="1466" h="2233" extrusionOk="0">
                  <a:moveTo>
                    <a:pt x="79" y="1"/>
                  </a:moveTo>
                  <a:cubicBezTo>
                    <a:pt x="79" y="1"/>
                    <a:pt x="0" y="213"/>
                    <a:pt x="0" y="347"/>
                  </a:cubicBezTo>
                  <a:lnTo>
                    <a:pt x="0" y="2098"/>
                  </a:lnTo>
                  <a:cubicBezTo>
                    <a:pt x="0" y="2196"/>
                    <a:pt x="60" y="2232"/>
                    <a:pt x="60" y="2232"/>
                  </a:cubicBezTo>
                  <a:lnTo>
                    <a:pt x="1405" y="2232"/>
                  </a:lnTo>
                  <a:cubicBezTo>
                    <a:pt x="1405" y="2232"/>
                    <a:pt x="1465" y="2177"/>
                    <a:pt x="1465" y="2098"/>
                  </a:cubicBezTo>
                  <a:lnTo>
                    <a:pt x="1465" y="347"/>
                  </a:lnTo>
                  <a:cubicBezTo>
                    <a:pt x="1465" y="269"/>
                    <a:pt x="1447" y="176"/>
                    <a:pt x="1423" y="98"/>
                  </a:cubicBezTo>
                  <a:cubicBezTo>
                    <a:pt x="1405" y="38"/>
                    <a:pt x="1386" y="1"/>
                    <a:pt x="1386"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764574" y="4191096"/>
              <a:ext cx="37714" cy="59389"/>
            </a:xfrm>
            <a:custGeom>
              <a:avLst/>
              <a:gdLst/>
              <a:ahLst/>
              <a:cxnLst/>
              <a:rect l="l" t="t" r="r" b="b"/>
              <a:pathLst>
                <a:path w="1345" h="2118" extrusionOk="0">
                  <a:moveTo>
                    <a:pt x="74" y="1"/>
                  </a:moveTo>
                  <a:cubicBezTo>
                    <a:pt x="37" y="56"/>
                    <a:pt x="0" y="190"/>
                    <a:pt x="0" y="287"/>
                  </a:cubicBezTo>
                  <a:lnTo>
                    <a:pt x="0" y="2038"/>
                  </a:lnTo>
                  <a:cubicBezTo>
                    <a:pt x="0" y="2080"/>
                    <a:pt x="19" y="2099"/>
                    <a:pt x="37" y="2117"/>
                  </a:cubicBezTo>
                  <a:lnTo>
                    <a:pt x="1308" y="2117"/>
                  </a:lnTo>
                  <a:cubicBezTo>
                    <a:pt x="1326" y="2099"/>
                    <a:pt x="1345" y="2080"/>
                    <a:pt x="1345" y="2038"/>
                  </a:cubicBezTo>
                  <a:lnTo>
                    <a:pt x="1345" y="287"/>
                  </a:lnTo>
                  <a:cubicBezTo>
                    <a:pt x="1345" y="190"/>
                    <a:pt x="1308" y="56"/>
                    <a:pt x="127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763396" y="4183469"/>
              <a:ext cx="40069" cy="5973"/>
            </a:xfrm>
            <a:custGeom>
              <a:avLst/>
              <a:gdLst/>
              <a:ahLst/>
              <a:cxnLst/>
              <a:rect l="l" t="t" r="r" b="b"/>
              <a:pathLst>
                <a:path w="1429" h="213" extrusionOk="0">
                  <a:moveTo>
                    <a:pt x="42" y="0"/>
                  </a:moveTo>
                  <a:cubicBezTo>
                    <a:pt x="19" y="0"/>
                    <a:pt x="1" y="19"/>
                    <a:pt x="1" y="42"/>
                  </a:cubicBezTo>
                  <a:lnTo>
                    <a:pt x="1" y="176"/>
                  </a:lnTo>
                  <a:cubicBezTo>
                    <a:pt x="1" y="194"/>
                    <a:pt x="19" y="213"/>
                    <a:pt x="42" y="213"/>
                  </a:cubicBezTo>
                  <a:lnTo>
                    <a:pt x="1387" y="213"/>
                  </a:lnTo>
                  <a:cubicBezTo>
                    <a:pt x="1405" y="213"/>
                    <a:pt x="1429" y="194"/>
                    <a:pt x="1429" y="176"/>
                  </a:cubicBezTo>
                  <a:lnTo>
                    <a:pt x="1429" y="42"/>
                  </a:lnTo>
                  <a:cubicBezTo>
                    <a:pt x="1429" y="19"/>
                    <a:pt x="1405" y="0"/>
                    <a:pt x="1387"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766649" y="4211060"/>
              <a:ext cx="30872" cy="21002"/>
            </a:xfrm>
            <a:custGeom>
              <a:avLst/>
              <a:gdLst/>
              <a:ahLst/>
              <a:cxnLst/>
              <a:rect l="l" t="t" r="r" b="b"/>
              <a:pathLst>
                <a:path w="1101" h="749" extrusionOk="0">
                  <a:moveTo>
                    <a:pt x="1003" y="0"/>
                  </a:moveTo>
                  <a:lnTo>
                    <a:pt x="0" y="153"/>
                  </a:lnTo>
                  <a:lnTo>
                    <a:pt x="97" y="749"/>
                  </a:lnTo>
                  <a:lnTo>
                    <a:pt x="1100" y="578"/>
                  </a:lnTo>
                  <a:lnTo>
                    <a:pt x="1003"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782323" y="4183469"/>
              <a:ext cx="9225" cy="5973"/>
            </a:xfrm>
            <a:custGeom>
              <a:avLst/>
              <a:gdLst/>
              <a:ahLst/>
              <a:cxnLst/>
              <a:rect l="l" t="t" r="r" b="b"/>
              <a:pathLst>
                <a:path w="329" h="213" extrusionOk="0">
                  <a:moveTo>
                    <a:pt x="60" y="0"/>
                  </a:moveTo>
                  <a:lnTo>
                    <a:pt x="0" y="213"/>
                  </a:lnTo>
                  <a:lnTo>
                    <a:pt x="310" y="213"/>
                  </a:lnTo>
                  <a:cubicBezTo>
                    <a:pt x="310" y="134"/>
                    <a:pt x="310" y="60"/>
                    <a:pt x="32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763396" y="4183469"/>
              <a:ext cx="40069" cy="5973"/>
            </a:xfrm>
            <a:custGeom>
              <a:avLst/>
              <a:gdLst/>
              <a:ahLst/>
              <a:cxnLst/>
              <a:rect l="l" t="t" r="r" b="b"/>
              <a:pathLst>
                <a:path w="1429" h="213" extrusionOk="0">
                  <a:moveTo>
                    <a:pt x="1313" y="0"/>
                  </a:moveTo>
                  <a:lnTo>
                    <a:pt x="1234" y="134"/>
                  </a:lnTo>
                  <a:cubicBezTo>
                    <a:pt x="1234" y="134"/>
                    <a:pt x="213" y="157"/>
                    <a:pt x="1" y="157"/>
                  </a:cubicBezTo>
                  <a:lnTo>
                    <a:pt x="1" y="176"/>
                  </a:lnTo>
                  <a:cubicBezTo>
                    <a:pt x="1" y="194"/>
                    <a:pt x="19" y="213"/>
                    <a:pt x="42" y="213"/>
                  </a:cubicBezTo>
                  <a:lnTo>
                    <a:pt x="1387" y="213"/>
                  </a:lnTo>
                  <a:cubicBezTo>
                    <a:pt x="1405" y="213"/>
                    <a:pt x="1429" y="194"/>
                    <a:pt x="1429" y="176"/>
                  </a:cubicBezTo>
                  <a:lnTo>
                    <a:pt x="1429" y="42"/>
                  </a:lnTo>
                  <a:cubicBezTo>
                    <a:pt x="1429" y="19"/>
                    <a:pt x="1405" y="0"/>
                    <a:pt x="138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846591" y="4189413"/>
              <a:ext cx="41611" cy="62613"/>
            </a:xfrm>
            <a:custGeom>
              <a:avLst/>
              <a:gdLst/>
              <a:ahLst/>
              <a:cxnLst/>
              <a:rect l="l" t="t" r="r" b="b"/>
              <a:pathLst>
                <a:path w="1484" h="2233" extrusionOk="0">
                  <a:moveTo>
                    <a:pt x="79" y="1"/>
                  </a:moveTo>
                  <a:cubicBezTo>
                    <a:pt x="79" y="1"/>
                    <a:pt x="0" y="213"/>
                    <a:pt x="0" y="347"/>
                  </a:cubicBezTo>
                  <a:lnTo>
                    <a:pt x="0" y="2098"/>
                  </a:lnTo>
                  <a:cubicBezTo>
                    <a:pt x="0" y="2196"/>
                    <a:pt x="79" y="2232"/>
                    <a:pt x="79" y="2232"/>
                  </a:cubicBezTo>
                  <a:lnTo>
                    <a:pt x="1405" y="2232"/>
                  </a:lnTo>
                  <a:cubicBezTo>
                    <a:pt x="1405" y="2232"/>
                    <a:pt x="1483" y="2177"/>
                    <a:pt x="1483" y="2098"/>
                  </a:cubicBezTo>
                  <a:lnTo>
                    <a:pt x="1483" y="347"/>
                  </a:lnTo>
                  <a:cubicBezTo>
                    <a:pt x="1483" y="269"/>
                    <a:pt x="1442" y="176"/>
                    <a:pt x="1423" y="98"/>
                  </a:cubicBezTo>
                  <a:cubicBezTo>
                    <a:pt x="1405" y="38"/>
                    <a:pt x="1386" y="1"/>
                    <a:pt x="1386"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848133" y="4191096"/>
              <a:ext cx="37854" cy="59389"/>
            </a:xfrm>
            <a:custGeom>
              <a:avLst/>
              <a:gdLst/>
              <a:ahLst/>
              <a:cxnLst/>
              <a:rect l="l" t="t" r="r" b="b"/>
              <a:pathLst>
                <a:path w="1350" h="2118" extrusionOk="0">
                  <a:moveTo>
                    <a:pt x="79" y="1"/>
                  </a:moveTo>
                  <a:cubicBezTo>
                    <a:pt x="42" y="56"/>
                    <a:pt x="1" y="190"/>
                    <a:pt x="1" y="287"/>
                  </a:cubicBezTo>
                  <a:lnTo>
                    <a:pt x="1" y="2038"/>
                  </a:lnTo>
                  <a:cubicBezTo>
                    <a:pt x="1" y="2080"/>
                    <a:pt x="24" y="2099"/>
                    <a:pt x="42" y="2117"/>
                  </a:cubicBezTo>
                  <a:lnTo>
                    <a:pt x="1313" y="2117"/>
                  </a:lnTo>
                  <a:cubicBezTo>
                    <a:pt x="1331" y="2099"/>
                    <a:pt x="1350" y="2080"/>
                    <a:pt x="1350" y="2038"/>
                  </a:cubicBezTo>
                  <a:lnTo>
                    <a:pt x="1350" y="287"/>
                  </a:lnTo>
                  <a:cubicBezTo>
                    <a:pt x="1350" y="190"/>
                    <a:pt x="1313" y="56"/>
                    <a:pt x="127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847096" y="4183469"/>
              <a:ext cx="39929" cy="5973"/>
            </a:xfrm>
            <a:custGeom>
              <a:avLst/>
              <a:gdLst/>
              <a:ahLst/>
              <a:cxnLst/>
              <a:rect l="l" t="t" r="r" b="b"/>
              <a:pathLst>
                <a:path w="1424" h="213" extrusionOk="0">
                  <a:moveTo>
                    <a:pt x="38" y="0"/>
                  </a:moveTo>
                  <a:cubicBezTo>
                    <a:pt x="19" y="0"/>
                    <a:pt x="1" y="19"/>
                    <a:pt x="1" y="42"/>
                  </a:cubicBezTo>
                  <a:lnTo>
                    <a:pt x="1" y="176"/>
                  </a:lnTo>
                  <a:cubicBezTo>
                    <a:pt x="1" y="194"/>
                    <a:pt x="19" y="213"/>
                    <a:pt x="38" y="213"/>
                  </a:cubicBezTo>
                  <a:lnTo>
                    <a:pt x="1387" y="213"/>
                  </a:lnTo>
                  <a:cubicBezTo>
                    <a:pt x="1405" y="213"/>
                    <a:pt x="1424" y="194"/>
                    <a:pt x="1424" y="176"/>
                  </a:cubicBezTo>
                  <a:lnTo>
                    <a:pt x="1424" y="42"/>
                  </a:lnTo>
                  <a:cubicBezTo>
                    <a:pt x="1424" y="19"/>
                    <a:pt x="1405" y="0"/>
                    <a:pt x="1387"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852536" y="4207807"/>
              <a:ext cx="32947" cy="26974"/>
            </a:xfrm>
            <a:custGeom>
              <a:avLst/>
              <a:gdLst/>
              <a:ahLst/>
              <a:cxnLst/>
              <a:rect l="l" t="t" r="r" b="b"/>
              <a:pathLst>
                <a:path w="1175" h="962" extrusionOk="0">
                  <a:moveTo>
                    <a:pt x="250" y="1"/>
                  </a:moveTo>
                  <a:lnTo>
                    <a:pt x="1" y="560"/>
                  </a:lnTo>
                  <a:lnTo>
                    <a:pt x="943" y="962"/>
                  </a:lnTo>
                  <a:lnTo>
                    <a:pt x="1174" y="421"/>
                  </a:lnTo>
                  <a:lnTo>
                    <a:pt x="250"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866023" y="4183469"/>
              <a:ext cx="9225" cy="5973"/>
            </a:xfrm>
            <a:custGeom>
              <a:avLst/>
              <a:gdLst/>
              <a:ahLst/>
              <a:cxnLst/>
              <a:rect l="l" t="t" r="r" b="b"/>
              <a:pathLst>
                <a:path w="329" h="213" extrusionOk="0">
                  <a:moveTo>
                    <a:pt x="56" y="0"/>
                  </a:moveTo>
                  <a:lnTo>
                    <a:pt x="0" y="213"/>
                  </a:lnTo>
                  <a:lnTo>
                    <a:pt x="310" y="213"/>
                  </a:lnTo>
                  <a:cubicBezTo>
                    <a:pt x="310" y="134"/>
                    <a:pt x="328" y="60"/>
                    <a:pt x="32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847096" y="4183469"/>
              <a:ext cx="39929" cy="5973"/>
            </a:xfrm>
            <a:custGeom>
              <a:avLst/>
              <a:gdLst/>
              <a:ahLst/>
              <a:cxnLst/>
              <a:rect l="l" t="t" r="r" b="b"/>
              <a:pathLst>
                <a:path w="1424" h="213" extrusionOk="0">
                  <a:moveTo>
                    <a:pt x="1308" y="0"/>
                  </a:moveTo>
                  <a:lnTo>
                    <a:pt x="1234" y="134"/>
                  </a:lnTo>
                  <a:cubicBezTo>
                    <a:pt x="1234" y="134"/>
                    <a:pt x="213" y="157"/>
                    <a:pt x="1" y="157"/>
                  </a:cubicBezTo>
                  <a:lnTo>
                    <a:pt x="1" y="176"/>
                  </a:lnTo>
                  <a:cubicBezTo>
                    <a:pt x="1" y="194"/>
                    <a:pt x="19" y="213"/>
                    <a:pt x="38" y="213"/>
                  </a:cubicBezTo>
                  <a:lnTo>
                    <a:pt x="1387" y="213"/>
                  </a:lnTo>
                  <a:cubicBezTo>
                    <a:pt x="1405" y="213"/>
                    <a:pt x="1424" y="194"/>
                    <a:pt x="1424" y="176"/>
                  </a:cubicBezTo>
                  <a:lnTo>
                    <a:pt x="1424" y="42"/>
                  </a:lnTo>
                  <a:cubicBezTo>
                    <a:pt x="1424" y="19"/>
                    <a:pt x="1405" y="0"/>
                    <a:pt x="138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930291" y="4189413"/>
              <a:ext cx="41611" cy="62613"/>
            </a:xfrm>
            <a:custGeom>
              <a:avLst/>
              <a:gdLst/>
              <a:ahLst/>
              <a:cxnLst/>
              <a:rect l="l" t="t" r="r" b="b"/>
              <a:pathLst>
                <a:path w="1484" h="2233" extrusionOk="0">
                  <a:moveTo>
                    <a:pt x="74" y="1"/>
                  </a:moveTo>
                  <a:cubicBezTo>
                    <a:pt x="74" y="1"/>
                    <a:pt x="0" y="213"/>
                    <a:pt x="0" y="347"/>
                  </a:cubicBezTo>
                  <a:lnTo>
                    <a:pt x="0" y="2098"/>
                  </a:lnTo>
                  <a:cubicBezTo>
                    <a:pt x="0" y="2196"/>
                    <a:pt x="74" y="2232"/>
                    <a:pt x="74" y="2232"/>
                  </a:cubicBezTo>
                  <a:lnTo>
                    <a:pt x="1405" y="2232"/>
                  </a:lnTo>
                  <a:cubicBezTo>
                    <a:pt x="1405" y="2232"/>
                    <a:pt x="1483" y="2177"/>
                    <a:pt x="1483" y="2098"/>
                  </a:cubicBezTo>
                  <a:lnTo>
                    <a:pt x="1483" y="347"/>
                  </a:lnTo>
                  <a:cubicBezTo>
                    <a:pt x="1483" y="269"/>
                    <a:pt x="1442" y="176"/>
                    <a:pt x="1423" y="98"/>
                  </a:cubicBezTo>
                  <a:cubicBezTo>
                    <a:pt x="1405" y="38"/>
                    <a:pt x="1386" y="1"/>
                    <a:pt x="1386"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931833" y="4191096"/>
              <a:ext cx="37854" cy="59389"/>
            </a:xfrm>
            <a:custGeom>
              <a:avLst/>
              <a:gdLst/>
              <a:ahLst/>
              <a:cxnLst/>
              <a:rect l="l" t="t" r="r" b="b"/>
              <a:pathLst>
                <a:path w="1350" h="2118" extrusionOk="0">
                  <a:moveTo>
                    <a:pt x="79" y="1"/>
                  </a:moveTo>
                  <a:cubicBezTo>
                    <a:pt x="61" y="56"/>
                    <a:pt x="1" y="190"/>
                    <a:pt x="1" y="287"/>
                  </a:cubicBezTo>
                  <a:lnTo>
                    <a:pt x="1" y="2038"/>
                  </a:lnTo>
                  <a:cubicBezTo>
                    <a:pt x="1" y="2080"/>
                    <a:pt x="19" y="2099"/>
                    <a:pt x="42" y="2117"/>
                  </a:cubicBezTo>
                  <a:lnTo>
                    <a:pt x="1313" y="2117"/>
                  </a:lnTo>
                  <a:cubicBezTo>
                    <a:pt x="1331" y="2099"/>
                    <a:pt x="1350" y="2080"/>
                    <a:pt x="1350" y="2038"/>
                  </a:cubicBezTo>
                  <a:lnTo>
                    <a:pt x="1350" y="287"/>
                  </a:lnTo>
                  <a:cubicBezTo>
                    <a:pt x="1350" y="190"/>
                    <a:pt x="1313" y="56"/>
                    <a:pt x="129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930795" y="4183469"/>
              <a:ext cx="39929" cy="5973"/>
            </a:xfrm>
            <a:custGeom>
              <a:avLst/>
              <a:gdLst/>
              <a:ahLst/>
              <a:cxnLst/>
              <a:rect l="l" t="t" r="r" b="b"/>
              <a:pathLst>
                <a:path w="1424" h="213" extrusionOk="0">
                  <a:moveTo>
                    <a:pt x="38" y="0"/>
                  </a:moveTo>
                  <a:cubicBezTo>
                    <a:pt x="19" y="0"/>
                    <a:pt x="1" y="19"/>
                    <a:pt x="1" y="42"/>
                  </a:cubicBezTo>
                  <a:lnTo>
                    <a:pt x="1" y="176"/>
                  </a:lnTo>
                  <a:cubicBezTo>
                    <a:pt x="1" y="194"/>
                    <a:pt x="19" y="213"/>
                    <a:pt x="38" y="213"/>
                  </a:cubicBezTo>
                  <a:lnTo>
                    <a:pt x="1387" y="213"/>
                  </a:lnTo>
                  <a:cubicBezTo>
                    <a:pt x="1405" y="213"/>
                    <a:pt x="1424" y="194"/>
                    <a:pt x="1424" y="176"/>
                  </a:cubicBezTo>
                  <a:lnTo>
                    <a:pt x="1424" y="42"/>
                  </a:lnTo>
                  <a:cubicBezTo>
                    <a:pt x="1424" y="19"/>
                    <a:pt x="1405" y="0"/>
                    <a:pt x="1387"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935085" y="4205620"/>
              <a:ext cx="32919" cy="26974"/>
            </a:xfrm>
            <a:custGeom>
              <a:avLst/>
              <a:gdLst/>
              <a:ahLst/>
              <a:cxnLst/>
              <a:rect l="l" t="t" r="r" b="b"/>
              <a:pathLst>
                <a:path w="1174" h="962" extrusionOk="0">
                  <a:moveTo>
                    <a:pt x="250" y="0"/>
                  </a:moveTo>
                  <a:lnTo>
                    <a:pt x="0" y="559"/>
                  </a:lnTo>
                  <a:lnTo>
                    <a:pt x="943" y="961"/>
                  </a:lnTo>
                  <a:lnTo>
                    <a:pt x="1174" y="425"/>
                  </a:lnTo>
                  <a:lnTo>
                    <a:pt x="250"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950227" y="4183469"/>
              <a:ext cx="8720" cy="5973"/>
            </a:xfrm>
            <a:custGeom>
              <a:avLst/>
              <a:gdLst/>
              <a:ahLst/>
              <a:cxnLst/>
              <a:rect l="l" t="t" r="r" b="b"/>
              <a:pathLst>
                <a:path w="311" h="213" extrusionOk="0">
                  <a:moveTo>
                    <a:pt x="38" y="0"/>
                  </a:moveTo>
                  <a:lnTo>
                    <a:pt x="1" y="213"/>
                  </a:lnTo>
                  <a:lnTo>
                    <a:pt x="287" y="213"/>
                  </a:lnTo>
                  <a:cubicBezTo>
                    <a:pt x="310" y="134"/>
                    <a:pt x="310" y="60"/>
                    <a:pt x="31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930795" y="4183469"/>
              <a:ext cx="39929" cy="5973"/>
            </a:xfrm>
            <a:custGeom>
              <a:avLst/>
              <a:gdLst/>
              <a:ahLst/>
              <a:cxnLst/>
              <a:rect l="l" t="t" r="r" b="b"/>
              <a:pathLst>
                <a:path w="1424" h="213" extrusionOk="0">
                  <a:moveTo>
                    <a:pt x="1308" y="0"/>
                  </a:moveTo>
                  <a:lnTo>
                    <a:pt x="1234" y="134"/>
                  </a:lnTo>
                  <a:cubicBezTo>
                    <a:pt x="1234" y="134"/>
                    <a:pt x="213" y="157"/>
                    <a:pt x="1" y="157"/>
                  </a:cubicBezTo>
                  <a:lnTo>
                    <a:pt x="1" y="176"/>
                  </a:lnTo>
                  <a:cubicBezTo>
                    <a:pt x="1" y="194"/>
                    <a:pt x="19" y="213"/>
                    <a:pt x="38" y="213"/>
                  </a:cubicBezTo>
                  <a:lnTo>
                    <a:pt x="1387" y="213"/>
                  </a:lnTo>
                  <a:cubicBezTo>
                    <a:pt x="1405" y="213"/>
                    <a:pt x="1424" y="194"/>
                    <a:pt x="1424" y="176"/>
                  </a:cubicBezTo>
                  <a:lnTo>
                    <a:pt x="1424" y="42"/>
                  </a:lnTo>
                  <a:cubicBezTo>
                    <a:pt x="1424" y="19"/>
                    <a:pt x="1405" y="0"/>
                    <a:pt x="138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1013962" y="4189413"/>
              <a:ext cx="41499" cy="62613"/>
            </a:xfrm>
            <a:custGeom>
              <a:avLst/>
              <a:gdLst/>
              <a:ahLst/>
              <a:cxnLst/>
              <a:rect l="l" t="t" r="r" b="b"/>
              <a:pathLst>
                <a:path w="1480" h="2233" extrusionOk="0">
                  <a:moveTo>
                    <a:pt x="75" y="1"/>
                  </a:moveTo>
                  <a:cubicBezTo>
                    <a:pt x="75" y="1"/>
                    <a:pt x="1" y="213"/>
                    <a:pt x="1" y="347"/>
                  </a:cubicBezTo>
                  <a:lnTo>
                    <a:pt x="1" y="2098"/>
                  </a:lnTo>
                  <a:cubicBezTo>
                    <a:pt x="1" y="2196"/>
                    <a:pt x="75" y="2232"/>
                    <a:pt x="75" y="2232"/>
                  </a:cubicBezTo>
                  <a:lnTo>
                    <a:pt x="1406" y="2232"/>
                  </a:lnTo>
                  <a:cubicBezTo>
                    <a:pt x="1406" y="2232"/>
                    <a:pt x="1480" y="2177"/>
                    <a:pt x="1480" y="2098"/>
                  </a:cubicBezTo>
                  <a:lnTo>
                    <a:pt x="1480" y="347"/>
                  </a:lnTo>
                  <a:cubicBezTo>
                    <a:pt x="1480" y="269"/>
                    <a:pt x="1443" y="176"/>
                    <a:pt x="1424" y="98"/>
                  </a:cubicBezTo>
                  <a:cubicBezTo>
                    <a:pt x="1406" y="38"/>
                    <a:pt x="1387" y="1"/>
                    <a:pt x="1387"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1015532" y="4191096"/>
              <a:ext cx="37854" cy="59389"/>
            </a:xfrm>
            <a:custGeom>
              <a:avLst/>
              <a:gdLst/>
              <a:ahLst/>
              <a:cxnLst/>
              <a:rect l="l" t="t" r="r" b="b"/>
              <a:pathLst>
                <a:path w="1350" h="2118" extrusionOk="0">
                  <a:moveTo>
                    <a:pt x="79" y="1"/>
                  </a:moveTo>
                  <a:cubicBezTo>
                    <a:pt x="60" y="56"/>
                    <a:pt x="0" y="190"/>
                    <a:pt x="0" y="287"/>
                  </a:cubicBezTo>
                  <a:lnTo>
                    <a:pt x="0" y="2038"/>
                  </a:lnTo>
                  <a:cubicBezTo>
                    <a:pt x="0" y="2080"/>
                    <a:pt x="19" y="2099"/>
                    <a:pt x="37" y="2117"/>
                  </a:cubicBezTo>
                  <a:lnTo>
                    <a:pt x="1308" y="2117"/>
                  </a:lnTo>
                  <a:cubicBezTo>
                    <a:pt x="1331" y="2099"/>
                    <a:pt x="1350" y="2080"/>
                    <a:pt x="1350" y="2038"/>
                  </a:cubicBezTo>
                  <a:lnTo>
                    <a:pt x="1350" y="287"/>
                  </a:lnTo>
                  <a:cubicBezTo>
                    <a:pt x="1350" y="190"/>
                    <a:pt x="1308" y="56"/>
                    <a:pt x="129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1014999" y="4183469"/>
              <a:ext cx="39424" cy="5973"/>
            </a:xfrm>
            <a:custGeom>
              <a:avLst/>
              <a:gdLst/>
              <a:ahLst/>
              <a:cxnLst/>
              <a:rect l="l" t="t" r="r" b="b"/>
              <a:pathLst>
                <a:path w="1406" h="213" extrusionOk="0">
                  <a:moveTo>
                    <a:pt x="19" y="0"/>
                  </a:moveTo>
                  <a:cubicBezTo>
                    <a:pt x="1" y="0"/>
                    <a:pt x="1" y="19"/>
                    <a:pt x="1" y="42"/>
                  </a:cubicBezTo>
                  <a:lnTo>
                    <a:pt x="1" y="176"/>
                  </a:lnTo>
                  <a:cubicBezTo>
                    <a:pt x="1" y="194"/>
                    <a:pt x="1" y="213"/>
                    <a:pt x="19" y="213"/>
                  </a:cubicBezTo>
                  <a:lnTo>
                    <a:pt x="1369" y="213"/>
                  </a:lnTo>
                  <a:cubicBezTo>
                    <a:pt x="1387" y="213"/>
                    <a:pt x="1406" y="194"/>
                    <a:pt x="1406" y="176"/>
                  </a:cubicBezTo>
                  <a:lnTo>
                    <a:pt x="1406" y="42"/>
                  </a:lnTo>
                  <a:cubicBezTo>
                    <a:pt x="1406" y="19"/>
                    <a:pt x="1387" y="0"/>
                    <a:pt x="1369"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1018252" y="4209882"/>
              <a:ext cx="33452" cy="28657"/>
            </a:xfrm>
            <a:custGeom>
              <a:avLst/>
              <a:gdLst/>
              <a:ahLst/>
              <a:cxnLst/>
              <a:rect l="l" t="t" r="r" b="b"/>
              <a:pathLst>
                <a:path w="1193" h="1022" extrusionOk="0">
                  <a:moveTo>
                    <a:pt x="310" y="1"/>
                  </a:moveTo>
                  <a:lnTo>
                    <a:pt x="0" y="523"/>
                  </a:lnTo>
                  <a:lnTo>
                    <a:pt x="888" y="1022"/>
                  </a:lnTo>
                  <a:lnTo>
                    <a:pt x="1193" y="523"/>
                  </a:lnTo>
                  <a:lnTo>
                    <a:pt x="310"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1033926" y="4183469"/>
              <a:ext cx="8580" cy="5973"/>
            </a:xfrm>
            <a:custGeom>
              <a:avLst/>
              <a:gdLst/>
              <a:ahLst/>
              <a:cxnLst/>
              <a:rect l="l" t="t" r="r" b="b"/>
              <a:pathLst>
                <a:path w="306" h="213" extrusionOk="0">
                  <a:moveTo>
                    <a:pt x="38" y="0"/>
                  </a:moveTo>
                  <a:lnTo>
                    <a:pt x="1" y="213"/>
                  </a:lnTo>
                  <a:lnTo>
                    <a:pt x="287" y="213"/>
                  </a:lnTo>
                  <a:cubicBezTo>
                    <a:pt x="306" y="134"/>
                    <a:pt x="306" y="60"/>
                    <a:pt x="306"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1014999" y="4183469"/>
              <a:ext cx="39424" cy="5973"/>
            </a:xfrm>
            <a:custGeom>
              <a:avLst/>
              <a:gdLst/>
              <a:ahLst/>
              <a:cxnLst/>
              <a:rect l="l" t="t" r="r" b="b"/>
              <a:pathLst>
                <a:path w="1406" h="213" extrusionOk="0">
                  <a:moveTo>
                    <a:pt x="1290" y="0"/>
                  </a:moveTo>
                  <a:lnTo>
                    <a:pt x="1235" y="134"/>
                  </a:lnTo>
                  <a:cubicBezTo>
                    <a:pt x="1235" y="134"/>
                    <a:pt x="195" y="157"/>
                    <a:pt x="1" y="157"/>
                  </a:cubicBezTo>
                  <a:lnTo>
                    <a:pt x="1" y="176"/>
                  </a:lnTo>
                  <a:cubicBezTo>
                    <a:pt x="1" y="194"/>
                    <a:pt x="1" y="213"/>
                    <a:pt x="19" y="213"/>
                  </a:cubicBezTo>
                  <a:lnTo>
                    <a:pt x="1369" y="213"/>
                  </a:lnTo>
                  <a:cubicBezTo>
                    <a:pt x="1387" y="213"/>
                    <a:pt x="1406" y="194"/>
                    <a:pt x="1406" y="176"/>
                  </a:cubicBezTo>
                  <a:lnTo>
                    <a:pt x="1406" y="42"/>
                  </a:lnTo>
                  <a:cubicBezTo>
                    <a:pt x="1406" y="19"/>
                    <a:pt x="1387" y="0"/>
                    <a:pt x="1369"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762359" y="4293582"/>
              <a:ext cx="57818" cy="83223"/>
            </a:xfrm>
            <a:custGeom>
              <a:avLst/>
              <a:gdLst/>
              <a:ahLst/>
              <a:cxnLst/>
              <a:rect l="l" t="t" r="r" b="b"/>
              <a:pathLst>
                <a:path w="2062" h="2968" extrusionOk="0">
                  <a:moveTo>
                    <a:pt x="384" y="1"/>
                  </a:moveTo>
                  <a:lnTo>
                    <a:pt x="38" y="620"/>
                  </a:lnTo>
                  <a:cubicBezTo>
                    <a:pt x="19" y="657"/>
                    <a:pt x="1" y="712"/>
                    <a:pt x="19" y="754"/>
                  </a:cubicBezTo>
                  <a:lnTo>
                    <a:pt x="135" y="2852"/>
                  </a:lnTo>
                  <a:lnTo>
                    <a:pt x="135" y="2967"/>
                  </a:lnTo>
                  <a:lnTo>
                    <a:pt x="1928" y="2967"/>
                  </a:lnTo>
                  <a:lnTo>
                    <a:pt x="1965" y="2353"/>
                  </a:lnTo>
                  <a:lnTo>
                    <a:pt x="2062" y="754"/>
                  </a:lnTo>
                  <a:cubicBezTo>
                    <a:pt x="2062" y="712"/>
                    <a:pt x="2043" y="657"/>
                    <a:pt x="2020" y="620"/>
                  </a:cubicBezTo>
                  <a:lnTo>
                    <a:pt x="1697" y="1"/>
                  </a:ln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765079" y="4295797"/>
              <a:ext cx="52379" cy="78288"/>
            </a:xfrm>
            <a:custGeom>
              <a:avLst/>
              <a:gdLst/>
              <a:ahLst/>
              <a:cxnLst/>
              <a:rect l="l" t="t" r="r" b="b"/>
              <a:pathLst>
                <a:path w="1868" h="2792" extrusionOk="0">
                  <a:moveTo>
                    <a:pt x="347" y="0"/>
                  </a:moveTo>
                  <a:lnTo>
                    <a:pt x="19" y="578"/>
                  </a:lnTo>
                  <a:cubicBezTo>
                    <a:pt x="1" y="596"/>
                    <a:pt x="1" y="633"/>
                    <a:pt x="1" y="675"/>
                  </a:cubicBezTo>
                  <a:lnTo>
                    <a:pt x="135" y="2791"/>
                  </a:lnTo>
                  <a:lnTo>
                    <a:pt x="1752" y="2791"/>
                  </a:lnTo>
                  <a:lnTo>
                    <a:pt x="1868" y="675"/>
                  </a:lnTo>
                  <a:cubicBezTo>
                    <a:pt x="1868" y="633"/>
                    <a:pt x="1868" y="596"/>
                    <a:pt x="1849" y="578"/>
                  </a:cubicBezTo>
                  <a:lnTo>
                    <a:pt x="154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771556" y="4289320"/>
              <a:ext cx="39957" cy="4290"/>
            </a:xfrm>
            <a:custGeom>
              <a:avLst/>
              <a:gdLst/>
              <a:ahLst/>
              <a:cxnLst/>
              <a:rect l="l" t="t" r="r" b="b"/>
              <a:pathLst>
                <a:path w="1425" h="153" extrusionOk="0">
                  <a:moveTo>
                    <a:pt x="19" y="0"/>
                  </a:moveTo>
                  <a:cubicBezTo>
                    <a:pt x="19" y="0"/>
                    <a:pt x="1" y="0"/>
                    <a:pt x="1" y="19"/>
                  </a:cubicBezTo>
                  <a:lnTo>
                    <a:pt x="1" y="37"/>
                  </a:lnTo>
                  <a:lnTo>
                    <a:pt x="1" y="116"/>
                  </a:lnTo>
                  <a:cubicBezTo>
                    <a:pt x="1" y="134"/>
                    <a:pt x="1" y="134"/>
                    <a:pt x="19" y="153"/>
                  </a:cubicBezTo>
                  <a:lnTo>
                    <a:pt x="1387" y="153"/>
                  </a:lnTo>
                  <a:cubicBezTo>
                    <a:pt x="1406" y="153"/>
                    <a:pt x="1424" y="134"/>
                    <a:pt x="1424" y="116"/>
                  </a:cubicBezTo>
                  <a:lnTo>
                    <a:pt x="1424" y="37"/>
                  </a:lnTo>
                  <a:cubicBezTo>
                    <a:pt x="1424" y="19"/>
                    <a:pt x="1406" y="0"/>
                    <a:pt x="1387"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772089" y="4289320"/>
              <a:ext cx="39424" cy="4290"/>
            </a:xfrm>
            <a:custGeom>
              <a:avLst/>
              <a:gdLst/>
              <a:ahLst/>
              <a:cxnLst/>
              <a:rect l="l" t="t" r="r" b="b"/>
              <a:pathLst>
                <a:path w="1406" h="153" extrusionOk="0">
                  <a:moveTo>
                    <a:pt x="1211" y="0"/>
                  </a:moveTo>
                  <a:lnTo>
                    <a:pt x="1211" y="97"/>
                  </a:lnTo>
                  <a:cubicBezTo>
                    <a:pt x="1211" y="97"/>
                    <a:pt x="213" y="134"/>
                    <a:pt x="0" y="153"/>
                  </a:cubicBezTo>
                  <a:lnTo>
                    <a:pt x="1368" y="153"/>
                  </a:lnTo>
                  <a:cubicBezTo>
                    <a:pt x="1387" y="153"/>
                    <a:pt x="1405" y="134"/>
                    <a:pt x="1405" y="116"/>
                  </a:cubicBezTo>
                  <a:lnTo>
                    <a:pt x="1405" y="37"/>
                  </a:lnTo>
                  <a:cubicBezTo>
                    <a:pt x="1405" y="19"/>
                    <a:pt x="1387" y="0"/>
                    <a:pt x="1368"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771556" y="4289320"/>
              <a:ext cx="39957" cy="1570"/>
            </a:xfrm>
            <a:custGeom>
              <a:avLst/>
              <a:gdLst/>
              <a:ahLst/>
              <a:cxnLst/>
              <a:rect l="l" t="t" r="r" b="b"/>
              <a:pathLst>
                <a:path w="1425" h="56" extrusionOk="0">
                  <a:moveTo>
                    <a:pt x="19" y="0"/>
                  </a:moveTo>
                  <a:cubicBezTo>
                    <a:pt x="19" y="0"/>
                    <a:pt x="1" y="0"/>
                    <a:pt x="1" y="19"/>
                  </a:cubicBezTo>
                  <a:lnTo>
                    <a:pt x="1424" y="56"/>
                  </a:lnTo>
                  <a:lnTo>
                    <a:pt x="1424" y="37"/>
                  </a:lnTo>
                  <a:cubicBezTo>
                    <a:pt x="1424" y="19"/>
                    <a:pt x="1406" y="0"/>
                    <a:pt x="138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771051" y="4331941"/>
              <a:ext cx="37209" cy="28657"/>
            </a:xfrm>
            <a:custGeom>
              <a:avLst/>
              <a:gdLst/>
              <a:ahLst/>
              <a:cxnLst/>
              <a:rect l="l" t="t" r="r" b="b"/>
              <a:pathLst>
                <a:path w="1327" h="1022" extrusionOk="0">
                  <a:moveTo>
                    <a:pt x="134" y="0"/>
                  </a:moveTo>
                  <a:lnTo>
                    <a:pt x="0" y="596"/>
                  </a:lnTo>
                  <a:lnTo>
                    <a:pt x="1017" y="1022"/>
                  </a:lnTo>
                  <a:lnTo>
                    <a:pt x="1327" y="444"/>
                  </a:lnTo>
                  <a:lnTo>
                    <a:pt x="134"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829879" y="4293582"/>
              <a:ext cx="57790" cy="83223"/>
            </a:xfrm>
            <a:custGeom>
              <a:avLst/>
              <a:gdLst/>
              <a:ahLst/>
              <a:cxnLst/>
              <a:rect l="l" t="t" r="r" b="b"/>
              <a:pathLst>
                <a:path w="2061" h="2968" extrusionOk="0">
                  <a:moveTo>
                    <a:pt x="365" y="1"/>
                  </a:moveTo>
                  <a:lnTo>
                    <a:pt x="37" y="620"/>
                  </a:lnTo>
                  <a:cubicBezTo>
                    <a:pt x="19" y="657"/>
                    <a:pt x="0" y="712"/>
                    <a:pt x="0" y="754"/>
                  </a:cubicBezTo>
                  <a:lnTo>
                    <a:pt x="116" y="2852"/>
                  </a:lnTo>
                  <a:lnTo>
                    <a:pt x="134" y="2967"/>
                  </a:lnTo>
                  <a:lnTo>
                    <a:pt x="1922" y="2967"/>
                  </a:lnTo>
                  <a:lnTo>
                    <a:pt x="1964" y="2353"/>
                  </a:lnTo>
                  <a:lnTo>
                    <a:pt x="2061" y="754"/>
                  </a:lnTo>
                  <a:cubicBezTo>
                    <a:pt x="2061" y="712"/>
                    <a:pt x="2038" y="657"/>
                    <a:pt x="2019" y="620"/>
                  </a:cubicBezTo>
                  <a:lnTo>
                    <a:pt x="1673" y="1"/>
                  </a:ln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832599" y="4295797"/>
              <a:ext cx="52351" cy="78288"/>
            </a:xfrm>
            <a:custGeom>
              <a:avLst/>
              <a:gdLst/>
              <a:ahLst/>
              <a:cxnLst/>
              <a:rect l="l" t="t" r="r" b="b"/>
              <a:pathLst>
                <a:path w="1867" h="2792" extrusionOk="0">
                  <a:moveTo>
                    <a:pt x="324" y="0"/>
                  </a:moveTo>
                  <a:lnTo>
                    <a:pt x="19" y="578"/>
                  </a:lnTo>
                  <a:cubicBezTo>
                    <a:pt x="0" y="596"/>
                    <a:pt x="0" y="633"/>
                    <a:pt x="0" y="675"/>
                  </a:cubicBezTo>
                  <a:lnTo>
                    <a:pt x="116" y="2791"/>
                  </a:lnTo>
                  <a:lnTo>
                    <a:pt x="1751" y="2791"/>
                  </a:lnTo>
                  <a:lnTo>
                    <a:pt x="1867" y="675"/>
                  </a:lnTo>
                  <a:cubicBezTo>
                    <a:pt x="1867" y="633"/>
                    <a:pt x="1867" y="596"/>
                    <a:pt x="1848" y="578"/>
                  </a:cubicBezTo>
                  <a:lnTo>
                    <a:pt x="1539"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838431" y="4289320"/>
              <a:ext cx="40041" cy="4290"/>
            </a:xfrm>
            <a:custGeom>
              <a:avLst/>
              <a:gdLst/>
              <a:ahLst/>
              <a:cxnLst/>
              <a:rect l="l" t="t" r="r" b="b"/>
              <a:pathLst>
                <a:path w="1428" h="153" extrusionOk="0">
                  <a:moveTo>
                    <a:pt x="42" y="0"/>
                  </a:moveTo>
                  <a:cubicBezTo>
                    <a:pt x="23" y="0"/>
                    <a:pt x="23" y="0"/>
                    <a:pt x="0" y="19"/>
                  </a:cubicBezTo>
                  <a:lnTo>
                    <a:pt x="0" y="37"/>
                  </a:lnTo>
                  <a:lnTo>
                    <a:pt x="0" y="116"/>
                  </a:lnTo>
                  <a:cubicBezTo>
                    <a:pt x="0" y="134"/>
                    <a:pt x="23" y="134"/>
                    <a:pt x="23" y="153"/>
                  </a:cubicBezTo>
                  <a:lnTo>
                    <a:pt x="1409" y="153"/>
                  </a:lnTo>
                  <a:cubicBezTo>
                    <a:pt x="1428" y="153"/>
                    <a:pt x="1428" y="134"/>
                    <a:pt x="1428" y="116"/>
                  </a:cubicBezTo>
                  <a:lnTo>
                    <a:pt x="1428" y="37"/>
                  </a:lnTo>
                  <a:cubicBezTo>
                    <a:pt x="1428" y="19"/>
                    <a:pt x="1428" y="0"/>
                    <a:pt x="1409"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839076" y="4289320"/>
              <a:ext cx="39396" cy="4290"/>
            </a:xfrm>
            <a:custGeom>
              <a:avLst/>
              <a:gdLst/>
              <a:ahLst/>
              <a:cxnLst/>
              <a:rect l="l" t="t" r="r" b="b"/>
              <a:pathLst>
                <a:path w="1405" h="153" extrusionOk="0">
                  <a:moveTo>
                    <a:pt x="1211" y="0"/>
                  </a:moveTo>
                  <a:cubicBezTo>
                    <a:pt x="1211" y="56"/>
                    <a:pt x="1229" y="97"/>
                    <a:pt x="1211" y="97"/>
                  </a:cubicBezTo>
                  <a:cubicBezTo>
                    <a:pt x="1211" y="97"/>
                    <a:pt x="208" y="134"/>
                    <a:pt x="0" y="153"/>
                  </a:cubicBezTo>
                  <a:lnTo>
                    <a:pt x="1386" y="153"/>
                  </a:lnTo>
                  <a:cubicBezTo>
                    <a:pt x="1405" y="153"/>
                    <a:pt x="1405" y="134"/>
                    <a:pt x="1405" y="116"/>
                  </a:cubicBezTo>
                  <a:lnTo>
                    <a:pt x="1405" y="37"/>
                  </a:lnTo>
                  <a:cubicBezTo>
                    <a:pt x="1405" y="19"/>
                    <a:pt x="1405" y="0"/>
                    <a:pt x="1386"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838431" y="4289320"/>
              <a:ext cx="40041" cy="1570"/>
            </a:xfrm>
            <a:custGeom>
              <a:avLst/>
              <a:gdLst/>
              <a:ahLst/>
              <a:cxnLst/>
              <a:rect l="l" t="t" r="r" b="b"/>
              <a:pathLst>
                <a:path w="1428" h="56" extrusionOk="0">
                  <a:moveTo>
                    <a:pt x="42" y="0"/>
                  </a:moveTo>
                  <a:cubicBezTo>
                    <a:pt x="23" y="0"/>
                    <a:pt x="23" y="0"/>
                    <a:pt x="0" y="19"/>
                  </a:cubicBezTo>
                  <a:lnTo>
                    <a:pt x="1428" y="56"/>
                  </a:lnTo>
                  <a:lnTo>
                    <a:pt x="1428" y="37"/>
                  </a:lnTo>
                  <a:cubicBezTo>
                    <a:pt x="1428" y="19"/>
                    <a:pt x="1428" y="0"/>
                    <a:pt x="1409"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838431" y="4328688"/>
              <a:ext cx="35639" cy="22180"/>
            </a:xfrm>
            <a:custGeom>
              <a:avLst/>
              <a:gdLst/>
              <a:ahLst/>
              <a:cxnLst/>
              <a:rect l="l" t="t" r="r" b="b"/>
              <a:pathLst>
                <a:path w="1271" h="791" extrusionOk="0">
                  <a:moveTo>
                    <a:pt x="1271" y="1"/>
                  </a:moveTo>
                  <a:lnTo>
                    <a:pt x="0" y="195"/>
                  </a:lnTo>
                  <a:lnTo>
                    <a:pt x="176" y="791"/>
                  </a:lnTo>
                  <a:lnTo>
                    <a:pt x="1271" y="675"/>
                  </a:lnTo>
                  <a:lnTo>
                    <a:pt x="1271"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897372" y="4293582"/>
              <a:ext cx="57174" cy="83223"/>
            </a:xfrm>
            <a:custGeom>
              <a:avLst/>
              <a:gdLst/>
              <a:ahLst/>
              <a:cxnLst/>
              <a:rect l="l" t="t" r="r" b="b"/>
              <a:pathLst>
                <a:path w="2039" h="2968" extrusionOk="0">
                  <a:moveTo>
                    <a:pt x="365" y="1"/>
                  </a:moveTo>
                  <a:lnTo>
                    <a:pt x="19" y="620"/>
                  </a:lnTo>
                  <a:cubicBezTo>
                    <a:pt x="0" y="657"/>
                    <a:pt x="0" y="712"/>
                    <a:pt x="0" y="754"/>
                  </a:cubicBezTo>
                  <a:lnTo>
                    <a:pt x="116" y="2852"/>
                  </a:lnTo>
                  <a:lnTo>
                    <a:pt x="116" y="2967"/>
                  </a:lnTo>
                  <a:lnTo>
                    <a:pt x="1904" y="2967"/>
                  </a:lnTo>
                  <a:lnTo>
                    <a:pt x="1941" y="2353"/>
                  </a:lnTo>
                  <a:lnTo>
                    <a:pt x="2038" y="754"/>
                  </a:lnTo>
                  <a:cubicBezTo>
                    <a:pt x="2038" y="712"/>
                    <a:pt x="2038" y="657"/>
                    <a:pt x="2001" y="620"/>
                  </a:cubicBezTo>
                  <a:lnTo>
                    <a:pt x="1673" y="1"/>
                  </a:ln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899447" y="4295797"/>
              <a:ext cx="53024" cy="78288"/>
            </a:xfrm>
            <a:custGeom>
              <a:avLst/>
              <a:gdLst/>
              <a:ahLst/>
              <a:cxnLst/>
              <a:rect l="l" t="t" r="r" b="b"/>
              <a:pathLst>
                <a:path w="1891" h="2792" extrusionOk="0">
                  <a:moveTo>
                    <a:pt x="347" y="0"/>
                  </a:moveTo>
                  <a:lnTo>
                    <a:pt x="19" y="578"/>
                  </a:lnTo>
                  <a:cubicBezTo>
                    <a:pt x="19" y="596"/>
                    <a:pt x="0" y="633"/>
                    <a:pt x="0" y="675"/>
                  </a:cubicBezTo>
                  <a:lnTo>
                    <a:pt x="134" y="2791"/>
                  </a:lnTo>
                  <a:lnTo>
                    <a:pt x="1752" y="2791"/>
                  </a:lnTo>
                  <a:lnTo>
                    <a:pt x="1867" y="675"/>
                  </a:lnTo>
                  <a:cubicBezTo>
                    <a:pt x="1890" y="633"/>
                    <a:pt x="1867" y="596"/>
                    <a:pt x="1849" y="578"/>
                  </a:cubicBezTo>
                  <a:lnTo>
                    <a:pt x="154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905924" y="4289320"/>
              <a:ext cx="40069" cy="4290"/>
            </a:xfrm>
            <a:custGeom>
              <a:avLst/>
              <a:gdLst/>
              <a:ahLst/>
              <a:cxnLst/>
              <a:rect l="l" t="t" r="r" b="b"/>
              <a:pathLst>
                <a:path w="1429" h="153" extrusionOk="0">
                  <a:moveTo>
                    <a:pt x="19" y="0"/>
                  </a:moveTo>
                  <a:cubicBezTo>
                    <a:pt x="19" y="0"/>
                    <a:pt x="0" y="0"/>
                    <a:pt x="0" y="19"/>
                  </a:cubicBezTo>
                  <a:lnTo>
                    <a:pt x="0" y="37"/>
                  </a:lnTo>
                  <a:lnTo>
                    <a:pt x="0" y="116"/>
                  </a:lnTo>
                  <a:cubicBezTo>
                    <a:pt x="0" y="134"/>
                    <a:pt x="0" y="134"/>
                    <a:pt x="19" y="153"/>
                  </a:cubicBezTo>
                  <a:lnTo>
                    <a:pt x="1387" y="153"/>
                  </a:lnTo>
                  <a:cubicBezTo>
                    <a:pt x="1405" y="153"/>
                    <a:pt x="1428" y="134"/>
                    <a:pt x="1428" y="116"/>
                  </a:cubicBezTo>
                  <a:lnTo>
                    <a:pt x="1428" y="37"/>
                  </a:lnTo>
                  <a:cubicBezTo>
                    <a:pt x="1428" y="19"/>
                    <a:pt x="1405" y="0"/>
                    <a:pt x="1387"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906428" y="4289320"/>
              <a:ext cx="39564" cy="4290"/>
            </a:xfrm>
            <a:custGeom>
              <a:avLst/>
              <a:gdLst/>
              <a:ahLst/>
              <a:cxnLst/>
              <a:rect l="l" t="t" r="r" b="b"/>
              <a:pathLst>
                <a:path w="1411" h="153" extrusionOk="0">
                  <a:moveTo>
                    <a:pt x="1216" y="0"/>
                  </a:moveTo>
                  <a:lnTo>
                    <a:pt x="1216" y="97"/>
                  </a:lnTo>
                  <a:cubicBezTo>
                    <a:pt x="1216" y="97"/>
                    <a:pt x="213" y="134"/>
                    <a:pt x="1" y="153"/>
                  </a:cubicBezTo>
                  <a:lnTo>
                    <a:pt x="1369" y="153"/>
                  </a:lnTo>
                  <a:cubicBezTo>
                    <a:pt x="1387" y="153"/>
                    <a:pt x="1410" y="134"/>
                    <a:pt x="1410" y="116"/>
                  </a:cubicBezTo>
                  <a:lnTo>
                    <a:pt x="1410" y="37"/>
                  </a:lnTo>
                  <a:cubicBezTo>
                    <a:pt x="1410" y="19"/>
                    <a:pt x="1387" y="0"/>
                    <a:pt x="1369"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905924" y="4289320"/>
              <a:ext cx="40069" cy="1570"/>
            </a:xfrm>
            <a:custGeom>
              <a:avLst/>
              <a:gdLst/>
              <a:ahLst/>
              <a:cxnLst/>
              <a:rect l="l" t="t" r="r" b="b"/>
              <a:pathLst>
                <a:path w="1429" h="56" extrusionOk="0">
                  <a:moveTo>
                    <a:pt x="19" y="0"/>
                  </a:moveTo>
                  <a:cubicBezTo>
                    <a:pt x="19" y="0"/>
                    <a:pt x="0" y="0"/>
                    <a:pt x="0" y="19"/>
                  </a:cubicBezTo>
                  <a:lnTo>
                    <a:pt x="1428" y="56"/>
                  </a:lnTo>
                  <a:lnTo>
                    <a:pt x="1428" y="37"/>
                  </a:lnTo>
                  <a:cubicBezTo>
                    <a:pt x="1428" y="19"/>
                    <a:pt x="1405" y="0"/>
                    <a:pt x="138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906428" y="4327650"/>
              <a:ext cx="36845" cy="25965"/>
            </a:xfrm>
            <a:custGeom>
              <a:avLst/>
              <a:gdLst/>
              <a:ahLst/>
              <a:cxnLst/>
              <a:rect l="l" t="t" r="r" b="b"/>
              <a:pathLst>
                <a:path w="1314" h="926" extrusionOk="0">
                  <a:moveTo>
                    <a:pt x="79" y="1"/>
                  </a:moveTo>
                  <a:lnTo>
                    <a:pt x="1" y="615"/>
                  </a:lnTo>
                  <a:lnTo>
                    <a:pt x="1064" y="925"/>
                  </a:lnTo>
                  <a:lnTo>
                    <a:pt x="1313" y="306"/>
                  </a:lnTo>
                  <a:lnTo>
                    <a:pt x="79"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964219" y="4293582"/>
              <a:ext cx="57818" cy="83223"/>
            </a:xfrm>
            <a:custGeom>
              <a:avLst/>
              <a:gdLst/>
              <a:ahLst/>
              <a:cxnLst/>
              <a:rect l="l" t="t" r="r" b="b"/>
              <a:pathLst>
                <a:path w="2062" h="2968" extrusionOk="0">
                  <a:moveTo>
                    <a:pt x="366" y="1"/>
                  </a:moveTo>
                  <a:lnTo>
                    <a:pt x="42" y="620"/>
                  </a:lnTo>
                  <a:cubicBezTo>
                    <a:pt x="19" y="657"/>
                    <a:pt x="1" y="712"/>
                    <a:pt x="1" y="754"/>
                  </a:cubicBezTo>
                  <a:lnTo>
                    <a:pt x="135" y="2852"/>
                  </a:lnTo>
                  <a:lnTo>
                    <a:pt x="135" y="2967"/>
                  </a:lnTo>
                  <a:lnTo>
                    <a:pt x="1927" y="2967"/>
                  </a:lnTo>
                  <a:lnTo>
                    <a:pt x="1964" y="2353"/>
                  </a:lnTo>
                  <a:lnTo>
                    <a:pt x="2061" y="754"/>
                  </a:lnTo>
                  <a:cubicBezTo>
                    <a:pt x="2061" y="712"/>
                    <a:pt x="2043" y="657"/>
                    <a:pt x="2024" y="620"/>
                  </a:cubicBezTo>
                  <a:lnTo>
                    <a:pt x="1678" y="1"/>
                  </a:ln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966939" y="4295797"/>
              <a:ext cx="52379" cy="78288"/>
            </a:xfrm>
            <a:custGeom>
              <a:avLst/>
              <a:gdLst/>
              <a:ahLst/>
              <a:cxnLst/>
              <a:rect l="l" t="t" r="r" b="b"/>
              <a:pathLst>
                <a:path w="1868" h="2792" extrusionOk="0">
                  <a:moveTo>
                    <a:pt x="329" y="0"/>
                  </a:moveTo>
                  <a:lnTo>
                    <a:pt x="19" y="578"/>
                  </a:lnTo>
                  <a:cubicBezTo>
                    <a:pt x="1" y="596"/>
                    <a:pt x="1" y="633"/>
                    <a:pt x="1" y="675"/>
                  </a:cubicBezTo>
                  <a:lnTo>
                    <a:pt x="116" y="2791"/>
                  </a:lnTo>
                  <a:lnTo>
                    <a:pt x="1752" y="2791"/>
                  </a:lnTo>
                  <a:lnTo>
                    <a:pt x="1867" y="675"/>
                  </a:lnTo>
                  <a:cubicBezTo>
                    <a:pt x="1867" y="633"/>
                    <a:pt x="1867" y="596"/>
                    <a:pt x="1849" y="578"/>
                  </a:cubicBezTo>
                  <a:lnTo>
                    <a:pt x="1539"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972911" y="4289320"/>
              <a:ext cx="40434" cy="4290"/>
            </a:xfrm>
            <a:custGeom>
              <a:avLst/>
              <a:gdLst/>
              <a:ahLst/>
              <a:cxnLst/>
              <a:rect l="l" t="t" r="r" b="b"/>
              <a:pathLst>
                <a:path w="1442" h="153" extrusionOk="0">
                  <a:moveTo>
                    <a:pt x="37" y="0"/>
                  </a:moveTo>
                  <a:cubicBezTo>
                    <a:pt x="19" y="0"/>
                    <a:pt x="19" y="0"/>
                    <a:pt x="0" y="19"/>
                  </a:cubicBezTo>
                  <a:lnTo>
                    <a:pt x="0" y="37"/>
                  </a:lnTo>
                  <a:lnTo>
                    <a:pt x="0" y="116"/>
                  </a:lnTo>
                  <a:cubicBezTo>
                    <a:pt x="0" y="134"/>
                    <a:pt x="19" y="134"/>
                    <a:pt x="37" y="153"/>
                  </a:cubicBezTo>
                  <a:lnTo>
                    <a:pt x="1405" y="153"/>
                  </a:lnTo>
                  <a:cubicBezTo>
                    <a:pt x="1423" y="153"/>
                    <a:pt x="1442" y="134"/>
                    <a:pt x="1442" y="116"/>
                  </a:cubicBezTo>
                  <a:lnTo>
                    <a:pt x="1442" y="37"/>
                  </a:lnTo>
                  <a:cubicBezTo>
                    <a:pt x="1442" y="19"/>
                    <a:pt x="1423" y="0"/>
                    <a:pt x="1405"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973949" y="4289320"/>
              <a:ext cx="39396" cy="4290"/>
            </a:xfrm>
            <a:custGeom>
              <a:avLst/>
              <a:gdLst/>
              <a:ahLst/>
              <a:cxnLst/>
              <a:rect l="l" t="t" r="r" b="b"/>
              <a:pathLst>
                <a:path w="1405" h="153" extrusionOk="0">
                  <a:moveTo>
                    <a:pt x="1197" y="0"/>
                  </a:moveTo>
                  <a:cubicBezTo>
                    <a:pt x="1197" y="56"/>
                    <a:pt x="1215" y="97"/>
                    <a:pt x="1215" y="97"/>
                  </a:cubicBezTo>
                  <a:cubicBezTo>
                    <a:pt x="1197" y="97"/>
                    <a:pt x="194" y="134"/>
                    <a:pt x="0" y="153"/>
                  </a:cubicBezTo>
                  <a:lnTo>
                    <a:pt x="1368" y="153"/>
                  </a:lnTo>
                  <a:cubicBezTo>
                    <a:pt x="1386" y="153"/>
                    <a:pt x="1405" y="134"/>
                    <a:pt x="1405" y="116"/>
                  </a:cubicBezTo>
                  <a:lnTo>
                    <a:pt x="1405" y="37"/>
                  </a:lnTo>
                  <a:cubicBezTo>
                    <a:pt x="1405" y="19"/>
                    <a:pt x="1386" y="0"/>
                    <a:pt x="1368"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972911" y="4289320"/>
              <a:ext cx="40434" cy="1570"/>
            </a:xfrm>
            <a:custGeom>
              <a:avLst/>
              <a:gdLst/>
              <a:ahLst/>
              <a:cxnLst/>
              <a:rect l="l" t="t" r="r" b="b"/>
              <a:pathLst>
                <a:path w="1442" h="56" extrusionOk="0">
                  <a:moveTo>
                    <a:pt x="37" y="0"/>
                  </a:moveTo>
                  <a:cubicBezTo>
                    <a:pt x="19" y="0"/>
                    <a:pt x="19" y="0"/>
                    <a:pt x="0" y="19"/>
                  </a:cubicBezTo>
                  <a:lnTo>
                    <a:pt x="1442" y="56"/>
                  </a:lnTo>
                  <a:lnTo>
                    <a:pt x="1442" y="37"/>
                  </a:lnTo>
                  <a:cubicBezTo>
                    <a:pt x="1442" y="19"/>
                    <a:pt x="1423" y="0"/>
                    <a:pt x="1405"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975631" y="4323893"/>
              <a:ext cx="35639" cy="18815"/>
            </a:xfrm>
            <a:custGeom>
              <a:avLst/>
              <a:gdLst/>
              <a:ahLst/>
              <a:cxnLst/>
              <a:rect l="l" t="t" r="r" b="b"/>
              <a:pathLst>
                <a:path w="1271" h="671" extrusionOk="0">
                  <a:moveTo>
                    <a:pt x="0" y="1"/>
                  </a:moveTo>
                  <a:lnTo>
                    <a:pt x="74" y="615"/>
                  </a:lnTo>
                  <a:lnTo>
                    <a:pt x="1174" y="671"/>
                  </a:lnTo>
                  <a:lnTo>
                    <a:pt x="1271"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1031739" y="4293582"/>
              <a:ext cx="57286" cy="83223"/>
            </a:xfrm>
            <a:custGeom>
              <a:avLst/>
              <a:gdLst/>
              <a:ahLst/>
              <a:cxnLst/>
              <a:rect l="l" t="t" r="r" b="b"/>
              <a:pathLst>
                <a:path w="2043" h="2968" extrusionOk="0">
                  <a:moveTo>
                    <a:pt x="365" y="1"/>
                  </a:moveTo>
                  <a:lnTo>
                    <a:pt x="37" y="620"/>
                  </a:lnTo>
                  <a:cubicBezTo>
                    <a:pt x="0" y="657"/>
                    <a:pt x="0" y="712"/>
                    <a:pt x="0" y="754"/>
                  </a:cubicBezTo>
                  <a:lnTo>
                    <a:pt x="116" y="2852"/>
                  </a:lnTo>
                  <a:lnTo>
                    <a:pt x="116" y="2967"/>
                  </a:lnTo>
                  <a:lnTo>
                    <a:pt x="1927" y="2967"/>
                  </a:lnTo>
                  <a:lnTo>
                    <a:pt x="1945" y="2353"/>
                  </a:lnTo>
                  <a:lnTo>
                    <a:pt x="2042" y="754"/>
                  </a:lnTo>
                  <a:cubicBezTo>
                    <a:pt x="2042" y="712"/>
                    <a:pt x="2042" y="657"/>
                    <a:pt x="2001" y="620"/>
                  </a:cubicBezTo>
                  <a:lnTo>
                    <a:pt x="1677" y="1"/>
                  </a:ln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1033926" y="4295797"/>
              <a:ext cx="52883" cy="78288"/>
            </a:xfrm>
            <a:custGeom>
              <a:avLst/>
              <a:gdLst/>
              <a:ahLst/>
              <a:cxnLst/>
              <a:rect l="l" t="t" r="r" b="b"/>
              <a:pathLst>
                <a:path w="1886" h="2792" extrusionOk="0">
                  <a:moveTo>
                    <a:pt x="347" y="0"/>
                  </a:moveTo>
                  <a:lnTo>
                    <a:pt x="38" y="578"/>
                  </a:lnTo>
                  <a:cubicBezTo>
                    <a:pt x="19" y="596"/>
                    <a:pt x="1" y="633"/>
                    <a:pt x="1" y="675"/>
                  </a:cubicBezTo>
                  <a:lnTo>
                    <a:pt x="135" y="2791"/>
                  </a:lnTo>
                  <a:lnTo>
                    <a:pt x="1752" y="2791"/>
                  </a:lnTo>
                  <a:lnTo>
                    <a:pt x="1886" y="675"/>
                  </a:lnTo>
                  <a:cubicBezTo>
                    <a:pt x="1886" y="633"/>
                    <a:pt x="1867" y="596"/>
                    <a:pt x="1849" y="578"/>
                  </a:cubicBezTo>
                  <a:lnTo>
                    <a:pt x="1539"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1040404" y="4289320"/>
              <a:ext cx="39929" cy="4290"/>
            </a:xfrm>
            <a:custGeom>
              <a:avLst/>
              <a:gdLst/>
              <a:ahLst/>
              <a:cxnLst/>
              <a:rect l="l" t="t" r="r" b="b"/>
              <a:pathLst>
                <a:path w="1424" h="153" extrusionOk="0">
                  <a:moveTo>
                    <a:pt x="38" y="0"/>
                  </a:moveTo>
                  <a:cubicBezTo>
                    <a:pt x="19" y="0"/>
                    <a:pt x="1" y="0"/>
                    <a:pt x="1" y="19"/>
                  </a:cubicBezTo>
                  <a:lnTo>
                    <a:pt x="1" y="37"/>
                  </a:lnTo>
                  <a:lnTo>
                    <a:pt x="1" y="116"/>
                  </a:lnTo>
                  <a:cubicBezTo>
                    <a:pt x="1" y="134"/>
                    <a:pt x="1" y="134"/>
                    <a:pt x="19" y="153"/>
                  </a:cubicBezTo>
                  <a:lnTo>
                    <a:pt x="1387" y="153"/>
                  </a:lnTo>
                  <a:cubicBezTo>
                    <a:pt x="1405" y="153"/>
                    <a:pt x="1424" y="134"/>
                    <a:pt x="1424" y="116"/>
                  </a:cubicBezTo>
                  <a:lnTo>
                    <a:pt x="1424" y="37"/>
                  </a:lnTo>
                  <a:cubicBezTo>
                    <a:pt x="1424" y="19"/>
                    <a:pt x="1405" y="0"/>
                    <a:pt x="1387"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1040936" y="4289320"/>
              <a:ext cx="39396" cy="4290"/>
            </a:xfrm>
            <a:custGeom>
              <a:avLst/>
              <a:gdLst/>
              <a:ahLst/>
              <a:cxnLst/>
              <a:rect l="l" t="t" r="r" b="b"/>
              <a:pathLst>
                <a:path w="1405" h="153" extrusionOk="0">
                  <a:moveTo>
                    <a:pt x="1211" y="0"/>
                  </a:moveTo>
                  <a:lnTo>
                    <a:pt x="1211" y="97"/>
                  </a:lnTo>
                  <a:cubicBezTo>
                    <a:pt x="1211" y="97"/>
                    <a:pt x="213" y="134"/>
                    <a:pt x="0" y="153"/>
                  </a:cubicBezTo>
                  <a:lnTo>
                    <a:pt x="1368" y="153"/>
                  </a:lnTo>
                  <a:cubicBezTo>
                    <a:pt x="1386" y="153"/>
                    <a:pt x="1405" y="134"/>
                    <a:pt x="1405" y="116"/>
                  </a:cubicBezTo>
                  <a:lnTo>
                    <a:pt x="1405" y="37"/>
                  </a:lnTo>
                  <a:cubicBezTo>
                    <a:pt x="1405" y="19"/>
                    <a:pt x="1386" y="0"/>
                    <a:pt x="1368"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1040404" y="4289320"/>
              <a:ext cx="39929" cy="1570"/>
            </a:xfrm>
            <a:custGeom>
              <a:avLst/>
              <a:gdLst/>
              <a:ahLst/>
              <a:cxnLst/>
              <a:rect l="l" t="t" r="r" b="b"/>
              <a:pathLst>
                <a:path w="1424" h="56" extrusionOk="0">
                  <a:moveTo>
                    <a:pt x="38" y="0"/>
                  </a:moveTo>
                  <a:cubicBezTo>
                    <a:pt x="19" y="0"/>
                    <a:pt x="1" y="0"/>
                    <a:pt x="1" y="19"/>
                  </a:cubicBezTo>
                  <a:lnTo>
                    <a:pt x="1424" y="56"/>
                  </a:lnTo>
                  <a:lnTo>
                    <a:pt x="1424" y="37"/>
                  </a:lnTo>
                  <a:cubicBezTo>
                    <a:pt x="1424" y="19"/>
                    <a:pt x="1405" y="0"/>
                    <a:pt x="138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1038721" y="4333623"/>
              <a:ext cx="36817" cy="25937"/>
            </a:xfrm>
            <a:custGeom>
              <a:avLst/>
              <a:gdLst/>
              <a:ahLst/>
              <a:cxnLst/>
              <a:rect l="l" t="t" r="r" b="b"/>
              <a:pathLst>
                <a:path w="1313" h="925" extrusionOk="0">
                  <a:moveTo>
                    <a:pt x="79" y="0"/>
                  </a:moveTo>
                  <a:lnTo>
                    <a:pt x="1" y="615"/>
                  </a:lnTo>
                  <a:lnTo>
                    <a:pt x="1059" y="925"/>
                  </a:lnTo>
                  <a:lnTo>
                    <a:pt x="1313" y="287"/>
                  </a:lnTo>
                  <a:lnTo>
                    <a:pt x="79"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9"/>
          <p:cNvGrpSpPr/>
          <p:nvPr/>
        </p:nvGrpSpPr>
        <p:grpSpPr>
          <a:xfrm flipH="1">
            <a:off x="803329" y="472039"/>
            <a:ext cx="1765754" cy="680245"/>
            <a:chOff x="237646" y="4005303"/>
            <a:chExt cx="312534" cy="120404"/>
          </a:xfrm>
        </p:grpSpPr>
        <p:sp>
          <p:nvSpPr>
            <p:cNvPr id="802" name="Google Shape;802;p39"/>
            <p:cNvSpPr/>
            <p:nvPr/>
          </p:nvSpPr>
          <p:spPr>
            <a:xfrm>
              <a:off x="272753" y="4047951"/>
              <a:ext cx="12983" cy="73465"/>
            </a:xfrm>
            <a:custGeom>
              <a:avLst/>
              <a:gdLst/>
              <a:ahLst/>
              <a:cxnLst/>
              <a:rect l="l" t="t" r="r" b="b"/>
              <a:pathLst>
                <a:path w="463" h="2620" extrusionOk="0">
                  <a:moveTo>
                    <a:pt x="19" y="0"/>
                  </a:moveTo>
                  <a:cubicBezTo>
                    <a:pt x="38" y="60"/>
                    <a:pt x="38" y="97"/>
                    <a:pt x="38" y="157"/>
                  </a:cubicBezTo>
                  <a:lnTo>
                    <a:pt x="38" y="291"/>
                  </a:lnTo>
                  <a:lnTo>
                    <a:pt x="38" y="370"/>
                  </a:lnTo>
                  <a:lnTo>
                    <a:pt x="38" y="541"/>
                  </a:lnTo>
                  <a:lnTo>
                    <a:pt x="38" y="966"/>
                  </a:lnTo>
                  <a:lnTo>
                    <a:pt x="38" y="1562"/>
                  </a:lnTo>
                  <a:cubicBezTo>
                    <a:pt x="38" y="1830"/>
                    <a:pt x="38" y="2079"/>
                    <a:pt x="19" y="2333"/>
                  </a:cubicBezTo>
                  <a:lnTo>
                    <a:pt x="19" y="2504"/>
                  </a:lnTo>
                  <a:cubicBezTo>
                    <a:pt x="19" y="2523"/>
                    <a:pt x="19" y="2523"/>
                    <a:pt x="1" y="2541"/>
                  </a:cubicBezTo>
                  <a:lnTo>
                    <a:pt x="1" y="2620"/>
                  </a:lnTo>
                  <a:lnTo>
                    <a:pt x="347" y="2620"/>
                  </a:lnTo>
                  <a:lnTo>
                    <a:pt x="347" y="2541"/>
                  </a:lnTo>
                  <a:lnTo>
                    <a:pt x="366" y="2523"/>
                  </a:lnTo>
                  <a:lnTo>
                    <a:pt x="366" y="2504"/>
                  </a:lnTo>
                  <a:lnTo>
                    <a:pt x="366" y="2449"/>
                  </a:lnTo>
                  <a:cubicBezTo>
                    <a:pt x="366" y="2407"/>
                    <a:pt x="384" y="2389"/>
                    <a:pt x="384" y="2352"/>
                  </a:cubicBezTo>
                  <a:lnTo>
                    <a:pt x="384" y="2333"/>
                  </a:lnTo>
                  <a:lnTo>
                    <a:pt x="384" y="2310"/>
                  </a:lnTo>
                  <a:cubicBezTo>
                    <a:pt x="403" y="2255"/>
                    <a:pt x="403" y="2176"/>
                    <a:pt x="403" y="2102"/>
                  </a:cubicBezTo>
                  <a:cubicBezTo>
                    <a:pt x="421" y="2079"/>
                    <a:pt x="421" y="2061"/>
                    <a:pt x="421" y="2042"/>
                  </a:cubicBezTo>
                  <a:lnTo>
                    <a:pt x="421" y="2005"/>
                  </a:lnTo>
                  <a:lnTo>
                    <a:pt x="421" y="1964"/>
                  </a:lnTo>
                  <a:lnTo>
                    <a:pt x="421" y="1927"/>
                  </a:lnTo>
                  <a:cubicBezTo>
                    <a:pt x="421" y="1908"/>
                    <a:pt x="421" y="1890"/>
                    <a:pt x="444" y="1871"/>
                  </a:cubicBezTo>
                  <a:lnTo>
                    <a:pt x="444" y="1793"/>
                  </a:lnTo>
                  <a:lnTo>
                    <a:pt x="444" y="1733"/>
                  </a:lnTo>
                  <a:lnTo>
                    <a:pt x="444" y="1714"/>
                  </a:lnTo>
                  <a:lnTo>
                    <a:pt x="444" y="1659"/>
                  </a:lnTo>
                  <a:lnTo>
                    <a:pt x="444" y="1617"/>
                  </a:lnTo>
                  <a:cubicBezTo>
                    <a:pt x="444" y="1599"/>
                    <a:pt x="444" y="1599"/>
                    <a:pt x="463" y="1580"/>
                  </a:cubicBezTo>
                  <a:lnTo>
                    <a:pt x="463" y="1562"/>
                  </a:lnTo>
                  <a:lnTo>
                    <a:pt x="463" y="1428"/>
                  </a:lnTo>
                  <a:lnTo>
                    <a:pt x="463" y="1409"/>
                  </a:lnTo>
                  <a:lnTo>
                    <a:pt x="463" y="1349"/>
                  </a:lnTo>
                  <a:lnTo>
                    <a:pt x="463" y="1331"/>
                  </a:lnTo>
                  <a:lnTo>
                    <a:pt x="463" y="1252"/>
                  </a:lnTo>
                  <a:lnTo>
                    <a:pt x="463" y="1178"/>
                  </a:lnTo>
                  <a:lnTo>
                    <a:pt x="463" y="1155"/>
                  </a:lnTo>
                  <a:cubicBezTo>
                    <a:pt x="463" y="966"/>
                    <a:pt x="463" y="753"/>
                    <a:pt x="444" y="559"/>
                  </a:cubicBezTo>
                  <a:lnTo>
                    <a:pt x="444" y="504"/>
                  </a:lnTo>
                  <a:lnTo>
                    <a:pt x="444" y="462"/>
                  </a:lnTo>
                  <a:lnTo>
                    <a:pt x="444" y="425"/>
                  </a:lnTo>
                  <a:lnTo>
                    <a:pt x="444" y="370"/>
                  </a:lnTo>
                  <a:lnTo>
                    <a:pt x="444" y="347"/>
                  </a:lnTo>
                  <a:lnTo>
                    <a:pt x="444" y="310"/>
                  </a:lnTo>
                  <a:cubicBezTo>
                    <a:pt x="421" y="273"/>
                    <a:pt x="421" y="231"/>
                    <a:pt x="421" y="194"/>
                  </a:cubicBezTo>
                  <a:lnTo>
                    <a:pt x="421" y="157"/>
                  </a:lnTo>
                  <a:lnTo>
                    <a:pt x="421" y="139"/>
                  </a:lnTo>
                  <a:lnTo>
                    <a:pt x="421" y="97"/>
                  </a:lnTo>
                  <a:cubicBezTo>
                    <a:pt x="421" y="60"/>
                    <a:pt x="403" y="42"/>
                    <a:pt x="403"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237646" y="4047951"/>
              <a:ext cx="16235" cy="73465"/>
            </a:xfrm>
            <a:custGeom>
              <a:avLst/>
              <a:gdLst/>
              <a:ahLst/>
              <a:cxnLst/>
              <a:rect l="l" t="t" r="r" b="b"/>
              <a:pathLst>
                <a:path w="579" h="2620" extrusionOk="0">
                  <a:moveTo>
                    <a:pt x="171" y="0"/>
                  </a:moveTo>
                  <a:cubicBezTo>
                    <a:pt x="153" y="0"/>
                    <a:pt x="135" y="23"/>
                    <a:pt x="135" y="42"/>
                  </a:cubicBezTo>
                  <a:cubicBezTo>
                    <a:pt x="116" y="157"/>
                    <a:pt x="98" y="273"/>
                    <a:pt x="79" y="370"/>
                  </a:cubicBezTo>
                  <a:lnTo>
                    <a:pt x="79" y="462"/>
                  </a:lnTo>
                  <a:cubicBezTo>
                    <a:pt x="1" y="1118"/>
                    <a:pt x="37" y="1733"/>
                    <a:pt x="171" y="2310"/>
                  </a:cubicBezTo>
                  <a:cubicBezTo>
                    <a:pt x="195" y="2389"/>
                    <a:pt x="195" y="2449"/>
                    <a:pt x="213" y="2504"/>
                  </a:cubicBezTo>
                  <a:cubicBezTo>
                    <a:pt x="213" y="2523"/>
                    <a:pt x="213" y="2523"/>
                    <a:pt x="232" y="2523"/>
                  </a:cubicBezTo>
                  <a:lnTo>
                    <a:pt x="232" y="2583"/>
                  </a:lnTo>
                  <a:cubicBezTo>
                    <a:pt x="250" y="2601"/>
                    <a:pt x="269" y="2620"/>
                    <a:pt x="287" y="2620"/>
                  </a:cubicBezTo>
                  <a:lnTo>
                    <a:pt x="578" y="2620"/>
                  </a:lnTo>
                  <a:lnTo>
                    <a:pt x="578" y="2541"/>
                  </a:lnTo>
                  <a:cubicBezTo>
                    <a:pt x="560" y="2523"/>
                    <a:pt x="560" y="2523"/>
                    <a:pt x="560" y="2504"/>
                  </a:cubicBezTo>
                  <a:cubicBezTo>
                    <a:pt x="560" y="2449"/>
                    <a:pt x="541" y="2389"/>
                    <a:pt x="541" y="2310"/>
                  </a:cubicBezTo>
                  <a:cubicBezTo>
                    <a:pt x="463" y="1756"/>
                    <a:pt x="444" y="1137"/>
                    <a:pt x="481" y="485"/>
                  </a:cubicBezTo>
                  <a:lnTo>
                    <a:pt x="481" y="370"/>
                  </a:lnTo>
                  <a:cubicBezTo>
                    <a:pt x="500" y="254"/>
                    <a:pt x="500" y="139"/>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249563" y="4047951"/>
              <a:ext cx="14020" cy="73465"/>
            </a:xfrm>
            <a:custGeom>
              <a:avLst/>
              <a:gdLst/>
              <a:ahLst/>
              <a:cxnLst/>
              <a:rect l="l" t="t" r="r" b="b"/>
              <a:pathLst>
                <a:path w="500" h="2620" extrusionOk="0">
                  <a:moveTo>
                    <a:pt x="93" y="0"/>
                  </a:moveTo>
                  <a:cubicBezTo>
                    <a:pt x="1" y="947"/>
                    <a:pt x="19" y="1830"/>
                    <a:pt x="153" y="2620"/>
                  </a:cubicBezTo>
                  <a:lnTo>
                    <a:pt x="500" y="2620"/>
                  </a:lnTo>
                  <a:cubicBezTo>
                    <a:pt x="440" y="1830"/>
                    <a:pt x="440" y="947"/>
                    <a:pt x="481"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262518" y="4047951"/>
              <a:ext cx="11300" cy="73465"/>
            </a:xfrm>
            <a:custGeom>
              <a:avLst/>
              <a:gdLst/>
              <a:ahLst/>
              <a:cxnLst/>
              <a:rect l="l" t="t" r="r" b="b"/>
              <a:pathLst>
                <a:path w="403" h="2620" extrusionOk="0">
                  <a:moveTo>
                    <a:pt x="19" y="0"/>
                  </a:moveTo>
                  <a:cubicBezTo>
                    <a:pt x="19" y="60"/>
                    <a:pt x="1" y="97"/>
                    <a:pt x="1" y="157"/>
                  </a:cubicBezTo>
                  <a:lnTo>
                    <a:pt x="1" y="291"/>
                  </a:lnTo>
                  <a:lnTo>
                    <a:pt x="1" y="370"/>
                  </a:lnTo>
                  <a:lnTo>
                    <a:pt x="1" y="504"/>
                  </a:lnTo>
                  <a:lnTo>
                    <a:pt x="1" y="1021"/>
                  </a:lnTo>
                  <a:lnTo>
                    <a:pt x="1" y="1617"/>
                  </a:lnTo>
                  <a:cubicBezTo>
                    <a:pt x="1" y="1871"/>
                    <a:pt x="1" y="2102"/>
                    <a:pt x="19" y="2333"/>
                  </a:cubicBezTo>
                  <a:lnTo>
                    <a:pt x="19" y="2504"/>
                  </a:lnTo>
                  <a:cubicBezTo>
                    <a:pt x="38" y="2541"/>
                    <a:pt x="38" y="2583"/>
                    <a:pt x="38" y="2620"/>
                  </a:cubicBezTo>
                  <a:lnTo>
                    <a:pt x="366" y="2620"/>
                  </a:lnTo>
                  <a:lnTo>
                    <a:pt x="366" y="2541"/>
                  </a:lnTo>
                  <a:cubicBezTo>
                    <a:pt x="384" y="2523"/>
                    <a:pt x="384" y="2523"/>
                    <a:pt x="384" y="2504"/>
                  </a:cubicBezTo>
                  <a:lnTo>
                    <a:pt x="384" y="2333"/>
                  </a:lnTo>
                  <a:cubicBezTo>
                    <a:pt x="403" y="2079"/>
                    <a:pt x="403" y="1830"/>
                    <a:pt x="403" y="1562"/>
                  </a:cubicBezTo>
                  <a:lnTo>
                    <a:pt x="403" y="966"/>
                  </a:lnTo>
                  <a:lnTo>
                    <a:pt x="403" y="541"/>
                  </a:lnTo>
                  <a:lnTo>
                    <a:pt x="403" y="370"/>
                  </a:lnTo>
                  <a:lnTo>
                    <a:pt x="403" y="291"/>
                  </a:lnTo>
                  <a:lnTo>
                    <a:pt x="403" y="157"/>
                  </a:lnTo>
                  <a:cubicBezTo>
                    <a:pt x="403" y="97"/>
                    <a:pt x="403" y="60"/>
                    <a:pt x="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272753" y="4047951"/>
              <a:ext cx="2103" cy="73465"/>
            </a:xfrm>
            <a:custGeom>
              <a:avLst/>
              <a:gdLst/>
              <a:ahLst/>
              <a:cxnLst/>
              <a:rect l="l" t="t" r="r" b="b"/>
              <a:pathLst>
                <a:path w="75" h="2620" extrusionOk="0">
                  <a:moveTo>
                    <a:pt x="19" y="0"/>
                  </a:moveTo>
                  <a:cubicBezTo>
                    <a:pt x="38" y="60"/>
                    <a:pt x="38" y="97"/>
                    <a:pt x="38" y="157"/>
                  </a:cubicBezTo>
                  <a:lnTo>
                    <a:pt x="38" y="291"/>
                  </a:lnTo>
                  <a:lnTo>
                    <a:pt x="38" y="370"/>
                  </a:lnTo>
                  <a:lnTo>
                    <a:pt x="38" y="541"/>
                  </a:lnTo>
                  <a:lnTo>
                    <a:pt x="38" y="966"/>
                  </a:lnTo>
                  <a:lnTo>
                    <a:pt x="38" y="1562"/>
                  </a:lnTo>
                  <a:cubicBezTo>
                    <a:pt x="38" y="1830"/>
                    <a:pt x="38" y="2079"/>
                    <a:pt x="19" y="2333"/>
                  </a:cubicBezTo>
                  <a:lnTo>
                    <a:pt x="19" y="2504"/>
                  </a:lnTo>
                  <a:cubicBezTo>
                    <a:pt x="19" y="2523"/>
                    <a:pt x="19" y="2523"/>
                    <a:pt x="1" y="2541"/>
                  </a:cubicBezTo>
                  <a:lnTo>
                    <a:pt x="1" y="2620"/>
                  </a:lnTo>
                  <a:lnTo>
                    <a:pt x="38" y="2620"/>
                  </a:lnTo>
                  <a:lnTo>
                    <a:pt x="38" y="2504"/>
                  </a:lnTo>
                  <a:cubicBezTo>
                    <a:pt x="38" y="2449"/>
                    <a:pt x="38" y="2389"/>
                    <a:pt x="56" y="2333"/>
                  </a:cubicBezTo>
                  <a:lnTo>
                    <a:pt x="56" y="2158"/>
                  </a:lnTo>
                  <a:cubicBezTo>
                    <a:pt x="56" y="1964"/>
                    <a:pt x="75" y="1774"/>
                    <a:pt x="75" y="1562"/>
                  </a:cubicBezTo>
                  <a:lnTo>
                    <a:pt x="75" y="966"/>
                  </a:lnTo>
                  <a:lnTo>
                    <a:pt x="75" y="541"/>
                  </a:lnTo>
                  <a:cubicBezTo>
                    <a:pt x="75" y="485"/>
                    <a:pt x="75" y="425"/>
                    <a:pt x="56" y="370"/>
                  </a:cubicBezTo>
                  <a:lnTo>
                    <a:pt x="56" y="291"/>
                  </a:lnTo>
                  <a:lnTo>
                    <a:pt x="56" y="157"/>
                  </a:lnTo>
                  <a:lnTo>
                    <a:pt x="56"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282482" y="4047951"/>
              <a:ext cx="15702" cy="73465"/>
            </a:xfrm>
            <a:custGeom>
              <a:avLst/>
              <a:gdLst/>
              <a:ahLst/>
              <a:cxnLst/>
              <a:rect l="l" t="t" r="r" b="b"/>
              <a:pathLst>
                <a:path w="560" h="2620" extrusionOk="0">
                  <a:moveTo>
                    <a:pt x="56" y="0"/>
                  </a:moveTo>
                  <a:cubicBezTo>
                    <a:pt x="56" y="42"/>
                    <a:pt x="74" y="60"/>
                    <a:pt x="74" y="97"/>
                  </a:cubicBezTo>
                  <a:lnTo>
                    <a:pt x="74" y="157"/>
                  </a:lnTo>
                  <a:lnTo>
                    <a:pt x="74" y="194"/>
                  </a:lnTo>
                  <a:lnTo>
                    <a:pt x="74" y="254"/>
                  </a:lnTo>
                  <a:cubicBezTo>
                    <a:pt x="74" y="273"/>
                    <a:pt x="97" y="291"/>
                    <a:pt x="97" y="310"/>
                  </a:cubicBezTo>
                  <a:lnTo>
                    <a:pt x="97" y="370"/>
                  </a:lnTo>
                  <a:lnTo>
                    <a:pt x="97" y="425"/>
                  </a:lnTo>
                  <a:lnTo>
                    <a:pt x="97" y="462"/>
                  </a:lnTo>
                  <a:lnTo>
                    <a:pt x="97" y="485"/>
                  </a:lnTo>
                  <a:lnTo>
                    <a:pt x="97" y="504"/>
                  </a:lnTo>
                  <a:lnTo>
                    <a:pt x="97" y="559"/>
                  </a:lnTo>
                  <a:cubicBezTo>
                    <a:pt x="116" y="753"/>
                    <a:pt x="116" y="966"/>
                    <a:pt x="116" y="1155"/>
                  </a:cubicBezTo>
                  <a:lnTo>
                    <a:pt x="116" y="1178"/>
                  </a:lnTo>
                  <a:lnTo>
                    <a:pt x="116" y="1252"/>
                  </a:lnTo>
                  <a:lnTo>
                    <a:pt x="116" y="1331"/>
                  </a:lnTo>
                  <a:lnTo>
                    <a:pt x="116" y="1349"/>
                  </a:lnTo>
                  <a:lnTo>
                    <a:pt x="116" y="1409"/>
                  </a:lnTo>
                  <a:lnTo>
                    <a:pt x="116" y="1428"/>
                  </a:lnTo>
                  <a:lnTo>
                    <a:pt x="116" y="1562"/>
                  </a:lnTo>
                  <a:lnTo>
                    <a:pt x="116" y="1580"/>
                  </a:lnTo>
                  <a:cubicBezTo>
                    <a:pt x="97" y="1599"/>
                    <a:pt x="97" y="1617"/>
                    <a:pt x="97" y="1617"/>
                  </a:cubicBezTo>
                  <a:lnTo>
                    <a:pt x="97" y="1659"/>
                  </a:lnTo>
                  <a:lnTo>
                    <a:pt x="97" y="1714"/>
                  </a:lnTo>
                  <a:lnTo>
                    <a:pt x="97" y="1733"/>
                  </a:lnTo>
                  <a:lnTo>
                    <a:pt x="97" y="1793"/>
                  </a:lnTo>
                  <a:lnTo>
                    <a:pt x="97" y="1811"/>
                  </a:lnTo>
                  <a:cubicBezTo>
                    <a:pt x="97" y="1848"/>
                    <a:pt x="74" y="1890"/>
                    <a:pt x="74" y="1927"/>
                  </a:cubicBezTo>
                  <a:lnTo>
                    <a:pt x="74" y="1964"/>
                  </a:lnTo>
                  <a:lnTo>
                    <a:pt x="74" y="2005"/>
                  </a:lnTo>
                  <a:lnTo>
                    <a:pt x="74" y="2042"/>
                  </a:lnTo>
                  <a:cubicBezTo>
                    <a:pt x="74" y="2061"/>
                    <a:pt x="74" y="2079"/>
                    <a:pt x="56" y="2102"/>
                  </a:cubicBezTo>
                  <a:cubicBezTo>
                    <a:pt x="56" y="2176"/>
                    <a:pt x="56" y="2255"/>
                    <a:pt x="37" y="2310"/>
                  </a:cubicBezTo>
                  <a:lnTo>
                    <a:pt x="37" y="2333"/>
                  </a:lnTo>
                  <a:lnTo>
                    <a:pt x="37" y="2352"/>
                  </a:lnTo>
                  <a:cubicBezTo>
                    <a:pt x="37" y="2389"/>
                    <a:pt x="19" y="2407"/>
                    <a:pt x="19" y="2449"/>
                  </a:cubicBezTo>
                  <a:lnTo>
                    <a:pt x="19" y="2504"/>
                  </a:lnTo>
                  <a:lnTo>
                    <a:pt x="19" y="2523"/>
                  </a:lnTo>
                  <a:lnTo>
                    <a:pt x="0" y="2541"/>
                  </a:lnTo>
                  <a:lnTo>
                    <a:pt x="0" y="2620"/>
                  </a:lnTo>
                  <a:lnTo>
                    <a:pt x="287" y="2620"/>
                  </a:lnTo>
                  <a:cubicBezTo>
                    <a:pt x="305" y="2620"/>
                    <a:pt x="328" y="2601"/>
                    <a:pt x="347" y="2583"/>
                  </a:cubicBezTo>
                  <a:cubicBezTo>
                    <a:pt x="347" y="2541"/>
                    <a:pt x="365" y="2523"/>
                    <a:pt x="365" y="2504"/>
                  </a:cubicBezTo>
                  <a:cubicBezTo>
                    <a:pt x="384" y="2449"/>
                    <a:pt x="384" y="2389"/>
                    <a:pt x="402" y="2333"/>
                  </a:cubicBezTo>
                  <a:lnTo>
                    <a:pt x="402" y="2310"/>
                  </a:lnTo>
                  <a:cubicBezTo>
                    <a:pt x="518" y="1774"/>
                    <a:pt x="559" y="1197"/>
                    <a:pt x="518" y="578"/>
                  </a:cubicBezTo>
                  <a:cubicBezTo>
                    <a:pt x="499" y="504"/>
                    <a:pt x="499" y="444"/>
                    <a:pt x="499" y="370"/>
                  </a:cubicBezTo>
                  <a:cubicBezTo>
                    <a:pt x="481" y="291"/>
                    <a:pt x="481" y="231"/>
                    <a:pt x="462" y="157"/>
                  </a:cubicBezTo>
                  <a:cubicBezTo>
                    <a:pt x="462" y="116"/>
                    <a:pt x="462" y="79"/>
                    <a:pt x="444" y="42"/>
                  </a:cubicBezTo>
                  <a:cubicBezTo>
                    <a:pt x="444" y="23"/>
                    <a:pt x="421" y="0"/>
                    <a:pt x="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249563" y="4047951"/>
              <a:ext cx="5356" cy="73465"/>
            </a:xfrm>
            <a:custGeom>
              <a:avLst/>
              <a:gdLst/>
              <a:ahLst/>
              <a:cxnLst/>
              <a:rect l="l" t="t" r="r" b="b"/>
              <a:pathLst>
                <a:path w="191" h="2620" extrusionOk="0">
                  <a:moveTo>
                    <a:pt x="93" y="0"/>
                  </a:moveTo>
                  <a:cubicBezTo>
                    <a:pt x="1" y="947"/>
                    <a:pt x="19" y="1830"/>
                    <a:pt x="153" y="2620"/>
                  </a:cubicBezTo>
                  <a:lnTo>
                    <a:pt x="190" y="2620"/>
                  </a:lnTo>
                  <a:cubicBezTo>
                    <a:pt x="172" y="2583"/>
                    <a:pt x="172" y="2541"/>
                    <a:pt x="172" y="2504"/>
                  </a:cubicBezTo>
                  <a:cubicBezTo>
                    <a:pt x="153" y="2449"/>
                    <a:pt x="153" y="2389"/>
                    <a:pt x="135" y="2310"/>
                  </a:cubicBezTo>
                  <a:cubicBezTo>
                    <a:pt x="56" y="1617"/>
                    <a:pt x="38" y="832"/>
                    <a:pt x="11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261873" y="4047951"/>
              <a:ext cx="2243" cy="73465"/>
            </a:xfrm>
            <a:custGeom>
              <a:avLst/>
              <a:gdLst/>
              <a:ahLst/>
              <a:cxnLst/>
              <a:rect l="l" t="t" r="r" b="b"/>
              <a:pathLst>
                <a:path w="80" h="2620" extrusionOk="0">
                  <a:moveTo>
                    <a:pt x="42" y="0"/>
                  </a:moveTo>
                  <a:cubicBezTo>
                    <a:pt x="1" y="947"/>
                    <a:pt x="1" y="1830"/>
                    <a:pt x="61" y="2620"/>
                  </a:cubicBezTo>
                  <a:lnTo>
                    <a:pt x="79" y="2620"/>
                  </a:lnTo>
                  <a:cubicBezTo>
                    <a:pt x="24" y="1830"/>
                    <a:pt x="24" y="947"/>
                    <a:pt x="42"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243086" y="4046914"/>
              <a:ext cx="50164" cy="1066"/>
            </a:xfrm>
            <a:custGeom>
              <a:avLst/>
              <a:gdLst/>
              <a:ahLst/>
              <a:cxnLst/>
              <a:rect l="l" t="t" r="r" b="b"/>
              <a:pathLst>
                <a:path w="1789" h="38" extrusionOk="0">
                  <a:moveTo>
                    <a:pt x="19" y="0"/>
                  </a:moveTo>
                  <a:cubicBezTo>
                    <a:pt x="1" y="0"/>
                    <a:pt x="1" y="0"/>
                    <a:pt x="1" y="19"/>
                  </a:cubicBezTo>
                  <a:lnTo>
                    <a:pt x="1" y="37"/>
                  </a:lnTo>
                  <a:lnTo>
                    <a:pt x="1789" y="37"/>
                  </a:lnTo>
                  <a:lnTo>
                    <a:pt x="1789" y="19"/>
                  </a:lnTo>
                  <a:cubicBezTo>
                    <a:pt x="1789" y="0"/>
                    <a:pt x="1789" y="0"/>
                    <a:pt x="177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252171" y="4076048"/>
              <a:ext cx="30844" cy="18422"/>
            </a:xfrm>
            <a:custGeom>
              <a:avLst/>
              <a:gdLst/>
              <a:ahLst/>
              <a:cxnLst/>
              <a:rect l="l" t="t" r="r" b="b"/>
              <a:pathLst>
                <a:path w="1100" h="657" extrusionOk="0">
                  <a:moveTo>
                    <a:pt x="984" y="1"/>
                  </a:moveTo>
                  <a:lnTo>
                    <a:pt x="0" y="98"/>
                  </a:lnTo>
                  <a:lnTo>
                    <a:pt x="79" y="657"/>
                  </a:lnTo>
                  <a:lnTo>
                    <a:pt x="1100" y="523"/>
                  </a:lnTo>
                  <a:lnTo>
                    <a:pt x="984"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282482" y="4047951"/>
              <a:ext cx="4823" cy="73465"/>
            </a:xfrm>
            <a:custGeom>
              <a:avLst/>
              <a:gdLst/>
              <a:ahLst/>
              <a:cxnLst/>
              <a:rect l="l" t="t" r="r" b="b"/>
              <a:pathLst>
                <a:path w="172" h="2620" extrusionOk="0">
                  <a:moveTo>
                    <a:pt x="56" y="0"/>
                  </a:moveTo>
                  <a:cubicBezTo>
                    <a:pt x="56" y="42"/>
                    <a:pt x="74" y="60"/>
                    <a:pt x="74" y="97"/>
                  </a:cubicBezTo>
                  <a:lnTo>
                    <a:pt x="74" y="139"/>
                  </a:lnTo>
                  <a:lnTo>
                    <a:pt x="74" y="157"/>
                  </a:lnTo>
                  <a:lnTo>
                    <a:pt x="74" y="194"/>
                  </a:lnTo>
                  <a:lnTo>
                    <a:pt x="74" y="254"/>
                  </a:lnTo>
                  <a:cubicBezTo>
                    <a:pt x="74" y="273"/>
                    <a:pt x="97" y="291"/>
                    <a:pt x="97" y="310"/>
                  </a:cubicBezTo>
                  <a:lnTo>
                    <a:pt x="97" y="347"/>
                  </a:lnTo>
                  <a:lnTo>
                    <a:pt x="97" y="370"/>
                  </a:lnTo>
                  <a:lnTo>
                    <a:pt x="97" y="425"/>
                  </a:lnTo>
                  <a:lnTo>
                    <a:pt x="97" y="485"/>
                  </a:lnTo>
                  <a:lnTo>
                    <a:pt x="97" y="559"/>
                  </a:lnTo>
                  <a:cubicBezTo>
                    <a:pt x="116" y="753"/>
                    <a:pt x="116" y="966"/>
                    <a:pt x="116" y="1155"/>
                  </a:cubicBezTo>
                  <a:lnTo>
                    <a:pt x="116" y="1178"/>
                  </a:lnTo>
                  <a:lnTo>
                    <a:pt x="116" y="1252"/>
                  </a:lnTo>
                  <a:lnTo>
                    <a:pt x="116" y="1331"/>
                  </a:lnTo>
                  <a:lnTo>
                    <a:pt x="116" y="1349"/>
                  </a:lnTo>
                  <a:lnTo>
                    <a:pt x="116" y="1409"/>
                  </a:lnTo>
                  <a:lnTo>
                    <a:pt x="116" y="1428"/>
                  </a:lnTo>
                  <a:lnTo>
                    <a:pt x="116" y="1562"/>
                  </a:lnTo>
                  <a:lnTo>
                    <a:pt x="116" y="1580"/>
                  </a:lnTo>
                  <a:cubicBezTo>
                    <a:pt x="97" y="1599"/>
                    <a:pt x="97" y="1599"/>
                    <a:pt x="97" y="1617"/>
                  </a:cubicBezTo>
                  <a:lnTo>
                    <a:pt x="97" y="1659"/>
                  </a:lnTo>
                  <a:lnTo>
                    <a:pt x="97" y="1714"/>
                  </a:lnTo>
                  <a:lnTo>
                    <a:pt x="97" y="1733"/>
                  </a:lnTo>
                  <a:lnTo>
                    <a:pt x="97" y="1793"/>
                  </a:lnTo>
                  <a:lnTo>
                    <a:pt x="97" y="1811"/>
                  </a:lnTo>
                  <a:lnTo>
                    <a:pt x="97" y="1871"/>
                  </a:lnTo>
                  <a:cubicBezTo>
                    <a:pt x="74" y="1890"/>
                    <a:pt x="74" y="1908"/>
                    <a:pt x="74" y="1927"/>
                  </a:cubicBezTo>
                  <a:lnTo>
                    <a:pt x="74" y="1964"/>
                  </a:lnTo>
                  <a:lnTo>
                    <a:pt x="74" y="2005"/>
                  </a:lnTo>
                  <a:lnTo>
                    <a:pt x="74" y="2042"/>
                  </a:lnTo>
                  <a:cubicBezTo>
                    <a:pt x="74" y="2061"/>
                    <a:pt x="74" y="2079"/>
                    <a:pt x="56" y="2102"/>
                  </a:cubicBezTo>
                  <a:cubicBezTo>
                    <a:pt x="56" y="2176"/>
                    <a:pt x="56" y="2255"/>
                    <a:pt x="37" y="2310"/>
                  </a:cubicBezTo>
                  <a:lnTo>
                    <a:pt x="37" y="2333"/>
                  </a:lnTo>
                  <a:lnTo>
                    <a:pt x="37" y="2352"/>
                  </a:lnTo>
                  <a:cubicBezTo>
                    <a:pt x="37" y="2389"/>
                    <a:pt x="19" y="2407"/>
                    <a:pt x="19" y="2449"/>
                  </a:cubicBezTo>
                  <a:lnTo>
                    <a:pt x="19" y="2504"/>
                  </a:lnTo>
                  <a:lnTo>
                    <a:pt x="19" y="2523"/>
                  </a:lnTo>
                  <a:lnTo>
                    <a:pt x="0" y="2541"/>
                  </a:lnTo>
                  <a:lnTo>
                    <a:pt x="0" y="2620"/>
                  </a:lnTo>
                  <a:lnTo>
                    <a:pt x="37" y="2620"/>
                  </a:lnTo>
                  <a:cubicBezTo>
                    <a:pt x="37" y="2583"/>
                    <a:pt x="37" y="2541"/>
                    <a:pt x="56" y="2504"/>
                  </a:cubicBezTo>
                  <a:cubicBezTo>
                    <a:pt x="56" y="2449"/>
                    <a:pt x="56" y="2389"/>
                    <a:pt x="74" y="2333"/>
                  </a:cubicBezTo>
                  <a:cubicBezTo>
                    <a:pt x="153" y="1774"/>
                    <a:pt x="171" y="1178"/>
                    <a:pt x="134" y="559"/>
                  </a:cubicBezTo>
                  <a:lnTo>
                    <a:pt x="134" y="370"/>
                  </a:lnTo>
                  <a:cubicBezTo>
                    <a:pt x="134" y="347"/>
                    <a:pt x="116" y="328"/>
                    <a:pt x="116" y="310"/>
                  </a:cubicBezTo>
                  <a:lnTo>
                    <a:pt x="116" y="157"/>
                  </a:lnTo>
                  <a:cubicBezTo>
                    <a:pt x="116" y="97"/>
                    <a:pt x="97" y="60"/>
                    <a:pt x="97"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239189" y="4052354"/>
              <a:ext cx="57818" cy="5973"/>
            </a:xfrm>
            <a:custGeom>
              <a:avLst/>
              <a:gdLst/>
              <a:ahLst/>
              <a:cxnLst/>
              <a:rect l="l" t="t" r="r" b="b"/>
              <a:pathLst>
                <a:path w="2062" h="213" extrusionOk="0">
                  <a:moveTo>
                    <a:pt x="24" y="0"/>
                  </a:moveTo>
                  <a:cubicBezTo>
                    <a:pt x="24" y="19"/>
                    <a:pt x="1" y="56"/>
                    <a:pt x="1" y="74"/>
                  </a:cubicBezTo>
                  <a:lnTo>
                    <a:pt x="1" y="116"/>
                  </a:lnTo>
                  <a:lnTo>
                    <a:pt x="1" y="213"/>
                  </a:lnTo>
                  <a:lnTo>
                    <a:pt x="2062" y="213"/>
                  </a:lnTo>
                  <a:lnTo>
                    <a:pt x="2062" y="171"/>
                  </a:lnTo>
                  <a:lnTo>
                    <a:pt x="2062" y="153"/>
                  </a:lnTo>
                  <a:lnTo>
                    <a:pt x="2062" y="134"/>
                  </a:lnTo>
                  <a:lnTo>
                    <a:pt x="2062" y="116"/>
                  </a:lnTo>
                  <a:lnTo>
                    <a:pt x="2062" y="97"/>
                  </a:lnTo>
                  <a:lnTo>
                    <a:pt x="2062" y="74"/>
                  </a:lnTo>
                  <a:lnTo>
                    <a:pt x="2062" y="56"/>
                  </a:lnTo>
                  <a:lnTo>
                    <a:pt x="2062" y="37"/>
                  </a:lnTo>
                  <a:lnTo>
                    <a:pt x="2043" y="19"/>
                  </a:lnTo>
                  <a:lnTo>
                    <a:pt x="2043" y="0"/>
                  </a:ln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241909" y="4113369"/>
              <a:ext cx="52379" cy="4823"/>
            </a:xfrm>
            <a:custGeom>
              <a:avLst/>
              <a:gdLst/>
              <a:ahLst/>
              <a:cxnLst/>
              <a:rect l="l" t="t" r="r" b="b"/>
              <a:pathLst>
                <a:path w="1868" h="172" extrusionOk="0">
                  <a:moveTo>
                    <a:pt x="1" y="0"/>
                  </a:moveTo>
                  <a:lnTo>
                    <a:pt x="1" y="37"/>
                  </a:lnTo>
                  <a:lnTo>
                    <a:pt x="1" y="93"/>
                  </a:lnTo>
                  <a:cubicBezTo>
                    <a:pt x="19" y="116"/>
                    <a:pt x="19" y="153"/>
                    <a:pt x="43" y="171"/>
                  </a:cubicBezTo>
                  <a:lnTo>
                    <a:pt x="1831" y="171"/>
                  </a:lnTo>
                  <a:cubicBezTo>
                    <a:pt x="1849" y="134"/>
                    <a:pt x="1868" y="74"/>
                    <a:pt x="1868" y="19"/>
                  </a:cubicBezTo>
                  <a:lnTo>
                    <a:pt x="1868" y="0"/>
                  </a:ln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239189" y="4052354"/>
              <a:ext cx="57818" cy="5973"/>
            </a:xfrm>
            <a:custGeom>
              <a:avLst/>
              <a:gdLst/>
              <a:ahLst/>
              <a:cxnLst/>
              <a:rect l="l" t="t" r="r" b="b"/>
              <a:pathLst>
                <a:path w="2062" h="213" extrusionOk="0">
                  <a:moveTo>
                    <a:pt x="1946" y="0"/>
                  </a:moveTo>
                  <a:lnTo>
                    <a:pt x="1965" y="153"/>
                  </a:lnTo>
                  <a:lnTo>
                    <a:pt x="1641" y="153"/>
                  </a:lnTo>
                  <a:lnTo>
                    <a:pt x="1484" y="134"/>
                  </a:lnTo>
                  <a:lnTo>
                    <a:pt x="833" y="134"/>
                  </a:lnTo>
                  <a:lnTo>
                    <a:pt x="1" y="116"/>
                  </a:lnTo>
                  <a:lnTo>
                    <a:pt x="1" y="213"/>
                  </a:lnTo>
                  <a:lnTo>
                    <a:pt x="2062" y="213"/>
                  </a:lnTo>
                  <a:lnTo>
                    <a:pt x="2062" y="171"/>
                  </a:lnTo>
                  <a:lnTo>
                    <a:pt x="2062" y="153"/>
                  </a:lnTo>
                  <a:lnTo>
                    <a:pt x="2062" y="134"/>
                  </a:lnTo>
                  <a:lnTo>
                    <a:pt x="2062" y="116"/>
                  </a:lnTo>
                  <a:lnTo>
                    <a:pt x="2062" y="97"/>
                  </a:lnTo>
                  <a:lnTo>
                    <a:pt x="2062" y="74"/>
                  </a:lnTo>
                  <a:lnTo>
                    <a:pt x="2062" y="56"/>
                  </a:lnTo>
                  <a:lnTo>
                    <a:pt x="2062" y="37"/>
                  </a:lnTo>
                  <a:lnTo>
                    <a:pt x="2043" y="19"/>
                  </a:lnTo>
                  <a:lnTo>
                    <a:pt x="2043"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241909" y="4113369"/>
              <a:ext cx="52379" cy="4823"/>
            </a:xfrm>
            <a:custGeom>
              <a:avLst/>
              <a:gdLst/>
              <a:ahLst/>
              <a:cxnLst/>
              <a:rect l="l" t="t" r="r" b="b"/>
              <a:pathLst>
                <a:path w="1868" h="172" extrusionOk="0">
                  <a:moveTo>
                    <a:pt x="1775" y="0"/>
                  </a:moveTo>
                  <a:lnTo>
                    <a:pt x="1734" y="116"/>
                  </a:lnTo>
                  <a:lnTo>
                    <a:pt x="1" y="93"/>
                  </a:lnTo>
                  <a:lnTo>
                    <a:pt x="1" y="93"/>
                  </a:lnTo>
                  <a:cubicBezTo>
                    <a:pt x="19" y="116"/>
                    <a:pt x="19" y="153"/>
                    <a:pt x="43" y="171"/>
                  </a:cubicBezTo>
                  <a:lnTo>
                    <a:pt x="1831" y="171"/>
                  </a:lnTo>
                  <a:cubicBezTo>
                    <a:pt x="1868" y="116"/>
                    <a:pt x="1868" y="56"/>
                    <a:pt x="186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239862" y="4058298"/>
              <a:ext cx="57146" cy="5860"/>
            </a:xfrm>
            <a:custGeom>
              <a:avLst/>
              <a:gdLst/>
              <a:ahLst/>
              <a:cxnLst/>
              <a:rect l="l" t="t" r="r" b="b"/>
              <a:pathLst>
                <a:path w="2038" h="209" extrusionOk="0">
                  <a:moveTo>
                    <a:pt x="0" y="1"/>
                  </a:moveTo>
                  <a:lnTo>
                    <a:pt x="0" y="93"/>
                  </a:lnTo>
                  <a:lnTo>
                    <a:pt x="402" y="116"/>
                  </a:lnTo>
                  <a:lnTo>
                    <a:pt x="809" y="135"/>
                  </a:lnTo>
                  <a:lnTo>
                    <a:pt x="1211" y="172"/>
                  </a:lnTo>
                  <a:lnTo>
                    <a:pt x="1423" y="172"/>
                  </a:lnTo>
                  <a:lnTo>
                    <a:pt x="1617" y="190"/>
                  </a:lnTo>
                  <a:lnTo>
                    <a:pt x="1654" y="190"/>
                  </a:lnTo>
                  <a:lnTo>
                    <a:pt x="2038" y="209"/>
                  </a:lnTo>
                  <a:cubicBezTo>
                    <a:pt x="2019" y="135"/>
                    <a:pt x="2019" y="75"/>
                    <a:pt x="2019"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243619" y="4118164"/>
              <a:ext cx="49126" cy="2215"/>
            </a:xfrm>
            <a:custGeom>
              <a:avLst/>
              <a:gdLst/>
              <a:ahLst/>
              <a:cxnLst/>
              <a:rect l="l" t="t" r="r" b="b"/>
              <a:pathLst>
                <a:path w="1752" h="79" extrusionOk="0">
                  <a:moveTo>
                    <a:pt x="0" y="0"/>
                  </a:moveTo>
                  <a:cubicBezTo>
                    <a:pt x="0" y="19"/>
                    <a:pt x="0" y="19"/>
                    <a:pt x="19" y="19"/>
                  </a:cubicBezTo>
                  <a:lnTo>
                    <a:pt x="365" y="37"/>
                  </a:lnTo>
                  <a:lnTo>
                    <a:pt x="1386" y="61"/>
                  </a:lnTo>
                  <a:lnTo>
                    <a:pt x="1733" y="79"/>
                  </a:lnTo>
                  <a:cubicBezTo>
                    <a:pt x="1733" y="37"/>
                    <a:pt x="1751" y="19"/>
                    <a:pt x="1751"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518916" y="4035642"/>
              <a:ext cx="16235" cy="90064"/>
            </a:xfrm>
            <a:custGeom>
              <a:avLst/>
              <a:gdLst/>
              <a:ahLst/>
              <a:cxnLst/>
              <a:rect l="l" t="t" r="r" b="b"/>
              <a:pathLst>
                <a:path w="579" h="3212" extrusionOk="0">
                  <a:moveTo>
                    <a:pt x="38" y="0"/>
                  </a:moveTo>
                  <a:lnTo>
                    <a:pt x="38" y="171"/>
                  </a:lnTo>
                  <a:lnTo>
                    <a:pt x="38" y="347"/>
                  </a:lnTo>
                  <a:cubicBezTo>
                    <a:pt x="56" y="365"/>
                    <a:pt x="56" y="402"/>
                    <a:pt x="56" y="439"/>
                  </a:cubicBezTo>
                  <a:lnTo>
                    <a:pt x="56" y="633"/>
                  </a:lnTo>
                  <a:lnTo>
                    <a:pt x="56" y="1174"/>
                  </a:lnTo>
                  <a:lnTo>
                    <a:pt x="56" y="1904"/>
                  </a:lnTo>
                  <a:cubicBezTo>
                    <a:pt x="56" y="2232"/>
                    <a:pt x="38" y="2541"/>
                    <a:pt x="19" y="2846"/>
                  </a:cubicBezTo>
                  <a:lnTo>
                    <a:pt x="19" y="3059"/>
                  </a:lnTo>
                  <a:lnTo>
                    <a:pt x="19" y="3119"/>
                  </a:lnTo>
                  <a:cubicBezTo>
                    <a:pt x="19" y="3138"/>
                    <a:pt x="19" y="3174"/>
                    <a:pt x="1" y="3211"/>
                  </a:cubicBezTo>
                  <a:lnTo>
                    <a:pt x="421" y="3211"/>
                  </a:lnTo>
                  <a:cubicBezTo>
                    <a:pt x="421" y="3174"/>
                    <a:pt x="444" y="3156"/>
                    <a:pt x="444" y="3119"/>
                  </a:cubicBezTo>
                  <a:lnTo>
                    <a:pt x="444" y="3096"/>
                  </a:lnTo>
                  <a:lnTo>
                    <a:pt x="444" y="3077"/>
                  </a:lnTo>
                  <a:lnTo>
                    <a:pt x="444" y="3059"/>
                  </a:lnTo>
                  <a:cubicBezTo>
                    <a:pt x="444" y="3040"/>
                    <a:pt x="463" y="3022"/>
                    <a:pt x="463" y="3004"/>
                  </a:cubicBezTo>
                  <a:lnTo>
                    <a:pt x="463" y="2980"/>
                  </a:lnTo>
                  <a:cubicBezTo>
                    <a:pt x="463" y="2943"/>
                    <a:pt x="463" y="2925"/>
                    <a:pt x="481" y="2888"/>
                  </a:cubicBezTo>
                  <a:lnTo>
                    <a:pt x="481" y="2846"/>
                  </a:lnTo>
                  <a:cubicBezTo>
                    <a:pt x="500" y="2749"/>
                    <a:pt x="500" y="2675"/>
                    <a:pt x="518" y="2578"/>
                  </a:cubicBezTo>
                  <a:lnTo>
                    <a:pt x="518" y="2560"/>
                  </a:lnTo>
                  <a:lnTo>
                    <a:pt x="518" y="2481"/>
                  </a:lnTo>
                  <a:lnTo>
                    <a:pt x="518" y="2463"/>
                  </a:lnTo>
                  <a:lnTo>
                    <a:pt x="518" y="2384"/>
                  </a:lnTo>
                  <a:cubicBezTo>
                    <a:pt x="537" y="2384"/>
                    <a:pt x="537" y="2366"/>
                    <a:pt x="537" y="2366"/>
                  </a:cubicBezTo>
                  <a:lnTo>
                    <a:pt x="537" y="2287"/>
                  </a:lnTo>
                  <a:lnTo>
                    <a:pt x="537" y="2195"/>
                  </a:lnTo>
                  <a:cubicBezTo>
                    <a:pt x="537" y="2172"/>
                    <a:pt x="537" y="2135"/>
                    <a:pt x="560" y="2116"/>
                  </a:cubicBezTo>
                  <a:lnTo>
                    <a:pt x="560" y="2098"/>
                  </a:lnTo>
                  <a:lnTo>
                    <a:pt x="560" y="2019"/>
                  </a:lnTo>
                  <a:lnTo>
                    <a:pt x="560" y="1982"/>
                  </a:lnTo>
                  <a:lnTo>
                    <a:pt x="560" y="1922"/>
                  </a:lnTo>
                  <a:lnTo>
                    <a:pt x="560" y="1904"/>
                  </a:lnTo>
                  <a:cubicBezTo>
                    <a:pt x="560" y="1848"/>
                    <a:pt x="560" y="1788"/>
                    <a:pt x="578" y="1733"/>
                  </a:cubicBezTo>
                  <a:lnTo>
                    <a:pt x="578" y="1710"/>
                  </a:lnTo>
                  <a:lnTo>
                    <a:pt x="578" y="1636"/>
                  </a:lnTo>
                  <a:lnTo>
                    <a:pt x="578" y="1617"/>
                  </a:lnTo>
                  <a:lnTo>
                    <a:pt x="578" y="1520"/>
                  </a:lnTo>
                  <a:lnTo>
                    <a:pt x="578" y="1423"/>
                  </a:lnTo>
                  <a:lnTo>
                    <a:pt x="578" y="1405"/>
                  </a:lnTo>
                  <a:cubicBezTo>
                    <a:pt x="578" y="1174"/>
                    <a:pt x="578" y="924"/>
                    <a:pt x="560" y="670"/>
                  </a:cubicBezTo>
                  <a:lnTo>
                    <a:pt x="560" y="615"/>
                  </a:lnTo>
                  <a:lnTo>
                    <a:pt x="560" y="555"/>
                  </a:lnTo>
                  <a:lnTo>
                    <a:pt x="560" y="518"/>
                  </a:lnTo>
                  <a:cubicBezTo>
                    <a:pt x="537" y="481"/>
                    <a:pt x="537" y="462"/>
                    <a:pt x="537" y="439"/>
                  </a:cubicBezTo>
                  <a:lnTo>
                    <a:pt x="537" y="421"/>
                  </a:lnTo>
                  <a:lnTo>
                    <a:pt x="537" y="347"/>
                  </a:lnTo>
                  <a:cubicBezTo>
                    <a:pt x="537" y="305"/>
                    <a:pt x="537" y="268"/>
                    <a:pt x="518" y="208"/>
                  </a:cubicBezTo>
                  <a:lnTo>
                    <a:pt x="518" y="171"/>
                  </a:lnTo>
                  <a:lnTo>
                    <a:pt x="518" y="153"/>
                  </a:lnTo>
                  <a:lnTo>
                    <a:pt x="518" y="116"/>
                  </a:lnTo>
                  <a:lnTo>
                    <a:pt x="518" y="93"/>
                  </a:lnTo>
                  <a:cubicBezTo>
                    <a:pt x="518" y="56"/>
                    <a:pt x="518" y="19"/>
                    <a:pt x="500"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476295" y="4035642"/>
              <a:ext cx="19460" cy="90064"/>
            </a:xfrm>
            <a:custGeom>
              <a:avLst/>
              <a:gdLst/>
              <a:ahLst/>
              <a:cxnLst/>
              <a:rect l="l" t="t" r="r" b="b"/>
              <a:pathLst>
                <a:path w="694" h="3212" extrusionOk="0">
                  <a:moveTo>
                    <a:pt x="190" y="0"/>
                  </a:moveTo>
                  <a:cubicBezTo>
                    <a:pt x="172" y="0"/>
                    <a:pt x="135" y="19"/>
                    <a:pt x="135" y="37"/>
                  </a:cubicBezTo>
                  <a:cubicBezTo>
                    <a:pt x="116" y="171"/>
                    <a:pt x="93" y="305"/>
                    <a:pt x="75" y="439"/>
                  </a:cubicBezTo>
                  <a:lnTo>
                    <a:pt x="75" y="536"/>
                  </a:lnTo>
                  <a:cubicBezTo>
                    <a:pt x="1" y="1345"/>
                    <a:pt x="38" y="2116"/>
                    <a:pt x="190" y="2846"/>
                  </a:cubicBezTo>
                  <a:cubicBezTo>
                    <a:pt x="209" y="2906"/>
                    <a:pt x="232" y="2980"/>
                    <a:pt x="250" y="3059"/>
                  </a:cubicBezTo>
                  <a:lnTo>
                    <a:pt x="250" y="3096"/>
                  </a:lnTo>
                  <a:cubicBezTo>
                    <a:pt x="269" y="3119"/>
                    <a:pt x="269" y="3138"/>
                    <a:pt x="269" y="3174"/>
                  </a:cubicBezTo>
                  <a:cubicBezTo>
                    <a:pt x="287" y="3193"/>
                    <a:pt x="306" y="3211"/>
                    <a:pt x="324" y="3211"/>
                  </a:cubicBezTo>
                  <a:lnTo>
                    <a:pt x="694" y="3211"/>
                  </a:lnTo>
                  <a:lnTo>
                    <a:pt x="694" y="3119"/>
                  </a:lnTo>
                  <a:cubicBezTo>
                    <a:pt x="671" y="3096"/>
                    <a:pt x="671" y="3077"/>
                    <a:pt x="671" y="3059"/>
                  </a:cubicBezTo>
                  <a:cubicBezTo>
                    <a:pt x="671" y="2980"/>
                    <a:pt x="652" y="2906"/>
                    <a:pt x="652" y="2846"/>
                  </a:cubicBezTo>
                  <a:cubicBezTo>
                    <a:pt x="555" y="2135"/>
                    <a:pt x="518" y="1363"/>
                    <a:pt x="578" y="578"/>
                  </a:cubicBezTo>
                  <a:lnTo>
                    <a:pt x="578" y="439"/>
                  </a:lnTo>
                  <a:cubicBezTo>
                    <a:pt x="597" y="287"/>
                    <a:pt x="597" y="134"/>
                    <a:pt x="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490287" y="4035642"/>
              <a:ext cx="17273" cy="90064"/>
            </a:xfrm>
            <a:custGeom>
              <a:avLst/>
              <a:gdLst/>
              <a:ahLst/>
              <a:cxnLst/>
              <a:rect l="l" t="t" r="r" b="b"/>
              <a:pathLst>
                <a:path w="616" h="3212" extrusionOk="0">
                  <a:moveTo>
                    <a:pt x="116" y="0"/>
                  </a:moveTo>
                  <a:cubicBezTo>
                    <a:pt x="1" y="1132"/>
                    <a:pt x="38" y="2232"/>
                    <a:pt x="195" y="3211"/>
                  </a:cubicBezTo>
                  <a:lnTo>
                    <a:pt x="615" y="3211"/>
                  </a:lnTo>
                  <a:cubicBezTo>
                    <a:pt x="560" y="2232"/>
                    <a:pt x="560" y="1132"/>
                    <a:pt x="597"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505961" y="4035642"/>
              <a:ext cx="14553" cy="90064"/>
            </a:xfrm>
            <a:custGeom>
              <a:avLst/>
              <a:gdLst/>
              <a:ahLst/>
              <a:cxnLst/>
              <a:rect l="l" t="t" r="r" b="b"/>
              <a:pathLst>
                <a:path w="519" h="3212" extrusionOk="0">
                  <a:moveTo>
                    <a:pt x="38" y="0"/>
                  </a:moveTo>
                  <a:cubicBezTo>
                    <a:pt x="19" y="56"/>
                    <a:pt x="19" y="116"/>
                    <a:pt x="19" y="171"/>
                  </a:cubicBezTo>
                  <a:lnTo>
                    <a:pt x="19" y="324"/>
                  </a:lnTo>
                  <a:lnTo>
                    <a:pt x="19" y="439"/>
                  </a:lnTo>
                  <a:lnTo>
                    <a:pt x="19" y="596"/>
                  </a:lnTo>
                  <a:cubicBezTo>
                    <a:pt x="1" y="827"/>
                    <a:pt x="1" y="1040"/>
                    <a:pt x="1" y="1248"/>
                  </a:cubicBezTo>
                  <a:cubicBezTo>
                    <a:pt x="1" y="1502"/>
                    <a:pt x="1" y="1733"/>
                    <a:pt x="19" y="1982"/>
                  </a:cubicBezTo>
                  <a:cubicBezTo>
                    <a:pt x="19" y="2269"/>
                    <a:pt x="19" y="2578"/>
                    <a:pt x="38" y="2846"/>
                  </a:cubicBezTo>
                  <a:cubicBezTo>
                    <a:pt x="38" y="2925"/>
                    <a:pt x="38" y="3004"/>
                    <a:pt x="56" y="3059"/>
                  </a:cubicBezTo>
                  <a:lnTo>
                    <a:pt x="56" y="3211"/>
                  </a:lnTo>
                  <a:lnTo>
                    <a:pt x="463" y="3211"/>
                  </a:lnTo>
                  <a:cubicBezTo>
                    <a:pt x="481" y="3174"/>
                    <a:pt x="481" y="3138"/>
                    <a:pt x="481" y="3119"/>
                  </a:cubicBezTo>
                  <a:lnTo>
                    <a:pt x="481" y="3059"/>
                  </a:lnTo>
                  <a:lnTo>
                    <a:pt x="481" y="2846"/>
                  </a:lnTo>
                  <a:cubicBezTo>
                    <a:pt x="500" y="2541"/>
                    <a:pt x="518" y="2232"/>
                    <a:pt x="518" y="1904"/>
                  </a:cubicBezTo>
                  <a:lnTo>
                    <a:pt x="518" y="1174"/>
                  </a:lnTo>
                  <a:lnTo>
                    <a:pt x="518" y="633"/>
                  </a:lnTo>
                  <a:lnTo>
                    <a:pt x="518" y="439"/>
                  </a:lnTo>
                  <a:cubicBezTo>
                    <a:pt x="518" y="402"/>
                    <a:pt x="518" y="365"/>
                    <a:pt x="500" y="347"/>
                  </a:cubicBezTo>
                  <a:lnTo>
                    <a:pt x="500" y="171"/>
                  </a:lnTo>
                  <a:lnTo>
                    <a:pt x="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518916" y="4035642"/>
              <a:ext cx="2748" cy="90064"/>
            </a:xfrm>
            <a:custGeom>
              <a:avLst/>
              <a:gdLst/>
              <a:ahLst/>
              <a:cxnLst/>
              <a:rect l="l" t="t" r="r" b="b"/>
              <a:pathLst>
                <a:path w="98" h="3212" extrusionOk="0">
                  <a:moveTo>
                    <a:pt x="38" y="0"/>
                  </a:moveTo>
                  <a:lnTo>
                    <a:pt x="38" y="171"/>
                  </a:lnTo>
                  <a:lnTo>
                    <a:pt x="38" y="347"/>
                  </a:lnTo>
                  <a:cubicBezTo>
                    <a:pt x="56" y="365"/>
                    <a:pt x="56" y="402"/>
                    <a:pt x="56" y="439"/>
                  </a:cubicBezTo>
                  <a:lnTo>
                    <a:pt x="56" y="633"/>
                  </a:lnTo>
                  <a:lnTo>
                    <a:pt x="56" y="1174"/>
                  </a:lnTo>
                  <a:lnTo>
                    <a:pt x="56" y="1904"/>
                  </a:lnTo>
                  <a:cubicBezTo>
                    <a:pt x="56" y="2232"/>
                    <a:pt x="38" y="2541"/>
                    <a:pt x="19" y="2846"/>
                  </a:cubicBezTo>
                  <a:lnTo>
                    <a:pt x="19" y="3059"/>
                  </a:lnTo>
                  <a:lnTo>
                    <a:pt x="19" y="3119"/>
                  </a:lnTo>
                  <a:cubicBezTo>
                    <a:pt x="19" y="3138"/>
                    <a:pt x="19" y="3174"/>
                    <a:pt x="1" y="3211"/>
                  </a:cubicBezTo>
                  <a:lnTo>
                    <a:pt x="38" y="3211"/>
                  </a:lnTo>
                  <a:cubicBezTo>
                    <a:pt x="38" y="3156"/>
                    <a:pt x="56" y="3119"/>
                    <a:pt x="56" y="3059"/>
                  </a:cubicBezTo>
                  <a:lnTo>
                    <a:pt x="56" y="2846"/>
                  </a:lnTo>
                  <a:cubicBezTo>
                    <a:pt x="56" y="2791"/>
                    <a:pt x="75" y="2712"/>
                    <a:pt x="75" y="2657"/>
                  </a:cubicBezTo>
                  <a:cubicBezTo>
                    <a:pt x="75" y="2403"/>
                    <a:pt x="98" y="2153"/>
                    <a:pt x="98" y="1904"/>
                  </a:cubicBezTo>
                  <a:lnTo>
                    <a:pt x="98" y="1174"/>
                  </a:lnTo>
                  <a:lnTo>
                    <a:pt x="98" y="633"/>
                  </a:lnTo>
                  <a:cubicBezTo>
                    <a:pt x="98" y="578"/>
                    <a:pt x="98" y="499"/>
                    <a:pt x="75" y="439"/>
                  </a:cubicBezTo>
                  <a:lnTo>
                    <a:pt x="75" y="347"/>
                  </a:lnTo>
                  <a:lnTo>
                    <a:pt x="75" y="171"/>
                  </a:lnTo>
                  <a:lnTo>
                    <a:pt x="75"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530721" y="4035642"/>
              <a:ext cx="19460" cy="90064"/>
            </a:xfrm>
            <a:custGeom>
              <a:avLst/>
              <a:gdLst/>
              <a:ahLst/>
              <a:cxnLst/>
              <a:rect l="l" t="t" r="r" b="b"/>
              <a:pathLst>
                <a:path w="694" h="3212" extrusionOk="0">
                  <a:moveTo>
                    <a:pt x="79" y="0"/>
                  </a:moveTo>
                  <a:cubicBezTo>
                    <a:pt x="97" y="19"/>
                    <a:pt x="97" y="56"/>
                    <a:pt x="97" y="93"/>
                  </a:cubicBezTo>
                  <a:lnTo>
                    <a:pt x="97" y="116"/>
                  </a:lnTo>
                  <a:lnTo>
                    <a:pt x="97" y="171"/>
                  </a:lnTo>
                  <a:lnTo>
                    <a:pt x="97" y="208"/>
                  </a:lnTo>
                  <a:cubicBezTo>
                    <a:pt x="116" y="250"/>
                    <a:pt x="116" y="268"/>
                    <a:pt x="116" y="287"/>
                  </a:cubicBezTo>
                  <a:lnTo>
                    <a:pt x="116" y="347"/>
                  </a:lnTo>
                  <a:lnTo>
                    <a:pt x="116" y="439"/>
                  </a:lnTo>
                  <a:cubicBezTo>
                    <a:pt x="116" y="462"/>
                    <a:pt x="116" y="481"/>
                    <a:pt x="139" y="518"/>
                  </a:cubicBezTo>
                  <a:lnTo>
                    <a:pt x="139" y="555"/>
                  </a:lnTo>
                  <a:lnTo>
                    <a:pt x="139" y="578"/>
                  </a:lnTo>
                  <a:lnTo>
                    <a:pt x="139" y="615"/>
                  </a:lnTo>
                  <a:lnTo>
                    <a:pt x="139" y="652"/>
                  </a:lnTo>
                  <a:lnTo>
                    <a:pt x="139" y="670"/>
                  </a:lnTo>
                  <a:cubicBezTo>
                    <a:pt x="157" y="924"/>
                    <a:pt x="157" y="1174"/>
                    <a:pt x="157" y="1405"/>
                  </a:cubicBezTo>
                  <a:lnTo>
                    <a:pt x="157" y="1423"/>
                  </a:lnTo>
                  <a:lnTo>
                    <a:pt x="157" y="1520"/>
                  </a:lnTo>
                  <a:lnTo>
                    <a:pt x="157" y="1617"/>
                  </a:lnTo>
                  <a:lnTo>
                    <a:pt x="157" y="1636"/>
                  </a:lnTo>
                  <a:lnTo>
                    <a:pt x="157" y="1710"/>
                  </a:lnTo>
                  <a:lnTo>
                    <a:pt x="157" y="1733"/>
                  </a:lnTo>
                  <a:cubicBezTo>
                    <a:pt x="139" y="1788"/>
                    <a:pt x="139" y="1848"/>
                    <a:pt x="139" y="1904"/>
                  </a:cubicBezTo>
                  <a:lnTo>
                    <a:pt x="139" y="1922"/>
                  </a:lnTo>
                  <a:lnTo>
                    <a:pt x="139" y="1982"/>
                  </a:lnTo>
                  <a:lnTo>
                    <a:pt x="139" y="2019"/>
                  </a:lnTo>
                  <a:lnTo>
                    <a:pt x="139" y="2098"/>
                  </a:lnTo>
                  <a:lnTo>
                    <a:pt x="139" y="2116"/>
                  </a:lnTo>
                  <a:cubicBezTo>
                    <a:pt x="116" y="2135"/>
                    <a:pt x="116" y="2172"/>
                    <a:pt x="116" y="2195"/>
                  </a:cubicBezTo>
                  <a:lnTo>
                    <a:pt x="116" y="2366"/>
                  </a:lnTo>
                  <a:cubicBezTo>
                    <a:pt x="116" y="2366"/>
                    <a:pt x="116" y="2384"/>
                    <a:pt x="97" y="2384"/>
                  </a:cubicBezTo>
                  <a:lnTo>
                    <a:pt x="97" y="2463"/>
                  </a:lnTo>
                  <a:lnTo>
                    <a:pt x="97" y="2481"/>
                  </a:lnTo>
                  <a:lnTo>
                    <a:pt x="97" y="2560"/>
                  </a:lnTo>
                  <a:lnTo>
                    <a:pt x="97" y="2578"/>
                  </a:lnTo>
                  <a:cubicBezTo>
                    <a:pt x="79" y="2675"/>
                    <a:pt x="60" y="2749"/>
                    <a:pt x="60" y="2846"/>
                  </a:cubicBezTo>
                  <a:lnTo>
                    <a:pt x="60" y="2888"/>
                  </a:lnTo>
                  <a:cubicBezTo>
                    <a:pt x="42" y="2925"/>
                    <a:pt x="42" y="2943"/>
                    <a:pt x="42" y="2980"/>
                  </a:cubicBezTo>
                  <a:lnTo>
                    <a:pt x="42" y="3004"/>
                  </a:lnTo>
                  <a:cubicBezTo>
                    <a:pt x="42" y="3022"/>
                    <a:pt x="23" y="3040"/>
                    <a:pt x="23" y="3059"/>
                  </a:cubicBezTo>
                  <a:lnTo>
                    <a:pt x="23" y="3077"/>
                  </a:lnTo>
                  <a:lnTo>
                    <a:pt x="23" y="3096"/>
                  </a:lnTo>
                  <a:lnTo>
                    <a:pt x="23" y="3119"/>
                  </a:lnTo>
                  <a:cubicBezTo>
                    <a:pt x="23" y="3156"/>
                    <a:pt x="0" y="3174"/>
                    <a:pt x="0" y="3211"/>
                  </a:cubicBezTo>
                  <a:lnTo>
                    <a:pt x="370" y="3211"/>
                  </a:lnTo>
                  <a:cubicBezTo>
                    <a:pt x="407" y="3211"/>
                    <a:pt x="425" y="3193"/>
                    <a:pt x="425" y="3174"/>
                  </a:cubicBezTo>
                  <a:lnTo>
                    <a:pt x="425" y="3156"/>
                  </a:lnTo>
                  <a:cubicBezTo>
                    <a:pt x="444" y="3119"/>
                    <a:pt x="444" y="3096"/>
                    <a:pt x="462" y="3059"/>
                  </a:cubicBezTo>
                  <a:cubicBezTo>
                    <a:pt x="485" y="2980"/>
                    <a:pt x="485" y="2925"/>
                    <a:pt x="504" y="2846"/>
                  </a:cubicBezTo>
                  <a:cubicBezTo>
                    <a:pt x="656" y="2172"/>
                    <a:pt x="693" y="1442"/>
                    <a:pt x="638" y="693"/>
                  </a:cubicBezTo>
                  <a:cubicBezTo>
                    <a:pt x="638" y="615"/>
                    <a:pt x="638" y="518"/>
                    <a:pt x="619" y="439"/>
                  </a:cubicBezTo>
                  <a:cubicBezTo>
                    <a:pt x="619" y="347"/>
                    <a:pt x="601" y="268"/>
                    <a:pt x="578" y="171"/>
                  </a:cubicBezTo>
                  <a:cubicBezTo>
                    <a:pt x="578" y="134"/>
                    <a:pt x="578" y="74"/>
                    <a:pt x="559" y="37"/>
                  </a:cubicBezTo>
                  <a:cubicBezTo>
                    <a:pt x="559" y="19"/>
                    <a:pt x="541" y="0"/>
                    <a:pt x="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490287" y="4035642"/>
              <a:ext cx="6505" cy="90064"/>
            </a:xfrm>
            <a:custGeom>
              <a:avLst/>
              <a:gdLst/>
              <a:ahLst/>
              <a:cxnLst/>
              <a:rect l="l" t="t" r="r" b="b"/>
              <a:pathLst>
                <a:path w="232" h="3212" extrusionOk="0">
                  <a:moveTo>
                    <a:pt x="116" y="0"/>
                  </a:moveTo>
                  <a:cubicBezTo>
                    <a:pt x="1" y="1132"/>
                    <a:pt x="38" y="2232"/>
                    <a:pt x="195" y="3211"/>
                  </a:cubicBezTo>
                  <a:lnTo>
                    <a:pt x="232" y="3211"/>
                  </a:lnTo>
                  <a:cubicBezTo>
                    <a:pt x="232" y="3156"/>
                    <a:pt x="213" y="3096"/>
                    <a:pt x="213" y="3059"/>
                  </a:cubicBezTo>
                  <a:cubicBezTo>
                    <a:pt x="195" y="2980"/>
                    <a:pt x="195" y="2906"/>
                    <a:pt x="172" y="2846"/>
                  </a:cubicBezTo>
                  <a:cubicBezTo>
                    <a:pt x="56" y="1964"/>
                    <a:pt x="56" y="998"/>
                    <a:pt x="153"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505961" y="4035642"/>
              <a:ext cx="2103" cy="90064"/>
            </a:xfrm>
            <a:custGeom>
              <a:avLst/>
              <a:gdLst/>
              <a:ahLst/>
              <a:cxnLst/>
              <a:rect l="l" t="t" r="r" b="b"/>
              <a:pathLst>
                <a:path w="75" h="3212" extrusionOk="0">
                  <a:moveTo>
                    <a:pt x="38" y="0"/>
                  </a:moveTo>
                  <a:cubicBezTo>
                    <a:pt x="1" y="1132"/>
                    <a:pt x="1" y="2232"/>
                    <a:pt x="56" y="3211"/>
                  </a:cubicBezTo>
                  <a:lnTo>
                    <a:pt x="75" y="3211"/>
                  </a:lnTo>
                  <a:cubicBezTo>
                    <a:pt x="19" y="2232"/>
                    <a:pt x="19" y="1132"/>
                    <a:pt x="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482127" y="4033427"/>
              <a:ext cx="62221" cy="2243"/>
            </a:xfrm>
            <a:custGeom>
              <a:avLst/>
              <a:gdLst/>
              <a:ahLst/>
              <a:cxnLst/>
              <a:rect l="l" t="t" r="r" b="b"/>
              <a:pathLst>
                <a:path w="2219" h="80" extrusionOk="0">
                  <a:moveTo>
                    <a:pt x="42" y="1"/>
                  </a:moveTo>
                  <a:cubicBezTo>
                    <a:pt x="24" y="1"/>
                    <a:pt x="1" y="19"/>
                    <a:pt x="1" y="38"/>
                  </a:cubicBezTo>
                  <a:lnTo>
                    <a:pt x="1" y="79"/>
                  </a:lnTo>
                  <a:lnTo>
                    <a:pt x="2218" y="79"/>
                  </a:lnTo>
                  <a:lnTo>
                    <a:pt x="2218" y="38"/>
                  </a:lnTo>
                  <a:cubicBezTo>
                    <a:pt x="2218" y="19"/>
                    <a:pt x="2218" y="1"/>
                    <a:pt x="2195"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494044" y="4070608"/>
              <a:ext cx="41107" cy="30872"/>
            </a:xfrm>
            <a:custGeom>
              <a:avLst/>
              <a:gdLst/>
              <a:ahLst/>
              <a:cxnLst/>
              <a:rect l="l" t="t" r="r" b="b"/>
              <a:pathLst>
                <a:path w="1466" h="1101" extrusionOk="0">
                  <a:moveTo>
                    <a:pt x="1137" y="1"/>
                  </a:moveTo>
                  <a:lnTo>
                    <a:pt x="1" y="486"/>
                  </a:lnTo>
                  <a:lnTo>
                    <a:pt x="310" y="1100"/>
                  </a:lnTo>
                  <a:lnTo>
                    <a:pt x="1465" y="560"/>
                  </a:lnTo>
                  <a:lnTo>
                    <a:pt x="1137"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530721" y="4035642"/>
              <a:ext cx="5973" cy="90064"/>
            </a:xfrm>
            <a:custGeom>
              <a:avLst/>
              <a:gdLst/>
              <a:ahLst/>
              <a:cxnLst/>
              <a:rect l="l" t="t" r="r" b="b"/>
              <a:pathLst>
                <a:path w="213" h="3212" extrusionOk="0">
                  <a:moveTo>
                    <a:pt x="79" y="0"/>
                  </a:moveTo>
                  <a:cubicBezTo>
                    <a:pt x="97" y="19"/>
                    <a:pt x="97" y="56"/>
                    <a:pt x="97" y="93"/>
                  </a:cubicBezTo>
                  <a:lnTo>
                    <a:pt x="97" y="116"/>
                  </a:lnTo>
                  <a:lnTo>
                    <a:pt x="97" y="153"/>
                  </a:lnTo>
                  <a:lnTo>
                    <a:pt x="97" y="171"/>
                  </a:lnTo>
                  <a:lnTo>
                    <a:pt x="97" y="208"/>
                  </a:lnTo>
                  <a:cubicBezTo>
                    <a:pt x="116" y="250"/>
                    <a:pt x="116" y="268"/>
                    <a:pt x="116" y="287"/>
                  </a:cubicBezTo>
                  <a:lnTo>
                    <a:pt x="116" y="347"/>
                  </a:lnTo>
                  <a:lnTo>
                    <a:pt x="116" y="421"/>
                  </a:lnTo>
                  <a:lnTo>
                    <a:pt x="116" y="439"/>
                  </a:lnTo>
                  <a:cubicBezTo>
                    <a:pt x="116" y="462"/>
                    <a:pt x="116" y="481"/>
                    <a:pt x="139" y="518"/>
                  </a:cubicBezTo>
                  <a:lnTo>
                    <a:pt x="139" y="578"/>
                  </a:lnTo>
                  <a:lnTo>
                    <a:pt x="139" y="652"/>
                  </a:lnTo>
                  <a:lnTo>
                    <a:pt x="139" y="670"/>
                  </a:lnTo>
                  <a:cubicBezTo>
                    <a:pt x="157" y="924"/>
                    <a:pt x="157" y="1174"/>
                    <a:pt x="157" y="1405"/>
                  </a:cubicBezTo>
                  <a:lnTo>
                    <a:pt x="157" y="1423"/>
                  </a:lnTo>
                  <a:lnTo>
                    <a:pt x="157" y="1520"/>
                  </a:lnTo>
                  <a:lnTo>
                    <a:pt x="157" y="1617"/>
                  </a:lnTo>
                  <a:lnTo>
                    <a:pt x="157" y="1636"/>
                  </a:lnTo>
                  <a:lnTo>
                    <a:pt x="157" y="1710"/>
                  </a:lnTo>
                  <a:lnTo>
                    <a:pt x="157" y="1733"/>
                  </a:lnTo>
                  <a:cubicBezTo>
                    <a:pt x="139" y="1788"/>
                    <a:pt x="139" y="1848"/>
                    <a:pt x="139" y="1904"/>
                  </a:cubicBezTo>
                  <a:lnTo>
                    <a:pt x="139" y="1922"/>
                  </a:lnTo>
                  <a:lnTo>
                    <a:pt x="139" y="1982"/>
                  </a:lnTo>
                  <a:lnTo>
                    <a:pt x="139" y="2019"/>
                  </a:lnTo>
                  <a:lnTo>
                    <a:pt x="139" y="2098"/>
                  </a:lnTo>
                  <a:lnTo>
                    <a:pt x="139" y="2116"/>
                  </a:lnTo>
                  <a:cubicBezTo>
                    <a:pt x="116" y="2135"/>
                    <a:pt x="116" y="2172"/>
                    <a:pt x="116" y="2195"/>
                  </a:cubicBezTo>
                  <a:lnTo>
                    <a:pt x="116" y="2287"/>
                  </a:lnTo>
                  <a:lnTo>
                    <a:pt x="116" y="2366"/>
                  </a:lnTo>
                  <a:cubicBezTo>
                    <a:pt x="116" y="2366"/>
                    <a:pt x="116" y="2384"/>
                    <a:pt x="97" y="2384"/>
                  </a:cubicBezTo>
                  <a:lnTo>
                    <a:pt x="97" y="2463"/>
                  </a:lnTo>
                  <a:lnTo>
                    <a:pt x="97" y="2481"/>
                  </a:lnTo>
                  <a:lnTo>
                    <a:pt x="97" y="2560"/>
                  </a:lnTo>
                  <a:lnTo>
                    <a:pt x="97" y="2578"/>
                  </a:lnTo>
                  <a:cubicBezTo>
                    <a:pt x="79" y="2675"/>
                    <a:pt x="60" y="2749"/>
                    <a:pt x="60" y="2846"/>
                  </a:cubicBezTo>
                  <a:lnTo>
                    <a:pt x="60" y="2888"/>
                  </a:lnTo>
                  <a:cubicBezTo>
                    <a:pt x="42" y="2925"/>
                    <a:pt x="42" y="2943"/>
                    <a:pt x="42" y="2980"/>
                  </a:cubicBezTo>
                  <a:lnTo>
                    <a:pt x="42" y="3004"/>
                  </a:lnTo>
                  <a:cubicBezTo>
                    <a:pt x="42" y="3022"/>
                    <a:pt x="23" y="3040"/>
                    <a:pt x="23" y="3059"/>
                  </a:cubicBezTo>
                  <a:lnTo>
                    <a:pt x="23" y="3077"/>
                  </a:lnTo>
                  <a:lnTo>
                    <a:pt x="23" y="3096"/>
                  </a:lnTo>
                  <a:lnTo>
                    <a:pt x="23" y="3119"/>
                  </a:lnTo>
                  <a:cubicBezTo>
                    <a:pt x="23" y="3156"/>
                    <a:pt x="0" y="3174"/>
                    <a:pt x="0" y="3211"/>
                  </a:cubicBezTo>
                  <a:lnTo>
                    <a:pt x="42" y="3211"/>
                  </a:lnTo>
                  <a:cubicBezTo>
                    <a:pt x="60" y="3156"/>
                    <a:pt x="60" y="3119"/>
                    <a:pt x="60" y="3059"/>
                  </a:cubicBezTo>
                  <a:cubicBezTo>
                    <a:pt x="79" y="3004"/>
                    <a:pt x="97" y="2925"/>
                    <a:pt x="97" y="2846"/>
                  </a:cubicBezTo>
                  <a:cubicBezTo>
                    <a:pt x="194" y="2172"/>
                    <a:pt x="213" y="1442"/>
                    <a:pt x="176" y="670"/>
                  </a:cubicBezTo>
                  <a:lnTo>
                    <a:pt x="176" y="439"/>
                  </a:lnTo>
                  <a:cubicBezTo>
                    <a:pt x="157" y="402"/>
                    <a:pt x="157" y="384"/>
                    <a:pt x="157" y="365"/>
                  </a:cubicBezTo>
                  <a:cubicBezTo>
                    <a:pt x="157" y="287"/>
                    <a:pt x="157" y="231"/>
                    <a:pt x="139" y="171"/>
                  </a:cubicBezTo>
                  <a:lnTo>
                    <a:pt x="139"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477332" y="4040437"/>
              <a:ext cx="71810" cy="7543"/>
            </a:xfrm>
            <a:custGeom>
              <a:avLst/>
              <a:gdLst/>
              <a:ahLst/>
              <a:cxnLst/>
              <a:rect l="l" t="t" r="r" b="b"/>
              <a:pathLst>
                <a:path w="2561" h="269" extrusionOk="0">
                  <a:moveTo>
                    <a:pt x="38" y="0"/>
                  </a:moveTo>
                  <a:cubicBezTo>
                    <a:pt x="38" y="37"/>
                    <a:pt x="19" y="60"/>
                    <a:pt x="19" y="97"/>
                  </a:cubicBezTo>
                  <a:lnTo>
                    <a:pt x="19" y="134"/>
                  </a:lnTo>
                  <a:cubicBezTo>
                    <a:pt x="1" y="176"/>
                    <a:pt x="1" y="213"/>
                    <a:pt x="1" y="268"/>
                  </a:cubicBezTo>
                  <a:lnTo>
                    <a:pt x="2560" y="268"/>
                  </a:lnTo>
                  <a:lnTo>
                    <a:pt x="2560" y="213"/>
                  </a:lnTo>
                  <a:lnTo>
                    <a:pt x="2560" y="194"/>
                  </a:lnTo>
                  <a:lnTo>
                    <a:pt x="2560" y="176"/>
                  </a:lnTo>
                  <a:lnTo>
                    <a:pt x="2560" y="153"/>
                  </a:lnTo>
                  <a:lnTo>
                    <a:pt x="2560" y="134"/>
                  </a:lnTo>
                  <a:lnTo>
                    <a:pt x="2560" y="97"/>
                  </a:lnTo>
                  <a:cubicBezTo>
                    <a:pt x="2560" y="97"/>
                    <a:pt x="2542" y="97"/>
                    <a:pt x="2542" y="79"/>
                  </a:cubicBezTo>
                  <a:lnTo>
                    <a:pt x="2542" y="60"/>
                  </a:lnTo>
                  <a:lnTo>
                    <a:pt x="2542" y="19"/>
                  </a:lnTo>
                  <a:cubicBezTo>
                    <a:pt x="2523" y="19"/>
                    <a:pt x="2523" y="0"/>
                    <a:pt x="2523"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480585" y="4115444"/>
              <a:ext cx="65305" cy="5973"/>
            </a:xfrm>
            <a:custGeom>
              <a:avLst/>
              <a:gdLst/>
              <a:ahLst/>
              <a:cxnLst/>
              <a:rect l="l" t="t" r="r" b="b"/>
              <a:pathLst>
                <a:path w="2329" h="213" extrusionOk="0">
                  <a:moveTo>
                    <a:pt x="0" y="0"/>
                  </a:moveTo>
                  <a:cubicBezTo>
                    <a:pt x="0" y="19"/>
                    <a:pt x="19" y="42"/>
                    <a:pt x="19" y="60"/>
                  </a:cubicBezTo>
                  <a:lnTo>
                    <a:pt x="19" y="116"/>
                  </a:lnTo>
                  <a:cubicBezTo>
                    <a:pt x="37" y="158"/>
                    <a:pt x="37" y="194"/>
                    <a:pt x="56" y="213"/>
                  </a:cubicBezTo>
                  <a:lnTo>
                    <a:pt x="2273" y="213"/>
                  </a:lnTo>
                  <a:cubicBezTo>
                    <a:pt x="2310" y="158"/>
                    <a:pt x="2329" y="97"/>
                    <a:pt x="2329" y="42"/>
                  </a:cubicBezTo>
                  <a:lnTo>
                    <a:pt x="2329" y="0"/>
                  </a:ln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477332" y="4040437"/>
              <a:ext cx="71810" cy="7543"/>
            </a:xfrm>
            <a:custGeom>
              <a:avLst/>
              <a:gdLst/>
              <a:ahLst/>
              <a:cxnLst/>
              <a:rect l="l" t="t" r="r" b="b"/>
              <a:pathLst>
                <a:path w="2561" h="269" extrusionOk="0">
                  <a:moveTo>
                    <a:pt x="2408" y="0"/>
                  </a:moveTo>
                  <a:lnTo>
                    <a:pt x="2445" y="194"/>
                  </a:lnTo>
                  <a:lnTo>
                    <a:pt x="2061" y="194"/>
                  </a:lnTo>
                  <a:lnTo>
                    <a:pt x="2020" y="176"/>
                  </a:lnTo>
                  <a:lnTo>
                    <a:pt x="1521" y="176"/>
                  </a:lnTo>
                  <a:lnTo>
                    <a:pt x="1040" y="153"/>
                  </a:lnTo>
                  <a:lnTo>
                    <a:pt x="19" y="134"/>
                  </a:lnTo>
                  <a:cubicBezTo>
                    <a:pt x="1" y="176"/>
                    <a:pt x="1" y="213"/>
                    <a:pt x="1" y="268"/>
                  </a:cubicBezTo>
                  <a:lnTo>
                    <a:pt x="2560" y="268"/>
                  </a:lnTo>
                  <a:lnTo>
                    <a:pt x="2560" y="213"/>
                  </a:lnTo>
                  <a:lnTo>
                    <a:pt x="2560" y="194"/>
                  </a:lnTo>
                  <a:lnTo>
                    <a:pt x="2560" y="176"/>
                  </a:lnTo>
                  <a:lnTo>
                    <a:pt x="2560" y="153"/>
                  </a:lnTo>
                  <a:lnTo>
                    <a:pt x="2560" y="134"/>
                  </a:lnTo>
                  <a:lnTo>
                    <a:pt x="2560" y="97"/>
                  </a:lnTo>
                  <a:cubicBezTo>
                    <a:pt x="2560" y="97"/>
                    <a:pt x="2542" y="97"/>
                    <a:pt x="2542" y="79"/>
                  </a:cubicBezTo>
                  <a:lnTo>
                    <a:pt x="2542" y="60"/>
                  </a:lnTo>
                  <a:lnTo>
                    <a:pt x="2542" y="19"/>
                  </a:lnTo>
                  <a:cubicBezTo>
                    <a:pt x="2523" y="19"/>
                    <a:pt x="2523" y="0"/>
                    <a:pt x="2523"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481090" y="4115444"/>
              <a:ext cx="64800" cy="5973"/>
            </a:xfrm>
            <a:custGeom>
              <a:avLst/>
              <a:gdLst/>
              <a:ahLst/>
              <a:cxnLst/>
              <a:rect l="l" t="t" r="r" b="b"/>
              <a:pathLst>
                <a:path w="2311" h="213" extrusionOk="0">
                  <a:moveTo>
                    <a:pt x="2177" y="0"/>
                  </a:moveTo>
                  <a:lnTo>
                    <a:pt x="2140" y="158"/>
                  </a:lnTo>
                  <a:lnTo>
                    <a:pt x="1" y="116"/>
                  </a:lnTo>
                  <a:lnTo>
                    <a:pt x="1" y="116"/>
                  </a:lnTo>
                  <a:cubicBezTo>
                    <a:pt x="19" y="158"/>
                    <a:pt x="19" y="194"/>
                    <a:pt x="38" y="213"/>
                  </a:cubicBezTo>
                  <a:lnTo>
                    <a:pt x="2255" y="213"/>
                  </a:lnTo>
                  <a:cubicBezTo>
                    <a:pt x="2292" y="158"/>
                    <a:pt x="2311" y="79"/>
                    <a:pt x="2311"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478370" y="4047951"/>
              <a:ext cx="70240" cy="7150"/>
            </a:xfrm>
            <a:custGeom>
              <a:avLst/>
              <a:gdLst/>
              <a:ahLst/>
              <a:cxnLst/>
              <a:rect l="l" t="t" r="r" b="b"/>
              <a:pathLst>
                <a:path w="2505" h="255" extrusionOk="0">
                  <a:moveTo>
                    <a:pt x="1" y="0"/>
                  </a:moveTo>
                  <a:lnTo>
                    <a:pt x="1" y="97"/>
                  </a:lnTo>
                  <a:lnTo>
                    <a:pt x="504" y="139"/>
                  </a:lnTo>
                  <a:lnTo>
                    <a:pt x="1003" y="157"/>
                  </a:lnTo>
                  <a:lnTo>
                    <a:pt x="1502" y="194"/>
                  </a:lnTo>
                  <a:lnTo>
                    <a:pt x="1544" y="194"/>
                  </a:lnTo>
                  <a:lnTo>
                    <a:pt x="1752" y="213"/>
                  </a:lnTo>
                  <a:lnTo>
                    <a:pt x="2006" y="231"/>
                  </a:lnTo>
                  <a:lnTo>
                    <a:pt x="2043" y="231"/>
                  </a:lnTo>
                  <a:lnTo>
                    <a:pt x="2505" y="254"/>
                  </a:lnTo>
                  <a:cubicBezTo>
                    <a:pt x="2505" y="176"/>
                    <a:pt x="2505" y="79"/>
                    <a:pt x="248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398568" y="4007518"/>
              <a:ext cx="21002" cy="118189"/>
            </a:xfrm>
            <a:custGeom>
              <a:avLst/>
              <a:gdLst/>
              <a:ahLst/>
              <a:cxnLst/>
              <a:rect l="l" t="t" r="r" b="b"/>
              <a:pathLst>
                <a:path w="749" h="4215" extrusionOk="0">
                  <a:moveTo>
                    <a:pt x="37" y="0"/>
                  </a:moveTo>
                  <a:cubicBezTo>
                    <a:pt x="37" y="79"/>
                    <a:pt x="37" y="171"/>
                    <a:pt x="56" y="250"/>
                  </a:cubicBezTo>
                  <a:lnTo>
                    <a:pt x="56" y="463"/>
                  </a:lnTo>
                  <a:lnTo>
                    <a:pt x="56" y="597"/>
                  </a:lnTo>
                  <a:lnTo>
                    <a:pt x="56" y="846"/>
                  </a:lnTo>
                  <a:cubicBezTo>
                    <a:pt x="74" y="1077"/>
                    <a:pt x="74" y="1327"/>
                    <a:pt x="74" y="1558"/>
                  </a:cubicBezTo>
                  <a:cubicBezTo>
                    <a:pt x="74" y="1886"/>
                    <a:pt x="74" y="2195"/>
                    <a:pt x="56" y="2523"/>
                  </a:cubicBezTo>
                  <a:cubicBezTo>
                    <a:pt x="56" y="2944"/>
                    <a:pt x="37" y="3350"/>
                    <a:pt x="37" y="3752"/>
                  </a:cubicBezTo>
                  <a:cubicBezTo>
                    <a:pt x="19" y="3831"/>
                    <a:pt x="19" y="3928"/>
                    <a:pt x="19" y="4025"/>
                  </a:cubicBezTo>
                  <a:lnTo>
                    <a:pt x="19" y="4080"/>
                  </a:lnTo>
                  <a:cubicBezTo>
                    <a:pt x="19" y="4122"/>
                    <a:pt x="0" y="4177"/>
                    <a:pt x="0" y="4214"/>
                  </a:cubicBezTo>
                  <a:lnTo>
                    <a:pt x="536" y="4214"/>
                  </a:lnTo>
                  <a:cubicBezTo>
                    <a:pt x="555" y="4177"/>
                    <a:pt x="555" y="4141"/>
                    <a:pt x="555" y="4099"/>
                  </a:cubicBezTo>
                  <a:lnTo>
                    <a:pt x="578" y="4080"/>
                  </a:lnTo>
                  <a:lnTo>
                    <a:pt x="578" y="4062"/>
                  </a:lnTo>
                  <a:lnTo>
                    <a:pt x="578" y="4043"/>
                  </a:lnTo>
                  <a:lnTo>
                    <a:pt x="578" y="4025"/>
                  </a:lnTo>
                  <a:cubicBezTo>
                    <a:pt x="578" y="4007"/>
                    <a:pt x="578" y="3965"/>
                    <a:pt x="596" y="3946"/>
                  </a:cubicBezTo>
                  <a:lnTo>
                    <a:pt x="596" y="3928"/>
                  </a:lnTo>
                  <a:cubicBezTo>
                    <a:pt x="596" y="3868"/>
                    <a:pt x="615" y="3831"/>
                    <a:pt x="615" y="3794"/>
                  </a:cubicBezTo>
                  <a:lnTo>
                    <a:pt x="615" y="3752"/>
                  </a:lnTo>
                  <a:lnTo>
                    <a:pt x="615" y="3734"/>
                  </a:lnTo>
                  <a:cubicBezTo>
                    <a:pt x="633" y="3618"/>
                    <a:pt x="652" y="3503"/>
                    <a:pt x="652" y="3387"/>
                  </a:cubicBezTo>
                  <a:lnTo>
                    <a:pt x="652" y="3369"/>
                  </a:lnTo>
                  <a:cubicBezTo>
                    <a:pt x="670" y="3332"/>
                    <a:pt x="670" y="3290"/>
                    <a:pt x="670" y="3272"/>
                  </a:cubicBezTo>
                  <a:lnTo>
                    <a:pt x="670" y="3235"/>
                  </a:lnTo>
                  <a:cubicBezTo>
                    <a:pt x="670" y="3198"/>
                    <a:pt x="670" y="3175"/>
                    <a:pt x="693" y="3138"/>
                  </a:cubicBezTo>
                  <a:lnTo>
                    <a:pt x="693" y="3101"/>
                  </a:lnTo>
                  <a:lnTo>
                    <a:pt x="693" y="3004"/>
                  </a:lnTo>
                  <a:cubicBezTo>
                    <a:pt x="693" y="2967"/>
                    <a:pt x="693" y="2925"/>
                    <a:pt x="712" y="2888"/>
                  </a:cubicBezTo>
                  <a:lnTo>
                    <a:pt x="712" y="2773"/>
                  </a:lnTo>
                  <a:lnTo>
                    <a:pt x="712" y="2754"/>
                  </a:lnTo>
                  <a:lnTo>
                    <a:pt x="712" y="2657"/>
                  </a:lnTo>
                  <a:cubicBezTo>
                    <a:pt x="712" y="2639"/>
                    <a:pt x="712" y="2620"/>
                    <a:pt x="730" y="2620"/>
                  </a:cubicBezTo>
                  <a:lnTo>
                    <a:pt x="730" y="2597"/>
                  </a:lnTo>
                  <a:lnTo>
                    <a:pt x="730" y="2523"/>
                  </a:lnTo>
                  <a:lnTo>
                    <a:pt x="730" y="2274"/>
                  </a:lnTo>
                  <a:lnTo>
                    <a:pt x="730" y="2251"/>
                  </a:lnTo>
                  <a:lnTo>
                    <a:pt x="730" y="2158"/>
                  </a:lnTo>
                  <a:lnTo>
                    <a:pt x="730" y="2117"/>
                  </a:lnTo>
                  <a:cubicBezTo>
                    <a:pt x="749" y="2080"/>
                    <a:pt x="749" y="2043"/>
                    <a:pt x="749" y="2020"/>
                  </a:cubicBezTo>
                  <a:lnTo>
                    <a:pt x="749" y="2001"/>
                  </a:lnTo>
                  <a:lnTo>
                    <a:pt x="749" y="1886"/>
                  </a:lnTo>
                  <a:lnTo>
                    <a:pt x="749" y="1867"/>
                  </a:lnTo>
                  <a:cubicBezTo>
                    <a:pt x="749" y="1539"/>
                    <a:pt x="730" y="1211"/>
                    <a:pt x="730" y="888"/>
                  </a:cubicBezTo>
                  <a:cubicBezTo>
                    <a:pt x="730" y="865"/>
                    <a:pt x="712" y="846"/>
                    <a:pt x="712" y="809"/>
                  </a:cubicBezTo>
                  <a:lnTo>
                    <a:pt x="712" y="749"/>
                  </a:lnTo>
                  <a:lnTo>
                    <a:pt x="712" y="694"/>
                  </a:lnTo>
                  <a:lnTo>
                    <a:pt x="712" y="597"/>
                  </a:lnTo>
                  <a:lnTo>
                    <a:pt x="712" y="560"/>
                  </a:lnTo>
                  <a:cubicBezTo>
                    <a:pt x="693" y="541"/>
                    <a:pt x="693" y="499"/>
                    <a:pt x="693" y="481"/>
                  </a:cubicBezTo>
                  <a:lnTo>
                    <a:pt x="693" y="310"/>
                  </a:lnTo>
                  <a:cubicBezTo>
                    <a:pt x="670" y="287"/>
                    <a:pt x="670" y="268"/>
                    <a:pt x="670" y="250"/>
                  </a:cubicBezTo>
                  <a:lnTo>
                    <a:pt x="670" y="231"/>
                  </a:lnTo>
                  <a:lnTo>
                    <a:pt x="670" y="171"/>
                  </a:lnTo>
                  <a:lnTo>
                    <a:pt x="670" y="134"/>
                  </a:lnTo>
                  <a:cubicBezTo>
                    <a:pt x="670" y="98"/>
                    <a:pt x="652" y="56"/>
                    <a:pt x="652"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342320" y="4007518"/>
              <a:ext cx="25965" cy="118189"/>
            </a:xfrm>
            <a:custGeom>
              <a:avLst/>
              <a:gdLst/>
              <a:ahLst/>
              <a:cxnLst/>
              <a:rect l="l" t="t" r="r" b="b"/>
              <a:pathLst>
                <a:path w="926" h="4215" extrusionOk="0">
                  <a:moveTo>
                    <a:pt x="274" y="0"/>
                  </a:moveTo>
                  <a:cubicBezTo>
                    <a:pt x="232" y="0"/>
                    <a:pt x="195" y="37"/>
                    <a:pt x="195" y="79"/>
                  </a:cubicBezTo>
                  <a:cubicBezTo>
                    <a:pt x="158" y="250"/>
                    <a:pt x="135" y="426"/>
                    <a:pt x="116" y="597"/>
                  </a:cubicBezTo>
                  <a:lnTo>
                    <a:pt x="116" y="731"/>
                  </a:lnTo>
                  <a:cubicBezTo>
                    <a:pt x="1" y="1789"/>
                    <a:pt x="61" y="2791"/>
                    <a:pt x="274" y="3734"/>
                  </a:cubicBezTo>
                  <a:cubicBezTo>
                    <a:pt x="292" y="3812"/>
                    <a:pt x="311" y="3909"/>
                    <a:pt x="329" y="4007"/>
                  </a:cubicBezTo>
                  <a:lnTo>
                    <a:pt x="329" y="4025"/>
                  </a:lnTo>
                  <a:cubicBezTo>
                    <a:pt x="347" y="4043"/>
                    <a:pt x="347" y="4062"/>
                    <a:pt x="347" y="4062"/>
                  </a:cubicBezTo>
                  <a:cubicBezTo>
                    <a:pt x="347" y="4099"/>
                    <a:pt x="366" y="4122"/>
                    <a:pt x="366" y="4159"/>
                  </a:cubicBezTo>
                  <a:cubicBezTo>
                    <a:pt x="389" y="4196"/>
                    <a:pt x="408" y="4214"/>
                    <a:pt x="445" y="4214"/>
                  </a:cubicBezTo>
                  <a:lnTo>
                    <a:pt x="925" y="4214"/>
                  </a:lnTo>
                  <a:cubicBezTo>
                    <a:pt x="925" y="4177"/>
                    <a:pt x="907" y="4122"/>
                    <a:pt x="907" y="4080"/>
                  </a:cubicBezTo>
                  <a:cubicBezTo>
                    <a:pt x="907" y="4062"/>
                    <a:pt x="907" y="4043"/>
                    <a:pt x="888" y="4025"/>
                  </a:cubicBezTo>
                  <a:lnTo>
                    <a:pt x="888" y="4007"/>
                  </a:lnTo>
                  <a:cubicBezTo>
                    <a:pt x="888" y="3909"/>
                    <a:pt x="870" y="3812"/>
                    <a:pt x="851" y="3734"/>
                  </a:cubicBezTo>
                  <a:cubicBezTo>
                    <a:pt x="736" y="2810"/>
                    <a:pt x="694" y="1812"/>
                    <a:pt x="754" y="772"/>
                  </a:cubicBezTo>
                  <a:cubicBezTo>
                    <a:pt x="754" y="712"/>
                    <a:pt x="773" y="657"/>
                    <a:pt x="773" y="597"/>
                  </a:cubicBezTo>
                  <a:cubicBezTo>
                    <a:pt x="791" y="402"/>
                    <a:pt x="791" y="195"/>
                    <a:pt x="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361247" y="4007518"/>
              <a:ext cx="22180" cy="118189"/>
            </a:xfrm>
            <a:custGeom>
              <a:avLst/>
              <a:gdLst/>
              <a:ahLst/>
              <a:cxnLst/>
              <a:rect l="l" t="t" r="r" b="b"/>
              <a:pathLst>
                <a:path w="791" h="4215" extrusionOk="0">
                  <a:moveTo>
                    <a:pt x="135" y="0"/>
                  </a:moveTo>
                  <a:cubicBezTo>
                    <a:pt x="1" y="1502"/>
                    <a:pt x="38" y="2944"/>
                    <a:pt x="250" y="4214"/>
                  </a:cubicBezTo>
                  <a:lnTo>
                    <a:pt x="791" y="4214"/>
                  </a:lnTo>
                  <a:cubicBezTo>
                    <a:pt x="712" y="2944"/>
                    <a:pt x="712" y="1502"/>
                    <a:pt x="754"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381716" y="4007518"/>
              <a:ext cx="18955" cy="118189"/>
            </a:xfrm>
            <a:custGeom>
              <a:avLst/>
              <a:gdLst/>
              <a:ahLst/>
              <a:cxnLst/>
              <a:rect l="l" t="t" r="r" b="b"/>
              <a:pathLst>
                <a:path w="676" h="4215" extrusionOk="0">
                  <a:moveTo>
                    <a:pt x="24" y="0"/>
                  </a:moveTo>
                  <a:lnTo>
                    <a:pt x="24" y="250"/>
                  </a:lnTo>
                  <a:lnTo>
                    <a:pt x="24" y="444"/>
                  </a:lnTo>
                  <a:cubicBezTo>
                    <a:pt x="24" y="499"/>
                    <a:pt x="24" y="541"/>
                    <a:pt x="1" y="597"/>
                  </a:cubicBezTo>
                  <a:lnTo>
                    <a:pt x="1" y="809"/>
                  </a:lnTo>
                  <a:lnTo>
                    <a:pt x="1" y="1636"/>
                  </a:lnTo>
                  <a:lnTo>
                    <a:pt x="1" y="2597"/>
                  </a:lnTo>
                  <a:cubicBezTo>
                    <a:pt x="24" y="3004"/>
                    <a:pt x="24" y="3369"/>
                    <a:pt x="42" y="3752"/>
                  </a:cubicBezTo>
                  <a:cubicBezTo>
                    <a:pt x="42" y="3831"/>
                    <a:pt x="42" y="3928"/>
                    <a:pt x="61" y="4025"/>
                  </a:cubicBezTo>
                  <a:lnTo>
                    <a:pt x="61" y="4214"/>
                  </a:lnTo>
                  <a:lnTo>
                    <a:pt x="601" y="4214"/>
                  </a:lnTo>
                  <a:cubicBezTo>
                    <a:pt x="601" y="4177"/>
                    <a:pt x="620" y="4122"/>
                    <a:pt x="620" y="4080"/>
                  </a:cubicBezTo>
                  <a:lnTo>
                    <a:pt x="620" y="4025"/>
                  </a:lnTo>
                  <a:cubicBezTo>
                    <a:pt x="620" y="3928"/>
                    <a:pt x="620" y="3831"/>
                    <a:pt x="638" y="3752"/>
                  </a:cubicBezTo>
                  <a:cubicBezTo>
                    <a:pt x="638" y="3350"/>
                    <a:pt x="657" y="2944"/>
                    <a:pt x="657" y="2523"/>
                  </a:cubicBezTo>
                  <a:cubicBezTo>
                    <a:pt x="675" y="2195"/>
                    <a:pt x="675" y="1886"/>
                    <a:pt x="675" y="1558"/>
                  </a:cubicBezTo>
                  <a:cubicBezTo>
                    <a:pt x="675" y="1327"/>
                    <a:pt x="675" y="1077"/>
                    <a:pt x="657" y="846"/>
                  </a:cubicBezTo>
                  <a:lnTo>
                    <a:pt x="657" y="597"/>
                  </a:lnTo>
                  <a:lnTo>
                    <a:pt x="657" y="463"/>
                  </a:lnTo>
                  <a:lnTo>
                    <a:pt x="657" y="250"/>
                  </a:lnTo>
                  <a:cubicBezTo>
                    <a:pt x="638" y="171"/>
                    <a:pt x="638" y="79"/>
                    <a:pt x="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398568" y="4007518"/>
              <a:ext cx="3253" cy="118189"/>
            </a:xfrm>
            <a:custGeom>
              <a:avLst/>
              <a:gdLst/>
              <a:ahLst/>
              <a:cxnLst/>
              <a:rect l="l" t="t" r="r" b="b"/>
              <a:pathLst>
                <a:path w="116" h="4215" extrusionOk="0">
                  <a:moveTo>
                    <a:pt x="37" y="0"/>
                  </a:moveTo>
                  <a:cubicBezTo>
                    <a:pt x="37" y="79"/>
                    <a:pt x="37" y="171"/>
                    <a:pt x="56" y="250"/>
                  </a:cubicBezTo>
                  <a:lnTo>
                    <a:pt x="56" y="463"/>
                  </a:lnTo>
                  <a:lnTo>
                    <a:pt x="56" y="597"/>
                  </a:lnTo>
                  <a:lnTo>
                    <a:pt x="56" y="846"/>
                  </a:lnTo>
                  <a:cubicBezTo>
                    <a:pt x="74" y="1077"/>
                    <a:pt x="74" y="1327"/>
                    <a:pt x="74" y="1558"/>
                  </a:cubicBezTo>
                  <a:cubicBezTo>
                    <a:pt x="74" y="1886"/>
                    <a:pt x="74" y="2195"/>
                    <a:pt x="56" y="2523"/>
                  </a:cubicBezTo>
                  <a:cubicBezTo>
                    <a:pt x="56" y="2944"/>
                    <a:pt x="37" y="3350"/>
                    <a:pt x="37" y="3752"/>
                  </a:cubicBezTo>
                  <a:cubicBezTo>
                    <a:pt x="19" y="3831"/>
                    <a:pt x="19" y="3928"/>
                    <a:pt x="19" y="4025"/>
                  </a:cubicBezTo>
                  <a:lnTo>
                    <a:pt x="19" y="4080"/>
                  </a:lnTo>
                  <a:cubicBezTo>
                    <a:pt x="19" y="4122"/>
                    <a:pt x="0" y="4177"/>
                    <a:pt x="0" y="4214"/>
                  </a:cubicBezTo>
                  <a:lnTo>
                    <a:pt x="56" y="4214"/>
                  </a:lnTo>
                  <a:lnTo>
                    <a:pt x="56" y="4025"/>
                  </a:lnTo>
                  <a:cubicBezTo>
                    <a:pt x="74" y="3928"/>
                    <a:pt x="74" y="3831"/>
                    <a:pt x="74" y="3752"/>
                  </a:cubicBezTo>
                  <a:cubicBezTo>
                    <a:pt x="74" y="3660"/>
                    <a:pt x="74" y="3563"/>
                    <a:pt x="93" y="3484"/>
                  </a:cubicBezTo>
                  <a:cubicBezTo>
                    <a:pt x="93" y="3156"/>
                    <a:pt x="116" y="2828"/>
                    <a:pt x="116" y="2505"/>
                  </a:cubicBezTo>
                  <a:lnTo>
                    <a:pt x="116" y="1539"/>
                  </a:lnTo>
                  <a:lnTo>
                    <a:pt x="116" y="846"/>
                  </a:lnTo>
                  <a:cubicBezTo>
                    <a:pt x="116" y="772"/>
                    <a:pt x="116" y="675"/>
                    <a:pt x="93" y="597"/>
                  </a:cubicBezTo>
                  <a:lnTo>
                    <a:pt x="93" y="463"/>
                  </a:lnTo>
                  <a:lnTo>
                    <a:pt x="93" y="250"/>
                  </a:lnTo>
                  <a:lnTo>
                    <a:pt x="93"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413597" y="4007518"/>
              <a:ext cx="25937" cy="118189"/>
            </a:xfrm>
            <a:custGeom>
              <a:avLst/>
              <a:gdLst/>
              <a:ahLst/>
              <a:cxnLst/>
              <a:rect l="l" t="t" r="r" b="b"/>
              <a:pathLst>
                <a:path w="925" h="4215" extrusionOk="0">
                  <a:moveTo>
                    <a:pt x="116" y="0"/>
                  </a:moveTo>
                  <a:cubicBezTo>
                    <a:pt x="116" y="56"/>
                    <a:pt x="134" y="98"/>
                    <a:pt x="134" y="134"/>
                  </a:cubicBezTo>
                  <a:lnTo>
                    <a:pt x="134" y="171"/>
                  </a:lnTo>
                  <a:lnTo>
                    <a:pt x="134" y="250"/>
                  </a:lnTo>
                  <a:lnTo>
                    <a:pt x="134" y="287"/>
                  </a:lnTo>
                  <a:lnTo>
                    <a:pt x="157" y="310"/>
                  </a:lnTo>
                  <a:lnTo>
                    <a:pt x="157" y="402"/>
                  </a:lnTo>
                  <a:lnTo>
                    <a:pt x="157" y="481"/>
                  </a:lnTo>
                  <a:cubicBezTo>
                    <a:pt x="157" y="518"/>
                    <a:pt x="176" y="560"/>
                    <a:pt x="176" y="597"/>
                  </a:cubicBezTo>
                  <a:lnTo>
                    <a:pt x="176" y="694"/>
                  </a:lnTo>
                  <a:lnTo>
                    <a:pt x="176" y="749"/>
                  </a:lnTo>
                  <a:lnTo>
                    <a:pt x="176" y="772"/>
                  </a:lnTo>
                  <a:lnTo>
                    <a:pt x="176" y="809"/>
                  </a:lnTo>
                  <a:cubicBezTo>
                    <a:pt x="176" y="828"/>
                    <a:pt x="176" y="865"/>
                    <a:pt x="194" y="888"/>
                  </a:cubicBezTo>
                  <a:cubicBezTo>
                    <a:pt x="194" y="1211"/>
                    <a:pt x="213" y="1539"/>
                    <a:pt x="213" y="1867"/>
                  </a:cubicBezTo>
                  <a:lnTo>
                    <a:pt x="213" y="1886"/>
                  </a:lnTo>
                  <a:lnTo>
                    <a:pt x="213" y="2001"/>
                  </a:lnTo>
                  <a:lnTo>
                    <a:pt x="213" y="2020"/>
                  </a:lnTo>
                  <a:cubicBezTo>
                    <a:pt x="213" y="2043"/>
                    <a:pt x="213" y="2080"/>
                    <a:pt x="194" y="2117"/>
                  </a:cubicBezTo>
                  <a:lnTo>
                    <a:pt x="194" y="2158"/>
                  </a:lnTo>
                  <a:lnTo>
                    <a:pt x="194" y="2251"/>
                  </a:lnTo>
                  <a:lnTo>
                    <a:pt x="194" y="2274"/>
                  </a:lnTo>
                  <a:lnTo>
                    <a:pt x="194" y="2523"/>
                  </a:lnTo>
                  <a:lnTo>
                    <a:pt x="194" y="2620"/>
                  </a:lnTo>
                  <a:cubicBezTo>
                    <a:pt x="176" y="2620"/>
                    <a:pt x="176" y="2639"/>
                    <a:pt x="176" y="2657"/>
                  </a:cubicBezTo>
                  <a:lnTo>
                    <a:pt x="176" y="2754"/>
                  </a:lnTo>
                  <a:lnTo>
                    <a:pt x="176" y="2773"/>
                  </a:lnTo>
                  <a:lnTo>
                    <a:pt x="176" y="2888"/>
                  </a:lnTo>
                  <a:cubicBezTo>
                    <a:pt x="157" y="2967"/>
                    <a:pt x="157" y="3022"/>
                    <a:pt x="157" y="3101"/>
                  </a:cubicBezTo>
                  <a:lnTo>
                    <a:pt x="157" y="3138"/>
                  </a:lnTo>
                  <a:cubicBezTo>
                    <a:pt x="134" y="3175"/>
                    <a:pt x="134" y="3198"/>
                    <a:pt x="134" y="3235"/>
                  </a:cubicBezTo>
                  <a:lnTo>
                    <a:pt x="134" y="3272"/>
                  </a:lnTo>
                  <a:cubicBezTo>
                    <a:pt x="134" y="3290"/>
                    <a:pt x="134" y="3332"/>
                    <a:pt x="116" y="3369"/>
                  </a:cubicBezTo>
                  <a:lnTo>
                    <a:pt x="116" y="3387"/>
                  </a:lnTo>
                  <a:cubicBezTo>
                    <a:pt x="116" y="3503"/>
                    <a:pt x="97" y="3618"/>
                    <a:pt x="79" y="3734"/>
                  </a:cubicBezTo>
                  <a:lnTo>
                    <a:pt x="79" y="3752"/>
                  </a:lnTo>
                  <a:lnTo>
                    <a:pt x="79" y="3794"/>
                  </a:lnTo>
                  <a:cubicBezTo>
                    <a:pt x="79" y="3831"/>
                    <a:pt x="60" y="3868"/>
                    <a:pt x="60" y="3928"/>
                  </a:cubicBezTo>
                  <a:lnTo>
                    <a:pt x="60" y="3946"/>
                  </a:lnTo>
                  <a:cubicBezTo>
                    <a:pt x="60" y="3965"/>
                    <a:pt x="42" y="3983"/>
                    <a:pt x="42" y="4007"/>
                  </a:cubicBezTo>
                  <a:lnTo>
                    <a:pt x="42" y="4025"/>
                  </a:lnTo>
                  <a:lnTo>
                    <a:pt x="42" y="4043"/>
                  </a:lnTo>
                  <a:lnTo>
                    <a:pt x="42" y="4062"/>
                  </a:lnTo>
                  <a:lnTo>
                    <a:pt x="42" y="4080"/>
                  </a:lnTo>
                  <a:lnTo>
                    <a:pt x="19" y="4099"/>
                  </a:lnTo>
                  <a:cubicBezTo>
                    <a:pt x="19" y="4141"/>
                    <a:pt x="19" y="4177"/>
                    <a:pt x="0" y="4214"/>
                  </a:cubicBezTo>
                  <a:lnTo>
                    <a:pt x="481" y="4214"/>
                  </a:lnTo>
                  <a:cubicBezTo>
                    <a:pt x="522" y="4214"/>
                    <a:pt x="559" y="4196"/>
                    <a:pt x="559" y="4159"/>
                  </a:cubicBezTo>
                  <a:lnTo>
                    <a:pt x="578" y="4141"/>
                  </a:lnTo>
                  <a:cubicBezTo>
                    <a:pt x="578" y="4099"/>
                    <a:pt x="596" y="4062"/>
                    <a:pt x="596" y="4025"/>
                  </a:cubicBezTo>
                  <a:lnTo>
                    <a:pt x="596" y="4007"/>
                  </a:lnTo>
                  <a:cubicBezTo>
                    <a:pt x="638" y="3928"/>
                    <a:pt x="656" y="3831"/>
                    <a:pt x="675" y="3752"/>
                  </a:cubicBezTo>
                  <a:lnTo>
                    <a:pt x="675" y="3734"/>
                  </a:lnTo>
                  <a:cubicBezTo>
                    <a:pt x="869" y="2851"/>
                    <a:pt x="924" y="1904"/>
                    <a:pt x="850" y="925"/>
                  </a:cubicBezTo>
                  <a:cubicBezTo>
                    <a:pt x="827" y="809"/>
                    <a:pt x="827" y="694"/>
                    <a:pt x="809" y="597"/>
                  </a:cubicBezTo>
                  <a:cubicBezTo>
                    <a:pt x="809" y="481"/>
                    <a:pt x="790" y="365"/>
                    <a:pt x="772" y="250"/>
                  </a:cubicBezTo>
                  <a:cubicBezTo>
                    <a:pt x="772" y="195"/>
                    <a:pt x="753" y="134"/>
                    <a:pt x="753" y="79"/>
                  </a:cubicBezTo>
                  <a:cubicBezTo>
                    <a:pt x="735" y="37"/>
                    <a:pt x="712" y="0"/>
                    <a:pt x="6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61247" y="4007518"/>
              <a:ext cx="8188" cy="118189"/>
            </a:xfrm>
            <a:custGeom>
              <a:avLst/>
              <a:gdLst/>
              <a:ahLst/>
              <a:cxnLst/>
              <a:rect l="l" t="t" r="r" b="b"/>
              <a:pathLst>
                <a:path w="292" h="4215" extrusionOk="0">
                  <a:moveTo>
                    <a:pt x="135" y="0"/>
                  </a:moveTo>
                  <a:cubicBezTo>
                    <a:pt x="1" y="1502"/>
                    <a:pt x="38" y="2944"/>
                    <a:pt x="250" y="4214"/>
                  </a:cubicBezTo>
                  <a:lnTo>
                    <a:pt x="292" y="4214"/>
                  </a:lnTo>
                  <a:cubicBezTo>
                    <a:pt x="292" y="4141"/>
                    <a:pt x="269" y="4080"/>
                    <a:pt x="269" y="4007"/>
                  </a:cubicBezTo>
                  <a:cubicBezTo>
                    <a:pt x="250" y="3909"/>
                    <a:pt x="232" y="3812"/>
                    <a:pt x="232" y="3734"/>
                  </a:cubicBezTo>
                  <a:cubicBezTo>
                    <a:pt x="79" y="2579"/>
                    <a:pt x="61" y="1327"/>
                    <a:pt x="19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381211" y="4007518"/>
              <a:ext cx="3253" cy="118189"/>
            </a:xfrm>
            <a:custGeom>
              <a:avLst/>
              <a:gdLst/>
              <a:ahLst/>
              <a:cxnLst/>
              <a:rect l="l" t="t" r="r" b="b"/>
              <a:pathLst>
                <a:path w="116" h="4215" extrusionOk="0">
                  <a:moveTo>
                    <a:pt x="42" y="0"/>
                  </a:moveTo>
                  <a:cubicBezTo>
                    <a:pt x="0" y="1502"/>
                    <a:pt x="0" y="2944"/>
                    <a:pt x="79" y="4214"/>
                  </a:cubicBezTo>
                  <a:lnTo>
                    <a:pt x="116" y="4214"/>
                  </a:lnTo>
                  <a:cubicBezTo>
                    <a:pt x="42" y="2944"/>
                    <a:pt x="19" y="1502"/>
                    <a:pt x="7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350507" y="4005303"/>
              <a:ext cx="80980" cy="2243"/>
            </a:xfrm>
            <a:custGeom>
              <a:avLst/>
              <a:gdLst/>
              <a:ahLst/>
              <a:cxnLst/>
              <a:rect l="l" t="t" r="r" b="b"/>
              <a:pathLst>
                <a:path w="2888" h="80" extrusionOk="0">
                  <a:moveTo>
                    <a:pt x="37" y="1"/>
                  </a:moveTo>
                  <a:cubicBezTo>
                    <a:pt x="19" y="1"/>
                    <a:pt x="0" y="19"/>
                    <a:pt x="0" y="43"/>
                  </a:cubicBezTo>
                  <a:lnTo>
                    <a:pt x="0" y="79"/>
                  </a:lnTo>
                  <a:lnTo>
                    <a:pt x="2888" y="79"/>
                  </a:lnTo>
                  <a:lnTo>
                    <a:pt x="2888" y="43"/>
                  </a:lnTo>
                  <a:cubicBezTo>
                    <a:pt x="2888" y="19"/>
                    <a:pt x="2888" y="1"/>
                    <a:pt x="2846"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366182" y="4038866"/>
              <a:ext cx="50164" cy="42144"/>
            </a:xfrm>
            <a:custGeom>
              <a:avLst/>
              <a:gdLst/>
              <a:ahLst/>
              <a:cxnLst/>
              <a:rect l="l" t="t" r="r" b="b"/>
              <a:pathLst>
                <a:path w="1789" h="1503" extrusionOk="0">
                  <a:moveTo>
                    <a:pt x="365" y="1"/>
                  </a:moveTo>
                  <a:lnTo>
                    <a:pt x="0" y="828"/>
                  </a:lnTo>
                  <a:lnTo>
                    <a:pt x="1502" y="1502"/>
                  </a:lnTo>
                  <a:lnTo>
                    <a:pt x="1788" y="712"/>
                  </a:lnTo>
                  <a:lnTo>
                    <a:pt x="365"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413597" y="4007518"/>
              <a:ext cx="8188" cy="118189"/>
            </a:xfrm>
            <a:custGeom>
              <a:avLst/>
              <a:gdLst/>
              <a:ahLst/>
              <a:cxnLst/>
              <a:rect l="l" t="t" r="r" b="b"/>
              <a:pathLst>
                <a:path w="292" h="4215" extrusionOk="0">
                  <a:moveTo>
                    <a:pt x="116" y="0"/>
                  </a:moveTo>
                  <a:cubicBezTo>
                    <a:pt x="116" y="56"/>
                    <a:pt x="134" y="98"/>
                    <a:pt x="134" y="134"/>
                  </a:cubicBezTo>
                  <a:lnTo>
                    <a:pt x="134" y="171"/>
                  </a:lnTo>
                  <a:lnTo>
                    <a:pt x="134" y="231"/>
                  </a:lnTo>
                  <a:lnTo>
                    <a:pt x="134" y="250"/>
                  </a:lnTo>
                  <a:lnTo>
                    <a:pt x="134" y="287"/>
                  </a:lnTo>
                  <a:lnTo>
                    <a:pt x="157" y="310"/>
                  </a:lnTo>
                  <a:lnTo>
                    <a:pt x="157" y="402"/>
                  </a:lnTo>
                  <a:lnTo>
                    <a:pt x="157" y="481"/>
                  </a:lnTo>
                  <a:cubicBezTo>
                    <a:pt x="157" y="499"/>
                    <a:pt x="157" y="541"/>
                    <a:pt x="176" y="560"/>
                  </a:cubicBezTo>
                  <a:lnTo>
                    <a:pt x="176" y="597"/>
                  </a:lnTo>
                  <a:lnTo>
                    <a:pt x="176" y="694"/>
                  </a:lnTo>
                  <a:lnTo>
                    <a:pt x="176" y="772"/>
                  </a:lnTo>
                  <a:cubicBezTo>
                    <a:pt x="176" y="809"/>
                    <a:pt x="176" y="846"/>
                    <a:pt x="194" y="888"/>
                  </a:cubicBezTo>
                  <a:cubicBezTo>
                    <a:pt x="194" y="1211"/>
                    <a:pt x="213" y="1539"/>
                    <a:pt x="213" y="1867"/>
                  </a:cubicBezTo>
                  <a:lnTo>
                    <a:pt x="213" y="1886"/>
                  </a:lnTo>
                  <a:lnTo>
                    <a:pt x="213" y="2001"/>
                  </a:lnTo>
                  <a:lnTo>
                    <a:pt x="213" y="2020"/>
                  </a:lnTo>
                  <a:cubicBezTo>
                    <a:pt x="213" y="2043"/>
                    <a:pt x="213" y="2080"/>
                    <a:pt x="194" y="2117"/>
                  </a:cubicBezTo>
                  <a:lnTo>
                    <a:pt x="194" y="2158"/>
                  </a:lnTo>
                  <a:lnTo>
                    <a:pt x="194" y="2251"/>
                  </a:lnTo>
                  <a:lnTo>
                    <a:pt x="194" y="2274"/>
                  </a:lnTo>
                  <a:lnTo>
                    <a:pt x="194" y="2523"/>
                  </a:lnTo>
                  <a:lnTo>
                    <a:pt x="194" y="2597"/>
                  </a:lnTo>
                  <a:lnTo>
                    <a:pt x="194" y="2620"/>
                  </a:lnTo>
                  <a:cubicBezTo>
                    <a:pt x="176" y="2620"/>
                    <a:pt x="176" y="2639"/>
                    <a:pt x="176" y="2657"/>
                  </a:cubicBezTo>
                  <a:lnTo>
                    <a:pt x="176" y="2754"/>
                  </a:lnTo>
                  <a:lnTo>
                    <a:pt x="176" y="2773"/>
                  </a:lnTo>
                  <a:lnTo>
                    <a:pt x="176" y="2888"/>
                  </a:lnTo>
                  <a:cubicBezTo>
                    <a:pt x="157" y="2925"/>
                    <a:pt x="157" y="2967"/>
                    <a:pt x="157" y="3004"/>
                  </a:cubicBezTo>
                  <a:lnTo>
                    <a:pt x="157" y="3101"/>
                  </a:lnTo>
                  <a:lnTo>
                    <a:pt x="157" y="3138"/>
                  </a:lnTo>
                  <a:cubicBezTo>
                    <a:pt x="134" y="3175"/>
                    <a:pt x="134" y="3198"/>
                    <a:pt x="134" y="3235"/>
                  </a:cubicBezTo>
                  <a:lnTo>
                    <a:pt x="134" y="3272"/>
                  </a:lnTo>
                  <a:cubicBezTo>
                    <a:pt x="134" y="3290"/>
                    <a:pt x="134" y="3332"/>
                    <a:pt x="116" y="3369"/>
                  </a:cubicBezTo>
                  <a:lnTo>
                    <a:pt x="116" y="3387"/>
                  </a:lnTo>
                  <a:cubicBezTo>
                    <a:pt x="116" y="3503"/>
                    <a:pt x="97" y="3618"/>
                    <a:pt x="79" y="3734"/>
                  </a:cubicBezTo>
                  <a:lnTo>
                    <a:pt x="79" y="3752"/>
                  </a:lnTo>
                  <a:lnTo>
                    <a:pt x="79" y="3794"/>
                  </a:lnTo>
                  <a:cubicBezTo>
                    <a:pt x="79" y="3831"/>
                    <a:pt x="60" y="3868"/>
                    <a:pt x="60" y="3928"/>
                  </a:cubicBezTo>
                  <a:lnTo>
                    <a:pt x="60" y="3946"/>
                  </a:lnTo>
                  <a:cubicBezTo>
                    <a:pt x="60" y="3965"/>
                    <a:pt x="42" y="3983"/>
                    <a:pt x="42" y="4007"/>
                  </a:cubicBezTo>
                  <a:lnTo>
                    <a:pt x="42" y="4025"/>
                  </a:lnTo>
                  <a:lnTo>
                    <a:pt x="42" y="4043"/>
                  </a:lnTo>
                  <a:lnTo>
                    <a:pt x="42" y="4062"/>
                  </a:lnTo>
                  <a:lnTo>
                    <a:pt x="42" y="4080"/>
                  </a:lnTo>
                  <a:lnTo>
                    <a:pt x="19" y="4099"/>
                  </a:lnTo>
                  <a:cubicBezTo>
                    <a:pt x="19" y="4141"/>
                    <a:pt x="19" y="4177"/>
                    <a:pt x="0" y="4214"/>
                  </a:cubicBezTo>
                  <a:lnTo>
                    <a:pt x="60" y="4214"/>
                  </a:lnTo>
                  <a:cubicBezTo>
                    <a:pt x="79" y="4159"/>
                    <a:pt x="79" y="4080"/>
                    <a:pt x="97" y="4025"/>
                  </a:cubicBezTo>
                  <a:cubicBezTo>
                    <a:pt x="116" y="3928"/>
                    <a:pt x="116" y="3831"/>
                    <a:pt x="134" y="3752"/>
                  </a:cubicBezTo>
                  <a:cubicBezTo>
                    <a:pt x="250" y="2851"/>
                    <a:pt x="291" y="1886"/>
                    <a:pt x="231" y="888"/>
                  </a:cubicBezTo>
                  <a:lnTo>
                    <a:pt x="231" y="597"/>
                  </a:lnTo>
                  <a:cubicBezTo>
                    <a:pt x="213" y="560"/>
                    <a:pt x="213" y="518"/>
                    <a:pt x="213" y="481"/>
                  </a:cubicBezTo>
                  <a:cubicBezTo>
                    <a:pt x="213" y="402"/>
                    <a:pt x="213" y="329"/>
                    <a:pt x="194" y="250"/>
                  </a:cubicBezTo>
                  <a:cubicBezTo>
                    <a:pt x="194" y="171"/>
                    <a:pt x="176" y="79"/>
                    <a:pt x="17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344030" y="4014500"/>
              <a:ext cx="93934" cy="9758"/>
            </a:xfrm>
            <a:custGeom>
              <a:avLst/>
              <a:gdLst/>
              <a:ahLst/>
              <a:cxnLst/>
              <a:rect l="l" t="t" r="r" b="b"/>
              <a:pathLst>
                <a:path w="3350" h="348" extrusionOk="0">
                  <a:moveTo>
                    <a:pt x="55" y="1"/>
                  </a:moveTo>
                  <a:cubicBezTo>
                    <a:pt x="37" y="38"/>
                    <a:pt x="37" y="80"/>
                    <a:pt x="18" y="116"/>
                  </a:cubicBezTo>
                  <a:lnTo>
                    <a:pt x="18" y="177"/>
                  </a:lnTo>
                  <a:cubicBezTo>
                    <a:pt x="18" y="232"/>
                    <a:pt x="0" y="292"/>
                    <a:pt x="18" y="348"/>
                  </a:cubicBezTo>
                  <a:lnTo>
                    <a:pt x="3350" y="348"/>
                  </a:lnTo>
                  <a:lnTo>
                    <a:pt x="3350" y="269"/>
                  </a:lnTo>
                  <a:lnTo>
                    <a:pt x="3350" y="232"/>
                  </a:lnTo>
                  <a:lnTo>
                    <a:pt x="3350" y="195"/>
                  </a:lnTo>
                  <a:lnTo>
                    <a:pt x="3350" y="177"/>
                  </a:lnTo>
                  <a:lnTo>
                    <a:pt x="3350" y="153"/>
                  </a:lnTo>
                  <a:lnTo>
                    <a:pt x="3331" y="135"/>
                  </a:lnTo>
                  <a:lnTo>
                    <a:pt x="3331" y="98"/>
                  </a:lnTo>
                  <a:lnTo>
                    <a:pt x="3331" y="80"/>
                  </a:lnTo>
                  <a:lnTo>
                    <a:pt x="3331" y="61"/>
                  </a:lnTo>
                  <a:cubicBezTo>
                    <a:pt x="3308" y="61"/>
                    <a:pt x="3308" y="38"/>
                    <a:pt x="3308" y="19"/>
                  </a:cubicBezTo>
                  <a:cubicBezTo>
                    <a:pt x="3308" y="19"/>
                    <a:pt x="3308" y="1"/>
                    <a:pt x="3290"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348797" y="4112724"/>
              <a:ext cx="84765" cy="7655"/>
            </a:xfrm>
            <a:custGeom>
              <a:avLst/>
              <a:gdLst/>
              <a:ahLst/>
              <a:cxnLst/>
              <a:rect l="l" t="t" r="r" b="b"/>
              <a:pathLst>
                <a:path w="3023" h="273" extrusionOk="0">
                  <a:moveTo>
                    <a:pt x="1" y="0"/>
                  </a:moveTo>
                  <a:lnTo>
                    <a:pt x="1" y="60"/>
                  </a:lnTo>
                  <a:lnTo>
                    <a:pt x="1" y="139"/>
                  </a:lnTo>
                  <a:cubicBezTo>
                    <a:pt x="19" y="176"/>
                    <a:pt x="43" y="231"/>
                    <a:pt x="61" y="273"/>
                  </a:cubicBezTo>
                  <a:lnTo>
                    <a:pt x="2949" y="273"/>
                  </a:lnTo>
                  <a:cubicBezTo>
                    <a:pt x="2986" y="194"/>
                    <a:pt x="3023" y="116"/>
                    <a:pt x="3023" y="42"/>
                  </a:cubicBezTo>
                  <a:lnTo>
                    <a:pt x="3023" y="0"/>
                  </a:ln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344030" y="4014500"/>
              <a:ext cx="93934" cy="9758"/>
            </a:xfrm>
            <a:custGeom>
              <a:avLst/>
              <a:gdLst/>
              <a:ahLst/>
              <a:cxnLst/>
              <a:rect l="l" t="t" r="r" b="b"/>
              <a:pathLst>
                <a:path w="3350" h="348" extrusionOk="0">
                  <a:moveTo>
                    <a:pt x="3137" y="1"/>
                  </a:moveTo>
                  <a:lnTo>
                    <a:pt x="3193" y="250"/>
                  </a:lnTo>
                  <a:lnTo>
                    <a:pt x="2694" y="232"/>
                  </a:lnTo>
                  <a:lnTo>
                    <a:pt x="2407" y="232"/>
                  </a:lnTo>
                  <a:lnTo>
                    <a:pt x="2038" y="214"/>
                  </a:lnTo>
                  <a:lnTo>
                    <a:pt x="2001" y="214"/>
                  </a:lnTo>
                  <a:lnTo>
                    <a:pt x="1368" y="195"/>
                  </a:lnTo>
                  <a:lnTo>
                    <a:pt x="18" y="177"/>
                  </a:lnTo>
                  <a:cubicBezTo>
                    <a:pt x="18" y="232"/>
                    <a:pt x="0" y="292"/>
                    <a:pt x="18" y="348"/>
                  </a:cubicBezTo>
                  <a:lnTo>
                    <a:pt x="3350" y="348"/>
                  </a:lnTo>
                  <a:lnTo>
                    <a:pt x="3350" y="269"/>
                  </a:lnTo>
                  <a:lnTo>
                    <a:pt x="3350" y="232"/>
                  </a:lnTo>
                  <a:lnTo>
                    <a:pt x="3350" y="195"/>
                  </a:lnTo>
                  <a:lnTo>
                    <a:pt x="3350" y="177"/>
                  </a:lnTo>
                  <a:lnTo>
                    <a:pt x="3350" y="153"/>
                  </a:lnTo>
                  <a:lnTo>
                    <a:pt x="3331" y="135"/>
                  </a:lnTo>
                  <a:lnTo>
                    <a:pt x="3331" y="98"/>
                  </a:lnTo>
                  <a:lnTo>
                    <a:pt x="3331" y="61"/>
                  </a:lnTo>
                  <a:cubicBezTo>
                    <a:pt x="3308" y="61"/>
                    <a:pt x="3308" y="38"/>
                    <a:pt x="3308" y="19"/>
                  </a:cubicBezTo>
                  <a:cubicBezTo>
                    <a:pt x="3308" y="19"/>
                    <a:pt x="3308" y="1"/>
                    <a:pt x="329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348797" y="4112724"/>
              <a:ext cx="84765" cy="7655"/>
            </a:xfrm>
            <a:custGeom>
              <a:avLst/>
              <a:gdLst/>
              <a:ahLst/>
              <a:cxnLst/>
              <a:rect l="l" t="t" r="r" b="b"/>
              <a:pathLst>
                <a:path w="3023" h="273" extrusionOk="0">
                  <a:moveTo>
                    <a:pt x="2852" y="0"/>
                  </a:moveTo>
                  <a:lnTo>
                    <a:pt x="2792" y="176"/>
                  </a:lnTo>
                  <a:lnTo>
                    <a:pt x="1" y="139"/>
                  </a:lnTo>
                  <a:lnTo>
                    <a:pt x="1" y="139"/>
                  </a:lnTo>
                  <a:cubicBezTo>
                    <a:pt x="19" y="176"/>
                    <a:pt x="43" y="231"/>
                    <a:pt x="61" y="273"/>
                  </a:cubicBezTo>
                  <a:lnTo>
                    <a:pt x="2949" y="273"/>
                  </a:lnTo>
                  <a:cubicBezTo>
                    <a:pt x="3004" y="176"/>
                    <a:pt x="3023" y="79"/>
                    <a:pt x="3023"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345572" y="4024230"/>
              <a:ext cx="91887" cy="9225"/>
            </a:xfrm>
            <a:custGeom>
              <a:avLst/>
              <a:gdLst/>
              <a:ahLst/>
              <a:cxnLst/>
              <a:rect l="l" t="t" r="r" b="b"/>
              <a:pathLst>
                <a:path w="3277" h="329" extrusionOk="0">
                  <a:moveTo>
                    <a:pt x="0" y="1"/>
                  </a:moveTo>
                  <a:lnTo>
                    <a:pt x="0" y="135"/>
                  </a:lnTo>
                  <a:lnTo>
                    <a:pt x="638" y="176"/>
                  </a:lnTo>
                  <a:lnTo>
                    <a:pt x="1290" y="213"/>
                  </a:lnTo>
                  <a:lnTo>
                    <a:pt x="1946" y="250"/>
                  </a:lnTo>
                  <a:lnTo>
                    <a:pt x="2006" y="250"/>
                  </a:lnTo>
                  <a:lnTo>
                    <a:pt x="2292" y="269"/>
                  </a:lnTo>
                  <a:lnTo>
                    <a:pt x="2620" y="292"/>
                  </a:lnTo>
                  <a:lnTo>
                    <a:pt x="2657" y="292"/>
                  </a:lnTo>
                  <a:lnTo>
                    <a:pt x="3276" y="329"/>
                  </a:lnTo>
                  <a:cubicBezTo>
                    <a:pt x="3253" y="213"/>
                    <a:pt x="3253" y="98"/>
                    <a:pt x="3235"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39"/>
          <p:cNvGrpSpPr/>
          <p:nvPr/>
        </p:nvGrpSpPr>
        <p:grpSpPr>
          <a:xfrm>
            <a:off x="3407081" y="1359771"/>
            <a:ext cx="1408846" cy="3056847"/>
            <a:chOff x="6718924" y="3669636"/>
            <a:chExt cx="317974" cy="689924"/>
          </a:xfrm>
        </p:grpSpPr>
        <p:sp>
          <p:nvSpPr>
            <p:cNvPr id="852" name="Google Shape;852;p39"/>
            <p:cNvSpPr/>
            <p:nvPr/>
          </p:nvSpPr>
          <p:spPr>
            <a:xfrm>
              <a:off x="6986734" y="4330903"/>
              <a:ext cx="50164" cy="28657"/>
            </a:xfrm>
            <a:custGeom>
              <a:avLst/>
              <a:gdLst/>
              <a:ahLst/>
              <a:cxnLst/>
              <a:rect l="l" t="t" r="r" b="b"/>
              <a:pathLst>
                <a:path w="1789" h="1022" extrusionOk="0">
                  <a:moveTo>
                    <a:pt x="134" y="0"/>
                  </a:moveTo>
                  <a:cubicBezTo>
                    <a:pt x="134" y="0"/>
                    <a:pt x="0" y="384"/>
                    <a:pt x="0" y="596"/>
                  </a:cubicBezTo>
                  <a:cubicBezTo>
                    <a:pt x="0" y="809"/>
                    <a:pt x="190" y="1022"/>
                    <a:pt x="190" y="1022"/>
                  </a:cubicBezTo>
                  <a:lnTo>
                    <a:pt x="1618" y="1022"/>
                  </a:lnTo>
                  <a:cubicBezTo>
                    <a:pt x="1618" y="1022"/>
                    <a:pt x="1788" y="883"/>
                    <a:pt x="1710" y="615"/>
                  </a:cubicBezTo>
                  <a:cubicBezTo>
                    <a:pt x="1636" y="347"/>
                    <a:pt x="1058" y="0"/>
                    <a:pt x="105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6804699" y="4330903"/>
              <a:ext cx="47051" cy="28657"/>
            </a:xfrm>
            <a:custGeom>
              <a:avLst/>
              <a:gdLst/>
              <a:ahLst/>
              <a:cxnLst/>
              <a:rect l="l" t="t" r="r" b="b"/>
              <a:pathLst>
                <a:path w="1678" h="1022" extrusionOk="0">
                  <a:moveTo>
                    <a:pt x="486" y="0"/>
                  </a:moveTo>
                  <a:cubicBezTo>
                    <a:pt x="213" y="347"/>
                    <a:pt x="0" y="578"/>
                    <a:pt x="24" y="791"/>
                  </a:cubicBezTo>
                  <a:cubicBezTo>
                    <a:pt x="42" y="943"/>
                    <a:pt x="255" y="1022"/>
                    <a:pt x="255" y="1022"/>
                  </a:cubicBezTo>
                  <a:lnTo>
                    <a:pt x="1544" y="1022"/>
                  </a:lnTo>
                  <a:cubicBezTo>
                    <a:pt x="1544" y="1022"/>
                    <a:pt x="1678" y="906"/>
                    <a:pt x="1678" y="767"/>
                  </a:cubicBezTo>
                  <a:cubicBezTo>
                    <a:pt x="1678" y="462"/>
                    <a:pt x="1368" y="0"/>
                    <a:pt x="136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6819335" y="3771589"/>
              <a:ext cx="48621" cy="13487"/>
            </a:xfrm>
            <a:custGeom>
              <a:avLst/>
              <a:gdLst/>
              <a:ahLst/>
              <a:cxnLst/>
              <a:rect l="l" t="t" r="r" b="b"/>
              <a:pathLst>
                <a:path w="1734" h="481" extrusionOk="0">
                  <a:moveTo>
                    <a:pt x="791" y="1"/>
                  </a:moveTo>
                  <a:cubicBezTo>
                    <a:pt x="362" y="1"/>
                    <a:pt x="19" y="79"/>
                    <a:pt x="19" y="79"/>
                  </a:cubicBezTo>
                  <a:cubicBezTo>
                    <a:pt x="19" y="79"/>
                    <a:pt x="1" y="292"/>
                    <a:pt x="19" y="328"/>
                  </a:cubicBezTo>
                  <a:cubicBezTo>
                    <a:pt x="19" y="365"/>
                    <a:pt x="135" y="407"/>
                    <a:pt x="153" y="426"/>
                  </a:cubicBezTo>
                  <a:cubicBezTo>
                    <a:pt x="172" y="444"/>
                    <a:pt x="597" y="481"/>
                    <a:pt x="634" y="481"/>
                  </a:cubicBezTo>
                  <a:cubicBezTo>
                    <a:pt x="675" y="481"/>
                    <a:pt x="1387" y="462"/>
                    <a:pt x="1387" y="462"/>
                  </a:cubicBezTo>
                  <a:cubicBezTo>
                    <a:pt x="1387" y="462"/>
                    <a:pt x="1733" y="310"/>
                    <a:pt x="1465" y="79"/>
                  </a:cubicBezTo>
                  <a:cubicBezTo>
                    <a:pt x="1240" y="20"/>
                    <a:pt x="1005" y="1"/>
                    <a:pt x="791" y="1"/>
                  </a:cubicBezTo>
                  <a:close/>
                </a:path>
              </a:pathLst>
            </a:custGeom>
            <a:solidFill>
              <a:srgbClr val="89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6793426" y="4168439"/>
              <a:ext cx="58856" cy="164791"/>
            </a:xfrm>
            <a:custGeom>
              <a:avLst/>
              <a:gdLst/>
              <a:ahLst/>
              <a:cxnLst/>
              <a:rect l="l" t="t" r="r" b="b"/>
              <a:pathLst>
                <a:path w="2099" h="5877" extrusionOk="0">
                  <a:moveTo>
                    <a:pt x="0" y="0"/>
                  </a:moveTo>
                  <a:lnTo>
                    <a:pt x="0" y="712"/>
                  </a:lnTo>
                  <a:lnTo>
                    <a:pt x="0" y="1114"/>
                  </a:lnTo>
                  <a:cubicBezTo>
                    <a:pt x="0" y="1691"/>
                    <a:pt x="633" y="5522"/>
                    <a:pt x="888" y="5794"/>
                  </a:cubicBezTo>
                  <a:cubicBezTo>
                    <a:pt x="1013" y="5853"/>
                    <a:pt x="1156" y="5876"/>
                    <a:pt x="1287" y="5876"/>
                  </a:cubicBezTo>
                  <a:cubicBezTo>
                    <a:pt x="1372" y="5876"/>
                    <a:pt x="1453" y="5866"/>
                    <a:pt x="1521" y="5850"/>
                  </a:cubicBezTo>
                  <a:cubicBezTo>
                    <a:pt x="1673" y="5831"/>
                    <a:pt x="1770" y="5794"/>
                    <a:pt x="1770" y="5794"/>
                  </a:cubicBezTo>
                  <a:cubicBezTo>
                    <a:pt x="1770" y="4561"/>
                    <a:pt x="2098" y="3193"/>
                    <a:pt x="2098" y="2269"/>
                  </a:cubicBezTo>
                  <a:cubicBezTo>
                    <a:pt x="2098" y="1345"/>
                    <a:pt x="2043" y="0"/>
                    <a:pt x="204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6892155" y="3783506"/>
              <a:ext cx="68053" cy="103159"/>
            </a:xfrm>
            <a:custGeom>
              <a:avLst/>
              <a:gdLst/>
              <a:ahLst/>
              <a:cxnLst/>
              <a:rect l="l" t="t" r="r" b="b"/>
              <a:pathLst>
                <a:path w="2427" h="3679" extrusionOk="0">
                  <a:moveTo>
                    <a:pt x="157" y="1"/>
                  </a:moveTo>
                  <a:lnTo>
                    <a:pt x="0" y="1964"/>
                  </a:lnTo>
                  <a:cubicBezTo>
                    <a:pt x="273" y="2463"/>
                    <a:pt x="809" y="3041"/>
                    <a:pt x="1137" y="3387"/>
                  </a:cubicBezTo>
                  <a:cubicBezTo>
                    <a:pt x="1155" y="3406"/>
                    <a:pt x="1155" y="3406"/>
                    <a:pt x="1179" y="3424"/>
                  </a:cubicBezTo>
                  <a:cubicBezTo>
                    <a:pt x="1234" y="3484"/>
                    <a:pt x="1294" y="3540"/>
                    <a:pt x="1331" y="3581"/>
                  </a:cubicBezTo>
                  <a:cubicBezTo>
                    <a:pt x="1386" y="3637"/>
                    <a:pt x="1428" y="3678"/>
                    <a:pt x="1428" y="3678"/>
                  </a:cubicBezTo>
                  <a:lnTo>
                    <a:pt x="2426" y="3272"/>
                  </a:lnTo>
                  <a:cubicBezTo>
                    <a:pt x="2426" y="3272"/>
                    <a:pt x="1350" y="999"/>
                    <a:pt x="869" y="421"/>
                  </a:cubicBezTo>
                  <a:cubicBezTo>
                    <a:pt x="578" y="190"/>
                    <a:pt x="370" y="98"/>
                    <a:pt x="254" y="37"/>
                  </a:cubicBezTo>
                  <a:cubicBezTo>
                    <a:pt x="194" y="19"/>
                    <a:pt x="157" y="1"/>
                    <a:pt x="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6718924" y="3783506"/>
              <a:ext cx="70240" cy="95000"/>
            </a:xfrm>
            <a:custGeom>
              <a:avLst/>
              <a:gdLst/>
              <a:ahLst/>
              <a:cxnLst/>
              <a:rect l="l" t="t" r="r" b="b"/>
              <a:pathLst>
                <a:path w="2505" h="3388" extrusionOk="0">
                  <a:moveTo>
                    <a:pt x="2329" y="1"/>
                  </a:moveTo>
                  <a:cubicBezTo>
                    <a:pt x="2329" y="1"/>
                    <a:pt x="1946" y="74"/>
                    <a:pt x="1442" y="384"/>
                  </a:cubicBezTo>
                  <a:cubicBezTo>
                    <a:pt x="888" y="1096"/>
                    <a:pt x="1" y="2311"/>
                    <a:pt x="56" y="2773"/>
                  </a:cubicBezTo>
                  <a:cubicBezTo>
                    <a:pt x="79" y="2985"/>
                    <a:pt x="731" y="3387"/>
                    <a:pt x="731" y="3387"/>
                  </a:cubicBezTo>
                  <a:lnTo>
                    <a:pt x="2505" y="1964"/>
                  </a:lnTo>
                  <a:lnTo>
                    <a:pt x="2329"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822588" y="3966439"/>
              <a:ext cx="145247" cy="202028"/>
            </a:xfrm>
            <a:custGeom>
              <a:avLst/>
              <a:gdLst/>
              <a:ahLst/>
              <a:cxnLst/>
              <a:rect l="l" t="t" r="r" b="b"/>
              <a:pathLst>
                <a:path w="5180" h="7205" extrusionOk="0">
                  <a:moveTo>
                    <a:pt x="0" y="1"/>
                  </a:moveTo>
                  <a:cubicBezTo>
                    <a:pt x="924" y="3776"/>
                    <a:pt x="3271" y="7204"/>
                    <a:pt x="3271" y="7204"/>
                  </a:cubicBezTo>
                  <a:lnTo>
                    <a:pt x="5180" y="7204"/>
                  </a:lnTo>
                  <a:cubicBezTo>
                    <a:pt x="3965" y="2140"/>
                    <a:pt x="3100" y="1"/>
                    <a:pt x="3100" y="1"/>
                  </a:cubicBezTo>
                  <a:close/>
                </a:path>
              </a:pathLst>
            </a:custGeom>
            <a:solidFill>
              <a:srgbClr val="5D3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6914307" y="4168439"/>
              <a:ext cx="102122" cy="165716"/>
            </a:xfrm>
            <a:custGeom>
              <a:avLst/>
              <a:gdLst/>
              <a:ahLst/>
              <a:cxnLst/>
              <a:rect l="l" t="t" r="r" b="b"/>
              <a:pathLst>
                <a:path w="3642" h="5910" extrusionOk="0">
                  <a:moveTo>
                    <a:pt x="0" y="0"/>
                  </a:moveTo>
                  <a:cubicBezTo>
                    <a:pt x="0" y="0"/>
                    <a:pt x="61" y="980"/>
                    <a:pt x="310" y="1691"/>
                  </a:cubicBezTo>
                  <a:cubicBezTo>
                    <a:pt x="735" y="2925"/>
                    <a:pt x="1003" y="3156"/>
                    <a:pt x="2717" y="5794"/>
                  </a:cubicBezTo>
                  <a:cubicBezTo>
                    <a:pt x="2717" y="5794"/>
                    <a:pt x="2791" y="5831"/>
                    <a:pt x="2930" y="5868"/>
                  </a:cubicBezTo>
                  <a:cubicBezTo>
                    <a:pt x="3022" y="5891"/>
                    <a:pt x="3119" y="5910"/>
                    <a:pt x="3235" y="5910"/>
                  </a:cubicBezTo>
                  <a:cubicBezTo>
                    <a:pt x="3526" y="5910"/>
                    <a:pt x="3641" y="5794"/>
                    <a:pt x="3641" y="5794"/>
                  </a:cubicBezTo>
                  <a:lnTo>
                    <a:pt x="2930" y="3387"/>
                  </a:lnTo>
                  <a:lnTo>
                    <a:pt x="2080" y="555"/>
                  </a:lnTo>
                  <a:lnTo>
                    <a:pt x="1909"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6768022" y="3966439"/>
              <a:ext cx="88522" cy="202028"/>
            </a:xfrm>
            <a:custGeom>
              <a:avLst/>
              <a:gdLst/>
              <a:ahLst/>
              <a:cxnLst/>
              <a:rect l="l" t="t" r="r" b="b"/>
              <a:pathLst>
                <a:path w="3157" h="7205" extrusionOk="0">
                  <a:moveTo>
                    <a:pt x="269" y="1"/>
                  </a:moveTo>
                  <a:cubicBezTo>
                    <a:pt x="269" y="1"/>
                    <a:pt x="116" y="560"/>
                    <a:pt x="1" y="1502"/>
                  </a:cubicBezTo>
                  <a:cubicBezTo>
                    <a:pt x="1" y="2870"/>
                    <a:pt x="1003" y="7204"/>
                    <a:pt x="1003" y="7204"/>
                  </a:cubicBezTo>
                  <a:lnTo>
                    <a:pt x="2792" y="7204"/>
                  </a:lnTo>
                  <a:cubicBezTo>
                    <a:pt x="3157" y="3873"/>
                    <a:pt x="2949" y="1"/>
                    <a:pt x="2949" y="1"/>
                  </a:cubicBezTo>
                  <a:close/>
                </a:path>
              </a:pathLst>
            </a:custGeom>
            <a:solidFill>
              <a:srgbClr val="5D3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6819868" y="3733763"/>
              <a:ext cx="39929" cy="48593"/>
            </a:xfrm>
            <a:custGeom>
              <a:avLst/>
              <a:gdLst/>
              <a:ahLst/>
              <a:cxnLst/>
              <a:rect l="l" t="t" r="r" b="b"/>
              <a:pathLst>
                <a:path w="1424" h="1733" extrusionOk="0">
                  <a:moveTo>
                    <a:pt x="268" y="0"/>
                  </a:moveTo>
                  <a:cubicBezTo>
                    <a:pt x="268" y="0"/>
                    <a:pt x="231" y="716"/>
                    <a:pt x="97" y="1409"/>
                  </a:cubicBezTo>
                  <a:cubicBezTo>
                    <a:pt x="97" y="1446"/>
                    <a:pt x="79" y="1465"/>
                    <a:pt x="37" y="1465"/>
                  </a:cubicBezTo>
                  <a:lnTo>
                    <a:pt x="0" y="1465"/>
                  </a:lnTo>
                  <a:cubicBezTo>
                    <a:pt x="60" y="1562"/>
                    <a:pt x="194" y="1733"/>
                    <a:pt x="730" y="1733"/>
                  </a:cubicBezTo>
                  <a:cubicBezTo>
                    <a:pt x="1271" y="1733"/>
                    <a:pt x="1405" y="1562"/>
                    <a:pt x="1423" y="1465"/>
                  </a:cubicBezTo>
                  <a:cubicBezTo>
                    <a:pt x="1405" y="1465"/>
                    <a:pt x="1368" y="1446"/>
                    <a:pt x="1368" y="1409"/>
                  </a:cubicBezTo>
                  <a:lnTo>
                    <a:pt x="1192" y="0"/>
                  </a:ln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6775537" y="3773776"/>
              <a:ext cx="134003" cy="209403"/>
            </a:xfrm>
            <a:custGeom>
              <a:avLst/>
              <a:gdLst/>
              <a:ahLst/>
              <a:cxnLst/>
              <a:rect l="l" t="t" r="r" b="b"/>
              <a:pathLst>
                <a:path w="4779" h="7468" extrusionOk="0">
                  <a:moveTo>
                    <a:pt x="1581" y="1"/>
                  </a:moveTo>
                  <a:lnTo>
                    <a:pt x="1410" y="56"/>
                  </a:lnTo>
                  <a:lnTo>
                    <a:pt x="1350" y="75"/>
                  </a:lnTo>
                  <a:cubicBezTo>
                    <a:pt x="1119" y="135"/>
                    <a:pt x="772" y="214"/>
                    <a:pt x="310" y="348"/>
                  </a:cubicBezTo>
                  <a:cubicBezTo>
                    <a:pt x="158" y="1503"/>
                    <a:pt x="213" y="2639"/>
                    <a:pt x="486" y="3582"/>
                  </a:cubicBezTo>
                  <a:cubicBezTo>
                    <a:pt x="560" y="4926"/>
                    <a:pt x="329" y="4792"/>
                    <a:pt x="486" y="5236"/>
                  </a:cubicBezTo>
                  <a:lnTo>
                    <a:pt x="486" y="5255"/>
                  </a:lnTo>
                  <a:cubicBezTo>
                    <a:pt x="176" y="6220"/>
                    <a:pt x="1" y="6872"/>
                    <a:pt x="1" y="6872"/>
                  </a:cubicBezTo>
                  <a:cubicBezTo>
                    <a:pt x="1" y="6872"/>
                    <a:pt x="1234" y="7468"/>
                    <a:pt x="2967" y="7468"/>
                  </a:cubicBezTo>
                  <a:cubicBezTo>
                    <a:pt x="4584" y="7468"/>
                    <a:pt x="4778" y="6872"/>
                    <a:pt x="4778" y="6872"/>
                  </a:cubicBezTo>
                  <a:lnTo>
                    <a:pt x="4275" y="5333"/>
                  </a:lnTo>
                  <a:lnTo>
                    <a:pt x="4159" y="5005"/>
                  </a:lnTo>
                  <a:cubicBezTo>
                    <a:pt x="4159" y="5005"/>
                    <a:pt x="4275" y="3813"/>
                    <a:pt x="4353" y="2598"/>
                  </a:cubicBezTo>
                  <a:cubicBezTo>
                    <a:pt x="4390" y="1674"/>
                    <a:pt x="4413" y="731"/>
                    <a:pt x="4316" y="348"/>
                  </a:cubicBezTo>
                  <a:cubicBezTo>
                    <a:pt x="3910" y="190"/>
                    <a:pt x="3679" y="135"/>
                    <a:pt x="3448" y="98"/>
                  </a:cubicBezTo>
                  <a:lnTo>
                    <a:pt x="3217" y="38"/>
                  </a:lnTo>
                  <a:lnTo>
                    <a:pt x="3027" y="1"/>
                  </a:lnTo>
                  <a:cubicBezTo>
                    <a:pt x="3027" y="1"/>
                    <a:pt x="3027" y="19"/>
                    <a:pt x="3004" y="38"/>
                  </a:cubicBezTo>
                  <a:cubicBezTo>
                    <a:pt x="2986" y="135"/>
                    <a:pt x="2852" y="306"/>
                    <a:pt x="2311" y="306"/>
                  </a:cubicBezTo>
                  <a:cubicBezTo>
                    <a:pt x="1775" y="306"/>
                    <a:pt x="1641" y="135"/>
                    <a:pt x="1581" y="38"/>
                  </a:cubicBezTo>
                  <a:lnTo>
                    <a:pt x="1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775537" y="3921098"/>
              <a:ext cx="134003" cy="62081"/>
            </a:xfrm>
            <a:custGeom>
              <a:avLst/>
              <a:gdLst/>
              <a:ahLst/>
              <a:cxnLst/>
              <a:rect l="l" t="t" r="r" b="b"/>
              <a:pathLst>
                <a:path w="4779" h="2214" extrusionOk="0">
                  <a:moveTo>
                    <a:pt x="486" y="1"/>
                  </a:moveTo>
                  <a:cubicBezTo>
                    <a:pt x="463" y="98"/>
                    <a:pt x="426" y="176"/>
                    <a:pt x="407" y="273"/>
                  </a:cubicBezTo>
                  <a:cubicBezTo>
                    <a:pt x="347" y="444"/>
                    <a:pt x="310" y="597"/>
                    <a:pt x="255" y="735"/>
                  </a:cubicBezTo>
                  <a:cubicBezTo>
                    <a:pt x="98" y="1290"/>
                    <a:pt x="1" y="1618"/>
                    <a:pt x="1" y="1618"/>
                  </a:cubicBezTo>
                  <a:cubicBezTo>
                    <a:pt x="1" y="1618"/>
                    <a:pt x="1234" y="2214"/>
                    <a:pt x="2967" y="2214"/>
                  </a:cubicBezTo>
                  <a:cubicBezTo>
                    <a:pt x="4584" y="2214"/>
                    <a:pt x="4778" y="1618"/>
                    <a:pt x="4778" y="1618"/>
                  </a:cubicBezTo>
                  <a:lnTo>
                    <a:pt x="4275" y="79"/>
                  </a:lnTo>
                  <a:cubicBezTo>
                    <a:pt x="3556" y="206"/>
                    <a:pt x="2930" y="253"/>
                    <a:pt x="2398" y="253"/>
                  </a:cubicBezTo>
                  <a:cubicBezTo>
                    <a:pt x="1477" y="253"/>
                    <a:pt x="838" y="112"/>
                    <a:pt x="486"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6803661" y="3775795"/>
              <a:ext cx="16235" cy="66034"/>
            </a:xfrm>
            <a:custGeom>
              <a:avLst/>
              <a:gdLst/>
              <a:ahLst/>
              <a:cxnLst/>
              <a:rect l="l" t="t" r="r" b="b"/>
              <a:pathLst>
                <a:path w="579" h="2355" extrusionOk="0">
                  <a:moveTo>
                    <a:pt x="289" y="1"/>
                  </a:moveTo>
                  <a:cubicBezTo>
                    <a:pt x="97" y="1"/>
                    <a:pt x="0" y="81"/>
                    <a:pt x="0" y="81"/>
                  </a:cubicBezTo>
                  <a:cubicBezTo>
                    <a:pt x="0" y="81"/>
                    <a:pt x="250" y="1084"/>
                    <a:pt x="195" y="2313"/>
                  </a:cubicBezTo>
                  <a:lnTo>
                    <a:pt x="523" y="2355"/>
                  </a:lnTo>
                  <a:cubicBezTo>
                    <a:pt x="523" y="2355"/>
                    <a:pt x="578" y="604"/>
                    <a:pt x="347" y="3"/>
                  </a:cubicBezTo>
                  <a:cubicBezTo>
                    <a:pt x="327" y="1"/>
                    <a:pt x="308" y="1"/>
                    <a:pt x="289"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6865714" y="3776496"/>
              <a:ext cx="16740" cy="65333"/>
            </a:xfrm>
            <a:custGeom>
              <a:avLst/>
              <a:gdLst/>
              <a:ahLst/>
              <a:cxnLst/>
              <a:rect l="l" t="t" r="r" b="b"/>
              <a:pathLst>
                <a:path w="597" h="2330" extrusionOk="0">
                  <a:moveTo>
                    <a:pt x="232" y="1"/>
                  </a:moveTo>
                  <a:cubicBezTo>
                    <a:pt x="1" y="597"/>
                    <a:pt x="19" y="2330"/>
                    <a:pt x="19" y="2330"/>
                  </a:cubicBezTo>
                  <a:lnTo>
                    <a:pt x="366" y="2288"/>
                  </a:lnTo>
                  <a:cubicBezTo>
                    <a:pt x="310" y="1059"/>
                    <a:pt x="597" y="93"/>
                    <a:pt x="597" y="93"/>
                  </a:cubicBezTo>
                  <a:cubicBezTo>
                    <a:pt x="597" y="93"/>
                    <a:pt x="523" y="1"/>
                    <a:pt x="232"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6763227" y="3825622"/>
              <a:ext cx="208365" cy="365249"/>
            </a:xfrm>
            <a:custGeom>
              <a:avLst/>
              <a:gdLst/>
              <a:ahLst/>
              <a:cxnLst/>
              <a:rect l="l" t="t" r="r" b="b"/>
              <a:pathLst>
                <a:path w="7431" h="13026" extrusionOk="0">
                  <a:moveTo>
                    <a:pt x="1327" y="0"/>
                  </a:moveTo>
                  <a:cubicBezTo>
                    <a:pt x="1327" y="0"/>
                    <a:pt x="1655" y="1867"/>
                    <a:pt x="999" y="3715"/>
                  </a:cubicBezTo>
                  <a:cubicBezTo>
                    <a:pt x="943" y="3868"/>
                    <a:pt x="883" y="4025"/>
                    <a:pt x="828" y="4177"/>
                  </a:cubicBezTo>
                  <a:cubicBezTo>
                    <a:pt x="809" y="4214"/>
                    <a:pt x="786" y="4256"/>
                    <a:pt x="768" y="4274"/>
                  </a:cubicBezTo>
                  <a:cubicBezTo>
                    <a:pt x="384" y="5101"/>
                    <a:pt x="135" y="6007"/>
                    <a:pt x="93" y="6913"/>
                  </a:cubicBezTo>
                  <a:cubicBezTo>
                    <a:pt x="1" y="8761"/>
                    <a:pt x="190" y="10087"/>
                    <a:pt x="809" y="12434"/>
                  </a:cubicBezTo>
                  <a:cubicBezTo>
                    <a:pt x="902" y="12457"/>
                    <a:pt x="980" y="12476"/>
                    <a:pt x="1077" y="12494"/>
                  </a:cubicBezTo>
                  <a:cubicBezTo>
                    <a:pt x="1849" y="12688"/>
                    <a:pt x="2542" y="12822"/>
                    <a:pt x="3138" y="12896"/>
                  </a:cubicBezTo>
                  <a:cubicBezTo>
                    <a:pt x="3775" y="12986"/>
                    <a:pt x="4324" y="13026"/>
                    <a:pt x="4794" y="13026"/>
                  </a:cubicBezTo>
                  <a:cubicBezTo>
                    <a:pt x="5047" y="13026"/>
                    <a:pt x="5277" y="13014"/>
                    <a:pt x="5485" y="12993"/>
                  </a:cubicBezTo>
                  <a:cubicBezTo>
                    <a:pt x="6622" y="12878"/>
                    <a:pt x="7140" y="12531"/>
                    <a:pt x="7334" y="12342"/>
                  </a:cubicBezTo>
                  <a:cubicBezTo>
                    <a:pt x="7412" y="12282"/>
                    <a:pt x="7431" y="12226"/>
                    <a:pt x="7431" y="12226"/>
                  </a:cubicBezTo>
                  <a:cubicBezTo>
                    <a:pt x="7431" y="12226"/>
                    <a:pt x="6294" y="7490"/>
                    <a:pt x="5638" y="5619"/>
                  </a:cubicBezTo>
                  <a:cubicBezTo>
                    <a:pt x="5254" y="4542"/>
                    <a:pt x="4945" y="3655"/>
                    <a:pt x="4755" y="3101"/>
                  </a:cubicBezTo>
                  <a:cubicBezTo>
                    <a:pt x="4621" y="2694"/>
                    <a:pt x="4543" y="2463"/>
                    <a:pt x="4543" y="2463"/>
                  </a:cubicBezTo>
                  <a:cubicBezTo>
                    <a:pt x="4543" y="2463"/>
                    <a:pt x="4640" y="1386"/>
                    <a:pt x="4598" y="56"/>
                  </a:cubicBezTo>
                  <a:lnTo>
                    <a:pt x="4598" y="56"/>
                  </a:lnTo>
                  <a:cubicBezTo>
                    <a:pt x="4084" y="136"/>
                    <a:pt x="3590" y="164"/>
                    <a:pt x="3149" y="164"/>
                  </a:cubicBezTo>
                  <a:cubicBezTo>
                    <a:pt x="2086" y="164"/>
                    <a:pt x="1327" y="0"/>
                    <a:pt x="1327"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6785912" y="3912546"/>
              <a:ext cx="185681" cy="278325"/>
            </a:xfrm>
            <a:custGeom>
              <a:avLst/>
              <a:gdLst/>
              <a:ahLst/>
              <a:cxnLst/>
              <a:rect l="l" t="t" r="r" b="b"/>
              <a:pathLst>
                <a:path w="6622" h="9926" extrusionOk="0">
                  <a:moveTo>
                    <a:pt x="3946" y="1"/>
                  </a:moveTo>
                  <a:lnTo>
                    <a:pt x="2269" y="555"/>
                  </a:lnTo>
                  <a:lnTo>
                    <a:pt x="2597" y="2311"/>
                  </a:lnTo>
                  <a:cubicBezTo>
                    <a:pt x="2669" y="2678"/>
                    <a:pt x="2994" y="2933"/>
                    <a:pt x="3359" y="2933"/>
                  </a:cubicBezTo>
                  <a:cubicBezTo>
                    <a:pt x="3395" y="2933"/>
                    <a:pt x="3430" y="2930"/>
                    <a:pt x="3466" y="2925"/>
                  </a:cubicBezTo>
                  <a:cubicBezTo>
                    <a:pt x="3504" y="2921"/>
                    <a:pt x="3542" y="2918"/>
                    <a:pt x="3579" y="2918"/>
                  </a:cubicBezTo>
                  <a:cubicBezTo>
                    <a:pt x="4014" y="2918"/>
                    <a:pt x="4396" y="3233"/>
                    <a:pt x="4464" y="3697"/>
                  </a:cubicBezTo>
                  <a:cubicBezTo>
                    <a:pt x="4464" y="3831"/>
                    <a:pt x="4506" y="4002"/>
                    <a:pt x="4524" y="4178"/>
                  </a:cubicBezTo>
                  <a:cubicBezTo>
                    <a:pt x="4829" y="6890"/>
                    <a:pt x="2731" y="9279"/>
                    <a:pt x="0" y="9334"/>
                  </a:cubicBezTo>
                  <a:cubicBezTo>
                    <a:pt x="93" y="9357"/>
                    <a:pt x="171" y="9376"/>
                    <a:pt x="268" y="9394"/>
                  </a:cubicBezTo>
                  <a:cubicBezTo>
                    <a:pt x="1040" y="9588"/>
                    <a:pt x="1733" y="9722"/>
                    <a:pt x="2329" y="9796"/>
                  </a:cubicBezTo>
                  <a:cubicBezTo>
                    <a:pt x="2966" y="9886"/>
                    <a:pt x="3515" y="9926"/>
                    <a:pt x="3985" y="9926"/>
                  </a:cubicBezTo>
                  <a:cubicBezTo>
                    <a:pt x="4238" y="9926"/>
                    <a:pt x="4468" y="9914"/>
                    <a:pt x="4676" y="9893"/>
                  </a:cubicBezTo>
                  <a:cubicBezTo>
                    <a:pt x="5813" y="9778"/>
                    <a:pt x="6331" y="9431"/>
                    <a:pt x="6525" y="9242"/>
                  </a:cubicBezTo>
                  <a:cubicBezTo>
                    <a:pt x="6603" y="9182"/>
                    <a:pt x="6622" y="9126"/>
                    <a:pt x="6622" y="9126"/>
                  </a:cubicBezTo>
                  <a:cubicBezTo>
                    <a:pt x="6622" y="9126"/>
                    <a:pt x="5485" y="4390"/>
                    <a:pt x="4829" y="2519"/>
                  </a:cubicBezTo>
                  <a:cubicBezTo>
                    <a:pt x="4445" y="1442"/>
                    <a:pt x="4136" y="555"/>
                    <a:pt x="3946" y="1"/>
                  </a:cubicBezTo>
                  <a:close/>
                </a:path>
              </a:pathLst>
            </a:custGeom>
            <a:solidFill>
              <a:srgbClr val="9B5C31">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6797184" y="3814210"/>
              <a:ext cx="15702" cy="21675"/>
            </a:xfrm>
            <a:custGeom>
              <a:avLst/>
              <a:gdLst/>
              <a:ahLst/>
              <a:cxnLst/>
              <a:rect l="l" t="t" r="r" b="b"/>
              <a:pathLst>
                <a:path w="560" h="773" extrusionOk="0">
                  <a:moveTo>
                    <a:pt x="462" y="1"/>
                  </a:moveTo>
                  <a:cubicBezTo>
                    <a:pt x="462" y="1"/>
                    <a:pt x="310" y="42"/>
                    <a:pt x="79" y="135"/>
                  </a:cubicBezTo>
                  <a:cubicBezTo>
                    <a:pt x="61" y="135"/>
                    <a:pt x="19" y="158"/>
                    <a:pt x="0" y="158"/>
                  </a:cubicBezTo>
                  <a:cubicBezTo>
                    <a:pt x="0" y="158"/>
                    <a:pt x="37" y="481"/>
                    <a:pt x="61" y="772"/>
                  </a:cubicBezTo>
                  <a:lnTo>
                    <a:pt x="560" y="504"/>
                  </a:lnTo>
                  <a:lnTo>
                    <a:pt x="560" y="481"/>
                  </a:lnTo>
                  <a:lnTo>
                    <a:pt x="462" y="1"/>
                  </a:ln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6782659" y="3928753"/>
              <a:ext cx="8580" cy="13487"/>
            </a:xfrm>
            <a:custGeom>
              <a:avLst/>
              <a:gdLst/>
              <a:ahLst/>
              <a:cxnLst/>
              <a:rect l="l" t="t" r="r" b="b"/>
              <a:pathLst>
                <a:path w="306" h="481" extrusionOk="0">
                  <a:moveTo>
                    <a:pt x="135" y="0"/>
                  </a:moveTo>
                  <a:cubicBezTo>
                    <a:pt x="75" y="153"/>
                    <a:pt x="1" y="324"/>
                    <a:pt x="1" y="439"/>
                  </a:cubicBezTo>
                  <a:cubicBezTo>
                    <a:pt x="38" y="462"/>
                    <a:pt x="75" y="481"/>
                    <a:pt x="116" y="481"/>
                  </a:cubicBezTo>
                  <a:cubicBezTo>
                    <a:pt x="190" y="324"/>
                    <a:pt x="250" y="171"/>
                    <a:pt x="306" y="19"/>
                  </a:cubicBezTo>
                  <a:lnTo>
                    <a:pt x="135" y="0"/>
                  </a:ln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6719457" y="3818612"/>
              <a:ext cx="79942" cy="59753"/>
            </a:xfrm>
            <a:custGeom>
              <a:avLst/>
              <a:gdLst/>
              <a:ahLst/>
              <a:cxnLst/>
              <a:rect l="l" t="t" r="r" b="b"/>
              <a:pathLst>
                <a:path w="2851" h="2131" extrusionOk="0">
                  <a:moveTo>
                    <a:pt x="2772" y="1"/>
                  </a:moveTo>
                  <a:cubicBezTo>
                    <a:pt x="2735" y="19"/>
                    <a:pt x="2675" y="38"/>
                    <a:pt x="2638" y="38"/>
                  </a:cubicBezTo>
                  <a:cubicBezTo>
                    <a:pt x="1848" y="306"/>
                    <a:pt x="559" y="768"/>
                    <a:pt x="347" y="925"/>
                  </a:cubicBezTo>
                  <a:cubicBezTo>
                    <a:pt x="268" y="980"/>
                    <a:pt x="194" y="1077"/>
                    <a:pt x="134" y="1156"/>
                  </a:cubicBezTo>
                  <a:cubicBezTo>
                    <a:pt x="0" y="1364"/>
                    <a:pt x="0" y="1595"/>
                    <a:pt x="116" y="1789"/>
                  </a:cubicBezTo>
                  <a:cubicBezTo>
                    <a:pt x="176" y="1886"/>
                    <a:pt x="231" y="1964"/>
                    <a:pt x="328" y="2020"/>
                  </a:cubicBezTo>
                  <a:cubicBezTo>
                    <a:pt x="444" y="2096"/>
                    <a:pt x="554" y="2130"/>
                    <a:pt x="667" y="2130"/>
                  </a:cubicBezTo>
                  <a:cubicBezTo>
                    <a:pt x="1042" y="2130"/>
                    <a:pt x="1443" y="1748"/>
                    <a:pt x="2139" y="1230"/>
                  </a:cubicBezTo>
                  <a:cubicBezTo>
                    <a:pt x="2139" y="1230"/>
                    <a:pt x="2213" y="1174"/>
                    <a:pt x="2851" y="786"/>
                  </a:cubicBezTo>
                  <a:lnTo>
                    <a:pt x="2851" y="712"/>
                  </a:lnTo>
                  <a:cubicBezTo>
                    <a:pt x="2833" y="421"/>
                    <a:pt x="2772" y="1"/>
                    <a:pt x="27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6912232" y="3898947"/>
              <a:ext cx="22039" cy="16459"/>
            </a:xfrm>
            <a:custGeom>
              <a:avLst/>
              <a:gdLst/>
              <a:ahLst/>
              <a:cxnLst/>
              <a:rect l="l" t="t" r="r" b="b"/>
              <a:pathLst>
                <a:path w="786" h="587" extrusionOk="0">
                  <a:moveTo>
                    <a:pt x="74" y="0"/>
                  </a:moveTo>
                  <a:cubicBezTo>
                    <a:pt x="19" y="24"/>
                    <a:pt x="1" y="97"/>
                    <a:pt x="19" y="176"/>
                  </a:cubicBezTo>
                  <a:cubicBezTo>
                    <a:pt x="50" y="355"/>
                    <a:pt x="261" y="586"/>
                    <a:pt x="589" y="586"/>
                  </a:cubicBezTo>
                  <a:cubicBezTo>
                    <a:pt x="651" y="586"/>
                    <a:pt x="716" y="578"/>
                    <a:pt x="786" y="560"/>
                  </a:cubicBezTo>
                  <a:cubicBezTo>
                    <a:pt x="786" y="560"/>
                    <a:pt x="500" y="79"/>
                    <a:pt x="171"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6903540" y="3897377"/>
              <a:ext cx="29722" cy="27507"/>
            </a:xfrm>
            <a:custGeom>
              <a:avLst/>
              <a:gdLst/>
              <a:ahLst/>
              <a:cxnLst/>
              <a:rect l="l" t="t" r="r" b="b"/>
              <a:pathLst>
                <a:path w="1060" h="981" extrusionOk="0">
                  <a:moveTo>
                    <a:pt x="500" y="1"/>
                  </a:moveTo>
                  <a:cubicBezTo>
                    <a:pt x="384" y="116"/>
                    <a:pt x="172" y="311"/>
                    <a:pt x="1" y="482"/>
                  </a:cubicBezTo>
                  <a:cubicBezTo>
                    <a:pt x="38" y="676"/>
                    <a:pt x="135" y="865"/>
                    <a:pt x="195" y="981"/>
                  </a:cubicBezTo>
                  <a:lnTo>
                    <a:pt x="1059" y="463"/>
                  </a:lnTo>
                  <a:cubicBezTo>
                    <a:pt x="980" y="384"/>
                    <a:pt x="749" y="98"/>
                    <a:pt x="500" y="1"/>
                  </a:cubicBez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6914307" y="3864934"/>
              <a:ext cx="50808" cy="49715"/>
            </a:xfrm>
            <a:custGeom>
              <a:avLst/>
              <a:gdLst/>
              <a:ahLst/>
              <a:cxnLst/>
              <a:rect l="l" t="t" r="r" b="b"/>
              <a:pathLst>
                <a:path w="1812" h="1773" extrusionOk="0">
                  <a:moveTo>
                    <a:pt x="1240" y="0"/>
                  </a:moveTo>
                  <a:cubicBezTo>
                    <a:pt x="1185" y="0"/>
                    <a:pt x="1124" y="17"/>
                    <a:pt x="1059" y="58"/>
                  </a:cubicBezTo>
                  <a:cubicBezTo>
                    <a:pt x="791" y="252"/>
                    <a:pt x="578" y="405"/>
                    <a:pt x="444" y="562"/>
                  </a:cubicBezTo>
                  <a:cubicBezTo>
                    <a:pt x="116" y="964"/>
                    <a:pt x="0" y="1213"/>
                    <a:pt x="0" y="1213"/>
                  </a:cubicBezTo>
                  <a:cubicBezTo>
                    <a:pt x="14" y="1207"/>
                    <a:pt x="28" y="1205"/>
                    <a:pt x="40" y="1205"/>
                  </a:cubicBezTo>
                  <a:cubicBezTo>
                    <a:pt x="65" y="1205"/>
                    <a:pt x="85" y="1213"/>
                    <a:pt x="97" y="1213"/>
                  </a:cubicBezTo>
                  <a:cubicBezTo>
                    <a:pt x="231" y="1255"/>
                    <a:pt x="365" y="1352"/>
                    <a:pt x="481" y="1468"/>
                  </a:cubicBezTo>
                  <a:cubicBezTo>
                    <a:pt x="620" y="1620"/>
                    <a:pt x="712" y="1773"/>
                    <a:pt x="712" y="1773"/>
                  </a:cubicBezTo>
                  <a:cubicBezTo>
                    <a:pt x="1447" y="1255"/>
                    <a:pt x="1812" y="774"/>
                    <a:pt x="1599" y="289"/>
                  </a:cubicBezTo>
                  <a:lnTo>
                    <a:pt x="1599" y="271"/>
                  </a:lnTo>
                  <a:cubicBezTo>
                    <a:pt x="1539" y="169"/>
                    <a:pt x="1416" y="0"/>
                    <a:pt x="1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6815073" y="3773776"/>
              <a:ext cx="50668" cy="17273"/>
            </a:xfrm>
            <a:custGeom>
              <a:avLst/>
              <a:gdLst/>
              <a:ahLst/>
              <a:cxnLst/>
              <a:rect l="l" t="t" r="r" b="b"/>
              <a:pathLst>
                <a:path w="1807" h="616" extrusionOk="0">
                  <a:moveTo>
                    <a:pt x="171" y="1"/>
                  </a:moveTo>
                  <a:lnTo>
                    <a:pt x="0" y="56"/>
                  </a:lnTo>
                  <a:cubicBezTo>
                    <a:pt x="19" y="232"/>
                    <a:pt x="153" y="615"/>
                    <a:pt x="883" y="615"/>
                  </a:cubicBezTo>
                  <a:cubicBezTo>
                    <a:pt x="1557" y="615"/>
                    <a:pt x="1733" y="287"/>
                    <a:pt x="1807" y="38"/>
                  </a:cubicBezTo>
                  <a:lnTo>
                    <a:pt x="1617" y="1"/>
                  </a:lnTo>
                  <a:cubicBezTo>
                    <a:pt x="1617" y="1"/>
                    <a:pt x="1617" y="19"/>
                    <a:pt x="1594" y="38"/>
                  </a:cubicBezTo>
                  <a:cubicBezTo>
                    <a:pt x="1576" y="135"/>
                    <a:pt x="1442" y="306"/>
                    <a:pt x="901" y="306"/>
                  </a:cubicBezTo>
                  <a:cubicBezTo>
                    <a:pt x="365" y="306"/>
                    <a:pt x="231" y="135"/>
                    <a:pt x="171" y="38"/>
                  </a:cubicBezTo>
                  <a:lnTo>
                    <a:pt x="1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6819868" y="3843372"/>
              <a:ext cx="58828" cy="38920"/>
            </a:xfrm>
            <a:custGeom>
              <a:avLst/>
              <a:gdLst/>
              <a:ahLst/>
              <a:cxnLst/>
              <a:rect l="l" t="t" r="r" b="b"/>
              <a:pathLst>
                <a:path w="2098" h="1388" extrusionOk="0">
                  <a:moveTo>
                    <a:pt x="2098" y="0"/>
                  </a:moveTo>
                  <a:cubicBezTo>
                    <a:pt x="1704" y="88"/>
                    <a:pt x="1308" y="115"/>
                    <a:pt x="967" y="115"/>
                  </a:cubicBezTo>
                  <a:cubicBezTo>
                    <a:pt x="408" y="115"/>
                    <a:pt x="0" y="42"/>
                    <a:pt x="0" y="42"/>
                  </a:cubicBezTo>
                  <a:lnTo>
                    <a:pt x="0" y="42"/>
                  </a:lnTo>
                  <a:cubicBezTo>
                    <a:pt x="0" y="42"/>
                    <a:pt x="37" y="693"/>
                    <a:pt x="347" y="1331"/>
                  </a:cubicBezTo>
                  <a:cubicBezTo>
                    <a:pt x="562" y="1374"/>
                    <a:pt x="807" y="1388"/>
                    <a:pt x="1030" y="1388"/>
                  </a:cubicBezTo>
                  <a:cubicBezTo>
                    <a:pt x="1404" y="1388"/>
                    <a:pt x="1714" y="1349"/>
                    <a:pt x="1714" y="1349"/>
                  </a:cubicBezTo>
                  <a:cubicBezTo>
                    <a:pt x="1714" y="1349"/>
                    <a:pt x="1945" y="1021"/>
                    <a:pt x="2098"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6847460" y="3888180"/>
              <a:ext cx="68053" cy="93962"/>
            </a:xfrm>
            <a:custGeom>
              <a:avLst/>
              <a:gdLst/>
              <a:ahLst/>
              <a:cxnLst/>
              <a:rect l="l" t="t" r="r" b="b"/>
              <a:pathLst>
                <a:path w="2427" h="3351" extrusionOk="0">
                  <a:moveTo>
                    <a:pt x="1617" y="1"/>
                  </a:moveTo>
                  <a:lnTo>
                    <a:pt x="268" y="232"/>
                  </a:lnTo>
                  <a:lnTo>
                    <a:pt x="37" y="944"/>
                  </a:lnTo>
                  <a:cubicBezTo>
                    <a:pt x="19" y="985"/>
                    <a:pt x="0" y="1041"/>
                    <a:pt x="19" y="1101"/>
                  </a:cubicBezTo>
                  <a:lnTo>
                    <a:pt x="536" y="3235"/>
                  </a:lnTo>
                  <a:lnTo>
                    <a:pt x="555" y="3351"/>
                  </a:lnTo>
                  <a:lnTo>
                    <a:pt x="2426" y="3023"/>
                  </a:lnTo>
                  <a:lnTo>
                    <a:pt x="2329" y="2371"/>
                  </a:lnTo>
                  <a:lnTo>
                    <a:pt x="2135" y="712"/>
                  </a:lnTo>
                  <a:cubicBezTo>
                    <a:pt x="2135" y="657"/>
                    <a:pt x="2116" y="615"/>
                    <a:pt x="2079" y="578"/>
                  </a:cubicBezTo>
                  <a:lnTo>
                    <a:pt x="1617" y="1"/>
                  </a:ln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6850039" y="3890899"/>
              <a:ext cx="62221" cy="88522"/>
            </a:xfrm>
            <a:custGeom>
              <a:avLst/>
              <a:gdLst/>
              <a:ahLst/>
              <a:cxnLst/>
              <a:rect l="l" t="t" r="r" b="b"/>
              <a:pathLst>
                <a:path w="2219" h="3157" extrusionOk="0">
                  <a:moveTo>
                    <a:pt x="1484" y="1"/>
                  </a:moveTo>
                  <a:lnTo>
                    <a:pt x="232" y="232"/>
                  </a:lnTo>
                  <a:lnTo>
                    <a:pt x="24" y="865"/>
                  </a:lnTo>
                  <a:cubicBezTo>
                    <a:pt x="24" y="907"/>
                    <a:pt x="1" y="944"/>
                    <a:pt x="24" y="981"/>
                  </a:cubicBezTo>
                  <a:lnTo>
                    <a:pt x="541" y="3157"/>
                  </a:lnTo>
                  <a:lnTo>
                    <a:pt x="2219" y="2852"/>
                  </a:lnTo>
                  <a:lnTo>
                    <a:pt x="1946" y="634"/>
                  </a:lnTo>
                  <a:cubicBezTo>
                    <a:pt x="1946" y="597"/>
                    <a:pt x="1927" y="560"/>
                    <a:pt x="1909" y="542"/>
                  </a:cubicBezTo>
                  <a:lnTo>
                    <a:pt x="148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861452" y="3920061"/>
              <a:ext cx="37854" cy="23750"/>
            </a:xfrm>
            <a:custGeom>
              <a:avLst/>
              <a:gdLst/>
              <a:ahLst/>
              <a:cxnLst/>
              <a:rect l="l" t="t" r="r" b="b"/>
              <a:pathLst>
                <a:path w="1350" h="847" extrusionOk="0">
                  <a:moveTo>
                    <a:pt x="1308" y="1"/>
                  </a:moveTo>
                  <a:lnTo>
                    <a:pt x="0" y="232"/>
                  </a:lnTo>
                  <a:lnTo>
                    <a:pt x="194" y="846"/>
                  </a:lnTo>
                  <a:lnTo>
                    <a:pt x="1349" y="694"/>
                  </a:lnTo>
                  <a:lnTo>
                    <a:pt x="1308"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6901352" y="3905648"/>
              <a:ext cx="8692" cy="6561"/>
            </a:xfrm>
            <a:custGeom>
              <a:avLst/>
              <a:gdLst/>
              <a:ahLst/>
              <a:cxnLst/>
              <a:rect l="l" t="t" r="r" b="b"/>
              <a:pathLst>
                <a:path w="310" h="234" extrusionOk="0">
                  <a:moveTo>
                    <a:pt x="222" y="0"/>
                  </a:moveTo>
                  <a:cubicBezTo>
                    <a:pt x="208" y="0"/>
                    <a:pt x="192" y="6"/>
                    <a:pt x="176" y="16"/>
                  </a:cubicBezTo>
                  <a:lnTo>
                    <a:pt x="42" y="108"/>
                  </a:lnTo>
                  <a:cubicBezTo>
                    <a:pt x="0" y="131"/>
                    <a:pt x="0" y="168"/>
                    <a:pt x="19" y="205"/>
                  </a:cubicBezTo>
                  <a:cubicBezTo>
                    <a:pt x="35" y="218"/>
                    <a:pt x="49" y="233"/>
                    <a:pt x="69" y="233"/>
                  </a:cubicBezTo>
                  <a:cubicBezTo>
                    <a:pt x="77" y="233"/>
                    <a:pt x="86" y="230"/>
                    <a:pt x="97" y="223"/>
                  </a:cubicBezTo>
                  <a:lnTo>
                    <a:pt x="250" y="168"/>
                  </a:lnTo>
                  <a:cubicBezTo>
                    <a:pt x="310" y="168"/>
                    <a:pt x="310" y="108"/>
                    <a:pt x="291" y="71"/>
                  </a:cubicBezTo>
                  <a:lnTo>
                    <a:pt x="273" y="34"/>
                  </a:lnTo>
                  <a:cubicBezTo>
                    <a:pt x="260" y="10"/>
                    <a:pt x="242" y="0"/>
                    <a:pt x="222" y="0"/>
                  </a:cubicBez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6901857" y="3913079"/>
              <a:ext cx="9225" cy="5328"/>
            </a:xfrm>
            <a:custGeom>
              <a:avLst/>
              <a:gdLst/>
              <a:ahLst/>
              <a:cxnLst/>
              <a:rect l="l" t="t" r="r" b="b"/>
              <a:pathLst>
                <a:path w="329" h="190" extrusionOk="0">
                  <a:moveTo>
                    <a:pt x="79" y="0"/>
                  </a:moveTo>
                  <a:cubicBezTo>
                    <a:pt x="42" y="0"/>
                    <a:pt x="1" y="37"/>
                    <a:pt x="1" y="56"/>
                  </a:cubicBezTo>
                  <a:cubicBezTo>
                    <a:pt x="1" y="97"/>
                    <a:pt x="24" y="134"/>
                    <a:pt x="61" y="134"/>
                  </a:cubicBezTo>
                  <a:lnTo>
                    <a:pt x="232" y="190"/>
                  </a:lnTo>
                  <a:cubicBezTo>
                    <a:pt x="273" y="190"/>
                    <a:pt x="310" y="171"/>
                    <a:pt x="329" y="134"/>
                  </a:cubicBezTo>
                  <a:lnTo>
                    <a:pt x="329" y="74"/>
                  </a:lnTo>
                  <a:cubicBezTo>
                    <a:pt x="329" y="37"/>
                    <a:pt x="292" y="0"/>
                    <a:pt x="255" y="0"/>
                  </a:cubicBez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6902502" y="3919024"/>
              <a:ext cx="8580" cy="5524"/>
            </a:xfrm>
            <a:custGeom>
              <a:avLst/>
              <a:gdLst/>
              <a:ahLst/>
              <a:cxnLst/>
              <a:rect l="l" t="t" r="r" b="b"/>
              <a:pathLst>
                <a:path w="306" h="197" extrusionOk="0">
                  <a:moveTo>
                    <a:pt x="75" y="1"/>
                  </a:moveTo>
                  <a:cubicBezTo>
                    <a:pt x="38" y="1"/>
                    <a:pt x="19" y="19"/>
                    <a:pt x="1" y="38"/>
                  </a:cubicBezTo>
                  <a:cubicBezTo>
                    <a:pt x="1" y="75"/>
                    <a:pt x="19" y="116"/>
                    <a:pt x="38" y="135"/>
                  </a:cubicBezTo>
                  <a:lnTo>
                    <a:pt x="190" y="190"/>
                  </a:lnTo>
                  <a:cubicBezTo>
                    <a:pt x="201" y="195"/>
                    <a:pt x="212" y="197"/>
                    <a:pt x="223" y="197"/>
                  </a:cubicBezTo>
                  <a:cubicBezTo>
                    <a:pt x="256" y="197"/>
                    <a:pt x="287" y="176"/>
                    <a:pt x="287" y="135"/>
                  </a:cubicBezTo>
                  <a:lnTo>
                    <a:pt x="306" y="93"/>
                  </a:lnTo>
                  <a:cubicBezTo>
                    <a:pt x="306" y="56"/>
                    <a:pt x="287" y="19"/>
                    <a:pt x="250" y="19"/>
                  </a:cubicBezTo>
                  <a:lnTo>
                    <a:pt x="75" y="1"/>
                  </a:ln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6903540" y="3924856"/>
              <a:ext cx="8076" cy="5159"/>
            </a:xfrm>
            <a:custGeom>
              <a:avLst/>
              <a:gdLst/>
              <a:ahLst/>
              <a:cxnLst/>
              <a:rect l="l" t="t" r="r" b="b"/>
              <a:pathLst>
                <a:path w="288" h="184" extrusionOk="0">
                  <a:moveTo>
                    <a:pt x="79" y="1"/>
                  </a:moveTo>
                  <a:cubicBezTo>
                    <a:pt x="56" y="1"/>
                    <a:pt x="19" y="24"/>
                    <a:pt x="19" y="42"/>
                  </a:cubicBezTo>
                  <a:cubicBezTo>
                    <a:pt x="1" y="79"/>
                    <a:pt x="19" y="98"/>
                    <a:pt x="38" y="116"/>
                  </a:cubicBezTo>
                  <a:lnTo>
                    <a:pt x="172" y="176"/>
                  </a:lnTo>
                  <a:cubicBezTo>
                    <a:pt x="183" y="181"/>
                    <a:pt x="194" y="183"/>
                    <a:pt x="204" y="183"/>
                  </a:cubicBezTo>
                  <a:cubicBezTo>
                    <a:pt x="232" y="183"/>
                    <a:pt x="255" y="166"/>
                    <a:pt x="269" y="139"/>
                  </a:cubicBezTo>
                  <a:lnTo>
                    <a:pt x="269" y="98"/>
                  </a:lnTo>
                  <a:cubicBezTo>
                    <a:pt x="287" y="61"/>
                    <a:pt x="250" y="24"/>
                    <a:pt x="232" y="24"/>
                  </a:cubicBezTo>
                  <a:lnTo>
                    <a:pt x="79" y="1"/>
                  </a:ln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6853937" y="3669636"/>
              <a:ext cx="10767" cy="15029"/>
            </a:xfrm>
            <a:custGeom>
              <a:avLst/>
              <a:gdLst/>
              <a:ahLst/>
              <a:cxnLst/>
              <a:rect l="l" t="t" r="r" b="b"/>
              <a:pathLst>
                <a:path w="384" h="536" extrusionOk="0">
                  <a:moveTo>
                    <a:pt x="0" y="0"/>
                  </a:moveTo>
                  <a:lnTo>
                    <a:pt x="0" y="0"/>
                  </a:lnTo>
                  <a:cubicBezTo>
                    <a:pt x="171" y="134"/>
                    <a:pt x="0" y="462"/>
                    <a:pt x="0" y="462"/>
                  </a:cubicBezTo>
                  <a:lnTo>
                    <a:pt x="324" y="536"/>
                  </a:lnTo>
                  <a:cubicBezTo>
                    <a:pt x="324" y="536"/>
                    <a:pt x="287" y="305"/>
                    <a:pt x="384" y="250"/>
                  </a:cubicBezTo>
                  <a:cubicBezTo>
                    <a:pt x="369" y="244"/>
                    <a:pt x="354" y="242"/>
                    <a:pt x="341" y="242"/>
                  </a:cubicBezTo>
                  <a:cubicBezTo>
                    <a:pt x="249" y="242"/>
                    <a:pt x="190" y="347"/>
                    <a:pt x="190" y="347"/>
                  </a:cubicBezTo>
                  <a:cubicBezTo>
                    <a:pt x="231" y="208"/>
                    <a:pt x="153" y="55"/>
                    <a:pt x="0"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6813896" y="3713294"/>
              <a:ext cx="12478" cy="20553"/>
            </a:xfrm>
            <a:custGeom>
              <a:avLst/>
              <a:gdLst/>
              <a:ahLst/>
              <a:cxnLst/>
              <a:rect l="l" t="t" r="r" b="b"/>
              <a:pathLst>
                <a:path w="445" h="733" extrusionOk="0">
                  <a:moveTo>
                    <a:pt x="213" y="0"/>
                  </a:moveTo>
                  <a:cubicBezTo>
                    <a:pt x="98" y="0"/>
                    <a:pt x="19" y="134"/>
                    <a:pt x="0" y="347"/>
                  </a:cubicBezTo>
                  <a:cubicBezTo>
                    <a:pt x="0" y="559"/>
                    <a:pt x="61" y="730"/>
                    <a:pt x="176" y="730"/>
                  </a:cubicBezTo>
                  <a:cubicBezTo>
                    <a:pt x="184" y="732"/>
                    <a:pt x="192" y="732"/>
                    <a:pt x="200" y="732"/>
                  </a:cubicBezTo>
                  <a:cubicBezTo>
                    <a:pt x="321" y="732"/>
                    <a:pt x="408" y="566"/>
                    <a:pt x="426" y="384"/>
                  </a:cubicBezTo>
                  <a:cubicBezTo>
                    <a:pt x="444" y="176"/>
                    <a:pt x="347" y="0"/>
                    <a:pt x="213" y="0"/>
                  </a:cubicBez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6869471" y="3734072"/>
              <a:ext cx="17918" cy="18310"/>
            </a:xfrm>
            <a:custGeom>
              <a:avLst/>
              <a:gdLst/>
              <a:ahLst/>
              <a:cxnLst/>
              <a:rect l="l" t="t" r="r" b="b"/>
              <a:pathLst>
                <a:path w="639" h="653" extrusionOk="0">
                  <a:moveTo>
                    <a:pt x="433" y="0"/>
                  </a:moveTo>
                  <a:cubicBezTo>
                    <a:pt x="339" y="0"/>
                    <a:pt x="224" y="76"/>
                    <a:pt x="139" y="202"/>
                  </a:cubicBezTo>
                  <a:cubicBezTo>
                    <a:pt x="24" y="377"/>
                    <a:pt x="1" y="567"/>
                    <a:pt x="98" y="627"/>
                  </a:cubicBezTo>
                  <a:cubicBezTo>
                    <a:pt x="123" y="644"/>
                    <a:pt x="151" y="652"/>
                    <a:pt x="180" y="652"/>
                  </a:cubicBezTo>
                  <a:cubicBezTo>
                    <a:pt x="281" y="652"/>
                    <a:pt x="396" y="555"/>
                    <a:pt x="486" y="433"/>
                  </a:cubicBezTo>
                  <a:cubicBezTo>
                    <a:pt x="601" y="262"/>
                    <a:pt x="638" y="105"/>
                    <a:pt x="523" y="31"/>
                  </a:cubicBezTo>
                  <a:cubicBezTo>
                    <a:pt x="497" y="10"/>
                    <a:pt x="466" y="0"/>
                    <a:pt x="433" y="0"/>
                  </a:cubicBez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6815073" y="3688647"/>
              <a:ext cx="73857" cy="84008"/>
            </a:xfrm>
            <a:custGeom>
              <a:avLst/>
              <a:gdLst/>
              <a:ahLst/>
              <a:cxnLst/>
              <a:rect l="l" t="t" r="r" b="b"/>
              <a:pathLst>
                <a:path w="2634" h="2996" extrusionOk="0">
                  <a:moveTo>
                    <a:pt x="1400" y="0"/>
                  </a:moveTo>
                  <a:cubicBezTo>
                    <a:pt x="873" y="0"/>
                    <a:pt x="342" y="426"/>
                    <a:pt x="134" y="1055"/>
                  </a:cubicBezTo>
                  <a:cubicBezTo>
                    <a:pt x="0" y="1919"/>
                    <a:pt x="92" y="2168"/>
                    <a:pt x="518" y="2843"/>
                  </a:cubicBezTo>
                  <a:cubicBezTo>
                    <a:pt x="555" y="2861"/>
                    <a:pt x="883" y="2977"/>
                    <a:pt x="998" y="2995"/>
                  </a:cubicBezTo>
                  <a:cubicBezTo>
                    <a:pt x="1077" y="2977"/>
                    <a:pt x="1132" y="2958"/>
                    <a:pt x="1192" y="2940"/>
                  </a:cubicBezTo>
                  <a:cubicBezTo>
                    <a:pt x="1807" y="2727"/>
                    <a:pt x="2019" y="2496"/>
                    <a:pt x="2384" y="1803"/>
                  </a:cubicBezTo>
                  <a:cubicBezTo>
                    <a:pt x="2384" y="1785"/>
                    <a:pt x="2384" y="1785"/>
                    <a:pt x="2403" y="1766"/>
                  </a:cubicBezTo>
                  <a:cubicBezTo>
                    <a:pt x="2634" y="1013"/>
                    <a:pt x="2329" y="246"/>
                    <a:pt x="1710" y="52"/>
                  </a:cubicBezTo>
                  <a:cubicBezTo>
                    <a:pt x="1608" y="17"/>
                    <a:pt x="1504" y="0"/>
                    <a:pt x="1400" y="0"/>
                  </a:cubicBez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6836047" y="3757064"/>
              <a:ext cx="10795" cy="3785"/>
            </a:xfrm>
            <a:custGeom>
              <a:avLst/>
              <a:gdLst/>
              <a:ahLst/>
              <a:cxnLst/>
              <a:rect l="l" t="t" r="r" b="b"/>
              <a:pathLst>
                <a:path w="385" h="135" extrusionOk="0">
                  <a:moveTo>
                    <a:pt x="1" y="1"/>
                  </a:moveTo>
                  <a:lnTo>
                    <a:pt x="1" y="19"/>
                  </a:lnTo>
                  <a:cubicBezTo>
                    <a:pt x="79" y="75"/>
                    <a:pt x="195" y="135"/>
                    <a:pt x="366" y="135"/>
                  </a:cubicBezTo>
                  <a:lnTo>
                    <a:pt x="384" y="135"/>
                  </a:lnTo>
                  <a:lnTo>
                    <a:pt x="384" y="116"/>
                  </a:lnTo>
                  <a:cubicBezTo>
                    <a:pt x="195" y="116"/>
                    <a:pt x="79" y="56"/>
                    <a:pt x="19" y="1"/>
                  </a:cubicBezTo>
                  <a:close/>
                </a:path>
              </a:pathLst>
            </a:custGeom>
            <a:solidFill>
              <a:srgbClr val="EF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837730" y="3760822"/>
              <a:ext cx="5356" cy="2103"/>
            </a:xfrm>
            <a:custGeom>
              <a:avLst/>
              <a:gdLst/>
              <a:ahLst/>
              <a:cxnLst/>
              <a:rect l="l" t="t" r="r" b="b"/>
              <a:pathLst>
                <a:path w="191" h="75" extrusionOk="0">
                  <a:moveTo>
                    <a:pt x="1" y="1"/>
                  </a:moveTo>
                  <a:lnTo>
                    <a:pt x="1" y="19"/>
                  </a:lnTo>
                  <a:cubicBezTo>
                    <a:pt x="1" y="19"/>
                    <a:pt x="56" y="75"/>
                    <a:pt x="190" y="75"/>
                  </a:cubicBezTo>
                  <a:lnTo>
                    <a:pt x="190" y="56"/>
                  </a:lnTo>
                  <a:cubicBezTo>
                    <a:pt x="56" y="56"/>
                    <a:pt x="1" y="1"/>
                    <a:pt x="1" y="1"/>
                  </a:cubicBezTo>
                  <a:close/>
                </a:path>
              </a:pathLst>
            </a:custGeom>
            <a:solidFill>
              <a:srgbClr val="EF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6831252" y="3725211"/>
              <a:ext cx="12983" cy="4823"/>
            </a:xfrm>
            <a:custGeom>
              <a:avLst/>
              <a:gdLst/>
              <a:ahLst/>
              <a:cxnLst/>
              <a:rect l="l" t="t" r="r" b="b"/>
              <a:pathLst>
                <a:path w="463" h="172" extrusionOk="0">
                  <a:moveTo>
                    <a:pt x="1" y="0"/>
                  </a:moveTo>
                  <a:cubicBezTo>
                    <a:pt x="19" y="19"/>
                    <a:pt x="56" y="37"/>
                    <a:pt x="75" y="56"/>
                  </a:cubicBezTo>
                  <a:cubicBezTo>
                    <a:pt x="135" y="97"/>
                    <a:pt x="190" y="134"/>
                    <a:pt x="250" y="153"/>
                  </a:cubicBezTo>
                  <a:lnTo>
                    <a:pt x="269" y="153"/>
                  </a:lnTo>
                  <a:cubicBezTo>
                    <a:pt x="287" y="153"/>
                    <a:pt x="324" y="171"/>
                    <a:pt x="366" y="171"/>
                  </a:cubicBezTo>
                  <a:cubicBezTo>
                    <a:pt x="384" y="171"/>
                    <a:pt x="421" y="153"/>
                    <a:pt x="463" y="153"/>
                  </a:cubicBezTo>
                  <a:lnTo>
                    <a:pt x="366" y="153"/>
                  </a:lnTo>
                  <a:cubicBezTo>
                    <a:pt x="324" y="153"/>
                    <a:pt x="287" y="134"/>
                    <a:pt x="269" y="134"/>
                  </a:cubicBezTo>
                  <a:cubicBezTo>
                    <a:pt x="209" y="116"/>
                    <a:pt x="153" y="74"/>
                    <a:pt x="93" y="37"/>
                  </a:cubicBezTo>
                  <a:cubicBezTo>
                    <a:pt x="56" y="19"/>
                    <a:pt x="38" y="19"/>
                    <a:pt x="1" y="0"/>
                  </a:cubicBezTo>
                  <a:close/>
                </a:path>
              </a:pathLst>
            </a:custGeom>
            <a:solidFill>
              <a:srgbClr val="EF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6855002" y="3733259"/>
              <a:ext cx="15674" cy="4402"/>
            </a:xfrm>
            <a:custGeom>
              <a:avLst/>
              <a:gdLst/>
              <a:ahLst/>
              <a:cxnLst/>
              <a:rect l="l" t="t" r="r" b="b"/>
              <a:pathLst>
                <a:path w="559" h="157" extrusionOk="0">
                  <a:moveTo>
                    <a:pt x="0" y="0"/>
                  </a:moveTo>
                  <a:cubicBezTo>
                    <a:pt x="37" y="19"/>
                    <a:pt x="55" y="42"/>
                    <a:pt x="78" y="60"/>
                  </a:cubicBezTo>
                  <a:cubicBezTo>
                    <a:pt x="96" y="78"/>
                    <a:pt x="133" y="97"/>
                    <a:pt x="152" y="115"/>
                  </a:cubicBezTo>
                  <a:cubicBezTo>
                    <a:pt x="230" y="134"/>
                    <a:pt x="286" y="157"/>
                    <a:pt x="364" y="157"/>
                  </a:cubicBezTo>
                  <a:lnTo>
                    <a:pt x="558" y="157"/>
                  </a:lnTo>
                  <a:cubicBezTo>
                    <a:pt x="540" y="157"/>
                    <a:pt x="498" y="134"/>
                    <a:pt x="461" y="134"/>
                  </a:cubicBezTo>
                  <a:lnTo>
                    <a:pt x="364" y="134"/>
                  </a:lnTo>
                  <a:cubicBezTo>
                    <a:pt x="286" y="115"/>
                    <a:pt x="230" y="115"/>
                    <a:pt x="170" y="97"/>
                  </a:cubicBezTo>
                  <a:cubicBezTo>
                    <a:pt x="133" y="78"/>
                    <a:pt x="115" y="78"/>
                    <a:pt x="96" y="60"/>
                  </a:cubicBezTo>
                  <a:cubicBezTo>
                    <a:pt x="55" y="42"/>
                    <a:pt x="37" y="19"/>
                    <a:pt x="0" y="0"/>
                  </a:cubicBezTo>
                  <a:close/>
                </a:path>
              </a:pathLst>
            </a:custGeom>
            <a:solidFill>
              <a:srgbClr val="EF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6826345" y="3716855"/>
              <a:ext cx="20497" cy="6702"/>
            </a:xfrm>
            <a:custGeom>
              <a:avLst/>
              <a:gdLst/>
              <a:ahLst/>
              <a:cxnLst/>
              <a:rect l="l" t="t" r="r" b="b"/>
              <a:pathLst>
                <a:path w="731" h="239" extrusionOk="0">
                  <a:moveTo>
                    <a:pt x="101" y="0"/>
                  </a:moveTo>
                  <a:cubicBezTo>
                    <a:pt x="52" y="0"/>
                    <a:pt x="14" y="22"/>
                    <a:pt x="0" y="67"/>
                  </a:cubicBezTo>
                  <a:lnTo>
                    <a:pt x="231" y="141"/>
                  </a:lnTo>
                  <a:cubicBezTo>
                    <a:pt x="291" y="164"/>
                    <a:pt x="347" y="183"/>
                    <a:pt x="407" y="201"/>
                  </a:cubicBezTo>
                  <a:lnTo>
                    <a:pt x="499" y="220"/>
                  </a:lnTo>
                  <a:lnTo>
                    <a:pt x="522" y="238"/>
                  </a:lnTo>
                  <a:lnTo>
                    <a:pt x="596" y="238"/>
                  </a:lnTo>
                  <a:cubicBezTo>
                    <a:pt x="675" y="238"/>
                    <a:pt x="730" y="183"/>
                    <a:pt x="730" y="123"/>
                  </a:cubicBezTo>
                  <a:lnTo>
                    <a:pt x="522" y="123"/>
                  </a:lnTo>
                  <a:lnTo>
                    <a:pt x="462" y="104"/>
                  </a:lnTo>
                  <a:lnTo>
                    <a:pt x="384" y="86"/>
                  </a:lnTo>
                  <a:lnTo>
                    <a:pt x="153" y="7"/>
                  </a:lnTo>
                  <a:cubicBezTo>
                    <a:pt x="134" y="3"/>
                    <a:pt x="117" y="0"/>
                    <a:pt x="101" y="0"/>
                  </a:cubicBezTo>
                  <a:close/>
                </a:path>
              </a:pathLst>
            </a:custGeom>
            <a:solidFill>
              <a:srgbClr val="7736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6816111" y="3679197"/>
              <a:ext cx="77222" cy="58996"/>
            </a:xfrm>
            <a:custGeom>
              <a:avLst/>
              <a:gdLst/>
              <a:ahLst/>
              <a:cxnLst/>
              <a:rect l="l" t="t" r="r" b="b"/>
              <a:pathLst>
                <a:path w="2754" h="2104" extrusionOk="0">
                  <a:moveTo>
                    <a:pt x="1133" y="1"/>
                  </a:moveTo>
                  <a:cubicBezTo>
                    <a:pt x="968" y="1"/>
                    <a:pt x="759" y="33"/>
                    <a:pt x="518" y="140"/>
                  </a:cubicBezTo>
                  <a:cubicBezTo>
                    <a:pt x="134" y="523"/>
                    <a:pt x="0" y="1022"/>
                    <a:pt x="79" y="1447"/>
                  </a:cubicBezTo>
                  <a:lnTo>
                    <a:pt x="79" y="1466"/>
                  </a:lnTo>
                  <a:cubicBezTo>
                    <a:pt x="94" y="1450"/>
                    <a:pt x="354" y="878"/>
                    <a:pt x="1017" y="878"/>
                  </a:cubicBezTo>
                  <a:cubicBezTo>
                    <a:pt x="1143" y="878"/>
                    <a:pt x="1285" y="899"/>
                    <a:pt x="1442" y="948"/>
                  </a:cubicBezTo>
                  <a:cubicBezTo>
                    <a:pt x="1617" y="1678"/>
                    <a:pt x="2310" y="1392"/>
                    <a:pt x="2366" y="2103"/>
                  </a:cubicBezTo>
                  <a:cubicBezTo>
                    <a:pt x="2366" y="2103"/>
                    <a:pt x="2426" y="2043"/>
                    <a:pt x="2504" y="1946"/>
                  </a:cubicBezTo>
                  <a:cubicBezTo>
                    <a:pt x="2620" y="1775"/>
                    <a:pt x="2754" y="1507"/>
                    <a:pt x="2754" y="1138"/>
                  </a:cubicBezTo>
                  <a:cubicBezTo>
                    <a:pt x="2754" y="967"/>
                    <a:pt x="2712" y="736"/>
                    <a:pt x="2597" y="505"/>
                  </a:cubicBezTo>
                  <a:cubicBezTo>
                    <a:pt x="2158" y="121"/>
                    <a:pt x="1557" y="79"/>
                    <a:pt x="1539" y="79"/>
                  </a:cubicBezTo>
                  <a:cubicBezTo>
                    <a:pt x="1539" y="79"/>
                    <a:pt x="1389" y="1"/>
                    <a:pt x="1133"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40982" y="3733230"/>
              <a:ext cx="5860" cy="15198"/>
            </a:xfrm>
            <a:custGeom>
              <a:avLst/>
              <a:gdLst/>
              <a:ahLst/>
              <a:cxnLst/>
              <a:rect l="l" t="t" r="r" b="b"/>
              <a:pathLst>
                <a:path w="209" h="542" extrusionOk="0">
                  <a:moveTo>
                    <a:pt x="208" y="1"/>
                  </a:moveTo>
                  <a:lnTo>
                    <a:pt x="208" y="1"/>
                  </a:lnTo>
                  <a:cubicBezTo>
                    <a:pt x="208" y="1"/>
                    <a:pt x="56" y="347"/>
                    <a:pt x="0" y="541"/>
                  </a:cubicBezTo>
                  <a:lnTo>
                    <a:pt x="208" y="1"/>
                  </a:lnTo>
                  <a:close/>
                </a:path>
              </a:pathLst>
            </a:custGeom>
            <a:solidFill>
              <a:srgbClr val="EF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6840982" y="3733230"/>
              <a:ext cx="5860" cy="15198"/>
            </a:xfrm>
            <a:custGeom>
              <a:avLst/>
              <a:gdLst/>
              <a:ahLst/>
              <a:cxnLst/>
              <a:rect l="l" t="t" r="r" b="b"/>
              <a:pathLst>
                <a:path w="209" h="542" extrusionOk="0">
                  <a:moveTo>
                    <a:pt x="208" y="1"/>
                  </a:moveTo>
                  <a:lnTo>
                    <a:pt x="208" y="1"/>
                  </a:lnTo>
                  <a:cubicBezTo>
                    <a:pt x="171" y="79"/>
                    <a:pt x="134" y="176"/>
                    <a:pt x="93" y="273"/>
                  </a:cubicBezTo>
                  <a:cubicBezTo>
                    <a:pt x="56" y="347"/>
                    <a:pt x="19" y="444"/>
                    <a:pt x="0" y="541"/>
                  </a:cubicBezTo>
                  <a:cubicBezTo>
                    <a:pt x="37" y="444"/>
                    <a:pt x="74" y="366"/>
                    <a:pt x="116" y="273"/>
                  </a:cubicBezTo>
                  <a:cubicBezTo>
                    <a:pt x="153" y="176"/>
                    <a:pt x="190" y="98"/>
                    <a:pt x="208" y="1"/>
                  </a:cubicBezTo>
                  <a:close/>
                </a:path>
              </a:pathLst>
            </a:custGeom>
            <a:solidFill>
              <a:srgbClr val="EF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6837758" y="3748568"/>
              <a:ext cx="9197" cy="4206"/>
            </a:xfrm>
            <a:custGeom>
              <a:avLst/>
              <a:gdLst/>
              <a:ahLst/>
              <a:cxnLst/>
              <a:rect l="l" t="t" r="r" b="b"/>
              <a:pathLst>
                <a:path w="328" h="150" extrusionOk="0">
                  <a:moveTo>
                    <a:pt x="100" y="1"/>
                  </a:moveTo>
                  <a:cubicBezTo>
                    <a:pt x="1" y="1"/>
                    <a:pt x="70" y="115"/>
                    <a:pt x="152" y="147"/>
                  </a:cubicBezTo>
                  <a:cubicBezTo>
                    <a:pt x="160" y="149"/>
                    <a:pt x="169" y="150"/>
                    <a:pt x="178" y="150"/>
                  </a:cubicBezTo>
                  <a:cubicBezTo>
                    <a:pt x="252" y="150"/>
                    <a:pt x="328" y="83"/>
                    <a:pt x="171" y="13"/>
                  </a:cubicBezTo>
                  <a:cubicBezTo>
                    <a:pt x="141" y="4"/>
                    <a:pt x="118" y="1"/>
                    <a:pt x="100" y="1"/>
                  </a:cubicBezTo>
                  <a:close/>
                </a:path>
              </a:pathLst>
            </a:custGeom>
            <a:solidFill>
              <a:srgbClr val="EF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6822055" y="3732109"/>
              <a:ext cx="18955" cy="11721"/>
            </a:xfrm>
            <a:custGeom>
              <a:avLst/>
              <a:gdLst/>
              <a:ahLst/>
              <a:cxnLst/>
              <a:rect l="l" t="t" r="r" b="b"/>
              <a:pathLst>
                <a:path w="676" h="418" extrusionOk="0">
                  <a:moveTo>
                    <a:pt x="307" y="0"/>
                  </a:moveTo>
                  <a:cubicBezTo>
                    <a:pt x="171" y="0"/>
                    <a:pt x="35" y="55"/>
                    <a:pt x="19" y="156"/>
                  </a:cubicBezTo>
                  <a:cubicBezTo>
                    <a:pt x="1" y="272"/>
                    <a:pt x="135" y="387"/>
                    <a:pt x="306" y="406"/>
                  </a:cubicBezTo>
                  <a:cubicBezTo>
                    <a:pt x="335" y="414"/>
                    <a:pt x="364" y="417"/>
                    <a:pt x="393" y="417"/>
                  </a:cubicBezTo>
                  <a:cubicBezTo>
                    <a:pt x="516" y="417"/>
                    <a:pt x="622" y="351"/>
                    <a:pt x="652" y="272"/>
                  </a:cubicBezTo>
                  <a:cubicBezTo>
                    <a:pt x="675" y="156"/>
                    <a:pt x="537" y="41"/>
                    <a:pt x="366" y="4"/>
                  </a:cubicBezTo>
                  <a:cubicBezTo>
                    <a:pt x="346" y="1"/>
                    <a:pt x="327" y="0"/>
                    <a:pt x="307" y="0"/>
                  </a:cubicBez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6851217" y="3740829"/>
              <a:ext cx="18282" cy="13459"/>
            </a:xfrm>
            <a:custGeom>
              <a:avLst/>
              <a:gdLst/>
              <a:ahLst/>
              <a:cxnLst/>
              <a:rect l="l" t="t" r="r" b="b"/>
              <a:pathLst>
                <a:path w="652" h="480" extrusionOk="0">
                  <a:moveTo>
                    <a:pt x="210" y="1"/>
                  </a:moveTo>
                  <a:cubicBezTo>
                    <a:pt x="147" y="1"/>
                    <a:pt x="93" y="21"/>
                    <a:pt x="56" y="58"/>
                  </a:cubicBezTo>
                  <a:cubicBezTo>
                    <a:pt x="0" y="155"/>
                    <a:pt x="56" y="307"/>
                    <a:pt x="213" y="404"/>
                  </a:cubicBezTo>
                  <a:cubicBezTo>
                    <a:pt x="283" y="455"/>
                    <a:pt x="364" y="480"/>
                    <a:pt x="434" y="480"/>
                  </a:cubicBezTo>
                  <a:cubicBezTo>
                    <a:pt x="496" y="480"/>
                    <a:pt x="549" y="460"/>
                    <a:pt x="578" y="423"/>
                  </a:cubicBezTo>
                  <a:cubicBezTo>
                    <a:pt x="652" y="326"/>
                    <a:pt x="578" y="173"/>
                    <a:pt x="444" y="76"/>
                  </a:cubicBezTo>
                  <a:cubicBezTo>
                    <a:pt x="361" y="25"/>
                    <a:pt x="280" y="1"/>
                    <a:pt x="210" y="1"/>
                  </a:cubicBez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6827383" y="3810397"/>
              <a:ext cx="15702" cy="8300"/>
            </a:xfrm>
            <a:custGeom>
              <a:avLst/>
              <a:gdLst/>
              <a:ahLst/>
              <a:cxnLst/>
              <a:rect l="l" t="t" r="r" b="b"/>
              <a:pathLst>
                <a:path w="560" h="296" extrusionOk="0">
                  <a:moveTo>
                    <a:pt x="40" y="1"/>
                  </a:moveTo>
                  <a:cubicBezTo>
                    <a:pt x="15" y="1"/>
                    <a:pt x="0" y="3"/>
                    <a:pt x="0" y="3"/>
                  </a:cubicBezTo>
                  <a:lnTo>
                    <a:pt x="194" y="178"/>
                  </a:lnTo>
                  <a:cubicBezTo>
                    <a:pt x="194" y="197"/>
                    <a:pt x="347" y="294"/>
                    <a:pt x="347" y="294"/>
                  </a:cubicBezTo>
                  <a:cubicBezTo>
                    <a:pt x="347" y="294"/>
                    <a:pt x="363" y="296"/>
                    <a:pt x="386" y="296"/>
                  </a:cubicBezTo>
                  <a:cubicBezTo>
                    <a:pt x="437" y="296"/>
                    <a:pt x="521" y="287"/>
                    <a:pt x="559" y="234"/>
                  </a:cubicBezTo>
                  <a:cubicBezTo>
                    <a:pt x="364" y="24"/>
                    <a:pt x="131" y="1"/>
                    <a:pt x="40" y="1"/>
                  </a:cubicBezTo>
                  <a:close/>
                </a:path>
              </a:pathLst>
            </a:custGeom>
            <a:solidFill>
              <a:srgbClr val="F97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6815578" y="3810593"/>
              <a:ext cx="35134" cy="26834"/>
            </a:xfrm>
            <a:custGeom>
              <a:avLst/>
              <a:gdLst/>
              <a:ahLst/>
              <a:cxnLst/>
              <a:rect l="l" t="t" r="r" b="b"/>
              <a:pathLst>
                <a:path w="1253" h="957" extrusionOk="0">
                  <a:moveTo>
                    <a:pt x="1221" y="0"/>
                  </a:moveTo>
                  <a:cubicBezTo>
                    <a:pt x="1211" y="0"/>
                    <a:pt x="1202" y="5"/>
                    <a:pt x="1193" y="14"/>
                  </a:cubicBezTo>
                  <a:lnTo>
                    <a:pt x="19" y="901"/>
                  </a:lnTo>
                  <a:cubicBezTo>
                    <a:pt x="1" y="901"/>
                    <a:pt x="1" y="920"/>
                    <a:pt x="19" y="938"/>
                  </a:cubicBezTo>
                  <a:cubicBezTo>
                    <a:pt x="19" y="957"/>
                    <a:pt x="38" y="957"/>
                    <a:pt x="56" y="957"/>
                  </a:cubicBezTo>
                  <a:lnTo>
                    <a:pt x="1230" y="74"/>
                  </a:lnTo>
                  <a:cubicBezTo>
                    <a:pt x="1253" y="56"/>
                    <a:pt x="1253" y="33"/>
                    <a:pt x="1253" y="14"/>
                  </a:cubicBezTo>
                  <a:cubicBezTo>
                    <a:pt x="1241" y="5"/>
                    <a:pt x="1231" y="0"/>
                    <a:pt x="1221"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6847460" y="3801424"/>
              <a:ext cx="15057" cy="12674"/>
            </a:xfrm>
            <a:custGeom>
              <a:avLst/>
              <a:gdLst/>
              <a:ahLst/>
              <a:cxnLst/>
              <a:rect l="l" t="t" r="r" b="b"/>
              <a:pathLst>
                <a:path w="537" h="452" extrusionOk="0">
                  <a:moveTo>
                    <a:pt x="331" y="0"/>
                  </a:moveTo>
                  <a:cubicBezTo>
                    <a:pt x="273" y="0"/>
                    <a:pt x="210" y="25"/>
                    <a:pt x="153" y="73"/>
                  </a:cubicBezTo>
                  <a:cubicBezTo>
                    <a:pt x="37" y="152"/>
                    <a:pt x="0" y="286"/>
                    <a:pt x="56" y="383"/>
                  </a:cubicBezTo>
                  <a:cubicBezTo>
                    <a:pt x="95" y="429"/>
                    <a:pt x="148" y="452"/>
                    <a:pt x="206" y="452"/>
                  </a:cubicBezTo>
                  <a:cubicBezTo>
                    <a:pt x="264" y="452"/>
                    <a:pt x="326" y="429"/>
                    <a:pt x="384" y="383"/>
                  </a:cubicBezTo>
                  <a:cubicBezTo>
                    <a:pt x="499" y="304"/>
                    <a:pt x="536" y="152"/>
                    <a:pt x="481" y="73"/>
                  </a:cubicBezTo>
                  <a:cubicBezTo>
                    <a:pt x="441" y="25"/>
                    <a:pt x="388" y="0"/>
                    <a:pt x="331"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6855479" y="3799713"/>
              <a:ext cx="8188" cy="9730"/>
            </a:xfrm>
            <a:custGeom>
              <a:avLst/>
              <a:gdLst/>
              <a:ahLst/>
              <a:cxnLst/>
              <a:rect l="l" t="t" r="r" b="b"/>
              <a:pathLst>
                <a:path w="292" h="347" extrusionOk="0">
                  <a:moveTo>
                    <a:pt x="1" y="0"/>
                  </a:moveTo>
                  <a:lnTo>
                    <a:pt x="250" y="347"/>
                  </a:lnTo>
                  <a:cubicBezTo>
                    <a:pt x="292" y="250"/>
                    <a:pt x="292" y="153"/>
                    <a:pt x="250" y="97"/>
                  </a:cubicBezTo>
                  <a:cubicBezTo>
                    <a:pt x="195" y="19"/>
                    <a:pt x="98" y="0"/>
                    <a:pt x="1"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6851217" y="3800218"/>
              <a:ext cx="10767" cy="12983"/>
            </a:xfrm>
            <a:custGeom>
              <a:avLst/>
              <a:gdLst/>
              <a:ahLst/>
              <a:cxnLst/>
              <a:rect l="l" t="t" r="r" b="b"/>
              <a:pathLst>
                <a:path w="384" h="463" extrusionOk="0">
                  <a:moveTo>
                    <a:pt x="116" y="1"/>
                  </a:moveTo>
                  <a:cubicBezTo>
                    <a:pt x="74" y="1"/>
                    <a:pt x="37" y="19"/>
                    <a:pt x="0" y="38"/>
                  </a:cubicBezTo>
                  <a:lnTo>
                    <a:pt x="305" y="463"/>
                  </a:lnTo>
                  <a:cubicBezTo>
                    <a:pt x="347" y="426"/>
                    <a:pt x="365" y="403"/>
                    <a:pt x="384" y="366"/>
                  </a:cubicBezTo>
                  <a:lnTo>
                    <a:pt x="116"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6845777" y="3805658"/>
              <a:ext cx="9225" cy="10150"/>
            </a:xfrm>
            <a:custGeom>
              <a:avLst/>
              <a:gdLst/>
              <a:ahLst/>
              <a:cxnLst/>
              <a:rect l="l" t="t" r="r" b="b"/>
              <a:pathLst>
                <a:path w="329" h="362" extrusionOk="0">
                  <a:moveTo>
                    <a:pt x="60" y="1"/>
                  </a:moveTo>
                  <a:cubicBezTo>
                    <a:pt x="19" y="75"/>
                    <a:pt x="0" y="190"/>
                    <a:pt x="60" y="269"/>
                  </a:cubicBezTo>
                  <a:cubicBezTo>
                    <a:pt x="101" y="326"/>
                    <a:pt x="174" y="362"/>
                    <a:pt x="249" y="362"/>
                  </a:cubicBezTo>
                  <a:cubicBezTo>
                    <a:pt x="275" y="362"/>
                    <a:pt x="302" y="357"/>
                    <a:pt x="328" y="347"/>
                  </a:cubicBezTo>
                  <a:lnTo>
                    <a:pt x="60"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6848497" y="3801788"/>
              <a:ext cx="10767" cy="13627"/>
            </a:xfrm>
            <a:custGeom>
              <a:avLst/>
              <a:gdLst/>
              <a:ahLst/>
              <a:cxnLst/>
              <a:rect l="l" t="t" r="r" b="b"/>
              <a:pathLst>
                <a:path w="384" h="486" extrusionOk="0">
                  <a:moveTo>
                    <a:pt x="79" y="0"/>
                  </a:moveTo>
                  <a:cubicBezTo>
                    <a:pt x="37" y="42"/>
                    <a:pt x="19" y="60"/>
                    <a:pt x="0" y="97"/>
                  </a:cubicBezTo>
                  <a:lnTo>
                    <a:pt x="287" y="485"/>
                  </a:lnTo>
                  <a:cubicBezTo>
                    <a:pt x="310" y="462"/>
                    <a:pt x="347" y="444"/>
                    <a:pt x="384" y="425"/>
                  </a:cubicBezTo>
                  <a:lnTo>
                    <a:pt x="79"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6821551" y="3810397"/>
              <a:ext cx="21535" cy="22124"/>
            </a:xfrm>
            <a:custGeom>
              <a:avLst/>
              <a:gdLst/>
              <a:ahLst/>
              <a:cxnLst/>
              <a:rect l="l" t="t" r="r" b="b"/>
              <a:pathLst>
                <a:path w="768" h="789" extrusionOk="0">
                  <a:moveTo>
                    <a:pt x="116" y="0"/>
                  </a:moveTo>
                  <a:cubicBezTo>
                    <a:pt x="96" y="0"/>
                    <a:pt x="76" y="1"/>
                    <a:pt x="56" y="3"/>
                  </a:cubicBezTo>
                  <a:lnTo>
                    <a:pt x="0" y="3"/>
                  </a:lnTo>
                  <a:cubicBezTo>
                    <a:pt x="0" y="3"/>
                    <a:pt x="171" y="483"/>
                    <a:pt x="153" y="774"/>
                  </a:cubicBezTo>
                  <a:cubicBezTo>
                    <a:pt x="162" y="783"/>
                    <a:pt x="176" y="788"/>
                    <a:pt x="192" y="788"/>
                  </a:cubicBezTo>
                  <a:cubicBezTo>
                    <a:pt x="209" y="788"/>
                    <a:pt x="229" y="783"/>
                    <a:pt x="250" y="774"/>
                  </a:cubicBezTo>
                  <a:cubicBezTo>
                    <a:pt x="305" y="774"/>
                    <a:pt x="347" y="733"/>
                    <a:pt x="365" y="677"/>
                  </a:cubicBezTo>
                  <a:lnTo>
                    <a:pt x="402" y="640"/>
                  </a:lnTo>
                  <a:cubicBezTo>
                    <a:pt x="439" y="599"/>
                    <a:pt x="481" y="562"/>
                    <a:pt x="499" y="502"/>
                  </a:cubicBezTo>
                  <a:cubicBezTo>
                    <a:pt x="505" y="509"/>
                    <a:pt x="512" y="511"/>
                    <a:pt x="520" y="511"/>
                  </a:cubicBezTo>
                  <a:cubicBezTo>
                    <a:pt x="538" y="511"/>
                    <a:pt x="561" y="496"/>
                    <a:pt x="578" y="483"/>
                  </a:cubicBezTo>
                  <a:lnTo>
                    <a:pt x="615" y="465"/>
                  </a:lnTo>
                  <a:cubicBezTo>
                    <a:pt x="633" y="446"/>
                    <a:pt x="633" y="428"/>
                    <a:pt x="615" y="409"/>
                  </a:cubicBezTo>
                  <a:lnTo>
                    <a:pt x="481" y="294"/>
                  </a:lnTo>
                  <a:lnTo>
                    <a:pt x="481" y="294"/>
                  </a:lnTo>
                  <a:lnTo>
                    <a:pt x="633" y="386"/>
                  </a:lnTo>
                  <a:cubicBezTo>
                    <a:pt x="642" y="398"/>
                    <a:pt x="657" y="403"/>
                    <a:pt x="672" y="403"/>
                  </a:cubicBezTo>
                  <a:cubicBezTo>
                    <a:pt x="687" y="403"/>
                    <a:pt x="702" y="398"/>
                    <a:pt x="712" y="386"/>
                  </a:cubicBezTo>
                  <a:lnTo>
                    <a:pt x="730" y="368"/>
                  </a:lnTo>
                  <a:cubicBezTo>
                    <a:pt x="749" y="368"/>
                    <a:pt x="767" y="331"/>
                    <a:pt x="749" y="312"/>
                  </a:cubicBezTo>
                  <a:cubicBezTo>
                    <a:pt x="730" y="294"/>
                    <a:pt x="730" y="294"/>
                    <a:pt x="712" y="271"/>
                  </a:cubicBezTo>
                  <a:cubicBezTo>
                    <a:pt x="550" y="96"/>
                    <a:pt x="342" y="0"/>
                    <a:pt x="116" y="0"/>
                  </a:cubicBez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6810138" y="3810453"/>
              <a:ext cx="25432" cy="21703"/>
            </a:xfrm>
            <a:custGeom>
              <a:avLst/>
              <a:gdLst/>
              <a:ahLst/>
              <a:cxnLst/>
              <a:rect l="l" t="t" r="r" b="b"/>
              <a:pathLst>
                <a:path w="907" h="774" extrusionOk="0">
                  <a:moveTo>
                    <a:pt x="407" y="1"/>
                  </a:moveTo>
                  <a:cubicBezTo>
                    <a:pt x="195" y="1"/>
                    <a:pt x="0" y="135"/>
                    <a:pt x="0" y="135"/>
                  </a:cubicBezTo>
                  <a:lnTo>
                    <a:pt x="98" y="638"/>
                  </a:lnTo>
                  <a:cubicBezTo>
                    <a:pt x="98" y="638"/>
                    <a:pt x="389" y="774"/>
                    <a:pt x="535" y="774"/>
                  </a:cubicBezTo>
                  <a:cubicBezTo>
                    <a:pt x="544" y="774"/>
                    <a:pt x="552" y="773"/>
                    <a:pt x="560" y="772"/>
                  </a:cubicBezTo>
                  <a:cubicBezTo>
                    <a:pt x="638" y="772"/>
                    <a:pt x="712" y="712"/>
                    <a:pt x="754" y="638"/>
                  </a:cubicBezTo>
                  <a:lnTo>
                    <a:pt x="772" y="597"/>
                  </a:lnTo>
                  <a:cubicBezTo>
                    <a:pt x="906" y="329"/>
                    <a:pt x="731" y="19"/>
                    <a:pt x="444" y="1"/>
                  </a:cubicBez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6853320" y="3806191"/>
              <a:ext cx="32386" cy="95252"/>
            </a:xfrm>
            <a:custGeom>
              <a:avLst/>
              <a:gdLst/>
              <a:ahLst/>
              <a:cxnLst/>
              <a:rect l="l" t="t" r="r" b="b"/>
              <a:pathLst>
                <a:path w="1155" h="3397" extrusionOk="0">
                  <a:moveTo>
                    <a:pt x="369" y="0"/>
                  </a:moveTo>
                  <a:cubicBezTo>
                    <a:pt x="327" y="0"/>
                    <a:pt x="309" y="37"/>
                    <a:pt x="346" y="56"/>
                  </a:cubicBezTo>
                  <a:cubicBezTo>
                    <a:pt x="540" y="190"/>
                    <a:pt x="692" y="402"/>
                    <a:pt x="771" y="633"/>
                  </a:cubicBezTo>
                  <a:cubicBezTo>
                    <a:pt x="886" y="906"/>
                    <a:pt x="886" y="1211"/>
                    <a:pt x="789" y="1502"/>
                  </a:cubicBezTo>
                  <a:cubicBezTo>
                    <a:pt x="771" y="1539"/>
                    <a:pt x="752" y="1599"/>
                    <a:pt x="715" y="1636"/>
                  </a:cubicBezTo>
                  <a:cubicBezTo>
                    <a:pt x="698" y="1663"/>
                    <a:pt x="664" y="1680"/>
                    <a:pt x="623" y="1680"/>
                  </a:cubicBezTo>
                  <a:cubicBezTo>
                    <a:pt x="609" y="1680"/>
                    <a:pt x="593" y="1678"/>
                    <a:pt x="577" y="1673"/>
                  </a:cubicBezTo>
                  <a:cubicBezTo>
                    <a:pt x="521" y="1673"/>
                    <a:pt x="484" y="1617"/>
                    <a:pt x="484" y="1576"/>
                  </a:cubicBezTo>
                  <a:cubicBezTo>
                    <a:pt x="461" y="1520"/>
                    <a:pt x="461" y="1460"/>
                    <a:pt x="461" y="1423"/>
                  </a:cubicBezTo>
                  <a:cubicBezTo>
                    <a:pt x="484" y="1229"/>
                    <a:pt x="521" y="1021"/>
                    <a:pt x="503" y="827"/>
                  </a:cubicBezTo>
                  <a:cubicBezTo>
                    <a:pt x="484" y="652"/>
                    <a:pt x="424" y="462"/>
                    <a:pt x="290" y="328"/>
                  </a:cubicBezTo>
                  <a:cubicBezTo>
                    <a:pt x="252" y="290"/>
                    <a:pt x="127" y="205"/>
                    <a:pt x="59" y="205"/>
                  </a:cubicBezTo>
                  <a:cubicBezTo>
                    <a:pt x="21" y="205"/>
                    <a:pt x="1" y="231"/>
                    <a:pt x="22" y="305"/>
                  </a:cubicBezTo>
                  <a:cubicBezTo>
                    <a:pt x="59" y="462"/>
                    <a:pt x="212" y="596"/>
                    <a:pt x="272" y="767"/>
                  </a:cubicBezTo>
                  <a:cubicBezTo>
                    <a:pt x="346" y="961"/>
                    <a:pt x="387" y="1174"/>
                    <a:pt x="387" y="1368"/>
                  </a:cubicBezTo>
                  <a:cubicBezTo>
                    <a:pt x="387" y="1599"/>
                    <a:pt x="346" y="1830"/>
                    <a:pt x="253" y="2061"/>
                  </a:cubicBezTo>
                  <a:cubicBezTo>
                    <a:pt x="212" y="2176"/>
                    <a:pt x="138" y="2310"/>
                    <a:pt x="115" y="2444"/>
                  </a:cubicBezTo>
                  <a:cubicBezTo>
                    <a:pt x="59" y="2772"/>
                    <a:pt x="253" y="3077"/>
                    <a:pt x="503" y="3271"/>
                  </a:cubicBezTo>
                  <a:cubicBezTo>
                    <a:pt x="597" y="3336"/>
                    <a:pt x="704" y="3397"/>
                    <a:pt x="813" y="3397"/>
                  </a:cubicBezTo>
                  <a:cubicBezTo>
                    <a:pt x="837" y="3397"/>
                    <a:pt x="862" y="3394"/>
                    <a:pt x="886" y="3387"/>
                  </a:cubicBezTo>
                  <a:cubicBezTo>
                    <a:pt x="965" y="3387"/>
                    <a:pt x="1020" y="3350"/>
                    <a:pt x="1062" y="3290"/>
                  </a:cubicBezTo>
                  <a:cubicBezTo>
                    <a:pt x="1154" y="3156"/>
                    <a:pt x="1099" y="2985"/>
                    <a:pt x="983" y="2888"/>
                  </a:cubicBezTo>
                  <a:cubicBezTo>
                    <a:pt x="905" y="2791"/>
                    <a:pt x="789" y="2712"/>
                    <a:pt x="715" y="2597"/>
                  </a:cubicBezTo>
                  <a:cubicBezTo>
                    <a:pt x="637" y="2444"/>
                    <a:pt x="637" y="2269"/>
                    <a:pt x="674" y="2098"/>
                  </a:cubicBezTo>
                  <a:cubicBezTo>
                    <a:pt x="715" y="1945"/>
                    <a:pt x="789" y="1788"/>
                    <a:pt x="849" y="1617"/>
                  </a:cubicBezTo>
                  <a:cubicBezTo>
                    <a:pt x="965" y="1308"/>
                    <a:pt x="1020" y="943"/>
                    <a:pt x="923" y="633"/>
                  </a:cubicBezTo>
                  <a:cubicBezTo>
                    <a:pt x="849" y="347"/>
                    <a:pt x="637" y="97"/>
                    <a:pt x="369"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6854974" y="3864990"/>
              <a:ext cx="6505" cy="9337"/>
            </a:xfrm>
            <a:custGeom>
              <a:avLst/>
              <a:gdLst/>
              <a:ahLst/>
              <a:cxnLst/>
              <a:rect l="l" t="t" r="r" b="b"/>
              <a:pathLst>
                <a:path w="232" h="333" extrusionOk="0">
                  <a:moveTo>
                    <a:pt x="171" y="1"/>
                  </a:moveTo>
                  <a:cubicBezTo>
                    <a:pt x="134" y="1"/>
                    <a:pt x="79" y="38"/>
                    <a:pt x="37" y="135"/>
                  </a:cubicBezTo>
                  <a:cubicBezTo>
                    <a:pt x="0" y="213"/>
                    <a:pt x="19" y="310"/>
                    <a:pt x="56" y="329"/>
                  </a:cubicBezTo>
                  <a:cubicBezTo>
                    <a:pt x="61" y="331"/>
                    <a:pt x="66" y="332"/>
                    <a:pt x="72" y="332"/>
                  </a:cubicBezTo>
                  <a:cubicBezTo>
                    <a:pt x="115" y="332"/>
                    <a:pt x="174" y="276"/>
                    <a:pt x="194" y="195"/>
                  </a:cubicBezTo>
                  <a:cubicBezTo>
                    <a:pt x="231" y="116"/>
                    <a:pt x="231" y="19"/>
                    <a:pt x="1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6873873" y="3880469"/>
              <a:ext cx="6001" cy="5328"/>
            </a:xfrm>
            <a:custGeom>
              <a:avLst/>
              <a:gdLst/>
              <a:ahLst/>
              <a:cxnLst/>
              <a:rect l="l" t="t" r="r" b="b"/>
              <a:pathLst>
                <a:path w="214" h="190" extrusionOk="0">
                  <a:moveTo>
                    <a:pt x="53" y="1"/>
                  </a:moveTo>
                  <a:cubicBezTo>
                    <a:pt x="41" y="1"/>
                    <a:pt x="29" y="3"/>
                    <a:pt x="19" y="8"/>
                  </a:cubicBezTo>
                  <a:cubicBezTo>
                    <a:pt x="1" y="45"/>
                    <a:pt x="1" y="105"/>
                    <a:pt x="56" y="142"/>
                  </a:cubicBezTo>
                  <a:cubicBezTo>
                    <a:pt x="83" y="177"/>
                    <a:pt x="115" y="190"/>
                    <a:pt x="144" y="190"/>
                  </a:cubicBezTo>
                  <a:cubicBezTo>
                    <a:pt x="161" y="190"/>
                    <a:pt x="177" y="186"/>
                    <a:pt x="190" y="179"/>
                  </a:cubicBezTo>
                  <a:cubicBezTo>
                    <a:pt x="213" y="142"/>
                    <a:pt x="190" y="82"/>
                    <a:pt x="153" y="45"/>
                  </a:cubicBezTo>
                  <a:cubicBezTo>
                    <a:pt x="126" y="18"/>
                    <a:pt x="87" y="1"/>
                    <a:pt x="5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6852759" y="3807172"/>
              <a:ext cx="22712" cy="27507"/>
            </a:xfrm>
            <a:custGeom>
              <a:avLst/>
              <a:gdLst/>
              <a:ahLst/>
              <a:cxnLst/>
              <a:rect l="l" t="t" r="r" b="b"/>
              <a:pathLst>
                <a:path w="810" h="981" extrusionOk="0">
                  <a:moveTo>
                    <a:pt x="357" y="0"/>
                  </a:moveTo>
                  <a:cubicBezTo>
                    <a:pt x="335" y="0"/>
                    <a:pt x="313" y="6"/>
                    <a:pt x="292" y="21"/>
                  </a:cubicBezTo>
                  <a:cubicBezTo>
                    <a:pt x="273" y="21"/>
                    <a:pt x="232" y="62"/>
                    <a:pt x="213" y="81"/>
                  </a:cubicBezTo>
                  <a:cubicBezTo>
                    <a:pt x="176" y="99"/>
                    <a:pt x="135" y="99"/>
                    <a:pt x="116" y="99"/>
                  </a:cubicBezTo>
                  <a:cubicBezTo>
                    <a:pt x="79" y="99"/>
                    <a:pt x="42" y="118"/>
                    <a:pt x="19" y="136"/>
                  </a:cubicBezTo>
                  <a:cubicBezTo>
                    <a:pt x="1" y="178"/>
                    <a:pt x="19" y="215"/>
                    <a:pt x="61" y="233"/>
                  </a:cubicBezTo>
                  <a:cubicBezTo>
                    <a:pt x="70" y="242"/>
                    <a:pt x="84" y="247"/>
                    <a:pt x="98" y="247"/>
                  </a:cubicBezTo>
                  <a:cubicBezTo>
                    <a:pt x="112" y="247"/>
                    <a:pt x="125" y="242"/>
                    <a:pt x="135" y="233"/>
                  </a:cubicBezTo>
                  <a:cubicBezTo>
                    <a:pt x="213" y="233"/>
                    <a:pt x="292" y="312"/>
                    <a:pt x="329" y="367"/>
                  </a:cubicBezTo>
                  <a:cubicBezTo>
                    <a:pt x="366" y="409"/>
                    <a:pt x="389" y="446"/>
                    <a:pt x="407" y="483"/>
                  </a:cubicBezTo>
                  <a:cubicBezTo>
                    <a:pt x="426" y="501"/>
                    <a:pt x="426" y="524"/>
                    <a:pt x="444" y="543"/>
                  </a:cubicBezTo>
                  <a:cubicBezTo>
                    <a:pt x="453" y="552"/>
                    <a:pt x="468" y="557"/>
                    <a:pt x="484" y="557"/>
                  </a:cubicBezTo>
                  <a:cubicBezTo>
                    <a:pt x="499" y="557"/>
                    <a:pt x="514" y="552"/>
                    <a:pt x="523" y="543"/>
                  </a:cubicBezTo>
                  <a:cubicBezTo>
                    <a:pt x="541" y="524"/>
                    <a:pt x="523" y="483"/>
                    <a:pt x="541" y="446"/>
                  </a:cubicBezTo>
                  <a:lnTo>
                    <a:pt x="597" y="446"/>
                  </a:lnTo>
                  <a:cubicBezTo>
                    <a:pt x="620" y="464"/>
                    <a:pt x="620" y="483"/>
                    <a:pt x="638" y="501"/>
                  </a:cubicBezTo>
                  <a:cubicBezTo>
                    <a:pt x="675" y="617"/>
                    <a:pt x="694" y="755"/>
                    <a:pt x="675" y="889"/>
                  </a:cubicBezTo>
                  <a:cubicBezTo>
                    <a:pt x="657" y="908"/>
                    <a:pt x="657" y="945"/>
                    <a:pt x="675" y="963"/>
                  </a:cubicBezTo>
                  <a:cubicBezTo>
                    <a:pt x="685" y="975"/>
                    <a:pt x="694" y="980"/>
                    <a:pt x="704" y="980"/>
                  </a:cubicBezTo>
                  <a:cubicBezTo>
                    <a:pt x="713" y="980"/>
                    <a:pt x="724" y="975"/>
                    <a:pt x="735" y="963"/>
                  </a:cubicBezTo>
                  <a:cubicBezTo>
                    <a:pt x="754" y="945"/>
                    <a:pt x="772" y="926"/>
                    <a:pt x="772" y="908"/>
                  </a:cubicBezTo>
                  <a:cubicBezTo>
                    <a:pt x="809" y="811"/>
                    <a:pt x="772" y="714"/>
                    <a:pt x="735" y="617"/>
                  </a:cubicBezTo>
                  <a:cubicBezTo>
                    <a:pt x="694" y="524"/>
                    <a:pt x="638" y="446"/>
                    <a:pt x="597" y="349"/>
                  </a:cubicBezTo>
                  <a:cubicBezTo>
                    <a:pt x="578" y="293"/>
                    <a:pt x="560" y="233"/>
                    <a:pt x="541" y="178"/>
                  </a:cubicBezTo>
                  <a:cubicBezTo>
                    <a:pt x="523" y="136"/>
                    <a:pt x="504" y="81"/>
                    <a:pt x="463" y="39"/>
                  </a:cubicBezTo>
                  <a:cubicBezTo>
                    <a:pt x="428" y="16"/>
                    <a:pt x="392" y="0"/>
                    <a:pt x="35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6927766" y="3872505"/>
              <a:ext cx="37349" cy="42144"/>
            </a:xfrm>
            <a:custGeom>
              <a:avLst/>
              <a:gdLst/>
              <a:ahLst/>
              <a:cxnLst/>
              <a:rect l="l" t="t" r="r" b="b"/>
              <a:pathLst>
                <a:path w="1332" h="1503" extrusionOk="0">
                  <a:moveTo>
                    <a:pt x="1119" y="1"/>
                  </a:moveTo>
                  <a:cubicBezTo>
                    <a:pt x="925" y="560"/>
                    <a:pt x="311" y="1003"/>
                    <a:pt x="1" y="1198"/>
                  </a:cubicBezTo>
                  <a:cubicBezTo>
                    <a:pt x="140" y="1350"/>
                    <a:pt x="232" y="1503"/>
                    <a:pt x="232" y="1503"/>
                  </a:cubicBezTo>
                  <a:cubicBezTo>
                    <a:pt x="967" y="985"/>
                    <a:pt x="1332" y="504"/>
                    <a:pt x="1119" y="19"/>
                  </a:cubicBezTo>
                  <a:lnTo>
                    <a:pt x="1119"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6896558" y="3783506"/>
              <a:ext cx="47444" cy="97187"/>
            </a:xfrm>
            <a:custGeom>
              <a:avLst/>
              <a:gdLst/>
              <a:ahLst/>
              <a:cxnLst/>
              <a:rect l="l" t="t" r="r" b="b"/>
              <a:pathLst>
                <a:path w="1692" h="3466" extrusionOk="0">
                  <a:moveTo>
                    <a:pt x="0" y="1"/>
                  </a:moveTo>
                  <a:lnTo>
                    <a:pt x="0" y="1"/>
                  </a:lnTo>
                  <a:cubicBezTo>
                    <a:pt x="97" y="384"/>
                    <a:pt x="74" y="1327"/>
                    <a:pt x="37" y="2251"/>
                  </a:cubicBezTo>
                  <a:cubicBezTo>
                    <a:pt x="305" y="2676"/>
                    <a:pt x="712" y="3119"/>
                    <a:pt x="980" y="3387"/>
                  </a:cubicBezTo>
                  <a:cubicBezTo>
                    <a:pt x="1022" y="3424"/>
                    <a:pt x="1040" y="3447"/>
                    <a:pt x="1077" y="3466"/>
                  </a:cubicBezTo>
                  <a:cubicBezTo>
                    <a:pt x="1211" y="3309"/>
                    <a:pt x="1424" y="3156"/>
                    <a:pt x="1692" y="2962"/>
                  </a:cubicBezTo>
                  <a:lnTo>
                    <a:pt x="1692" y="2962"/>
                  </a:lnTo>
                  <a:cubicBezTo>
                    <a:pt x="1521" y="3004"/>
                    <a:pt x="1229" y="3216"/>
                    <a:pt x="1059" y="3332"/>
                  </a:cubicBezTo>
                  <a:cubicBezTo>
                    <a:pt x="998" y="3235"/>
                    <a:pt x="791" y="2944"/>
                    <a:pt x="171" y="2080"/>
                  </a:cubicBezTo>
                  <a:cubicBezTo>
                    <a:pt x="231" y="1807"/>
                    <a:pt x="116" y="366"/>
                    <a:pt x="97" y="37"/>
                  </a:cubicBezTo>
                  <a:cubicBezTo>
                    <a:pt x="37" y="19"/>
                    <a:pt x="0" y="1"/>
                    <a:pt x="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6722682" y="3818612"/>
              <a:ext cx="76717" cy="59753"/>
            </a:xfrm>
            <a:custGeom>
              <a:avLst/>
              <a:gdLst/>
              <a:ahLst/>
              <a:cxnLst/>
              <a:rect l="l" t="t" r="r" b="b"/>
              <a:pathLst>
                <a:path w="2736" h="2131" extrusionOk="0">
                  <a:moveTo>
                    <a:pt x="2657" y="1"/>
                  </a:moveTo>
                  <a:cubicBezTo>
                    <a:pt x="2620" y="19"/>
                    <a:pt x="2560" y="38"/>
                    <a:pt x="2523" y="38"/>
                  </a:cubicBezTo>
                  <a:lnTo>
                    <a:pt x="2523" y="56"/>
                  </a:lnTo>
                  <a:cubicBezTo>
                    <a:pt x="2463" y="440"/>
                    <a:pt x="2232" y="768"/>
                    <a:pt x="1867" y="943"/>
                  </a:cubicBezTo>
                  <a:cubicBezTo>
                    <a:pt x="1253" y="1230"/>
                    <a:pt x="384" y="1618"/>
                    <a:pt x="1" y="1789"/>
                  </a:cubicBezTo>
                  <a:cubicBezTo>
                    <a:pt x="61" y="1886"/>
                    <a:pt x="116" y="1964"/>
                    <a:pt x="213" y="2020"/>
                  </a:cubicBezTo>
                  <a:cubicBezTo>
                    <a:pt x="329" y="2096"/>
                    <a:pt x="439" y="2130"/>
                    <a:pt x="552" y="2130"/>
                  </a:cubicBezTo>
                  <a:cubicBezTo>
                    <a:pt x="927" y="2130"/>
                    <a:pt x="1328" y="1748"/>
                    <a:pt x="2024" y="1230"/>
                  </a:cubicBezTo>
                  <a:cubicBezTo>
                    <a:pt x="2024" y="1230"/>
                    <a:pt x="2098" y="1174"/>
                    <a:pt x="2736" y="786"/>
                  </a:cubicBezTo>
                  <a:lnTo>
                    <a:pt x="2736" y="712"/>
                  </a:lnTo>
                  <a:cubicBezTo>
                    <a:pt x="2718" y="421"/>
                    <a:pt x="2657" y="1"/>
                    <a:pt x="2657"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6797184" y="3817967"/>
              <a:ext cx="15702" cy="17918"/>
            </a:xfrm>
            <a:custGeom>
              <a:avLst/>
              <a:gdLst/>
              <a:ahLst/>
              <a:cxnLst/>
              <a:rect l="l" t="t" r="r" b="b"/>
              <a:pathLst>
                <a:path w="560" h="639" extrusionOk="0">
                  <a:moveTo>
                    <a:pt x="79" y="1"/>
                  </a:moveTo>
                  <a:cubicBezTo>
                    <a:pt x="61" y="1"/>
                    <a:pt x="19" y="24"/>
                    <a:pt x="0" y="24"/>
                  </a:cubicBezTo>
                  <a:cubicBezTo>
                    <a:pt x="0" y="24"/>
                    <a:pt x="37" y="347"/>
                    <a:pt x="61" y="638"/>
                  </a:cubicBezTo>
                  <a:lnTo>
                    <a:pt x="560" y="370"/>
                  </a:lnTo>
                  <a:lnTo>
                    <a:pt x="560" y="347"/>
                  </a:lnTo>
                  <a:lnTo>
                    <a:pt x="176" y="463"/>
                  </a:lnTo>
                  <a:lnTo>
                    <a:pt x="79" y="1"/>
                  </a:ln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6793426" y="4175954"/>
              <a:ext cx="58856" cy="156519"/>
            </a:xfrm>
            <a:custGeom>
              <a:avLst/>
              <a:gdLst/>
              <a:ahLst/>
              <a:cxnLst/>
              <a:rect l="l" t="t" r="r" b="b"/>
              <a:pathLst>
                <a:path w="2099" h="5582" extrusionOk="0">
                  <a:moveTo>
                    <a:pt x="0" y="0"/>
                  </a:moveTo>
                  <a:lnTo>
                    <a:pt x="0" y="444"/>
                  </a:lnTo>
                  <a:cubicBezTo>
                    <a:pt x="310" y="559"/>
                    <a:pt x="888" y="730"/>
                    <a:pt x="1327" y="730"/>
                  </a:cubicBezTo>
                  <a:cubicBezTo>
                    <a:pt x="1599" y="1557"/>
                    <a:pt x="1539" y="4561"/>
                    <a:pt x="1521" y="5582"/>
                  </a:cubicBezTo>
                  <a:cubicBezTo>
                    <a:pt x="1673" y="5563"/>
                    <a:pt x="1770" y="5526"/>
                    <a:pt x="1770" y="5526"/>
                  </a:cubicBezTo>
                  <a:cubicBezTo>
                    <a:pt x="1770" y="4293"/>
                    <a:pt x="2098" y="2925"/>
                    <a:pt x="2098" y="2001"/>
                  </a:cubicBezTo>
                  <a:cubicBezTo>
                    <a:pt x="2098" y="1502"/>
                    <a:pt x="2080" y="864"/>
                    <a:pt x="2061" y="402"/>
                  </a:cubicBezTo>
                  <a:cubicBezTo>
                    <a:pt x="1465" y="328"/>
                    <a:pt x="772" y="194"/>
                    <a:pt x="0"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6917027" y="4171664"/>
              <a:ext cx="79437" cy="161342"/>
            </a:xfrm>
            <a:custGeom>
              <a:avLst/>
              <a:gdLst/>
              <a:ahLst/>
              <a:cxnLst/>
              <a:rect l="l" t="t" r="r" b="b"/>
              <a:pathLst>
                <a:path w="2833" h="5754" extrusionOk="0">
                  <a:moveTo>
                    <a:pt x="1849" y="1"/>
                  </a:moveTo>
                  <a:cubicBezTo>
                    <a:pt x="1655" y="190"/>
                    <a:pt x="1137" y="537"/>
                    <a:pt x="0" y="652"/>
                  </a:cubicBezTo>
                  <a:cubicBezTo>
                    <a:pt x="37" y="943"/>
                    <a:pt x="116" y="1290"/>
                    <a:pt x="213" y="1576"/>
                  </a:cubicBezTo>
                  <a:cubicBezTo>
                    <a:pt x="638" y="2810"/>
                    <a:pt x="906" y="3041"/>
                    <a:pt x="2620" y="5679"/>
                  </a:cubicBezTo>
                  <a:cubicBezTo>
                    <a:pt x="2620" y="5679"/>
                    <a:pt x="2694" y="5716"/>
                    <a:pt x="2833" y="5753"/>
                  </a:cubicBezTo>
                  <a:cubicBezTo>
                    <a:pt x="2833" y="5753"/>
                    <a:pt x="1119" y="2773"/>
                    <a:pt x="499" y="1230"/>
                  </a:cubicBezTo>
                  <a:cubicBezTo>
                    <a:pt x="1040" y="962"/>
                    <a:pt x="1733" y="578"/>
                    <a:pt x="1983" y="440"/>
                  </a:cubicBezTo>
                  <a:lnTo>
                    <a:pt x="1849" y="1"/>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6811176" y="4016715"/>
              <a:ext cx="73493" cy="77250"/>
            </a:xfrm>
            <a:custGeom>
              <a:avLst/>
              <a:gdLst/>
              <a:ahLst/>
              <a:cxnLst/>
              <a:rect l="l" t="t" r="r" b="b"/>
              <a:pathLst>
                <a:path w="2621" h="2755" extrusionOk="0">
                  <a:moveTo>
                    <a:pt x="0" y="1"/>
                  </a:moveTo>
                  <a:lnTo>
                    <a:pt x="791" y="1253"/>
                  </a:lnTo>
                  <a:lnTo>
                    <a:pt x="2620" y="2754"/>
                  </a:lnTo>
                  <a:lnTo>
                    <a:pt x="0" y="1"/>
                  </a:ln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6782659" y="4108966"/>
              <a:ext cx="62613" cy="35667"/>
            </a:xfrm>
            <a:custGeom>
              <a:avLst/>
              <a:gdLst/>
              <a:ahLst/>
              <a:cxnLst/>
              <a:rect l="l" t="t" r="r" b="b"/>
              <a:pathLst>
                <a:path w="2233" h="1272" extrusionOk="0">
                  <a:moveTo>
                    <a:pt x="1" y="0"/>
                  </a:moveTo>
                  <a:lnTo>
                    <a:pt x="1114" y="827"/>
                  </a:lnTo>
                  <a:lnTo>
                    <a:pt x="2233" y="1271"/>
                  </a:lnTo>
                  <a:lnTo>
                    <a:pt x="1" y="0"/>
                  </a:ln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6852254" y="3883917"/>
              <a:ext cx="42116" cy="11300"/>
            </a:xfrm>
            <a:custGeom>
              <a:avLst/>
              <a:gdLst/>
              <a:ahLst/>
              <a:cxnLst/>
              <a:rect l="l" t="t" r="r" b="b"/>
              <a:pathLst>
                <a:path w="1502" h="403" extrusionOk="0">
                  <a:moveTo>
                    <a:pt x="1446" y="0"/>
                  </a:moveTo>
                  <a:lnTo>
                    <a:pt x="37" y="250"/>
                  </a:lnTo>
                  <a:cubicBezTo>
                    <a:pt x="19" y="250"/>
                    <a:pt x="19" y="250"/>
                    <a:pt x="0" y="268"/>
                  </a:cubicBezTo>
                  <a:lnTo>
                    <a:pt x="0" y="287"/>
                  </a:lnTo>
                  <a:lnTo>
                    <a:pt x="19" y="365"/>
                  </a:lnTo>
                  <a:cubicBezTo>
                    <a:pt x="19" y="384"/>
                    <a:pt x="37" y="402"/>
                    <a:pt x="60" y="402"/>
                  </a:cubicBezTo>
                  <a:lnTo>
                    <a:pt x="1483" y="153"/>
                  </a:lnTo>
                  <a:cubicBezTo>
                    <a:pt x="1502" y="134"/>
                    <a:pt x="1502" y="116"/>
                    <a:pt x="1502" y="97"/>
                  </a:cubicBezTo>
                  <a:lnTo>
                    <a:pt x="1483" y="19"/>
                  </a:lnTo>
                  <a:cubicBezTo>
                    <a:pt x="1483" y="0"/>
                    <a:pt x="1465" y="0"/>
                    <a:pt x="1446" y="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6853937" y="3883917"/>
              <a:ext cx="40434" cy="11300"/>
            </a:xfrm>
            <a:custGeom>
              <a:avLst/>
              <a:gdLst/>
              <a:ahLst/>
              <a:cxnLst/>
              <a:rect l="l" t="t" r="r" b="b"/>
              <a:pathLst>
                <a:path w="1442" h="403" extrusionOk="0">
                  <a:moveTo>
                    <a:pt x="1386" y="0"/>
                  </a:moveTo>
                  <a:lnTo>
                    <a:pt x="1211" y="19"/>
                  </a:lnTo>
                  <a:cubicBezTo>
                    <a:pt x="1229" y="74"/>
                    <a:pt x="1192" y="134"/>
                    <a:pt x="1132" y="153"/>
                  </a:cubicBezTo>
                  <a:cubicBezTo>
                    <a:pt x="883" y="213"/>
                    <a:pt x="171" y="365"/>
                    <a:pt x="0" y="402"/>
                  </a:cubicBezTo>
                  <a:lnTo>
                    <a:pt x="1423" y="153"/>
                  </a:lnTo>
                  <a:cubicBezTo>
                    <a:pt x="1442" y="134"/>
                    <a:pt x="1442" y="116"/>
                    <a:pt x="1442" y="97"/>
                  </a:cubicBezTo>
                  <a:lnTo>
                    <a:pt x="1423" y="19"/>
                  </a:lnTo>
                  <a:cubicBezTo>
                    <a:pt x="1423" y="0"/>
                    <a:pt x="1405" y="0"/>
                    <a:pt x="1386" y="0"/>
                  </a:cubicBezTo>
                  <a:close/>
                </a:path>
              </a:pathLst>
            </a:custGeom>
            <a:solidFill>
              <a:srgbClr val="B6F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6818298" y="3703620"/>
              <a:ext cx="64156" cy="34657"/>
            </a:xfrm>
            <a:custGeom>
              <a:avLst/>
              <a:gdLst/>
              <a:ahLst/>
              <a:cxnLst/>
              <a:rect l="l" t="t" r="r" b="b"/>
              <a:pathLst>
                <a:path w="2288" h="1236" extrusionOk="0">
                  <a:moveTo>
                    <a:pt x="927" y="0"/>
                  </a:moveTo>
                  <a:cubicBezTo>
                    <a:pt x="273" y="0"/>
                    <a:pt x="16" y="579"/>
                    <a:pt x="1" y="595"/>
                  </a:cubicBezTo>
                  <a:cubicBezTo>
                    <a:pt x="18" y="577"/>
                    <a:pt x="317" y="190"/>
                    <a:pt x="1194" y="190"/>
                  </a:cubicBezTo>
                  <a:cubicBezTo>
                    <a:pt x="1237" y="190"/>
                    <a:pt x="1281" y="191"/>
                    <a:pt x="1327" y="193"/>
                  </a:cubicBezTo>
                  <a:cubicBezTo>
                    <a:pt x="1327" y="636"/>
                    <a:pt x="1558" y="789"/>
                    <a:pt x="2001" y="904"/>
                  </a:cubicBezTo>
                  <a:cubicBezTo>
                    <a:pt x="2128" y="957"/>
                    <a:pt x="2254" y="1235"/>
                    <a:pt x="2284" y="1235"/>
                  </a:cubicBezTo>
                  <a:cubicBezTo>
                    <a:pt x="2285" y="1235"/>
                    <a:pt x="2287" y="1234"/>
                    <a:pt x="2288" y="1232"/>
                  </a:cubicBezTo>
                  <a:cubicBezTo>
                    <a:pt x="2251" y="521"/>
                    <a:pt x="1539" y="826"/>
                    <a:pt x="1364" y="77"/>
                  </a:cubicBezTo>
                  <a:cubicBezTo>
                    <a:pt x="1202" y="23"/>
                    <a:pt x="1057" y="0"/>
                    <a:pt x="927" y="0"/>
                  </a:cubicBez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6857161" y="3719239"/>
              <a:ext cx="18815" cy="10795"/>
            </a:xfrm>
            <a:custGeom>
              <a:avLst/>
              <a:gdLst/>
              <a:ahLst/>
              <a:cxnLst/>
              <a:rect l="l" t="t" r="r" b="b"/>
              <a:pathLst>
                <a:path w="671" h="385" extrusionOk="0">
                  <a:moveTo>
                    <a:pt x="19" y="1"/>
                  </a:moveTo>
                  <a:lnTo>
                    <a:pt x="19" y="1"/>
                  </a:lnTo>
                  <a:cubicBezTo>
                    <a:pt x="1" y="38"/>
                    <a:pt x="19" y="116"/>
                    <a:pt x="75" y="153"/>
                  </a:cubicBezTo>
                  <a:lnTo>
                    <a:pt x="93" y="172"/>
                  </a:lnTo>
                  <a:cubicBezTo>
                    <a:pt x="116" y="195"/>
                    <a:pt x="116" y="195"/>
                    <a:pt x="135" y="195"/>
                  </a:cubicBezTo>
                  <a:lnTo>
                    <a:pt x="153" y="213"/>
                  </a:lnTo>
                  <a:lnTo>
                    <a:pt x="232" y="250"/>
                  </a:lnTo>
                  <a:cubicBezTo>
                    <a:pt x="287" y="269"/>
                    <a:pt x="347" y="287"/>
                    <a:pt x="403" y="310"/>
                  </a:cubicBezTo>
                  <a:cubicBezTo>
                    <a:pt x="518" y="347"/>
                    <a:pt x="537" y="347"/>
                    <a:pt x="652" y="384"/>
                  </a:cubicBezTo>
                  <a:cubicBezTo>
                    <a:pt x="671" y="329"/>
                    <a:pt x="634" y="269"/>
                    <a:pt x="578" y="250"/>
                  </a:cubicBezTo>
                  <a:cubicBezTo>
                    <a:pt x="463" y="213"/>
                    <a:pt x="440" y="213"/>
                    <a:pt x="324" y="172"/>
                  </a:cubicBezTo>
                  <a:lnTo>
                    <a:pt x="250" y="135"/>
                  </a:lnTo>
                  <a:lnTo>
                    <a:pt x="209" y="116"/>
                  </a:lnTo>
                  <a:lnTo>
                    <a:pt x="190" y="116"/>
                  </a:lnTo>
                  <a:lnTo>
                    <a:pt x="172" y="98"/>
                  </a:lnTo>
                  <a:lnTo>
                    <a:pt x="19" y="1"/>
                  </a:lnTo>
                  <a:close/>
                </a:path>
              </a:pathLst>
            </a:custGeom>
            <a:solidFill>
              <a:srgbClr val="7736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6843057" y="3705779"/>
              <a:ext cx="39396" cy="65305"/>
            </a:xfrm>
            <a:custGeom>
              <a:avLst/>
              <a:gdLst/>
              <a:ahLst/>
              <a:cxnLst/>
              <a:rect l="l" t="t" r="r" b="b"/>
              <a:pathLst>
                <a:path w="1405" h="2329" extrusionOk="0">
                  <a:moveTo>
                    <a:pt x="481" y="0"/>
                  </a:moveTo>
                  <a:cubicBezTo>
                    <a:pt x="444" y="171"/>
                    <a:pt x="347" y="906"/>
                    <a:pt x="194" y="1252"/>
                  </a:cubicBezTo>
                  <a:cubicBezTo>
                    <a:pt x="0" y="1636"/>
                    <a:pt x="19" y="2153"/>
                    <a:pt x="194" y="2310"/>
                  </a:cubicBezTo>
                  <a:lnTo>
                    <a:pt x="194" y="2329"/>
                  </a:lnTo>
                  <a:cubicBezTo>
                    <a:pt x="809" y="2116"/>
                    <a:pt x="1021" y="1885"/>
                    <a:pt x="1386" y="1192"/>
                  </a:cubicBezTo>
                  <a:cubicBezTo>
                    <a:pt x="1386" y="1174"/>
                    <a:pt x="1386" y="1174"/>
                    <a:pt x="1405" y="1155"/>
                  </a:cubicBezTo>
                  <a:cubicBezTo>
                    <a:pt x="1368" y="444"/>
                    <a:pt x="656" y="730"/>
                    <a:pt x="481" y="0"/>
                  </a:cubicBez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6818298" y="3703788"/>
              <a:ext cx="64156" cy="34405"/>
            </a:xfrm>
            <a:custGeom>
              <a:avLst/>
              <a:gdLst/>
              <a:ahLst/>
              <a:cxnLst/>
              <a:rect l="l" t="t" r="r" b="b"/>
              <a:pathLst>
                <a:path w="2288" h="1227" extrusionOk="0">
                  <a:moveTo>
                    <a:pt x="939" y="1"/>
                  </a:moveTo>
                  <a:cubicBezTo>
                    <a:pt x="276" y="1"/>
                    <a:pt x="16" y="573"/>
                    <a:pt x="1" y="589"/>
                  </a:cubicBezTo>
                  <a:lnTo>
                    <a:pt x="440" y="1051"/>
                  </a:lnTo>
                  <a:cubicBezTo>
                    <a:pt x="440" y="1051"/>
                    <a:pt x="1692" y="1226"/>
                    <a:pt x="2288" y="1226"/>
                  </a:cubicBezTo>
                  <a:cubicBezTo>
                    <a:pt x="2232" y="515"/>
                    <a:pt x="1539" y="801"/>
                    <a:pt x="1364" y="71"/>
                  </a:cubicBezTo>
                  <a:cubicBezTo>
                    <a:pt x="1207" y="22"/>
                    <a:pt x="1065" y="1"/>
                    <a:pt x="939" y="1"/>
                  </a:cubicBezTo>
                  <a:close/>
                </a:path>
              </a:pathLst>
            </a:custGeom>
            <a:solidFill>
              <a:srgbClr val="FC96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6818298" y="3696582"/>
              <a:ext cx="65333" cy="41611"/>
            </a:xfrm>
            <a:custGeom>
              <a:avLst/>
              <a:gdLst/>
              <a:ahLst/>
              <a:cxnLst/>
              <a:rect l="l" t="t" r="r" b="b"/>
              <a:pathLst>
                <a:path w="2330" h="1484" extrusionOk="0">
                  <a:moveTo>
                    <a:pt x="1502" y="0"/>
                  </a:moveTo>
                  <a:lnTo>
                    <a:pt x="1133" y="56"/>
                  </a:lnTo>
                  <a:cubicBezTo>
                    <a:pt x="56" y="194"/>
                    <a:pt x="1" y="846"/>
                    <a:pt x="1" y="846"/>
                  </a:cubicBezTo>
                  <a:cubicBezTo>
                    <a:pt x="16" y="830"/>
                    <a:pt x="276" y="258"/>
                    <a:pt x="939" y="258"/>
                  </a:cubicBezTo>
                  <a:cubicBezTo>
                    <a:pt x="1065" y="258"/>
                    <a:pt x="1207" y="279"/>
                    <a:pt x="1364" y="328"/>
                  </a:cubicBezTo>
                  <a:cubicBezTo>
                    <a:pt x="1539" y="1058"/>
                    <a:pt x="2232" y="772"/>
                    <a:pt x="2288" y="1483"/>
                  </a:cubicBezTo>
                  <a:cubicBezTo>
                    <a:pt x="2329" y="1137"/>
                    <a:pt x="2195" y="887"/>
                    <a:pt x="1807" y="656"/>
                  </a:cubicBezTo>
                  <a:cubicBezTo>
                    <a:pt x="1424" y="425"/>
                    <a:pt x="1502" y="0"/>
                    <a:pt x="1502"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6816111" y="3679197"/>
              <a:ext cx="54566" cy="40602"/>
            </a:xfrm>
            <a:custGeom>
              <a:avLst/>
              <a:gdLst/>
              <a:ahLst/>
              <a:cxnLst/>
              <a:rect l="l" t="t" r="r" b="b"/>
              <a:pathLst>
                <a:path w="1946" h="1448" extrusionOk="0">
                  <a:moveTo>
                    <a:pt x="1133" y="1"/>
                  </a:moveTo>
                  <a:cubicBezTo>
                    <a:pt x="968" y="1"/>
                    <a:pt x="759" y="33"/>
                    <a:pt x="518" y="140"/>
                  </a:cubicBezTo>
                  <a:cubicBezTo>
                    <a:pt x="134" y="523"/>
                    <a:pt x="0" y="1022"/>
                    <a:pt x="79" y="1447"/>
                  </a:cubicBezTo>
                  <a:cubicBezTo>
                    <a:pt x="79" y="1447"/>
                    <a:pt x="116" y="602"/>
                    <a:pt x="730" y="311"/>
                  </a:cubicBezTo>
                  <a:cubicBezTo>
                    <a:pt x="776" y="297"/>
                    <a:pt x="846" y="289"/>
                    <a:pt x="928" y="289"/>
                  </a:cubicBezTo>
                  <a:cubicBezTo>
                    <a:pt x="1189" y="289"/>
                    <a:pt x="1580" y="370"/>
                    <a:pt x="1770" y="620"/>
                  </a:cubicBezTo>
                  <a:cubicBezTo>
                    <a:pt x="1751" y="523"/>
                    <a:pt x="1617" y="311"/>
                    <a:pt x="1118" y="195"/>
                  </a:cubicBezTo>
                  <a:cubicBezTo>
                    <a:pt x="1483" y="195"/>
                    <a:pt x="1811" y="329"/>
                    <a:pt x="1945" y="583"/>
                  </a:cubicBezTo>
                  <a:cubicBezTo>
                    <a:pt x="1945" y="445"/>
                    <a:pt x="1696" y="237"/>
                    <a:pt x="1539" y="79"/>
                  </a:cubicBezTo>
                  <a:cubicBezTo>
                    <a:pt x="1539" y="79"/>
                    <a:pt x="1389" y="1"/>
                    <a:pt x="1133"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9"/>
          <p:cNvGrpSpPr/>
          <p:nvPr/>
        </p:nvGrpSpPr>
        <p:grpSpPr>
          <a:xfrm>
            <a:off x="2789768" y="3471589"/>
            <a:ext cx="779936" cy="966462"/>
            <a:chOff x="-927775" y="3696016"/>
            <a:chExt cx="615528" cy="762736"/>
          </a:xfrm>
        </p:grpSpPr>
        <p:sp>
          <p:nvSpPr>
            <p:cNvPr id="928" name="Google Shape;928;p39"/>
            <p:cNvSpPr/>
            <p:nvPr/>
          </p:nvSpPr>
          <p:spPr>
            <a:xfrm>
              <a:off x="-571653" y="3711051"/>
              <a:ext cx="132396" cy="747701"/>
            </a:xfrm>
            <a:custGeom>
              <a:avLst/>
              <a:gdLst/>
              <a:ahLst/>
              <a:cxnLst/>
              <a:rect l="l" t="t" r="r" b="b"/>
              <a:pathLst>
                <a:path w="1180" h="6664" extrusionOk="0">
                  <a:moveTo>
                    <a:pt x="61" y="1"/>
                  </a:moveTo>
                  <a:cubicBezTo>
                    <a:pt x="61" y="139"/>
                    <a:pt x="61" y="255"/>
                    <a:pt x="80" y="389"/>
                  </a:cubicBezTo>
                  <a:lnTo>
                    <a:pt x="80" y="735"/>
                  </a:lnTo>
                  <a:lnTo>
                    <a:pt x="80" y="925"/>
                  </a:lnTo>
                  <a:cubicBezTo>
                    <a:pt x="98" y="1063"/>
                    <a:pt x="98" y="1197"/>
                    <a:pt x="98" y="1331"/>
                  </a:cubicBezTo>
                  <a:lnTo>
                    <a:pt x="98" y="2450"/>
                  </a:lnTo>
                  <a:cubicBezTo>
                    <a:pt x="116" y="2967"/>
                    <a:pt x="98" y="3466"/>
                    <a:pt x="98" y="3970"/>
                  </a:cubicBezTo>
                  <a:cubicBezTo>
                    <a:pt x="80" y="4644"/>
                    <a:pt x="61" y="5296"/>
                    <a:pt x="43" y="5915"/>
                  </a:cubicBezTo>
                  <a:cubicBezTo>
                    <a:pt x="43" y="6067"/>
                    <a:pt x="24" y="6220"/>
                    <a:pt x="24" y="6354"/>
                  </a:cubicBezTo>
                  <a:lnTo>
                    <a:pt x="24" y="6451"/>
                  </a:lnTo>
                  <a:cubicBezTo>
                    <a:pt x="1" y="6529"/>
                    <a:pt x="1" y="6585"/>
                    <a:pt x="1" y="6663"/>
                  </a:cubicBezTo>
                  <a:lnTo>
                    <a:pt x="870" y="6663"/>
                  </a:lnTo>
                  <a:cubicBezTo>
                    <a:pt x="870" y="6608"/>
                    <a:pt x="888" y="6529"/>
                    <a:pt x="888" y="6469"/>
                  </a:cubicBezTo>
                  <a:lnTo>
                    <a:pt x="888" y="6451"/>
                  </a:lnTo>
                  <a:cubicBezTo>
                    <a:pt x="888" y="6451"/>
                    <a:pt x="888" y="6432"/>
                    <a:pt x="907" y="6432"/>
                  </a:cubicBezTo>
                  <a:lnTo>
                    <a:pt x="907" y="6377"/>
                  </a:lnTo>
                  <a:lnTo>
                    <a:pt x="907" y="6354"/>
                  </a:lnTo>
                  <a:cubicBezTo>
                    <a:pt x="907" y="6317"/>
                    <a:pt x="925" y="6280"/>
                    <a:pt x="925" y="6220"/>
                  </a:cubicBezTo>
                  <a:lnTo>
                    <a:pt x="925" y="6201"/>
                  </a:lnTo>
                  <a:cubicBezTo>
                    <a:pt x="948" y="6123"/>
                    <a:pt x="948" y="6049"/>
                    <a:pt x="967" y="5989"/>
                  </a:cubicBezTo>
                  <a:lnTo>
                    <a:pt x="967" y="5915"/>
                  </a:lnTo>
                  <a:cubicBezTo>
                    <a:pt x="967" y="5915"/>
                    <a:pt x="967" y="5892"/>
                    <a:pt x="985" y="5892"/>
                  </a:cubicBezTo>
                  <a:cubicBezTo>
                    <a:pt x="1004" y="5721"/>
                    <a:pt x="1022" y="5527"/>
                    <a:pt x="1041" y="5356"/>
                  </a:cubicBezTo>
                  <a:lnTo>
                    <a:pt x="1041" y="5314"/>
                  </a:lnTo>
                  <a:cubicBezTo>
                    <a:pt x="1041" y="5259"/>
                    <a:pt x="1064" y="5222"/>
                    <a:pt x="1064" y="5162"/>
                  </a:cubicBezTo>
                  <a:lnTo>
                    <a:pt x="1064" y="5106"/>
                  </a:lnTo>
                  <a:cubicBezTo>
                    <a:pt x="1064" y="5065"/>
                    <a:pt x="1082" y="5009"/>
                    <a:pt x="1082" y="4968"/>
                  </a:cubicBezTo>
                  <a:lnTo>
                    <a:pt x="1082" y="4894"/>
                  </a:lnTo>
                  <a:cubicBezTo>
                    <a:pt x="1082" y="4852"/>
                    <a:pt x="1101" y="4797"/>
                    <a:pt x="1101" y="4760"/>
                  </a:cubicBezTo>
                  <a:lnTo>
                    <a:pt x="1101" y="4566"/>
                  </a:lnTo>
                  <a:cubicBezTo>
                    <a:pt x="1119" y="4506"/>
                    <a:pt x="1119" y="4450"/>
                    <a:pt x="1119" y="4390"/>
                  </a:cubicBezTo>
                  <a:lnTo>
                    <a:pt x="1119" y="4353"/>
                  </a:lnTo>
                  <a:cubicBezTo>
                    <a:pt x="1119" y="4298"/>
                    <a:pt x="1138" y="4256"/>
                    <a:pt x="1138" y="4219"/>
                  </a:cubicBezTo>
                  <a:lnTo>
                    <a:pt x="1138" y="4201"/>
                  </a:lnTo>
                  <a:lnTo>
                    <a:pt x="1138" y="4122"/>
                  </a:lnTo>
                  <a:lnTo>
                    <a:pt x="1138" y="4104"/>
                  </a:lnTo>
                  <a:lnTo>
                    <a:pt x="1138" y="3988"/>
                  </a:lnTo>
                  <a:lnTo>
                    <a:pt x="1138" y="3970"/>
                  </a:lnTo>
                  <a:cubicBezTo>
                    <a:pt x="1156" y="3854"/>
                    <a:pt x="1156" y="3720"/>
                    <a:pt x="1156" y="3582"/>
                  </a:cubicBezTo>
                  <a:lnTo>
                    <a:pt x="1156" y="3563"/>
                  </a:lnTo>
                  <a:lnTo>
                    <a:pt x="1156" y="3392"/>
                  </a:lnTo>
                  <a:lnTo>
                    <a:pt x="1156" y="3351"/>
                  </a:lnTo>
                  <a:cubicBezTo>
                    <a:pt x="1156" y="3295"/>
                    <a:pt x="1179" y="3235"/>
                    <a:pt x="1179" y="3180"/>
                  </a:cubicBezTo>
                  <a:lnTo>
                    <a:pt x="1179" y="3161"/>
                  </a:lnTo>
                  <a:lnTo>
                    <a:pt x="1179" y="2967"/>
                  </a:lnTo>
                  <a:lnTo>
                    <a:pt x="1179" y="2930"/>
                  </a:lnTo>
                  <a:cubicBezTo>
                    <a:pt x="1179" y="2426"/>
                    <a:pt x="1156" y="1927"/>
                    <a:pt x="1138" y="1410"/>
                  </a:cubicBezTo>
                  <a:lnTo>
                    <a:pt x="1138" y="1294"/>
                  </a:lnTo>
                  <a:cubicBezTo>
                    <a:pt x="1138" y="1253"/>
                    <a:pt x="1119" y="1216"/>
                    <a:pt x="1119" y="1179"/>
                  </a:cubicBezTo>
                  <a:lnTo>
                    <a:pt x="1119" y="1082"/>
                  </a:lnTo>
                  <a:lnTo>
                    <a:pt x="1119" y="925"/>
                  </a:lnTo>
                  <a:cubicBezTo>
                    <a:pt x="1101" y="906"/>
                    <a:pt x="1101" y="888"/>
                    <a:pt x="1101" y="888"/>
                  </a:cubicBezTo>
                  <a:lnTo>
                    <a:pt x="1101" y="754"/>
                  </a:lnTo>
                  <a:cubicBezTo>
                    <a:pt x="1101" y="657"/>
                    <a:pt x="1082" y="560"/>
                    <a:pt x="1082" y="463"/>
                  </a:cubicBezTo>
                  <a:cubicBezTo>
                    <a:pt x="1082" y="444"/>
                    <a:pt x="1064" y="407"/>
                    <a:pt x="1064" y="389"/>
                  </a:cubicBezTo>
                  <a:lnTo>
                    <a:pt x="1064" y="347"/>
                  </a:lnTo>
                  <a:lnTo>
                    <a:pt x="1064" y="255"/>
                  </a:lnTo>
                  <a:lnTo>
                    <a:pt x="1064" y="213"/>
                  </a:lnTo>
                  <a:cubicBezTo>
                    <a:pt x="1041" y="158"/>
                    <a:pt x="1041" y="79"/>
                    <a:pt x="1041"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927775" y="3711051"/>
              <a:ext cx="164485" cy="747701"/>
            </a:xfrm>
            <a:custGeom>
              <a:avLst/>
              <a:gdLst/>
              <a:ahLst/>
              <a:cxnLst/>
              <a:rect l="l" t="t" r="r" b="b"/>
              <a:pathLst>
                <a:path w="1466" h="6664" extrusionOk="0">
                  <a:moveTo>
                    <a:pt x="426" y="1"/>
                  </a:moveTo>
                  <a:cubicBezTo>
                    <a:pt x="366" y="1"/>
                    <a:pt x="310" y="42"/>
                    <a:pt x="310" y="116"/>
                  </a:cubicBezTo>
                  <a:cubicBezTo>
                    <a:pt x="269" y="389"/>
                    <a:pt x="232" y="657"/>
                    <a:pt x="195" y="925"/>
                  </a:cubicBezTo>
                  <a:cubicBezTo>
                    <a:pt x="195" y="1003"/>
                    <a:pt x="172" y="1082"/>
                    <a:pt x="172" y="1156"/>
                  </a:cubicBezTo>
                  <a:cubicBezTo>
                    <a:pt x="1" y="2815"/>
                    <a:pt x="98" y="4413"/>
                    <a:pt x="426" y="5892"/>
                  </a:cubicBezTo>
                  <a:cubicBezTo>
                    <a:pt x="444" y="6049"/>
                    <a:pt x="481" y="6183"/>
                    <a:pt x="518" y="6335"/>
                  </a:cubicBezTo>
                  <a:cubicBezTo>
                    <a:pt x="518" y="6335"/>
                    <a:pt x="518" y="6354"/>
                    <a:pt x="541" y="6354"/>
                  </a:cubicBezTo>
                  <a:lnTo>
                    <a:pt x="541" y="6432"/>
                  </a:lnTo>
                  <a:cubicBezTo>
                    <a:pt x="560" y="6469"/>
                    <a:pt x="578" y="6529"/>
                    <a:pt x="578" y="6566"/>
                  </a:cubicBezTo>
                  <a:cubicBezTo>
                    <a:pt x="597" y="6626"/>
                    <a:pt x="657" y="6663"/>
                    <a:pt x="712" y="6663"/>
                  </a:cubicBezTo>
                  <a:lnTo>
                    <a:pt x="1465" y="6663"/>
                  </a:lnTo>
                  <a:cubicBezTo>
                    <a:pt x="1465" y="6585"/>
                    <a:pt x="1442" y="6529"/>
                    <a:pt x="1424" y="6451"/>
                  </a:cubicBezTo>
                  <a:lnTo>
                    <a:pt x="1424" y="6354"/>
                  </a:lnTo>
                  <a:lnTo>
                    <a:pt x="1405" y="6335"/>
                  </a:lnTo>
                  <a:cubicBezTo>
                    <a:pt x="1387" y="6183"/>
                    <a:pt x="1368" y="6049"/>
                    <a:pt x="1350" y="5892"/>
                  </a:cubicBezTo>
                  <a:cubicBezTo>
                    <a:pt x="1156" y="4432"/>
                    <a:pt x="1096" y="2851"/>
                    <a:pt x="1193" y="1216"/>
                  </a:cubicBezTo>
                  <a:cubicBezTo>
                    <a:pt x="1211" y="1119"/>
                    <a:pt x="1211" y="1022"/>
                    <a:pt x="1211" y="925"/>
                  </a:cubicBezTo>
                  <a:cubicBezTo>
                    <a:pt x="1234" y="620"/>
                    <a:pt x="1271" y="310"/>
                    <a:pt x="129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809068" y="3711051"/>
              <a:ext cx="142718" cy="747701"/>
            </a:xfrm>
            <a:custGeom>
              <a:avLst/>
              <a:gdLst/>
              <a:ahLst/>
              <a:cxnLst/>
              <a:rect l="l" t="t" r="r" b="b"/>
              <a:pathLst>
                <a:path w="1272" h="6664" extrusionOk="0">
                  <a:moveTo>
                    <a:pt x="232" y="1"/>
                  </a:moveTo>
                  <a:cubicBezTo>
                    <a:pt x="1" y="2389"/>
                    <a:pt x="79" y="4663"/>
                    <a:pt x="407" y="6663"/>
                  </a:cubicBezTo>
                  <a:lnTo>
                    <a:pt x="1271" y="6663"/>
                  </a:lnTo>
                  <a:cubicBezTo>
                    <a:pt x="1156" y="4663"/>
                    <a:pt x="1137" y="2389"/>
                    <a:pt x="1216"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679477" y="3711051"/>
              <a:ext cx="120952" cy="747701"/>
            </a:xfrm>
            <a:custGeom>
              <a:avLst/>
              <a:gdLst/>
              <a:ahLst/>
              <a:cxnLst/>
              <a:rect l="l" t="t" r="r" b="b"/>
              <a:pathLst>
                <a:path w="1078" h="6664" extrusionOk="0">
                  <a:moveTo>
                    <a:pt x="61" y="1"/>
                  </a:moveTo>
                  <a:cubicBezTo>
                    <a:pt x="38" y="139"/>
                    <a:pt x="38" y="255"/>
                    <a:pt x="38" y="389"/>
                  </a:cubicBezTo>
                  <a:lnTo>
                    <a:pt x="38" y="717"/>
                  </a:lnTo>
                  <a:cubicBezTo>
                    <a:pt x="19" y="791"/>
                    <a:pt x="19" y="851"/>
                    <a:pt x="19" y="925"/>
                  </a:cubicBezTo>
                  <a:lnTo>
                    <a:pt x="19" y="1271"/>
                  </a:lnTo>
                  <a:cubicBezTo>
                    <a:pt x="1" y="1715"/>
                    <a:pt x="1" y="2158"/>
                    <a:pt x="1" y="2602"/>
                  </a:cubicBezTo>
                  <a:cubicBezTo>
                    <a:pt x="1" y="3119"/>
                    <a:pt x="1" y="3623"/>
                    <a:pt x="19" y="4104"/>
                  </a:cubicBezTo>
                  <a:cubicBezTo>
                    <a:pt x="19" y="4737"/>
                    <a:pt x="38" y="5337"/>
                    <a:pt x="79" y="5915"/>
                  </a:cubicBezTo>
                  <a:cubicBezTo>
                    <a:pt x="79" y="6067"/>
                    <a:pt x="79" y="6220"/>
                    <a:pt x="98" y="6354"/>
                  </a:cubicBezTo>
                  <a:cubicBezTo>
                    <a:pt x="98" y="6469"/>
                    <a:pt x="98" y="6566"/>
                    <a:pt x="116" y="6663"/>
                  </a:cubicBezTo>
                  <a:lnTo>
                    <a:pt x="962" y="6663"/>
                  </a:lnTo>
                  <a:cubicBezTo>
                    <a:pt x="962" y="6585"/>
                    <a:pt x="962" y="6529"/>
                    <a:pt x="985" y="6451"/>
                  </a:cubicBezTo>
                  <a:lnTo>
                    <a:pt x="985" y="6354"/>
                  </a:lnTo>
                  <a:cubicBezTo>
                    <a:pt x="985" y="6220"/>
                    <a:pt x="1004" y="6067"/>
                    <a:pt x="1004" y="5915"/>
                  </a:cubicBezTo>
                  <a:cubicBezTo>
                    <a:pt x="1022" y="5296"/>
                    <a:pt x="1041" y="4644"/>
                    <a:pt x="1059" y="3970"/>
                  </a:cubicBezTo>
                  <a:cubicBezTo>
                    <a:pt x="1059" y="3466"/>
                    <a:pt x="1077" y="2967"/>
                    <a:pt x="1059" y="2450"/>
                  </a:cubicBezTo>
                  <a:lnTo>
                    <a:pt x="1059" y="1331"/>
                  </a:lnTo>
                  <a:cubicBezTo>
                    <a:pt x="1059" y="1197"/>
                    <a:pt x="1059" y="1063"/>
                    <a:pt x="1041" y="925"/>
                  </a:cubicBezTo>
                  <a:lnTo>
                    <a:pt x="1041" y="735"/>
                  </a:lnTo>
                  <a:lnTo>
                    <a:pt x="1041" y="389"/>
                  </a:lnTo>
                  <a:cubicBezTo>
                    <a:pt x="1022" y="255"/>
                    <a:pt x="1022" y="139"/>
                    <a:pt x="1022"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571653" y="3711051"/>
              <a:ext cx="19859" cy="747701"/>
            </a:xfrm>
            <a:custGeom>
              <a:avLst/>
              <a:gdLst/>
              <a:ahLst/>
              <a:cxnLst/>
              <a:rect l="l" t="t" r="r" b="b"/>
              <a:pathLst>
                <a:path w="177" h="6664" extrusionOk="0">
                  <a:moveTo>
                    <a:pt x="61" y="1"/>
                  </a:moveTo>
                  <a:cubicBezTo>
                    <a:pt x="61" y="139"/>
                    <a:pt x="61" y="255"/>
                    <a:pt x="80" y="389"/>
                  </a:cubicBezTo>
                  <a:lnTo>
                    <a:pt x="80" y="735"/>
                  </a:lnTo>
                  <a:lnTo>
                    <a:pt x="80" y="925"/>
                  </a:lnTo>
                  <a:cubicBezTo>
                    <a:pt x="98" y="1063"/>
                    <a:pt x="98" y="1197"/>
                    <a:pt x="98" y="1331"/>
                  </a:cubicBezTo>
                  <a:lnTo>
                    <a:pt x="98" y="2450"/>
                  </a:lnTo>
                  <a:cubicBezTo>
                    <a:pt x="116" y="2967"/>
                    <a:pt x="98" y="3466"/>
                    <a:pt x="98" y="3970"/>
                  </a:cubicBezTo>
                  <a:cubicBezTo>
                    <a:pt x="80" y="4644"/>
                    <a:pt x="61" y="5296"/>
                    <a:pt x="43" y="5915"/>
                  </a:cubicBezTo>
                  <a:cubicBezTo>
                    <a:pt x="43" y="6067"/>
                    <a:pt x="24" y="6220"/>
                    <a:pt x="24" y="6354"/>
                  </a:cubicBezTo>
                  <a:lnTo>
                    <a:pt x="24" y="6451"/>
                  </a:lnTo>
                  <a:cubicBezTo>
                    <a:pt x="1" y="6529"/>
                    <a:pt x="1" y="6585"/>
                    <a:pt x="1" y="6663"/>
                  </a:cubicBezTo>
                  <a:lnTo>
                    <a:pt x="80" y="6663"/>
                  </a:lnTo>
                  <a:cubicBezTo>
                    <a:pt x="80" y="6566"/>
                    <a:pt x="80" y="6469"/>
                    <a:pt x="98" y="6354"/>
                  </a:cubicBezTo>
                  <a:cubicBezTo>
                    <a:pt x="98" y="6220"/>
                    <a:pt x="98" y="6067"/>
                    <a:pt x="116" y="5915"/>
                  </a:cubicBezTo>
                  <a:cubicBezTo>
                    <a:pt x="116" y="5776"/>
                    <a:pt x="116" y="5642"/>
                    <a:pt x="140" y="5490"/>
                  </a:cubicBezTo>
                  <a:cubicBezTo>
                    <a:pt x="158" y="4991"/>
                    <a:pt x="158" y="4487"/>
                    <a:pt x="177" y="3970"/>
                  </a:cubicBezTo>
                  <a:lnTo>
                    <a:pt x="177" y="2450"/>
                  </a:lnTo>
                  <a:lnTo>
                    <a:pt x="177" y="1350"/>
                  </a:lnTo>
                  <a:cubicBezTo>
                    <a:pt x="177" y="1197"/>
                    <a:pt x="158" y="1063"/>
                    <a:pt x="158" y="925"/>
                  </a:cubicBezTo>
                  <a:lnTo>
                    <a:pt x="158" y="735"/>
                  </a:lnTo>
                  <a:cubicBezTo>
                    <a:pt x="158" y="620"/>
                    <a:pt x="158" y="504"/>
                    <a:pt x="140" y="389"/>
                  </a:cubicBezTo>
                  <a:lnTo>
                    <a:pt x="14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474151" y="3711051"/>
              <a:ext cx="161905" cy="747701"/>
            </a:xfrm>
            <a:custGeom>
              <a:avLst/>
              <a:gdLst/>
              <a:ahLst/>
              <a:cxnLst/>
              <a:rect l="l" t="t" r="r" b="b"/>
              <a:pathLst>
                <a:path w="1443" h="6664" extrusionOk="0">
                  <a:moveTo>
                    <a:pt x="172" y="1"/>
                  </a:moveTo>
                  <a:cubicBezTo>
                    <a:pt x="172" y="79"/>
                    <a:pt x="172" y="158"/>
                    <a:pt x="195" y="213"/>
                  </a:cubicBezTo>
                  <a:lnTo>
                    <a:pt x="195" y="255"/>
                  </a:lnTo>
                  <a:lnTo>
                    <a:pt x="195" y="389"/>
                  </a:lnTo>
                  <a:cubicBezTo>
                    <a:pt x="195" y="407"/>
                    <a:pt x="213" y="444"/>
                    <a:pt x="213" y="463"/>
                  </a:cubicBezTo>
                  <a:lnTo>
                    <a:pt x="213" y="638"/>
                  </a:lnTo>
                  <a:cubicBezTo>
                    <a:pt x="232" y="675"/>
                    <a:pt x="232" y="717"/>
                    <a:pt x="232" y="754"/>
                  </a:cubicBezTo>
                  <a:cubicBezTo>
                    <a:pt x="232" y="809"/>
                    <a:pt x="232" y="869"/>
                    <a:pt x="250" y="925"/>
                  </a:cubicBezTo>
                  <a:lnTo>
                    <a:pt x="250" y="1082"/>
                  </a:lnTo>
                  <a:lnTo>
                    <a:pt x="250" y="1179"/>
                  </a:lnTo>
                  <a:lnTo>
                    <a:pt x="250" y="1234"/>
                  </a:lnTo>
                  <a:cubicBezTo>
                    <a:pt x="269" y="1253"/>
                    <a:pt x="269" y="1271"/>
                    <a:pt x="269" y="1294"/>
                  </a:cubicBezTo>
                  <a:lnTo>
                    <a:pt x="269" y="1387"/>
                  </a:lnTo>
                  <a:lnTo>
                    <a:pt x="269" y="1410"/>
                  </a:lnTo>
                  <a:cubicBezTo>
                    <a:pt x="287" y="1927"/>
                    <a:pt x="310" y="2426"/>
                    <a:pt x="310" y="2930"/>
                  </a:cubicBezTo>
                  <a:lnTo>
                    <a:pt x="310" y="2967"/>
                  </a:lnTo>
                  <a:lnTo>
                    <a:pt x="310" y="3161"/>
                  </a:lnTo>
                  <a:lnTo>
                    <a:pt x="310" y="3180"/>
                  </a:lnTo>
                  <a:cubicBezTo>
                    <a:pt x="310" y="3235"/>
                    <a:pt x="287" y="3295"/>
                    <a:pt x="287" y="3351"/>
                  </a:cubicBezTo>
                  <a:lnTo>
                    <a:pt x="287" y="3392"/>
                  </a:lnTo>
                  <a:lnTo>
                    <a:pt x="287" y="3563"/>
                  </a:lnTo>
                  <a:lnTo>
                    <a:pt x="287" y="3582"/>
                  </a:lnTo>
                  <a:cubicBezTo>
                    <a:pt x="287" y="3720"/>
                    <a:pt x="287" y="3854"/>
                    <a:pt x="269" y="3970"/>
                  </a:cubicBezTo>
                  <a:lnTo>
                    <a:pt x="269" y="3988"/>
                  </a:lnTo>
                  <a:lnTo>
                    <a:pt x="269" y="4122"/>
                  </a:lnTo>
                  <a:lnTo>
                    <a:pt x="269" y="4201"/>
                  </a:lnTo>
                  <a:lnTo>
                    <a:pt x="269" y="4219"/>
                  </a:lnTo>
                  <a:cubicBezTo>
                    <a:pt x="269" y="4256"/>
                    <a:pt x="250" y="4298"/>
                    <a:pt x="250" y="4353"/>
                  </a:cubicBezTo>
                  <a:lnTo>
                    <a:pt x="250" y="4390"/>
                  </a:lnTo>
                  <a:cubicBezTo>
                    <a:pt x="250" y="4450"/>
                    <a:pt x="250" y="4506"/>
                    <a:pt x="232" y="4566"/>
                  </a:cubicBezTo>
                  <a:cubicBezTo>
                    <a:pt x="232" y="4681"/>
                    <a:pt x="232" y="4797"/>
                    <a:pt x="213" y="4894"/>
                  </a:cubicBezTo>
                  <a:lnTo>
                    <a:pt x="213" y="4968"/>
                  </a:lnTo>
                  <a:cubicBezTo>
                    <a:pt x="213" y="5009"/>
                    <a:pt x="195" y="5065"/>
                    <a:pt x="195" y="5106"/>
                  </a:cubicBezTo>
                  <a:lnTo>
                    <a:pt x="195" y="5162"/>
                  </a:lnTo>
                  <a:cubicBezTo>
                    <a:pt x="195" y="5222"/>
                    <a:pt x="172" y="5259"/>
                    <a:pt x="172" y="5314"/>
                  </a:cubicBezTo>
                  <a:lnTo>
                    <a:pt x="172" y="5356"/>
                  </a:lnTo>
                  <a:cubicBezTo>
                    <a:pt x="153" y="5527"/>
                    <a:pt x="135" y="5721"/>
                    <a:pt x="116" y="5892"/>
                  </a:cubicBezTo>
                  <a:cubicBezTo>
                    <a:pt x="98" y="5892"/>
                    <a:pt x="98" y="5915"/>
                    <a:pt x="98" y="5915"/>
                  </a:cubicBezTo>
                  <a:lnTo>
                    <a:pt x="98" y="5989"/>
                  </a:lnTo>
                  <a:cubicBezTo>
                    <a:pt x="79" y="6049"/>
                    <a:pt x="79" y="6123"/>
                    <a:pt x="56" y="6201"/>
                  </a:cubicBezTo>
                  <a:lnTo>
                    <a:pt x="56" y="6220"/>
                  </a:lnTo>
                  <a:cubicBezTo>
                    <a:pt x="56" y="6261"/>
                    <a:pt x="56" y="6298"/>
                    <a:pt x="38" y="6335"/>
                  </a:cubicBezTo>
                  <a:lnTo>
                    <a:pt x="38" y="6354"/>
                  </a:lnTo>
                  <a:lnTo>
                    <a:pt x="38" y="6377"/>
                  </a:lnTo>
                  <a:lnTo>
                    <a:pt x="38" y="6432"/>
                  </a:lnTo>
                  <a:cubicBezTo>
                    <a:pt x="19" y="6432"/>
                    <a:pt x="19" y="6451"/>
                    <a:pt x="19" y="6451"/>
                  </a:cubicBezTo>
                  <a:lnTo>
                    <a:pt x="19" y="6469"/>
                  </a:lnTo>
                  <a:cubicBezTo>
                    <a:pt x="19" y="6529"/>
                    <a:pt x="1" y="6608"/>
                    <a:pt x="1" y="6663"/>
                  </a:cubicBezTo>
                  <a:lnTo>
                    <a:pt x="749" y="6663"/>
                  </a:lnTo>
                  <a:cubicBezTo>
                    <a:pt x="809" y="6663"/>
                    <a:pt x="865" y="6626"/>
                    <a:pt x="865" y="6566"/>
                  </a:cubicBezTo>
                  <a:cubicBezTo>
                    <a:pt x="888" y="6548"/>
                    <a:pt x="888" y="6548"/>
                    <a:pt x="888" y="6529"/>
                  </a:cubicBezTo>
                  <a:cubicBezTo>
                    <a:pt x="906" y="6469"/>
                    <a:pt x="906" y="6414"/>
                    <a:pt x="925" y="6354"/>
                  </a:cubicBezTo>
                  <a:cubicBezTo>
                    <a:pt x="925" y="6354"/>
                    <a:pt x="925" y="6335"/>
                    <a:pt x="943" y="6335"/>
                  </a:cubicBezTo>
                  <a:cubicBezTo>
                    <a:pt x="962" y="6201"/>
                    <a:pt x="1003" y="6067"/>
                    <a:pt x="1040" y="5915"/>
                  </a:cubicBezTo>
                  <a:lnTo>
                    <a:pt x="1040" y="5892"/>
                  </a:lnTo>
                  <a:cubicBezTo>
                    <a:pt x="1350" y="4506"/>
                    <a:pt x="1442" y="3027"/>
                    <a:pt x="1308" y="1465"/>
                  </a:cubicBezTo>
                  <a:cubicBezTo>
                    <a:pt x="1308" y="1294"/>
                    <a:pt x="1290" y="1100"/>
                    <a:pt x="1271" y="925"/>
                  </a:cubicBezTo>
                  <a:cubicBezTo>
                    <a:pt x="1253" y="754"/>
                    <a:pt x="1211" y="560"/>
                    <a:pt x="1193" y="389"/>
                  </a:cubicBezTo>
                  <a:cubicBezTo>
                    <a:pt x="1174" y="292"/>
                    <a:pt x="1174" y="195"/>
                    <a:pt x="1156" y="116"/>
                  </a:cubicBezTo>
                  <a:cubicBezTo>
                    <a:pt x="1137" y="42"/>
                    <a:pt x="1096" y="1"/>
                    <a:pt x="104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809068" y="3711051"/>
              <a:ext cx="54080" cy="747701"/>
            </a:xfrm>
            <a:custGeom>
              <a:avLst/>
              <a:gdLst/>
              <a:ahLst/>
              <a:cxnLst/>
              <a:rect l="l" t="t" r="r" b="b"/>
              <a:pathLst>
                <a:path w="482" h="6664" extrusionOk="0">
                  <a:moveTo>
                    <a:pt x="232" y="1"/>
                  </a:moveTo>
                  <a:cubicBezTo>
                    <a:pt x="1" y="2389"/>
                    <a:pt x="79" y="4663"/>
                    <a:pt x="407" y="6663"/>
                  </a:cubicBezTo>
                  <a:lnTo>
                    <a:pt x="481" y="6663"/>
                  </a:lnTo>
                  <a:cubicBezTo>
                    <a:pt x="463" y="6548"/>
                    <a:pt x="444" y="6451"/>
                    <a:pt x="426" y="6335"/>
                  </a:cubicBezTo>
                  <a:cubicBezTo>
                    <a:pt x="407" y="6183"/>
                    <a:pt x="384" y="6049"/>
                    <a:pt x="366" y="5892"/>
                  </a:cubicBezTo>
                  <a:cubicBezTo>
                    <a:pt x="135" y="4085"/>
                    <a:pt x="98" y="2080"/>
                    <a:pt x="310"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681496" y="3711051"/>
              <a:ext cx="19298" cy="747701"/>
            </a:xfrm>
            <a:custGeom>
              <a:avLst/>
              <a:gdLst/>
              <a:ahLst/>
              <a:cxnLst/>
              <a:rect l="l" t="t" r="r" b="b"/>
              <a:pathLst>
                <a:path w="172" h="6664" extrusionOk="0">
                  <a:moveTo>
                    <a:pt x="79" y="1"/>
                  </a:moveTo>
                  <a:cubicBezTo>
                    <a:pt x="0" y="2389"/>
                    <a:pt x="19" y="4663"/>
                    <a:pt x="134" y="6663"/>
                  </a:cubicBezTo>
                  <a:lnTo>
                    <a:pt x="171" y="6663"/>
                  </a:lnTo>
                  <a:cubicBezTo>
                    <a:pt x="56" y="4663"/>
                    <a:pt x="37" y="2389"/>
                    <a:pt x="116"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875939" y="3696016"/>
              <a:ext cx="514437" cy="15147"/>
            </a:xfrm>
            <a:custGeom>
              <a:avLst/>
              <a:gdLst/>
              <a:ahLst/>
              <a:cxnLst/>
              <a:rect l="l" t="t" r="r" b="b"/>
              <a:pathLst>
                <a:path w="4585" h="135" extrusionOk="0">
                  <a:moveTo>
                    <a:pt x="56" y="1"/>
                  </a:moveTo>
                  <a:cubicBezTo>
                    <a:pt x="19" y="1"/>
                    <a:pt x="1" y="42"/>
                    <a:pt x="1" y="79"/>
                  </a:cubicBezTo>
                  <a:lnTo>
                    <a:pt x="1" y="135"/>
                  </a:lnTo>
                  <a:lnTo>
                    <a:pt x="4561" y="135"/>
                  </a:lnTo>
                  <a:lnTo>
                    <a:pt x="4584" y="79"/>
                  </a:lnTo>
                  <a:cubicBezTo>
                    <a:pt x="4584" y="42"/>
                    <a:pt x="4543" y="1"/>
                    <a:pt x="45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783149" y="3998843"/>
              <a:ext cx="315394" cy="183559"/>
            </a:xfrm>
            <a:custGeom>
              <a:avLst/>
              <a:gdLst/>
              <a:ahLst/>
              <a:cxnLst/>
              <a:rect l="l" t="t" r="r" b="b"/>
              <a:pathLst>
                <a:path w="2811" h="1636" extrusionOk="0">
                  <a:moveTo>
                    <a:pt x="2524" y="0"/>
                  </a:moveTo>
                  <a:lnTo>
                    <a:pt x="1" y="231"/>
                  </a:lnTo>
                  <a:lnTo>
                    <a:pt x="213" y="1636"/>
                  </a:lnTo>
                  <a:lnTo>
                    <a:pt x="2810" y="1289"/>
                  </a:lnTo>
                  <a:lnTo>
                    <a:pt x="2524"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474151" y="3711051"/>
              <a:ext cx="49929" cy="747701"/>
            </a:xfrm>
            <a:custGeom>
              <a:avLst/>
              <a:gdLst/>
              <a:ahLst/>
              <a:cxnLst/>
              <a:rect l="l" t="t" r="r" b="b"/>
              <a:pathLst>
                <a:path w="445" h="6664" extrusionOk="0">
                  <a:moveTo>
                    <a:pt x="172" y="1"/>
                  </a:moveTo>
                  <a:cubicBezTo>
                    <a:pt x="172" y="79"/>
                    <a:pt x="172" y="158"/>
                    <a:pt x="195" y="213"/>
                  </a:cubicBezTo>
                  <a:lnTo>
                    <a:pt x="195" y="255"/>
                  </a:lnTo>
                  <a:lnTo>
                    <a:pt x="195" y="347"/>
                  </a:lnTo>
                  <a:lnTo>
                    <a:pt x="195" y="389"/>
                  </a:lnTo>
                  <a:cubicBezTo>
                    <a:pt x="195" y="407"/>
                    <a:pt x="213" y="444"/>
                    <a:pt x="213" y="463"/>
                  </a:cubicBezTo>
                  <a:lnTo>
                    <a:pt x="213" y="638"/>
                  </a:lnTo>
                  <a:cubicBezTo>
                    <a:pt x="232" y="675"/>
                    <a:pt x="232" y="717"/>
                    <a:pt x="232" y="754"/>
                  </a:cubicBezTo>
                  <a:lnTo>
                    <a:pt x="232" y="888"/>
                  </a:lnTo>
                  <a:cubicBezTo>
                    <a:pt x="232" y="888"/>
                    <a:pt x="232" y="906"/>
                    <a:pt x="250" y="925"/>
                  </a:cubicBezTo>
                  <a:lnTo>
                    <a:pt x="250" y="1082"/>
                  </a:lnTo>
                  <a:lnTo>
                    <a:pt x="250" y="1234"/>
                  </a:lnTo>
                  <a:cubicBezTo>
                    <a:pt x="269" y="1271"/>
                    <a:pt x="269" y="1331"/>
                    <a:pt x="269" y="1387"/>
                  </a:cubicBezTo>
                  <a:lnTo>
                    <a:pt x="269" y="1410"/>
                  </a:lnTo>
                  <a:cubicBezTo>
                    <a:pt x="287" y="1927"/>
                    <a:pt x="310" y="2426"/>
                    <a:pt x="310" y="2930"/>
                  </a:cubicBezTo>
                  <a:lnTo>
                    <a:pt x="310" y="2967"/>
                  </a:lnTo>
                  <a:lnTo>
                    <a:pt x="310" y="3161"/>
                  </a:lnTo>
                  <a:lnTo>
                    <a:pt x="310" y="3180"/>
                  </a:lnTo>
                  <a:cubicBezTo>
                    <a:pt x="310" y="3235"/>
                    <a:pt x="287" y="3295"/>
                    <a:pt x="287" y="3351"/>
                  </a:cubicBezTo>
                  <a:lnTo>
                    <a:pt x="287" y="3392"/>
                  </a:lnTo>
                  <a:lnTo>
                    <a:pt x="287" y="3563"/>
                  </a:lnTo>
                  <a:lnTo>
                    <a:pt x="287" y="3582"/>
                  </a:lnTo>
                  <a:cubicBezTo>
                    <a:pt x="287" y="3720"/>
                    <a:pt x="287" y="3854"/>
                    <a:pt x="269" y="3970"/>
                  </a:cubicBezTo>
                  <a:lnTo>
                    <a:pt x="269" y="3988"/>
                  </a:lnTo>
                  <a:lnTo>
                    <a:pt x="269" y="4104"/>
                  </a:lnTo>
                  <a:lnTo>
                    <a:pt x="269" y="4122"/>
                  </a:lnTo>
                  <a:lnTo>
                    <a:pt x="269" y="4201"/>
                  </a:lnTo>
                  <a:lnTo>
                    <a:pt x="269" y="4219"/>
                  </a:lnTo>
                  <a:cubicBezTo>
                    <a:pt x="269" y="4256"/>
                    <a:pt x="250" y="4298"/>
                    <a:pt x="250" y="4353"/>
                  </a:cubicBezTo>
                  <a:lnTo>
                    <a:pt x="250" y="4390"/>
                  </a:lnTo>
                  <a:cubicBezTo>
                    <a:pt x="250" y="4450"/>
                    <a:pt x="250" y="4506"/>
                    <a:pt x="232" y="4566"/>
                  </a:cubicBezTo>
                  <a:lnTo>
                    <a:pt x="232" y="4760"/>
                  </a:lnTo>
                  <a:cubicBezTo>
                    <a:pt x="232" y="4797"/>
                    <a:pt x="213" y="4852"/>
                    <a:pt x="213" y="4894"/>
                  </a:cubicBezTo>
                  <a:lnTo>
                    <a:pt x="213" y="4968"/>
                  </a:lnTo>
                  <a:cubicBezTo>
                    <a:pt x="213" y="5009"/>
                    <a:pt x="195" y="5065"/>
                    <a:pt x="195" y="5106"/>
                  </a:cubicBezTo>
                  <a:lnTo>
                    <a:pt x="195" y="5162"/>
                  </a:lnTo>
                  <a:cubicBezTo>
                    <a:pt x="195" y="5222"/>
                    <a:pt x="172" y="5259"/>
                    <a:pt x="172" y="5314"/>
                  </a:cubicBezTo>
                  <a:lnTo>
                    <a:pt x="172" y="5356"/>
                  </a:lnTo>
                  <a:cubicBezTo>
                    <a:pt x="153" y="5527"/>
                    <a:pt x="135" y="5721"/>
                    <a:pt x="116" y="5892"/>
                  </a:cubicBezTo>
                  <a:cubicBezTo>
                    <a:pt x="98" y="5892"/>
                    <a:pt x="98" y="5915"/>
                    <a:pt x="98" y="5915"/>
                  </a:cubicBezTo>
                  <a:lnTo>
                    <a:pt x="98" y="5989"/>
                  </a:lnTo>
                  <a:cubicBezTo>
                    <a:pt x="79" y="6049"/>
                    <a:pt x="79" y="6123"/>
                    <a:pt x="56" y="6201"/>
                  </a:cubicBezTo>
                  <a:lnTo>
                    <a:pt x="56" y="6220"/>
                  </a:lnTo>
                  <a:cubicBezTo>
                    <a:pt x="56" y="6261"/>
                    <a:pt x="56" y="6298"/>
                    <a:pt x="38" y="6335"/>
                  </a:cubicBezTo>
                  <a:lnTo>
                    <a:pt x="38" y="6354"/>
                  </a:lnTo>
                  <a:lnTo>
                    <a:pt x="38" y="6377"/>
                  </a:lnTo>
                  <a:lnTo>
                    <a:pt x="38" y="6432"/>
                  </a:lnTo>
                  <a:cubicBezTo>
                    <a:pt x="19" y="6432"/>
                    <a:pt x="19" y="6451"/>
                    <a:pt x="19" y="6451"/>
                  </a:cubicBezTo>
                  <a:lnTo>
                    <a:pt x="19" y="6469"/>
                  </a:lnTo>
                  <a:cubicBezTo>
                    <a:pt x="19" y="6529"/>
                    <a:pt x="1" y="6608"/>
                    <a:pt x="1" y="6663"/>
                  </a:cubicBezTo>
                  <a:lnTo>
                    <a:pt x="79" y="6663"/>
                  </a:lnTo>
                  <a:cubicBezTo>
                    <a:pt x="98" y="6566"/>
                    <a:pt x="116" y="6469"/>
                    <a:pt x="135" y="6354"/>
                  </a:cubicBezTo>
                  <a:cubicBezTo>
                    <a:pt x="153" y="6220"/>
                    <a:pt x="172" y="6067"/>
                    <a:pt x="195" y="5915"/>
                  </a:cubicBezTo>
                  <a:cubicBezTo>
                    <a:pt x="384" y="4506"/>
                    <a:pt x="444" y="2985"/>
                    <a:pt x="366" y="1410"/>
                  </a:cubicBezTo>
                  <a:cubicBezTo>
                    <a:pt x="347" y="1253"/>
                    <a:pt x="347" y="1082"/>
                    <a:pt x="329" y="925"/>
                  </a:cubicBezTo>
                  <a:lnTo>
                    <a:pt x="329" y="754"/>
                  </a:lnTo>
                  <a:cubicBezTo>
                    <a:pt x="310" y="638"/>
                    <a:pt x="310" y="504"/>
                    <a:pt x="287" y="389"/>
                  </a:cubicBezTo>
                  <a:cubicBezTo>
                    <a:pt x="269" y="255"/>
                    <a:pt x="269" y="139"/>
                    <a:pt x="250"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914760" y="3754584"/>
              <a:ext cx="592079" cy="60251"/>
            </a:xfrm>
            <a:custGeom>
              <a:avLst/>
              <a:gdLst/>
              <a:ahLst/>
              <a:cxnLst/>
              <a:rect l="l" t="t" r="r" b="b"/>
              <a:pathLst>
                <a:path w="5277" h="537" extrusionOk="0">
                  <a:moveTo>
                    <a:pt x="79" y="1"/>
                  </a:moveTo>
                  <a:cubicBezTo>
                    <a:pt x="56" y="56"/>
                    <a:pt x="37" y="116"/>
                    <a:pt x="19" y="190"/>
                  </a:cubicBezTo>
                  <a:cubicBezTo>
                    <a:pt x="19" y="213"/>
                    <a:pt x="0" y="250"/>
                    <a:pt x="0" y="269"/>
                  </a:cubicBezTo>
                  <a:lnTo>
                    <a:pt x="0" y="537"/>
                  </a:lnTo>
                  <a:lnTo>
                    <a:pt x="5277" y="537"/>
                  </a:lnTo>
                  <a:lnTo>
                    <a:pt x="5277" y="421"/>
                  </a:lnTo>
                  <a:lnTo>
                    <a:pt x="5277" y="384"/>
                  </a:lnTo>
                  <a:lnTo>
                    <a:pt x="5277" y="366"/>
                  </a:lnTo>
                  <a:lnTo>
                    <a:pt x="5277" y="329"/>
                  </a:lnTo>
                  <a:lnTo>
                    <a:pt x="5277" y="306"/>
                  </a:lnTo>
                  <a:cubicBezTo>
                    <a:pt x="5277" y="306"/>
                    <a:pt x="5277" y="287"/>
                    <a:pt x="5254" y="269"/>
                  </a:cubicBezTo>
                  <a:lnTo>
                    <a:pt x="5254" y="250"/>
                  </a:lnTo>
                  <a:lnTo>
                    <a:pt x="5254" y="213"/>
                  </a:lnTo>
                  <a:cubicBezTo>
                    <a:pt x="5254" y="190"/>
                    <a:pt x="5254" y="172"/>
                    <a:pt x="5235" y="153"/>
                  </a:cubicBezTo>
                  <a:lnTo>
                    <a:pt x="5235" y="116"/>
                  </a:lnTo>
                  <a:lnTo>
                    <a:pt x="5235" y="98"/>
                  </a:lnTo>
                  <a:cubicBezTo>
                    <a:pt x="5217" y="75"/>
                    <a:pt x="5217" y="56"/>
                    <a:pt x="5217" y="56"/>
                  </a:cubicBezTo>
                  <a:lnTo>
                    <a:pt x="5217" y="38"/>
                  </a:lnTo>
                  <a:cubicBezTo>
                    <a:pt x="5217" y="19"/>
                    <a:pt x="5198" y="19"/>
                    <a:pt x="5198"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888842" y="4374600"/>
              <a:ext cx="537662" cy="49368"/>
            </a:xfrm>
            <a:custGeom>
              <a:avLst/>
              <a:gdLst/>
              <a:ahLst/>
              <a:cxnLst/>
              <a:rect l="l" t="t" r="r" b="b"/>
              <a:pathLst>
                <a:path w="4792" h="440" extrusionOk="0">
                  <a:moveTo>
                    <a:pt x="0" y="1"/>
                  </a:moveTo>
                  <a:cubicBezTo>
                    <a:pt x="0" y="38"/>
                    <a:pt x="0" y="75"/>
                    <a:pt x="19" y="116"/>
                  </a:cubicBezTo>
                  <a:cubicBezTo>
                    <a:pt x="19" y="153"/>
                    <a:pt x="19" y="190"/>
                    <a:pt x="37" y="232"/>
                  </a:cubicBezTo>
                  <a:cubicBezTo>
                    <a:pt x="56" y="306"/>
                    <a:pt x="79" y="384"/>
                    <a:pt x="116" y="440"/>
                  </a:cubicBezTo>
                  <a:lnTo>
                    <a:pt x="4699" y="440"/>
                  </a:lnTo>
                  <a:cubicBezTo>
                    <a:pt x="4755" y="324"/>
                    <a:pt x="4792" y="190"/>
                    <a:pt x="4792" y="75"/>
                  </a:cubicBezTo>
                  <a:lnTo>
                    <a:pt x="4792" y="1"/>
                  </a:ln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914760" y="3754584"/>
              <a:ext cx="592079" cy="60251"/>
            </a:xfrm>
            <a:custGeom>
              <a:avLst/>
              <a:gdLst/>
              <a:ahLst/>
              <a:cxnLst/>
              <a:rect l="l" t="t" r="r" b="b"/>
              <a:pathLst>
                <a:path w="5277" h="537" extrusionOk="0">
                  <a:moveTo>
                    <a:pt x="4949" y="1"/>
                  </a:moveTo>
                  <a:lnTo>
                    <a:pt x="5023" y="384"/>
                  </a:lnTo>
                  <a:lnTo>
                    <a:pt x="4256" y="366"/>
                  </a:lnTo>
                  <a:lnTo>
                    <a:pt x="3775" y="366"/>
                  </a:lnTo>
                  <a:lnTo>
                    <a:pt x="3216" y="347"/>
                  </a:lnTo>
                  <a:lnTo>
                    <a:pt x="3138" y="347"/>
                  </a:lnTo>
                  <a:lnTo>
                    <a:pt x="2135" y="329"/>
                  </a:lnTo>
                  <a:lnTo>
                    <a:pt x="0" y="269"/>
                  </a:lnTo>
                  <a:lnTo>
                    <a:pt x="0" y="537"/>
                  </a:lnTo>
                  <a:lnTo>
                    <a:pt x="5277" y="537"/>
                  </a:lnTo>
                  <a:lnTo>
                    <a:pt x="5277" y="421"/>
                  </a:lnTo>
                  <a:lnTo>
                    <a:pt x="5277" y="384"/>
                  </a:lnTo>
                  <a:lnTo>
                    <a:pt x="5277" y="366"/>
                  </a:lnTo>
                  <a:lnTo>
                    <a:pt x="5277" y="329"/>
                  </a:lnTo>
                  <a:lnTo>
                    <a:pt x="5277" y="306"/>
                  </a:lnTo>
                  <a:cubicBezTo>
                    <a:pt x="5277" y="306"/>
                    <a:pt x="5277" y="287"/>
                    <a:pt x="5254" y="269"/>
                  </a:cubicBezTo>
                  <a:lnTo>
                    <a:pt x="5254" y="250"/>
                  </a:lnTo>
                  <a:lnTo>
                    <a:pt x="5254" y="213"/>
                  </a:lnTo>
                  <a:cubicBezTo>
                    <a:pt x="5254" y="190"/>
                    <a:pt x="5254" y="172"/>
                    <a:pt x="5235" y="153"/>
                  </a:cubicBezTo>
                  <a:lnTo>
                    <a:pt x="5235" y="98"/>
                  </a:lnTo>
                  <a:cubicBezTo>
                    <a:pt x="5217" y="75"/>
                    <a:pt x="5217" y="56"/>
                    <a:pt x="5217" y="56"/>
                  </a:cubicBezTo>
                  <a:lnTo>
                    <a:pt x="5217" y="38"/>
                  </a:lnTo>
                  <a:cubicBezTo>
                    <a:pt x="5217" y="19"/>
                    <a:pt x="5198" y="19"/>
                    <a:pt x="5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a:off x="-884690" y="4374600"/>
              <a:ext cx="533511" cy="49368"/>
            </a:xfrm>
            <a:custGeom>
              <a:avLst/>
              <a:gdLst/>
              <a:ahLst/>
              <a:cxnLst/>
              <a:rect l="l" t="t" r="r" b="b"/>
              <a:pathLst>
                <a:path w="4755" h="440" extrusionOk="0">
                  <a:moveTo>
                    <a:pt x="4487" y="1"/>
                  </a:moveTo>
                  <a:lnTo>
                    <a:pt x="4390" y="306"/>
                  </a:lnTo>
                  <a:lnTo>
                    <a:pt x="0" y="232"/>
                  </a:lnTo>
                  <a:lnTo>
                    <a:pt x="0" y="232"/>
                  </a:lnTo>
                  <a:cubicBezTo>
                    <a:pt x="19" y="306"/>
                    <a:pt x="42" y="384"/>
                    <a:pt x="79" y="440"/>
                  </a:cubicBezTo>
                  <a:lnTo>
                    <a:pt x="4662" y="440"/>
                  </a:lnTo>
                  <a:cubicBezTo>
                    <a:pt x="4718" y="306"/>
                    <a:pt x="4755" y="153"/>
                    <a:pt x="47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908589" y="3814723"/>
              <a:ext cx="581308" cy="60812"/>
            </a:xfrm>
            <a:custGeom>
              <a:avLst/>
              <a:gdLst/>
              <a:ahLst/>
              <a:cxnLst/>
              <a:rect l="l" t="t" r="r" b="b"/>
              <a:pathLst>
                <a:path w="5181" h="542" extrusionOk="0">
                  <a:moveTo>
                    <a:pt x="24" y="1"/>
                  </a:moveTo>
                  <a:cubicBezTo>
                    <a:pt x="24" y="79"/>
                    <a:pt x="1" y="158"/>
                    <a:pt x="1" y="232"/>
                  </a:cubicBezTo>
                  <a:lnTo>
                    <a:pt x="1022" y="292"/>
                  </a:lnTo>
                  <a:lnTo>
                    <a:pt x="2061" y="347"/>
                  </a:lnTo>
                  <a:lnTo>
                    <a:pt x="3101" y="407"/>
                  </a:lnTo>
                  <a:lnTo>
                    <a:pt x="3180" y="426"/>
                  </a:lnTo>
                  <a:lnTo>
                    <a:pt x="3642" y="444"/>
                  </a:lnTo>
                  <a:lnTo>
                    <a:pt x="4141" y="486"/>
                  </a:lnTo>
                  <a:lnTo>
                    <a:pt x="4238" y="486"/>
                  </a:lnTo>
                  <a:lnTo>
                    <a:pt x="5180" y="541"/>
                  </a:lnTo>
                  <a:cubicBezTo>
                    <a:pt x="5180" y="370"/>
                    <a:pt x="5162" y="176"/>
                    <a:pt x="5143" y="1"/>
                  </a:cubicBezTo>
                  <a:close/>
                </a:path>
              </a:pathLst>
            </a:custGeom>
            <a:solidFill>
              <a:srgbClr val="2B1A18">
                <a:alpha val="6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867075" y="4423856"/>
              <a:ext cx="496709" cy="19859"/>
            </a:xfrm>
            <a:custGeom>
              <a:avLst/>
              <a:gdLst/>
              <a:ahLst/>
              <a:cxnLst/>
              <a:rect l="l" t="t" r="r" b="b"/>
              <a:pathLst>
                <a:path w="4427" h="177" extrusionOk="0">
                  <a:moveTo>
                    <a:pt x="0" y="1"/>
                  </a:moveTo>
                  <a:lnTo>
                    <a:pt x="0" y="79"/>
                  </a:lnTo>
                  <a:lnTo>
                    <a:pt x="883" y="98"/>
                  </a:lnTo>
                  <a:lnTo>
                    <a:pt x="3521" y="158"/>
                  </a:lnTo>
                  <a:lnTo>
                    <a:pt x="4390" y="176"/>
                  </a:lnTo>
                  <a:cubicBezTo>
                    <a:pt x="4408" y="116"/>
                    <a:pt x="4408" y="61"/>
                    <a:pt x="442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9"/>
          <p:cNvGrpSpPr/>
          <p:nvPr/>
        </p:nvGrpSpPr>
        <p:grpSpPr>
          <a:xfrm>
            <a:off x="2850190" y="2913162"/>
            <a:ext cx="448826" cy="558438"/>
            <a:chOff x="-880090" y="3169350"/>
            <a:chExt cx="354215" cy="440722"/>
          </a:xfrm>
        </p:grpSpPr>
        <p:sp>
          <p:nvSpPr>
            <p:cNvPr id="946" name="Google Shape;946;p39"/>
            <p:cNvSpPr/>
            <p:nvPr/>
          </p:nvSpPr>
          <p:spPr>
            <a:xfrm>
              <a:off x="-675325" y="3177653"/>
              <a:ext cx="75847" cy="432419"/>
            </a:xfrm>
            <a:custGeom>
              <a:avLst/>
              <a:gdLst/>
              <a:ahLst/>
              <a:cxnLst/>
              <a:rect l="l" t="t" r="r" b="b"/>
              <a:pathLst>
                <a:path w="676" h="3854" extrusionOk="0">
                  <a:moveTo>
                    <a:pt x="42" y="0"/>
                  </a:moveTo>
                  <a:lnTo>
                    <a:pt x="42" y="213"/>
                  </a:lnTo>
                  <a:lnTo>
                    <a:pt x="42" y="425"/>
                  </a:lnTo>
                  <a:lnTo>
                    <a:pt x="42" y="541"/>
                  </a:lnTo>
                  <a:cubicBezTo>
                    <a:pt x="42" y="619"/>
                    <a:pt x="42" y="693"/>
                    <a:pt x="61" y="772"/>
                  </a:cubicBezTo>
                  <a:lnTo>
                    <a:pt x="61" y="1405"/>
                  </a:lnTo>
                  <a:lnTo>
                    <a:pt x="61" y="2292"/>
                  </a:lnTo>
                  <a:cubicBezTo>
                    <a:pt x="42" y="2675"/>
                    <a:pt x="42" y="3063"/>
                    <a:pt x="24" y="3410"/>
                  </a:cubicBezTo>
                  <a:cubicBezTo>
                    <a:pt x="24" y="3507"/>
                    <a:pt x="1" y="3581"/>
                    <a:pt x="1" y="3678"/>
                  </a:cubicBezTo>
                  <a:lnTo>
                    <a:pt x="1" y="3715"/>
                  </a:lnTo>
                  <a:lnTo>
                    <a:pt x="1" y="3854"/>
                  </a:lnTo>
                  <a:lnTo>
                    <a:pt x="486" y="3854"/>
                  </a:lnTo>
                  <a:cubicBezTo>
                    <a:pt x="504" y="3812"/>
                    <a:pt x="504" y="3775"/>
                    <a:pt x="504" y="3738"/>
                  </a:cubicBezTo>
                  <a:lnTo>
                    <a:pt x="523" y="3715"/>
                  </a:lnTo>
                  <a:lnTo>
                    <a:pt x="523" y="3678"/>
                  </a:lnTo>
                  <a:cubicBezTo>
                    <a:pt x="523" y="3641"/>
                    <a:pt x="523" y="3623"/>
                    <a:pt x="541" y="3599"/>
                  </a:cubicBezTo>
                  <a:lnTo>
                    <a:pt x="541" y="3581"/>
                  </a:lnTo>
                  <a:cubicBezTo>
                    <a:pt x="541" y="3544"/>
                    <a:pt x="541" y="3484"/>
                    <a:pt x="560" y="3447"/>
                  </a:cubicBezTo>
                  <a:lnTo>
                    <a:pt x="560" y="3410"/>
                  </a:lnTo>
                  <a:cubicBezTo>
                    <a:pt x="578" y="3295"/>
                    <a:pt x="578" y="3197"/>
                    <a:pt x="602" y="3082"/>
                  </a:cubicBezTo>
                  <a:lnTo>
                    <a:pt x="602" y="3063"/>
                  </a:lnTo>
                  <a:lnTo>
                    <a:pt x="602" y="2985"/>
                  </a:lnTo>
                  <a:cubicBezTo>
                    <a:pt x="602" y="2966"/>
                    <a:pt x="620" y="2966"/>
                    <a:pt x="620" y="2948"/>
                  </a:cubicBezTo>
                  <a:lnTo>
                    <a:pt x="620" y="2869"/>
                  </a:lnTo>
                  <a:lnTo>
                    <a:pt x="620" y="2832"/>
                  </a:lnTo>
                  <a:cubicBezTo>
                    <a:pt x="620" y="2791"/>
                    <a:pt x="620" y="2772"/>
                    <a:pt x="638" y="2735"/>
                  </a:cubicBezTo>
                  <a:lnTo>
                    <a:pt x="638" y="2638"/>
                  </a:lnTo>
                  <a:lnTo>
                    <a:pt x="638" y="2541"/>
                  </a:lnTo>
                  <a:lnTo>
                    <a:pt x="638" y="2504"/>
                  </a:lnTo>
                  <a:cubicBezTo>
                    <a:pt x="638" y="2486"/>
                    <a:pt x="657" y="2467"/>
                    <a:pt x="657" y="2426"/>
                  </a:cubicBezTo>
                  <a:lnTo>
                    <a:pt x="657" y="2389"/>
                  </a:lnTo>
                  <a:lnTo>
                    <a:pt x="657" y="2370"/>
                  </a:lnTo>
                  <a:lnTo>
                    <a:pt x="657" y="2310"/>
                  </a:lnTo>
                  <a:lnTo>
                    <a:pt x="657" y="2292"/>
                  </a:lnTo>
                  <a:lnTo>
                    <a:pt x="657" y="2079"/>
                  </a:lnTo>
                  <a:lnTo>
                    <a:pt x="657" y="2061"/>
                  </a:lnTo>
                  <a:cubicBezTo>
                    <a:pt x="675" y="2024"/>
                    <a:pt x="675" y="2005"/>
                    <a:pt x="675" y="1964"/>
                  </a:cubicBezTo>
                  <a:lnTo>
                    <a:pt x="675" y="1927"/>
                  </a:lnTo>
                  <a:lnTo>
                    <a:pt x="675" y="1830"/>
                  </a:lnTo>
                  <a:lnTo>
                    <a:pt x="675" y="1714"/>
                  </a:lnTo>
                  <a:lnTo>
                    <a:pt x="675" y="1696"/>
                  </a:lnTo>
                  <a:cubicBezTo>
                    <a:pt x="675" y="1405"/>
                    <a:pt x="675" y="1100"/>
                    <a:pt x="657" y="809"/>
                  </a:cubicBezTo>
                  <a:lnTo>
                    <a:pt x="657" y="735"/>
                  </a:lnTo>
                  <a:cubicBezTo>
                    <a:pt x="657" y="712"/>
                    <a:pt x="657" y="693"/>
                    <a:pt x="638" y="675"/>
                  </a:cubicBezTo>
                  <a:lnTo>
                    <a:pt x="638" y="619"/>
                  </a:lnTo>
                  <a:lnTo>
                    <a:pt x="638" y="541"/>
                  </a:lnTo>
                  <a:lnTo>
                    <a:pt x="638" y="504"/>
                  </a:lnTo>
                  <a:lnTo>
                    <a:pt x="638" y="444"/>
                  </a:lnTo>
                  <a:cubicBezTo>
                    <a:pt x="620" y="388"/>
                    <a:pt x="620" y="328"/>
                    <a:pt x="620" y="273"/>
                  </a:cubicBezTo>
                  <a:lnTo>
                    <a:pt x="620" y="213"/>
                  </a:lnTo>
                  <a:lnTo>
                    <a:pt x="620" y="194"/>
                  </a:lnTo>
                  <a:cubicBezTo>
                    <a:pt x="620" y="194"/>
                    <a:pt x="602" y="176"/>
                    <a:pt x="602" y="157"/>
                  </a:cubicBezTo>
                  <a:lnTo>
                    <a:pt x="602" y="116"/>
                  </a:lnTo>
                  <a:lnTo>
                    <a:pt x="602" y="0"/>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880090" y="3177653"/>
              <a:ext cx="92902" cy="432419"/>
            </a:xfrm>
            <a:custGeom>
              <a:avLst/>
              <a:gdLst/>
              <a:ahLst/>
              <a:cxnLst/>
              <a:rect l="l" t="t" r="r" b="b"/>
              <a:pathLst>
                <a:path w="828" h="3854" extrusionOk="0">
                  <a:moveTo>
                    <a:pt x="232" y="0"/>
                  </a:moveTo>
                  <a:cubicBezTo>
                    <a:pt x="190" y="0"/>
                    <a:pt x="172" y="19"/>
                    <a:pt x="172" y="60"/>
                  </a:cubicBezTo>
                  <a:cubicBezTo>
                    <a:pt x="135" y="213"/>
                    <a:pt x="116" y="365"/>
                    <a:pt x="93" y="541"/>
                  </a:cubicBezTo>
                  <a:lnTo>
                    <a:pt x="93" y="656"/>
                  </a:lnTo>
                  <a:cubicBezTo>
                    <a:pt x="1" y="1617"/>
                    <a:pt x="38" y="2541"/>
                    <a:pt x="232" y="3410"/>
                  </a:cubicBezTo>
                  <a:cubicBezTo>
                    <a:pt x="250" y="3484"/>
                    <a:pt x="269" y="3563"/>
                    <a:pt x="287" y="3660"/>
                  </a:cubicBezTo>
                  <a:lnTo>
                    <a:pt x="287" y="3678"/>
                  </a:lnTo>
                  <a:cubicBezTo>
                    <a:pt x="287" y="3678"/>
                    <a:pt x="306" y="3697"/>
                    <a:pt x="306" y="3715"/>
                  </a:cubicBezTo>
                  <a:cubicBezTo>
                    <a:pt x="306" y="3738"/>
                    <a:pt x="324" y="3757"/>
                    <a:pt x="324" y="3794"/>
                  </a:cubicBezTo>
                  <a:cubicBezTo>
                    <a:pt x="324" y="3812"/>
                    <a:pt x="366" y="3854"/>
                    <a:pt x="403" y="3854"/>
                  </a:cubicBezTo>
                  <a:lnTo>
                    <a:pt x="828" y="3854"/>
                  </a:lnTo>
                  <a:cubicBezTo>
                    <a:pt x="828" y="3812"/>
                    <a:pt x="828" y="3757"/>
                    <a:pt x="809" y="3715"/>
                  </a:cubicBezTo>
                  <a:lnTo>
                    <a:pt x="809" y="3678"/>
                  </a:lnTo>
                  <a:lnTo>
                    <a:pt x="809" y="3660"/>
                  </a:lnTo>
                  <a:cubicBezTo>
                    <a:pt x="786" y="3563"/>
                    <a:pt x="786" y="3484"/>
                    <a:pt x="768" y="3410"/>
                  </a:cubicBezTo>
                  <a:cubicBezTo>
                    <a:pt x="652" y="2560"/>
                    <a:pt x="634" y="1636"/>
                    <a:pt x="671" y="693"/>
                  </a:cubicBezTo>
                  <a:cubicBezTo>
                    <a:pt x="694" y="638"/>
                    <a:pt x="694" y="578"/>
                    <a:pt x="694" y="541"/>
                  </a:cubicBezTo>
                  <a:cubicBezTo>
                    <a:pt x="712" y="347"/>
                    <a:pt x="712" y="176"/>
                    <a:pt x="731"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813219" y="3177653"/>
              <a:ext cx="82018" cy="432419"/>
            </a:xfrm>
            <a:custGeom>
              <a:avLst/>
              <a:gdLst/>
              <a:ahLst/>
              <a:cxnLst/>
              <a:rect l="l" t="t" r="r" b="b"/>
              <a:pathLst>
                <a:path w="731" h="3854" extrusionOk="0">
                  <a:moveTo>
                    <a:pt x="135" y="0"/>
                  </a:moveTo>
                  <a:cubicBezTo>
                    <a:pt x="1" y="1368"/>
                    <a:pt x="38" y="2675"/>
                    <a:pt x="232" y="3854"/>
                  </a:cubicBezTo>
                  <a:lnTo>
                    <a:pt x="731" y="3854"/>
                  </a:lnTo>
                  <a:cubicBezTo>
                    <a:pt x="675" y="2675"/>
                    <a:pt x="652" y="1368"/>
                    <a:pt x="694"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737484" y="3177653"/>
              <a:ext cx="69003" cy="432419"/>
            </a:xfrm>
            <a:custGeom>
              <a:avLst/>
              <a:gdLst/>
              <a:ahLst/>
              <a:cxnLst/>
              <a:rect l="l" t="t" r="r" b="b"/>
              <a:pathLst>
                <a:path w="615" h="3854" extrusionOk="0">
                  <a:moveTo>
                    <a:pt x="19" y="0"/>
                  </a:moveTo>
                  <a:lnTo>
                    <a:pt x="19" y="213"/>
                  </a:lnTo>
                  <a:lnTo>
                    <a:pt x="19" y="407"/>
                  </a:lnTo>
                  <a:lnTo>
                    <a:pt x="19" y="541"/>
                  </a:lnTo>
                  <a:cubicBezTo>
                    <a:pt x="19" y="596"/>
                    <a:pt x="0" y="675"/>
                    <a:pt x="0" y="735"/>
                  </a:cubicBezTo>
                  <a:lnTo>
                    <a:pt x="0" y="1502"/>
                  </a:lnTo>
                  <a:lnTo>
                    <a:pt x="0" y="2370"/>
                  </a:lnTo>
                  <a:cubicBezTo>
                    <a:pt x="19" y="2735"/>
                    <a:pt x="19" y="3082"/>
                    <a:pt x="37" y="3410"/>
                  </a:cubicBezTo>
                  <a:cubicBezTo>
                    <a:pt x="37" y="3507"/>
                    <a:pt x="37" y="3581"/>
                    <a:pt x="56" y="3678"/>
                  </a:cubicBezTo>
                  <a:lnTo>
                    <a:pt x="56" y="3854"/>
                  </a:lnTo>
                  <a:lnTo>
                    <a:pt x="555" y="3854"/>
                  </a:lnTo>
                  <a:lnTo>
                    <a:pt x="555" y="3715"/>
                  </a:lnTo>
                  <a:lnTo>
                    <a:pt x="555" y="3678"/>
                  </a:lnTo>
                  <a:cubicBezTo>
                    <a:pt x="555" y="3581"/>
                    <a:pt x="578" y="3507"/>
                    <a:pt x="578" y="3410"/>
                  </a:cubicBezTo>
                  <a:cubicBezTo>
                    <a:pt x="596" y="3063"/>
                    <a:pt x="596" y="2675"/>
                    <a:pt x="615" y="2292"/>
                  </a:cubicBezTo>
                  <a:lnTo>
                    <a:pt x="615" y="1405"/>
                  </a:lnTo>
                  <a:lnTo>
                    <a:pt x="615" y="772"/>
                  </a:lnTo>
                  <a:cubicBezTo>
                    <a:pt x="596" y="693"/>
                    <a:pt x="596" y="619"/>
                    <a:pt x="596" y="541"/>
                  </a:cubicBezTo>
                  <a:lnTo>
                    <a:pt x="596" y="425"/>
                  </a:lnTo>
                  <a:lnTo>
                    <a:pt x="596" y="213"/>
                  </a:lnTo>
                  <a:lnTo>
                    <a:pt x="59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675325" y="3177653"/>
              <a:ext cx="10996" cy="432419"/>
            </a:xfrm>
            <a:custGeom>
              <a:avLst/>
              <a:gdLst/>
              <a:ahLst/>
              <a:cxnLst/>
              <a:rect l="l" t="t" r="r" b="b"/>
              <a:pathLst>
                <a:path w="98" h="3854" extrusionOk="0">
                  <a:moveTo>
                    <a:pt x="42" y="0"/>
                  </a:moveTo>
                  <a:lnTo>
                    <a:pt x="42" y="213"/>
                  </a:lnTo>
                  <a:lnTo>
                    <a:pt x="42" y="425"/>
                  </a:lnTo>
                  <a:lnTo>
                    <a:pt x="42" y="541"/>
                  </a:lnTo>
                  <a:cubicBezTo>
                    <a:pt x="42" y="619"/>
                    <a:pt x="42" y="693"/>
                    <a:pt x="61" y="772"/>
                  </a:cubicBezTo>
                  <a:lnTo>
                    <a:pt x="61" y="1405"/>
                  </a:lnTo>
                  <a:lnTo>
                    <a:pt x="61" y="2292"/>
                  </a:lnTo>
                  <a:cubicBezTo>
                    <a:pt x="42" y="2675"/>
                    <a:pt x="42" y="3063"/>
                    <a:pt x="24" y="3410"/>
                  </a:cubicBezTo>
                  <a:cubicBezTo>
                    <a:pt x="24" y="3507"/>
                    <a:pt x="1" y="3581"/>
                    <a:pt x="1" y="3678"/>
                  </a:cubicBezTo>
                  <a:lnTo>
                    <a:pt x="1" y="3715"/>
                  </a:lnTo>
                  <a:lnTo>
                    <a:pt x="1" y="3854"/>
                  </a:lnTo>
                  <a:lnTo>
                    <a:pt x="42" y="3854"/>
                  </a:lnTo>
                  <a:lnTo>
                    <a:pt x="42" y="3678"/>
                  </a:lnTo>
                  <a:cubicBezTo>
                    <a:pt x="61" y="3581"/>
                    <a:pt x="61" y="3507"/>
                    <a:pt x="61" y="3410"/>
                  </a:cubicBezTo>
                  <a:cubicBezTo>
                    <a:pt x="61" y="3331"/>
                    <a:pt x="61" y="3253"/>
                    <a:pt x="79" y="3179"/>
                  </a:cubicBezTo>
                  <a:cubicBezTo>
                    <a:pt x="79" y="2888"/>
                    <a:pt x="98" y="2583"/>
                    <a:pt x="98" y="2292"/>
                  </a:cubicBezTo>
                  <a:lnTo>
                    <a:pt x="98" y="1405"/>
                  </a:lnTo>
                  <a:lnTo>
                    <a:pt x="98" y="772"/>
                  </a:lnTo>
                  <a:cubicBezTo>
                    <a:pt x="98" y="693"/>
                    <a:pt x="98" y="619"/>
                    <a:pt x="79" y="541"/>
                  </a:cubicBezTo>
                  <a:lnTo>
                    <a:pt x="79" y="425"/>
                  </a:lnTo>
                  <a:lnTo>
                    <a:pt x="79" y="213"/>
                  </a:lnTo>
                  <a:lnTo>
                    <a:pt x="79"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620796" y="3177653"/>
              <a:ext cx="94921" cy="432419"/>
            </a:xfrm>
            <a:custGeom>
              <a:avLst/>
              <a:gdLst/>
              <a:ahLst/>
              <a:cxnLst/>
              <a:rect l="l" t="t" r="r" b="b"/>
              <a:pathLst>
                <a:path w="846" h="3854" extrusionOk="0">
                  <a:moveTo>
                    <a:pt x="116" y="0"/>
                  </a:moveTo>
                  <a:lnTo>
                    <a:pt x="116" y="116"/>
                  </a:lnTo>
                  <a:lnTo>
                    <a:pt x="116" y="157"/>
                  </a:lnTo>
                  <a:cubicBezTo>
                    <a:pt x="134" y="176"/>
                    <a:pt x="134" y="194"/>
                    <a:pt x="134" y="213"/>
                  </a:cubicBezTo>
                  <a:lnTo>
                    <a:pt x="134" y="273"/>
                  </a:lnTo>
                  <a:lnTo>
                    <a:pt x="134" y="365"/>
                  </a:lnTo>
                  <a:cubicBezTo>
                    <a:pt x="134" y="388"/>
                    <a:pt x="152" y="407"/>
                    <a:pt x="152" y="444"/>
                  </a:cubicBezTo>
                  <a:lnTo>
                    <a:pt x="152" y="541"/>
                  </a:lnTo>
                  <a:lnTo>
                    <a:pt x="152" y="619"/>
                  </a:lnTo>
                  <a:lnTo>
                    <a:pt x="152" y="675"/>
                  </a:lnTo>
                  <a:cubicBezTo>
                    <a:pt x="152" y="675"/>
                    <a:pt x="171" y="693"/>
                    <a:pt x="171" y="712"/>
                  </a:cubicBezTo>
                  <a:lnTo>
                    <a:pt x="171" y="735"/>
                  </a:lnTo>
                  <a:lnTo>
                    <a:pt x="171" y="790"/>
                  </a:lnTo>
                  <a:lnTo>
                    <a:pt x="171" y="809"/>
                  </a:lnTo>
                  <a:cubicBezTo>
                    <a:pt x="189" y="1100"/>
                    <a:pt x="189" y="1405"/>
                    <a:pt x="189" y="1696"/>
                  </a:cubicBezTo>
                  <a:lnTo>
                    <a:pt x="189" y="1714"/>
                  </a:lnTo>
                  <a:lnTo>
                    <a:pt x="189" y="1830"/>
                  </a:lnTo>
                  <a:lnTo>
                    <a:pt x="189" y="1927"/>
                  </a:lnTo>
                  <a:lnTo>
                    <a:pt x="189" y="1964"/>
                  </a:lnTo>
                  <a:cubicBezTo>
                    <a:pt x="189" y="2005"/>
                    <a:pt x="189" y="2024"/>
                    <a:pt x="171" y="2061"/>
                  </a:cubicBezTo>
                  <a:lnTo>
                    <a:pt x="171" y="2079"/>
                  </a:lnTo>
                  <a:lnTo>
                    <a:pt x="171" y="2292"/>
                  </a:lnTo>
                  <a:lnTo>
                    <a:pt x="171" y="2310"/>
                  </a:lnTo>
                  <a:lnTo>
                    <a:pt x="171" y="2389"/>
                  </a:lnTo>
                  <a:lnTo>
                    <a:pt x="171" y="2426"/>
                  </a:lnTo>
                  <a:cubicBezTo>
                    <a:pt x="171" y="2467"/>
                    <a:pt x="152" y="2486"/>
                    <a:pt x="152" y="2504"/>
                  </a:cubicBezTo>
                  <a:lnTo>
                    <a:pt x="152" y="2541"/>
                  </a:lnTo>
                  <a:lnTo>
                    <a:pt x="152" y="2638"/>
                  </a:lnTo>
                  <a:cubicBezTo>
                    <a:pt x="152" y="2698"/>
                    <a:pt x="134" y="2772"/>
                    <a:pt x="134" y="2832"/>
                  </a:cubicBezTo>
                  <a:lnTo>
                    <a:pt x="134" y="2869"/>
                  </a:lnTo>
                  <a:lnTo>
                    <a:pt x="134" y="2948"/>
                  </a:lnTo>
                  <a:cubicBezTo>
                    <a:pt x="134" y="2966"/>
                    <a:pt x="116" y="2966"/>
                    <a:pt x="116" y="2985"/>
                  </a:cubicBezTo>
                  <a:lnTo>
                    <a:pt x="116" y="3063"/>
                  </a:lnTo>
                  <a:lnTo>
                    <a:pt x="116" y="3082"/>
                  </a:lnTo>
                  <a:cubicBezTo>
                    <a:pt x="92" y="3197"/>
                    <a:pt x="92" y="3295"/>
                    <a:pt x="74" y="3410"/>
                  </a:cubicBezTo>
                  <a:lnTo>
                    <a:pt x="74" y="3447"/>
                  </a:lnTo>
                  <a:cubicBezTo>
                    <a:pt x="55" y="3484"/>
                    <a:pt x="55" y="3544"/>
                    <a:pt x="55" y="3581"/>
                  </a:cubicBezTo>
                  <a:lnTo>
                    <a:pt x="55" y="3599"/>
                  </a:lnTo>
                  <a:cubicBezTo>
                    <a:pt x="37" y="3623"/>
                    <a:pt x="37" y="3641"/>
                    <a:pt x="37" y="3660"/>
                  </a:cubicBezTo>
                  <a:lnTo>
                    <a:pt x="37" y="3678"/>
                  </a:lnTo>
                  <a:lnTo>
                    <a:pt x="37" y="3715"/>
                  </a:lnTo>
                  <a:lnTo>
                    <a:pt x="18" y="3738"/>
                  </a:lnTo>
                  <a:cubicBezTo>
                    <a:pt x="18" y="3775"/>
                    <a:pt x="18" y="3812"/>
                    <a:pt x="0" y="3854"/>
                  </a:cubicBezTo>
                  <a:lnTo>
                    <a:pt x="439" y="3854"/>
                  </a:lnTo>
                  <a:cubicBezTo>
                    <a:pt x="481" y="3854"/>
                    <a:pt x="518" y="3812"/>
                    <a:pt x="518" y="3794"/>
                  </a:cubicBezTo>
                  <a:lnTo>
                    <a:pt x="518" y="3775"/>
                  </a:lnTo>
                  <a:cubicBezTo>
                    <a:pt x="536" y="3738"/>
                    <a:pt x="536" y="3697"/>
                    <a:pt x="554" y="3678"/>
                  </a:cubicBezTo>
                  <a:lnTo>
                    <a:pt x="554" y="3660"/>
                  </a:lnTo>
                  <a:cubicBezTo>
                    <a:pt x="578" y="3581"/>
                    <a:pt x="596" y="3507"/>
                    <a:pt x="615" y="3410"/>
                  </a:cubicBezTo>
                  <a:cubicBezTo>
                    <a:pt x="786" y="2601"/>
                    <a:pt x="846" y="1733"/>
                    <a:pt x="767" y="850"/>
                  </a:cubicBezTo>
                  <a:cubicBezTo>
                    <a:pt x="767" y="735"/>
                    <a:pt x="749" y="638"/>
                    <a:pt x="749" y="541"/>
                  </a:cubicBezTo>
                  <a:cubicBezTo>
                    <a:pt x="730" y="425"/>
                    <a:pt x="712" y="328"/>
                    <a:pt x="712" y="213"/>
                  </a:cubicBezTo>
                  <a:cubicBezTo>
                    <a:pt x="693" y="176"/>
                    <a:pt x="693" y="116"/>
                    <a:pt x="670" y="60"/>
                  </a:cubicBezTo>
                  <a:cubicBezTo>
                    <a:pt x="670" y="19"/>
                    <a:pt x="652" y="0"/>
                    <a:pt x="61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9"/>
            <p:cNvSpPr/>
            <p:nvPr/>
          </p:nvSpPr>
          <p:spPr>
            <a:xfrm>
              <a:off x="-813219" y="3177653"/>
              <a:ext cx="32314" cy="432419"/>
            </a:xfrm>
            <a:custGeom>
              <a:avLst/>
              <a:gdLst/>
              <a:ahLst/>
              <a:cxnLst/>
              <a:rect l="l" t="t" r="r" b="b"/>
              <a:pathLst>
                <a:path w="288" h="3854" extrusionOk="0">
                  <a:moveTo>
                    <a:pt x="135" y="0"/>
                  </a:moveTo>
                  <a:cubicBezTo>
                    <a:pt x="1" y="1368"/>
                    <a:pt x="38" y="2675"/>
                    <a:pt x="232" y="3854"/>
                  </a:cubicBezTo>
                  <a:lnTo>
                    <a:pt x="287" y="3854"/>
                  </a:lnTo>
                  <a:cubicBezTo>
                    <a:pt x="269" y="3775"/>
                    <a:pt x="250" y="3715"/>
                    <a:pt x="250" y="3660"/>
                  </a:cubicBezTo>
                  <a:cubicBezTo>
                    <a:pt x="232" y="3563"/>
                    <a:pt x="232" y="3484"/>
                    <a:pt x="213" y="3410"/>
                  </a:cubicBezTo>
                  <a:cubicBezTo>
                    <a:pt x="75" y="2352"/>
                    <a:pt x="56" y="1197"/>
                    <a:pt x="172"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740065" y="3177653"/>
              <a:ext cx="10996" cy="432419"/>
            </a:xfrm>
            <a:custGeom>
              <a:avLst/>
              <a:gdLst/>
              <a:ahLst/>
              <a:cxnLst/>
              <a:rect l="l" t="t" r="r" b="b"/>
              <a:pathLst>
                <a:path w="98" h="3854" extrusionOk="0">
                  <a:moveTo>
                    <a:pt x="42" y="0"/>
                  </a:moveTo>
                  <a:cubicBezTo>
                    <a:pt x="0" y="1368"/>
                    <a:pt x="23" y="2675"/>
                    <a:pt x="79" y="3854"/>
                  </a:cubicBezTo>
                  <a:lnTo>
                    <a:pt x="97" y="3854"/>
                  </a:lnTo>
                  <a:cubicBezTo>
                    <a:pt x="42" y="2675"/>
                    <a:pt x="23" y="1368"/>
                    <a:pt x="7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852040" y="3169350"/>
              <a:ext cx="298228" cy="8415"/>
            </a:xfrm>
            <a:custGeom>
              <a:avLst/>
              <a:gdLst/>
              <a:ahLst/>
              <a:cxnLst/>
              <a:rect l="l" t="t" r="r" b="b"/>
              <a:pathLst>
                <a:path w="2658" h="75" extrusionOk="0">
                  <a:moveTo>
                    <a:pt x="37" y="0"/>
                  </a:moveTo>
                  <a:cubicBezTo>
                    <a:pt x="19" y="0"/>
                    <a:pt x="0" y="19"/>
                    <a:pt x="0" y="37"/>
                  </a:cubicBezTo>
                  <a:lnTo>
                    <a:pt x="0" y="74"/>
                  </a:lnTo>
                  <a:lnTo>
                    <a:pt x="2639" y="74"/>
                  </a:lnTo>
                  <a:lnTo>
                    <a:pt x="2657" y="37"/>
                  </a:lnTo>
                  <a:cubicBezTo>
                    <a:pt x="2657" y="19"/>
                    <a:pt x="2639" y="0"/>
                    <a:pt x="261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875939" y="3371983"/>
              <a:ext cx="138567" cy="105917"/>
            </a:xfrm>
            <a:custGeom>
              <a:avLst/>
              <a:gdLst/>
              <a:ahLst/>
              <a:cxnLst/>
              <a:rect l="l" t="t" r="r" b="b"/>
              <a:pathLst>
                <a:path w="1235" h="944" extrusionOk="0">
                  <a:moveTo>
                    <a:pt x="1" y="1"/>
                  </a:moveTo>
                  <a:cubicBezTo>
                    <a:pt x="1" y="292"/>
                    <a:pt x="19" y="560"/>
                    <a:pt x="56" y="828"/>
                  </a:cubicBezTo>
                  <a:lnTo>
                    <a:pt x="500" y="888"/>
                  </a:lnTo>
                  <a:lnTo>
                    <a:pt x="1211" y="943"/>
                  </a:lnTo>
                  <a:lnTo>
                    <a:pt x="1234" y="176"/>
                  </a:lnTo>
                  <a:lnTo>
                    <a:pt x="426" y="61"/>
                  </a:lnTo>
                  <a:lnTo>
                    <a:pt x="1"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620796" y="3177653"/>
              <a:ext cx="30182" cy="432419"/>
            </a:xfrm>
            <a:custGeom>
              <a:avLst/>
              <a:gdLst/>
              <a:ahLst/>
              <a:cxnLst/>
              <a:rect l="l" t="t" r="r" b="b"/>
              <a:pathLst>
                <a:path w="269" h="3854" extrusionOk="0">
                  <a:moveTo>
                    <a:pt x="116" y="0"/>
                  </a:moveTo>
                  <a:lnTo>
                    <a:pt x="116" y="116"/>
                  </a:lnTo>
                  <a:lnTo>
                    <a:pt x="116" y="157"/>
                  </a:lnTo>
                  <a:cubicBezTo>
                    <a:pt x="116" y="176"/>
                    <a:pt x="134" y="194"/>
                    <a:pt x="134" y="194"/>
                  </a:cubicBezTo>
                  <a:lnTo>
                    <a:pt x="134" y="213"/>
                  </a:lnTo>
                  <a:lnTo>
                    <a:pt x="134" y="273"/>
                  </a:lnTo>
                  <a:lnTo>
                    <a:pt x="134" y="365"/>
                  </a:lnTo>
                  <a:cubicBezTo>
                    <a:pt x="134" y="388"/>
                    <a:pt x="152" y="407"/>
                    <a:pt x="152" y="444"/>
                  </a:cubicBezTo>
                  <a:lnTo>
                    <a:pt x="152" y="504"/>
                  </a:lnTo>
                  <a:lnTo>
                    <a:pt x="152" y="541"/>
                  </a:lnTo>
                  <a:lnTo>
                    <a:pt x="152" y="619"/>
                  </a:lnTo>
                  <a:cubicBezTo>
                    <a:pt x="152" y="656"/>
                    <a:pt x="152" y="675"/>
                    <a:pt x="171" y="712"/>
                  </a:cubicBezTo>
                  <a:lnTo>
                    <a:pt x="171" y="790"/>
                  </a:lnTo>
                  <a:lnTo>
                    <a:pt x="171" y="809"/>
                  </a:lnTo>
                  <a:cubicBezTo>
                    <a:pt x="189" y="1100"/>
                    <a:pt x="189" y="1405"/>
                    <a:pt x="189" y="1696"/>
                  </a:cubicBezTo>
                  <a:lnTo>
                    <a:pt x="189" y="1714"/>
                  </a:lnTo>
                  <a:lnTo>
                    <a:pt x="189" y="1830"/>
                  </a:lnTo>
                  <a:lnTo>
                    <a:pt x="189" y="1927"/>
                  </a:lnTo>
                  <a:lnTo>
                    <a:pt x="189" y="1964"/>
                  </a:lnTo>
                  <a:cubicBezTo>
                    <a:pt x="189" y="2005"/>
                    <a:pt x="189" y="2024"/>
                    <a:pt x="171" y="2061"/>
                  </a:cubicBezTo>
                  <a:lnTo>
                    <a:pt x="171" y="2079"/>
                  </a:lnTo>
                  <a:lnTo>
                    <a:pt x="171" y="2292"/>
                  </a:lnTo>
                  <a:lnTo>
                    <a:pt x="171" y="2310"/>
                  </a:lnTo>
                  <a:lnTo>
                    <a:pt x="171" y="2370"/>
                  </a:lnTo>
                  <a:lnTo>
                    <a:pt x="171" y="2389"/>
                  </a:lnTo>
                  <a:lnTo>
                    <a:pt x="171" y="2426"/>
                  </a:lnTo>
                  <a:cubicBezTo>
                    <a:pt x="171" y="2467"/>
                    <a:pt x="152" y="2486"/>
                    <a:pt x="152" y="2504"/>
                  </a:cubicBezTo>
                  <a:lnTo>
                    <a:pt x="152" y="2541"/>
                  </a:lnTo>
                  <a:lnTo>
                    <a:pt x="152" y="2638"/>
                  </a:lnTo>
                  <a:lnTo>
                    <a:pt x="152" y="2735"/>
                  </a:lnTo>
                  <a:cubicBezTo>
                    <a:pt x="134" y="2772"/>
                    <a:pt x="134" y="2791"/>
                    <a:pt x="134" y="2832"/>
                  </a:cubicBezTo>
                  <a:lnTo>
                    <a:pt x="134" y="2869"/>
                  </a:lnTo>
                  <a:lnTo>
                    <a:pt x="134" y="2948"/>
                  </a:lnTo>
                  <a:cubicBezTo>
                    <a:pt x="134" y="2966"/>
                    <a:pt x="116" y="2966"/>
                    <a:pt x="116" y="2985"/>
                  </a:cubicBezTo>
                  <a:lnTo>
                    <a:pt x="116" y="3063"/>
                  </a:lnTo>
                  <a:lnTo>
                    <a:pt x="116" y="3082"/>
                  </a:lnTo>
                  <a:cubicBezTo>
                    <a:pt x="92" y="3197"/>
                    <a:pt x="92" y="3295"/>
                    <a:pt x="74" y="3410"/>
                  </a:cubicBezTo>
                  <a:lnTo>
                    <a:pt x="74" y="3447"/>
                  </a:lnTo>
                  <a:cubicBezTo>
                    <a:pt x="55" y="3484"/>
                    <a:pt x="55" y="3544"/>
                    <a:pt x="55" y="3581"/>
                  </a:cubicBezTo>
                  <a:lnTo>
                    <a:pt x="55" y="3599"/>
                  </a:lnTo>
                  <a:cubicBezTo>
                    <a:pt x="37" y="3623"/>
                    <a:pt x="37" y="3641"/>
                    <a:pt x="37" y="3660"/>
                  </a:cubicBezTo>
                  <a:lnTo>
                    <a:pt x="37" y="3678"/>
                  </a:lnTo>
                  <a:lnTo>
                    <a:pt x="37" y="3715"/>
                  </a:lnTo>
                  <a:lnTo>
                    <a:pt x="18" y="3738"/>
                  </a:lnTo>
                  <a:cubicBezTo>
                    <a:pt x="18" y="3775"/>
                    <a:pt x="18" y="3812"/>
                    <a:pt x="0" y="3854"/>
                  </a:cubicBezTo>
                  <a:lnTo>
                    <a:pt x="55" y="3854"/>
                  </a:lnTo>
                  <a:cubicBezTo>
                    <a:pt x="74" y="3794"/>
                    <a:pt x="74" y="3738"/>
                    <a:pt x="92" y="3678"/>
                  </a:cubicBezTo>
                  <a:cubicBezTo>
                    <a:pt x="92" y="3581"/>
                    <a:pt x="116" y="3507"/>
                    <a:pt x="116" y="3410"/>
                  </a:cubicBezTo>
                  <a:cubicBezTo>
                    <a:pt x="231" y="2601"/>
                    <a:pt x="268" y="1733"/>
                    <a:pt x="208" y="809"/>
                  </a:cubicBezTo>
                  <a:lnTo>
                    <a:pt x="208" y="541"/>
                  </a:lnTo>
                  <a:cubicBezTo>
                    <a:pt x="208" y="504"/>
                    <a:pt x="189" y="462"/>
                    <a:pt x="189" y="444"/>
                  </a:cubicBezTo>
                  <a:cubicBezTo>
                    <a:pt x="189" y="365"/>
                    <a:pt x="189" y="291"/>
                    <a:pt x="171" y="213"/>
                  </a:cubicBezTo>
                  <a:cubicBezTo>
                    <a:pt x="171" y="134"/>
                    <a:pt x="171" y="79"/>
                    <a:pt x="152"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873807" y="3201439"/>
              <a:ext cx="341200" cy="36914"/>
            </a:xfrm>
            <a:custGeom>
              <a:avLst/>
              <a:gdLst/>
              <a:ahLst/>
              <a:cxnLst/>
              <a:rect l="l" t="t" r="r" b="b"/>
              <a:pathLst>
                <a:path w="3041" h="329" extrusionOk="0">
                  <a:moveTo>
                    <a:pt x="37" y="1"/>
                  </a:moveTo>
                  <a:cubicBezTo>
                    <a:pt x="19" y="38"/>
                    <a:pt x="19" y="79"/>
                    <a:pt x="0" y="116"/>
                  </a:cubicBezTo>
                  <a:lnTo>
                    <a:pt x="0" y="176"/>
                  </a:lnTo>
                  <a:lnTo>
                    <a:pt x="0" y="329"/>
                  </a:lnTo>
                  <a:lnTo>
                    <a:pt x="3041" y="329"/>
                  </a:lnTo>
                  <a:lnTo>
                    <a:pt x="3041" y="250"/>
                  </a:lnTo>
                  <a:lnTo>
                    <a:pt x="3041" y="232"/>
                  </a:lnTo>
                  <a:lnTo>
                    <a:pt x="3041" y="213"/>
                  </a:lnTo>
                  <a:lnTo>
                    <a:pt x="3041" y="195"/>
                  </a:lnTo>
                  <a:lnTo>
                    <a:pt x="3041" y="176"/>
                  </a:lnTo>
                  <a:lnTo>
                    <a:pt x="3041" y="153"/>
                  </a:lnTo>
                  <a:lnTo>
                    <a:pt x="3041" y="135"/>
                  </a:lnTo>
                  <a:cubicBezTo>
                    <a:pt x="3022" y="116"/>
                    <a:pt x="3022" y="116"/>
                    <a:pt x="3022" y="98"/>
                  </a:cubicBezTo>
                  <a:lnTo>
                    <a:pt x="3022" y="79"/>
                  </a:lnTo>
                  <a:lnTo>
                    <a:pt x="3022" y="61"/>
                  </a:lnTo>
                  <a:cubicBezTo>
                    <a:pt x="3022" y="61"/>
                    <a:pt x="3022" y="38"/>
                    <a:pt x="3004" y="38"/>
                  </a:cubicBezTo>
                  <a:lnTo>
                    <a:pt x="3004" y="1"/>
                  </a:ln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858772" y="3560254"/>
              <a:ext cx="311131" cy="30182"/>
            </a:xfrm>
            <a:custGeom>
              <a:avLst/>
              <a:gdLst/>
              <a:ahLst/>
              <a:cxnLst/>
              <a:rect l="l" t="t" r="r" b="b"/>
              <a:pathLst>
                <a:path w="2773" h="269" extrusionOk="0">
                  <a:moveTo>
                    <a:pt x="0" y="0"/>
                  </a:moveTo>
                  <a:lnTo>
                    <a:pt x="0" y="74"/>
                  </a:lnTo>
                  <a:cubicBezTo>
                    <a:pt x="0" y="97"/>
                    <a:pt x="19" y="116"/>
                    <a:pt x="19" y="134"/>
                  </a:cubicBezTo>
                  <a:cubicBezTo>
                    <a:pt x="19" y="171"/>
                    <a:pt x="42" y="231"/>
                    <a:pt x="60" y="268"/>
                  </a:cubicBezTo>
                  <a:lnTo>
                    <a:pt x="2717" y="268"/>
                  </a:lnTo>
                  <a:cubicBezTo>
                    <a:pt x="2736" y="189"/>
                    <a:pt x="2773" y="116"/>
                    <a:pt x="2773" y="37"/>
                  </a:cubicBezTo>
                  <a:lnTo>
                    <a:pt x="2773" y="0"/>
                  </a:ln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873807" y="3201439"/>
              <a:ext cx="341200" cy="36914"/>
            </a:xfrm>
            <a:custGeom>
              <a:avLst/>
              <a:gdLst/>
              <a:ahLst/>
              <a:cxnLst/>
              <a:rect l="l" t="t" r="r" b="b"/>
              <a:pathLst>
                <a:path w="3041" h="329" extrusionOk="0">
                  <a:moveTo>
                    <a:pt x="2851" y="1"/>
                  </a:moveTo>
                  <a:lnTo>
                    <a:pt x="2907" y="232"/>
                  </a:lnTo>
                  <a:lnTo>
                    <a:pt x="2407" y="232"/>
                  </a:lnTo>
                  <a:lnTo>
                    <a:pt x="2176" y="213"/>
                  </a:lnTo>
                  <a:lnTo>
                    <a:pt x="1811" y="213"/>
                  </a:lnTo>
                  <a:lnTo>
                    <a:pt x="1234" y="195"/>
                  </a:lnTo>
                  <a:lnTo>
                    <a:pt x="0" y="176"/>
                  </a:lnTo>
                  <a:lnTo>
                    <a:pt x="0" y="329"/>
                  </a:lnTo>
                  <a:lnTo>
                    <a:pt x="3041" y="329"/>
                  </a:lnTo>
                  <a:lnTo>
                    <a:pt x="3041" y="250"/>
                  </a:lnTo>
                  <a:lnTo>
                    <a:pt x="3041" y="232"/>
                  </a:lnTo>
                  <a:lnTo>
                    <a:pt x="3041" y="213"/>
                  </a:lnTo>
                  <a:lnTo>
                    <a:pt x="3041" y="195"/>
                  </a:lnTo>
                  <a:lnTo>
                    <a:pt x="3041" y="176"/>
                  </a:lnTo>
                  <a:lnTo>
                    <a:pt x="3041" y="153"/>
                  </a:lnTo>
                  <a:lnTo>
                    <a:pt x="3041" y="135"/>
                  </a:lnTo>
                  <a:cubicBezTo>
                    <a:pt x="3022" y="116"/>
                    <a:pt x="3022" y="116"/>
                    <a:pt x="3022" y="98"/>
                  </a:cubicBezTo>
                  <a:lnTo>
                    <a:pt x="3022" y="61"/>
                  </a:lnTo>
                  <a:cubicBezTo>
                    <a:pt x="3022" y="61"/>
                    <a:pt x="3022" y="38"/>
                    <a:pt x="3004" y="38"/>
                  </a:cubicBezTo>
                  <a:lnTo>
                    <a:pt x="3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856753" y="3560254"/>
              <a:ext cx="309111" cy="30182"/>
            </a:xfrm>
            <a:custGeom>
              <a:avLst/>
              <a:gdLst/>
              <a:ahLst/>
              <a:cxnLst/>
              <a:rect l="l" t="t" r="r" b="b"/>
              <a:pathLst>
                <a:path w="2755" h="269" extrusionOk="0">
                  <a:moveTo>
                    <a:pt x="2602" y="0"/>
                  </a:moveTo>
                  <a:lnTo>
                    <a:pt x="2542" y="171"/>
                  </a:lnTo>
                  <a:lnTo>
                    <a:pt x="1" y="134"/>
                  </a:lnTo>
                  <a:lnTo>
                    <a:pt x="1" y="134"/>
                  </a:lnTo>
                  <a:cubicBezTo>
                    <a:pt x="1" y="171"/>
                    <a:pt x="24" y="231"/>
                    <a:pt x="42" y="268"/>
                  </a:cubicBezTo>
                  <a:lnTo>
                    <a:pt x="2699" y="268"/>
                  </a:lnTo>
                  <a:cubicBezTo>
                    <a:pt x="2736" y="171"/>
                    <a:pt x="2755" y="97"/>
                    <a:pt x="27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869656" y="3238241"/>
              <a:ext cx="335029" cy="34894"/>
            </a:xfrm>
            <a:custGeom>
              <a:avLst/>
              <a:gdLst/>
              <a:ahLst/>
              <a:cxnLst/>
              <a:rect l="l" t="t" r="r" b="b"/>
              <a:pathLst>
                <a:path w="2986" h="311" extrusionOk="0">
                  <a:moveTo>
                    <a:pt x="0" y="1"/>
                  </a:moveTo>
                  <a:lnTo>
                    <a:pt x="0" y="116"/>
                  </a:lnTo>
                  <a:lnTo>
                    <a:pt x="578" y="153"/>
                  </a:lnTo>
                  <a:lnTo>
                    <a:pt x="1178" y="195"/>
                  </a:lnTo>
                  <a:lnTo>
                    <a:pt x="1793" y="232"/>
                  </a:lnTo>
                  <a:lnTo>
                    <a:pt x="1830" y="232"/>
                  </a:lnTo>
                  <a:lnTo>
                    <a:pt x="2102" y="250"/>
                  </a:lnTo>
                  <a:lnTo>
                    <a:pt x="2389" y="269"/>
                  </a:lnTo>
                  <a:lnTo>
                    <a:pt x="2426" y="269"/>
                  </a:lnTo>
                  <a:lnTo>
                    <a:pt x="2985" y="310"/>
                  </a:lnTo>
                  <a:cubicBezTo>
                    <a:pt x="2985" y="195"/>
                    <a:pt x="2967" y="98"/>
                    <a:pt x="2967" y="1"/>
                  </a:cubicBezTo>
                  <a:close/>
                </a:path>
              </a:pathLst>
            </a:custGeom>
            <a:solidFill>
              <a:srgbClr val="2B1A18">
                <a:alpha val="63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847889" y="3590324"/>
              <a:ext cx="289364" cy="10996"/>
            </a:xfrm>
            <a:custGeom>
              <a:avLst/>
              <a:gdLst/>
              <a:ahLst/>
              <a:cxnLst/>
              <a:rect l="l" t="t" r="r" b="b"/>
              <a:pathLst>
                <a:path w="2579" h="98" extrusionOk="0">
                  <a:moveTo>
                    <a:pt x="0" y="0"/>
                  </a:moveTo>
                  <a:cubicBezTo>
                    <a:pt x="0" y="0"/>
                    <a:pt x="19" y="19"/>
                    <a:pt x="19" y="37"/>
                  </a:cubicBezTo>
                  <a:lnTo>
                    <a:pt x="522" y="37"/>
                  </a:lnTo>
                  <a:lnTo>
                    <a:pt x="2042" y="79"/>
                  </a:lnTo>
                  <a:lnTo>
                    <a:pt x="2542" y="97"/>
                  </a:lnTo>
                  <a:cubicBezTo>
                    <a:pt x="2560" y="60"/>
                    <a:pt x="2560" y="19"/>
                    <a:pt x="257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B2EBFF"/>
            </a:gs>
            <a:gs pos="100000">
              <a:schemeClr val="l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8" r:id="rId5"/>
    <p:sldLayoutId id="2147483659" r:id="rId6"/>
    <p:sldLayoutId id="2147483663" r:id="rId7"/>
    <p:sldLayoutId id="2147483684" r:id="rId8"/>
    <p:sldLayoutId id="2147483685" r:id="rId9"/>
    <p:sldLayoutId id="214748368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98"/>
        <p:cNvGrpSpPr/>
        <p:nvPr/>
      </p:nvGrpSpPr>
      <p:grpSpPr>
        <a:xfrm>
          <a:off x="0" y="0"/>
          <a:ext cx="0" cy="0"/>
          <a:chOff x="0" y="0"/>
          <a:chExt cx="0" cy="0"/>
        </a:xfrm>
      </p:grpSpPr>
      <p:sp>
        <p:nvSpPr>
          <p:cNvPr id="999" name="Google Shape;999;p4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00" name="Google Shape;1000;p4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hyperlink" Target="http://bit.ly/30B07Gq" TargetMode="External"/><Relationship Id="rId5" Type="http://schemas.openxmlformats.org/officeDocument/2006/relationships/hyperlink" Target="http://bit.ly/33VAFh3" TargetMode="Externa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79"/>
        <p:cNvGrpSpPr/>
        <p:nvPr/>
      </p:nvGrpSpPr>
      <p:grpSpPr>
        <a:xfrm>
          <a:off x="0" y="0"/>
          <a:ext cx="0" cy="0"/>
          <a:chOff x="0" y="0"/>
          <a:chExt cx="0" cy="0"/>
        </a:xfrm>
      </p:grpSpPr>
      <p:sp>
        <p:nvSpPr>
          <p:cNvPr id="5380" name="Google Shape;5380;p65"/>
          <p:cNvSpPr txBox="1">
            <a:spLocks noGrp="1"/>
          </p:cNvSpPr>
          <p:nvPr>
            <p:ph type="title"/>
          </p:nvPr>
        </p:nvSpPr>
        <p:spPr>
          <a:xfrm>
            <a:off x="295457" y="1087990"/>
            <a:ext cx="3852000" cy="2212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b="1" i="0" dirty="0">
                <a:solidFill>
                  <a:srgbClr val="1D1C1D"/>
                </a:solidFill>
                <a:effectLst/>
                <a:latin typeface="Slack-Lato"/>
              </a:rPr>
              <a:t>Save the Bees Initiative: A Data-driven Approach</a:t>
            </a:r>
            <a:endParaRPr sz="4800" b="1" dirty="0"/>
          </a:p>
        </p:txBody>
      </p:sp>
      <p:grpSp>
        <p:nvGrpSpPr>
          <p:cNvPr id="5381" name="Google Shape;5381;p65"/>
          <p:cNvGrpSpPr/>
          <p:nvPr/>
        </p:nvGrpSpPr>
        <p:grpSpPr>
          <a:xfrm flipH="1">
            <a:off x="414424" y="373276"/>
            <a:ext cx="519451" cy="531593"/>
            <a:chOff x="6405353" y="2836979"/>
            <a:chExt cx="396861" cy="406137"/>
          </a:xfrm>
        </p:grpSpPr>
        <p:sp>
          <p:nvSpPr>
            <p:cNvPr id="5382" name="Google Shape;5382;p65"/>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65"/>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65"/>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65"/>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65"/>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65"/>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65"/>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65"/>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65"/>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65"/>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65"/>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65"/>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65"/>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65"/>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65"/>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65"/>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65"/>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65"/>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65"/>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65"/>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65"/>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65"/>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65"/>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65"/>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65"/>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65"/>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65"/>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65"/>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65"/>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65"/>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65"/>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65"/>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65"/>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65"/>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6" name="Google Shape;5416;p65"/>
          <p:cNvGrpSpPr/>
          <p:nvPr/>
        </p:nvGrpSpPr>
        <p:grpSpPr>
          <a:xfrm flipH="1">
            <a:off x="372402" y="4101210"/>
            <a:ext cx="519451" cy="531593"/>
            <a:chOff x="6405353" y="2836979"/>
            <a:chExt cx="396861" cy="406137"/>
          </a:xfrm>
        </p:grpSpPr>
        <p:sp>
          <p:nvSpPr>
            <p:cNvPr id="5417" name="Google Shape;5417;p65"/>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65"/>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65"/>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65"/>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65"/>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65"/>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65"/>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65"/>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65"/>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65"/>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65"/>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65"/>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65"/>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65"/>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65"/>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65"/>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65"/>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65"/>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65"/>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65"/>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65"/>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65"/>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65"/>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65"/>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65"/>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65"/>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65"/>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65"/>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65"/>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65"/>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65"/>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65"/>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65"/>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65"/>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934357" y="168696"/>
            <a:ext cx="6558246" cy="529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a:t>
            </a:r>
            <a:endParaRPr dirty="0">
              <a:solidFill>
                <a:schemeClr val="lt2"/>
              </a:solidFill>
            </a:endParaRPr>
          </a:p>
        </p:txBody>
      </p:sp>
      <p:sp>
        <p:nvSpPr>
          <p:cNvPr id="1774" name="Google Shape;1774;p47"/>
          <p:cNvSpPr txBox="1">
            <a:spLocks noGrp="1"/>
          </p:cNvSpPr>
          <p:nvPr>
            <p:ph type="body" idx="1"/>
          </p:nvPr>
        </p:nvSpPr>
        <p:spPr>
          <a:xfrm>
            <a:off x="6215882" y="517421"/>
            <a:ext cx="2354625" cy="26935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0" i="0" dirty="0">
                <a:solidFill>
                  <a:srgbClr val="1D1C1D"/>
                </a:solidFill>
                <a:effectLst/>
                <a:latin typeface="Slack-Lato"/>
              </a:rPr>
              <a:t>The target variable, "</a:t>
            </a:r>
            <a:r>
              <a:rPr lang="en-US" sz="1400" b="0" i="0" dirty="0" err="1">
                <a:solidFill>
                  <a:srgbClr val="1D1C1D"/>
                </a:solidFill>
                <a:effectLst/>
                <a:latin typeface="Slack-Lato"/>
              </a:rPr>
              <a:t>percent_lost</a:t>
            </a:r>
            <a:r>
              <a:rPr lang="en-US" sz="1400" b="0" i="0" dirty="0">
                <a:solidFill>
                  <a:srgbClr val="1D1C1D"/>
                </a:solidFill>
                <a:effectLst/>
                <a:latin typeface="Slack-Lato"/>
              </a:rPr>
              <a:t>," was binned into two categories to formulate a binary classification problem. A logistic regression model was trained on this new target variable, and its performance was evaluated.</a:t>
            </a:r>
            <a:r>
              <a:rPr lang="en-US" sz="1400" dirty="0"/>
              <a:t> The accuracy score for </a:t>
            </a:r>
            <a:r>
              <a:rPr lang="en-US" sz="1400" b="1" dirty="0"/>
              <a:t>iteration #2 </a:t>
            </a:r>
            <a:r>
              <a:rPr lang="en-US" sz="1400" dirty="0"/>
              <a:t>is 81%.</a:t>
            </a:r>
          </a:p>
        </p:txBody>
      </p:sp>
      <p:grpSp>
        <p:nvGrpSpPr>
          <p:cNvPr id="1776" name="Google Shape;1776;p47"/>
          <p:cNvGrpSpPr/>
          <p:nvPr/>
        </p:nvGrpSpPr>
        <p:grpSpPr>
          <a:xfrm>
            <a:off x="5080591" y="171897"/>
            <a:ext cx="589257" cy="498607"/>
            <a:chOff x="2486732" y="2978412"/>
            <a:chExt cx="589257" cy="498607"/>
          </a:xfrm>
        </p:grpSpPr>
        <p:sp>
          <p:nvSpPr>
            <p:cNvPr id="1777" name="Google Shape;1777;p47"/>
            <p:cNvSpPr/>
            <p:nvPr/>
          </p:nvSpPr>
          <p:spPr>
            <a:xfrm>
              <a:off x="2838881" y="3231956"/>
              <a:ext cx="71173" cy="170973"/>
            </a:xfrm>
            <a:custGeom>
              <a:avLst/>
              <a:gdLst/>
              <a:ahLst/>
              <a:cxnLst/>
              <a:rect l="l" t="t" r="r" b="b"/>
              <a:pathLst>
                <a:path w="537" h="1290" extrusionOk="0">
                  <a:moveTo>
                    <a:pt x="38" y="0"/>
                  </a:moveTo>
                  <a:cubicBezTo>
                    <a:pt x="1" y="19"/>
                    <a:pt x="1" y="42"/>
                    <a:pt x="1" y="60"/>
                  </a:cubicBezTo>
                  <a:lnTo>
                    <a:pt x="19" y="79"/>
                  </a:lnTo>
                  <a:lnTo>
                    <a:pt x="19" y="97"/>
                  </a:lnTo>
                  <a:lnTo>
                    <a:pt x="38" y="116"/>
                  </a:lnTo>
                  <a:cubicBezTo>
                    <a:pt x="38" y="134"/>
                    <a:pt x="56" y="157"/>
                    <a:pt x="56" y="176"/>
                  </a:cubicBezTo>
                  <a:cubicBezTo>
                    <a:pt x="56" y="213"/>
                    <a:pt x="74" y="250"/>
                    <a:pt x="74" y="310"/>
                  </a:cubicBezTo>
                  <a:lnTo>
                    <a:pt x="74" y="425"/>
                  </a:lnTo>
                  <a:cubicBezTo>
                    <a:pt x="56" y="462"/>
                    <a:pt x="38" y="504"/>
                    <a:pt x="19" y="541"/>
                  </a:cubicBezTo>
                  <a:cubicBezTo>
                    <a:pt x="19" y="541"/>
                    <a:pt x="19" y="559"/>
                    <a:pt x="38" y="559"/>
                  </a:cubicBezTo>
                  <a:lnTo>
                    <a:pt x="56" y="559"/>
                  </a:lnTo>
                  <a:cubicBezTo>
                    <a:pt x="98" y="522"/>
                    <a:pt x="116" y="481"/>
                    <a:pt x="116" y="444"/>
                  </a:cubicBezTo>
                  <a:cubicBezTo>
                    <a:pt x="135" y="388"/>
                    <a:pt x="153" y="347"/>
                    <a:pt x="153" y="291"/>
                  </a:cubicBezTo>
                  <a:cubicBezTo>
                    <a:pt x="172" y="328"/>
                    <a:pt x="190" y="347"/>
                    <a:pt x="190" y="388"/>
                  </a:cubicBezTo>
                  <a:cubicBezTo>
                    <a:pt x="232" y="444"/>
                    <a:pt x="250" y="504"/>
                    <a:pt x="269" y="559"/>
                  </a:cubicBezTo>
                  <a:cubicBezTo>
                    <a:pt x="287" y="578"/>
                    <a:pt x="287" y="619"/>
                    <a:pt x="287" y="638"/>
                  </a:cubicBezTo>
                  <a:cubicBezTo>
                    <a:pt x="306" y="675"/>
                    <a:pt x="306" y="693"/>
                    <a:pt x="329" y="735"/>
                  </a:cubicBezTo>
                  <a:lnTo>
                    <a:pt x="329" y="753"/>
                  </a:lnTo>
                  <a:cubicBezTo>
                    <a:pt x="347" y="772"/>
                    <a:pt x="366" y="790"/>
                    <a:pt x="384" y="809"/>
                  </a:cubicBezTo>
                  <a:cubicBezTo>
                    <a:pt x="403" y="850"/>
                    <a:pt x="403" y="869"/>
                    <a:pt x="403" y="906"/>
                  </a:cubicBezTo>
                  <a:lnTo>
                    <a:pt x="403" y="924"/>
                  </a:lnTo>
                  <a:lnTo>
                    <a:pt x="403" y="943"/>
                  </a:lnTo>
                  <a:lnTo>
                    <a:pt x="403" y="966"/>
                  </a:lnTo>
                  <a:lnTo>
                    <a:pt x="403" y="1021"/>
                  </a:lnTo>
                  <a:lnTo>
                    <a:pt x="403" y="1155"/>
                  </a:lnTo>
                  <a:cubicBezTo>
                    <a:pt x="403" y="1155"/>
                    <a:pt x="403" y="1174"/>
                    <a:pt x="421" y="1174"/>
                  </a:cubicBezTo>
                  <a:cubicBezTo>
                    <a:pt x="403" y="1197"/>
                    <a:pt x="403" y="1215"/>
                    <a:pt x="384" y="1215"/>
                  </a:cubicBezTo>
                  <a:cubicBezTo>
                    <a:pt x="384" y="1234"/>
                    <a:pt x="384" y="1234"/>
                    <a:pt x="366" y="1252"/>
                  </a:cubicBezTo>
                  <a:cubicBezTo>
                    <a:pt x="366" y="1252"/>
                    <a:pt x="366" y="1271"/>
                    <a:pt x="347" y="1289"/>
                  </a:cubicBezTo>
                  <a:cubicBezTo>
                    <a:pt x="366" y="1271"/>
                    <a:pt x="366" y="1271"/>
                    <a:pt x="384" y="1252"/>
                  </a:cubicBezTo>
                  <a:lnTo>
                    <a:pt x="403" y="1234"/>
                  </a:lnTo>
                  <a:cubicBezTo>
                    <a:pt x="421" y="1215"/>
                    <a:pt x="421" y="1215"/>
                    <a:pt x="421" y="1197"/>
                  </a:cubicBezTo>
                  <a:lnTo>
                    <a:pt x="444" y="1197"/>
                  </a:lnTo>
                  <a:cubicBezTo>
                    <a:pt x="444" y="1215"/>
                    <a:pt x="463" y="1215"/>
                    <a:pt x="463" y="1234"/>
                  </a:cubicBezTo>
                  <a:cubicBezTo>
                    <a:pt x="463" y="1252"/>
                    <a:pt x="463" y="1271"/>
                    <a:pt x="481" y="1289"/>
                  </a:cubicBezTo>
                  <a:lnTo>
                    <a:pt x="481" y="1234"/>
                  </a:lnTo>
                  <a:cubicBezTo>
                    <a:pt x="463" y="1215"/>
                    <a:pt x="463" y="1197"/>
                    <a:pt x="463" y="1197"/>
                  </a:cubicBezTo>
                  <a:cubicBezTo>
                    <a:pt x="481" y="1197"/>
                    <a:pt x="481" y="1174"/>
                    <a:pt x="481" y="1174"/>
                  </a:cubicBezTo>
                  <a:cubicBezTo>
                    <a:pt x="518" y="1137"/>
                    <a:pt x="518" y="1081"/>
                    <a:pt x="537" y="1040"/>
                  </a:cubicBezTo>
                  <a:lnTo>
                    <a:pt x="537" y="966"/>
                  </a:lnTo>
                  <a:lnTo>
                    <a:pt x="537" y="924"/>
                  </a:lnTo>
                  <a:lnTo>
                    <a:pt x="537" y="887"/>
                  </a:lnTo>
                  <a:cubicBezTo>
                    <a:pt x="537" y="850"/>
                    <a:pt x="518" y="809"/>
                    <a:pt x="500" y="772"/>
                  </a:cubicBezTo>
                  <a:cubicBezTo>
                    <a:pt x="537" y="753"/>
                    <a:pt x="537" y="693"/>
                    <a:pt x="518" y="656"/>
                  </a:cubicBezTo>
                  <a:cubicBezTo>
                    <a:pt x="500" y="638"/>
                    <a:pt x="500" y="596"/>
                    <a:pt x="481" y="559"/>
                  </a:cubicBezTo>
                  <a:cubicBezTo>
                    <a:pt x="463" y="541"/>
                    <a:pt x="463" y="504"/>
                    <a:pt x="444" y="481"/>
                  </a:cubicBezTo>
                  <a:cubicBezTo>
                    <a:pt x="403" y="425"/>
                    <a:pt x="366" y="365"/>
                    <a:pt x="329" y="310"/>
                  </a:cubicBezTo>
                  <a:cubicBezTo>
                    <a:pt x="306" y="273"/>
                    <a:pt x="269" y="213"/>
                    <a:pt x="213" y="157"/>
                  </a:cubicBezTo>
                  <a:cubicBezTo>
                    <a:pt x="190" y="134"/>
                    <a:pt x="172" y="116"/>
                    <a:pt x="153" y="79"/>
                  </a:cubicBezTo>
                  <a:cubicBezTo>
                    <a:pt x="153" y="79"/>
                    <a:pt x="135" y="60"/>
                    <a:pt x="116" y="60"/>
                  </a:cubicBezTo>
                  <a:lnTo>
                    <a:pt x="116" y="42"/>
                  </a:lnTo>
                  <a:lnTo>
                    <a:pt x="98" y="19"/>
                  </a:lnTo>
                  <a:lnTo>
                    <a:pt x="74" y="19"/>
                  </a:lnTo>
                  <a:cubicBezTo>
                    <a:pt x="74" y="0"/>
                    <a:pt x="56" y="0"/>
                    <a:pt x="3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7"/>
            <p:cNvSpPr/>
            <p:nvPr/>
          </p:nvSpPr>
          <p:spPr>
            <a:xfrm>
              <a:off x="2876919" y="3202798"/>
              <a:ext cx="132935" cy="149237"/>
            </a:xfrm>
            <a:custGeom>
              <a:avLst/>
              <a:gdLst/>
              <a:ahLst/>
              <a:cxnLst/>
              <a:rect l="l" t="t" r="r" b="b"/>
              <a:pathLst>
                <a:path w="1003" h="1126" extrusionOk="0">
                  <a:moveTo>
                    <a:pt x="924" y="1070"/>
                  </a:moveTo>
                  <a:cubicBezTo>
                    <a:pt x="906" y="1089"/>
                    <a:pt x="906" y="1107"/>
                    <a:pt x="906" y="1126"/>
                  </a:cubicBezTo>
                  <a:cubicBezTo>
                    <a:pt x="924" y="1107"/>
                    <a:pt x="924" y="1089"/>
                    <a:pt x="924" y="1070"/>
                  </a:cubicBezTo>
                  <a:close/>
                  <a:moveTo>
                    <a:pt x="43" y="0"/>
                  </a:moveTo>
                  <a:cubicBezTo>
                    <a:pt x="29" y="0"/>
                    <a:pt x="13" y="14"/>
                    <a:pt x="0" y="31"/>
                  </a:cubicBezTo>
                  <a:lnTo>
                    <a:pt x="0" y="86"/>
                  </a:lnTo>
                  <a:lnTo>
                    <a:pt x="19" y="86"/>
                  </a:lnTo>
                  <a:lnTo>
                    <a:pt x="19" y="105"/>
                  </a:lnTo>
                  <a:lnTo>
                    <a:pt x="42" y="105"/>
                  </a:lnTo>
                  <a:lnTo>
                    <a:pt x="60" y="123"/>
                  </a:lnTo>
                  <a:cubicBezTo>
                    <a:pt x="79" y="146"/>
                    <a:pt x="97" y="165"/>
                    <a:pt x="116" y="183"/>
                  </a:cubicBezTo>
                  <a:cubicBezTo>
                    <a:pt x="134" y="220"/>
                    <a:pt x="176" y="262"/>
                    <a:pt x="194" y="299"/>
                  </a:cubicBezTo>
                  <a:cubicBezTo>
                    <a:pt x="213" y="336"/>
                    <a:pt x="231" y="377"/>
                    <a:pt x="231" y="414"/>
                  </a:cubicBezTo>
                  <a:lnTo>
                    <a:pt x="231" y="548"/>
                  </a:lnTo>
                  <a:lnTo>
                    <a:pt x="231" y="567"/>
                  </a:lnTo>
                  <a:cubicBezTo>
                    <a:pt x="231" y="567"/>
                    <a:pt x="231" y="585"/>
                    <a:pt x="250" y="585"/>
                  </a:cubicBezTo>
                  <a:cubicBezTo>
                    <a:pt x="273" y="585"/>
                    <a:pt x="273" y="585"/>
                    <a:pt x="273" y="567"/>
                  </a:cubicBezTo>
                  <a:cubicBezTo>
                    <a:pt x="291" y="511"/>
                    <a:pt x="291" y="470"/>
                    <a:pt x="291" y="414"/>
                  </a:cubicBezTo>
                  <a:cubicBezTo>
                    <a:pt x="291" y="354"/>
                    <a:pt x="273" y="317"/>
                    <a:pt x="250" y="262"/>
                  </a:cubicBezTo>
                  <a:cubicBezTo>
                    <a:pt x="250" y="262"/>
                    <a:pt x="231" y="239"/>
                    <a:pt x="231" y="220"/>
                  </a:cubicBezTo>
                  <a:lnTo>
                    <a:pt x="231" y="220"/>
                  </a:lnTo>
                  <a:cubicBezTo>
                    <a:pt x="273" y="262"/>
                    <a:pt x="310" y="299"/>
                    <a:pt x="347" y="336"/>
                  </a:cubicBezTo>
                  <a:cubicBezTo>
                    <a:pt x="407" y="377"/>
                    <a:pt x="462" y="414"/>
                    <a:pt x="504" y="470"/>
                  </a:cubicBezTo>
                  <a:cubicBezTo>
                    <a:pt x="522" y="493"/>
                    <a:pt x="541" y="511"/>
                    <a:pt x="578" y="548"/>
                  </a:cubicBezTo>
                  <a:cubicBezTo>
                    <a:pt x="596" y="567"/>
                    <a:pt x="619" y="585"/>
                    <a:pt x="638" y="627"/>
                  </a:cubicBezTo>
                  <a:lnTo>
                    <a:pt x="656" y="627"/>
                  </a:lnTo>
                  <a:cubicBezTo>
                    <a:pt x="675" y="645"/>
                    <a:pt x="693" y="664"/>
                    <a:pt x="712" y="664"/>
                  </a:cubicBezTo>
                  <a:cubicBezTo>
                    <a:pt x="753" y="701"/>
                    <a:pt x="772" y="742"/>
                    <a:pt x="790" y="779"/>
                  </a:cubicBezTo>
                  <a:lnTo>
                    <a:pt x="809" y="779"/>
                  </a:lnTo>
                  <a:lnTo>
                    <a:pt x="809" y="798"/>
                  </a:lnTo>
                  <a:cubicBezTo>
                    <a:pt x="809" y="816"/>
                    <a:pt x="827" y="816"/>
                    <a:pt x="827" y="839"/>
                  </a:cubicBezTo>
                  <a:cubicBezTo>
                    <a:pt x="827" y="858"/>
                    <a:pt x="850" y="876"/>
                    <a:pt x="850" y="895"/>
                  </a:cubicBezTo>
                  <a:cubicBezTo>
                    <a:pt x="887" y="932"/>
                    <a:pt x="887" y="973"/>
                    <a:pt x="924" y="1010"/>
                  </a:cubicBezTo>
                  <a:lnTo>
                    <a:pt x="924" y="1029"/>
                  </a:lnTo>
                  <a:lnTo>
                    <a:pt x="924" y="1070"/>
                  </a:lnTo>
                  <a:cubicBezTo>
                    <a:pt x="943" y="1047"/>
                    <a:pt x="943" y="1047"/>
                    <a:pt x="943" y="1029"/>
                  </a:cubicBezTo>
                  <a:lnTo>
                    <a:pt x="943" y="1047"/>
                  </a:lnTo>
                  <a:cubicBezTo>
                    <a:pt x="966" y="1047"/>
                    <a:pt x="966" y="1070"/>
                    <a:pt x="966" y="1070"/>
                  </a:cubicBezTo>
                  <a:lnTo>
                    <a:pt x="984" y="1089"/>
                  </a:lnTo>
                  <a:cubicBezTo>
                    <a:pt x="984" y="1107"/>
                    <a:pt x="1003" y="1107"/>
                    <a:pt x="1003" y="1126"/>
                  </a:cubicBezTo>
                  <a:lnTo>
                    <a:pt x="1003" y="1089"/>
                  </a:lnTo>
                  <a:cubicBezTo>
                    <a:pt x="984" y="1089"/>
                    <a:pt x="984" y="1070"/>
                    <a:pt x="984" y="1070"/>
                  </a:cubicBezTo>
                  <a:cubicBezTo>
                    <a:pt x="984" y="1047"/>
                    <a:pt x="984" y="1047"/>
                    <a:pt x="966" y="1029"/>
                  </a:cubicBezTo>
                  <a:cubicBezTo>
                    <a:pt x="966" y="1010"/>
                    <a:pt x="984" y="1010"/>
                    <a:pt x="984" y="1010"/>
                  </a:cubicBezTo>
                  <a:cubicBezTo>
                    <a:pt x="984" y="955"/>
                    <a:pt x="984" y="895"/>
                    <a:pt x="966" y="858"/>
                  </a:cubicBezTo>
                  <a:cubicBezTo>
                    <a:pt x="966" y="816"/>
                    <a:pt x="943" y="798"/>
                    <a:pt x="943" y="779"/>
                  </a:cubicBezTo>
                  <a:cubicBezTo>
                    <a:pt x="924" y="761"/>
                    <a:pt x="924" y="724"/>
                    <a:pt x="906" y="701"/>
                  </a:cubicBezTo>
                  <a:cubicBezTo>
                    <a:pt x="887" y="664"/>
                    <a:pt x="850" y="627"/>
                    <a:pt x="827" y="585"/>
                  </a:cubicBezTo>
                  <a:cubicBezTo>
                    <a:pt x="827" y="548"/>
                    <a:pt x="827" y="493"/>
                    <a:pt x="790" y="470"/>
                  </a:cubicBezTo>
                  <a:cubicBezTo>
                    <a:pt x="772" y="451"/>
                    <a:pt x="735" y="414"/>
                    <a:pt x="712" y="396"/>
                  </a:cubicBezTo>
                  <a:cubicBezTo>
                    <a:pt x="675" y="377"/>
                    <a:pt x="656" y="354"/>
                    <a:pt x="619" y="336"/>
                  </a:cubicBezTo>
                  <a:cubicBezTo>
                    <a:pt x="559" y="280"/>
                    <a:pt x="504" y="239"/>
                    <a:pt x="444" y="202"/>
                  </a:cubicBezTo>
                  <a:cubicBezTo>
                    <a:pt x="388" y="165"/>
                    <a:pt x="328" y="123"/>
                    <a:pt x="273" y="86"/>
                  </a:cubicBezTo>
                  <a:cubicBezTo>
                    <a:pt x="231" y="86"/>
                    <a:pt x="194" y="68"/>
                    <a:pt x="176" y="49"/>
                  </a:cubicBezTo>
                  <a:cubicBezTo>
                    <a:pt x="157" y="49"/>
                    <a:pt x="134" y="31"/>
                    <a:pt x="116" y="31"/>
                  </a:cubicBezTo>
                  <a:cubicBezTo>
                    <a:pt x="116" y="31"/>
                    <a:pt x="97" y="31"/>
                    <a:pt x="97" y="8"/>
                  </a:cubicBezTo>
                  <a:lnTo>
                    <a:pt x="60" y="8"/>
                  </a:lnTo>
                  <a:cubicBezTo>
                    <a:pt x="55" y="2"/>
                    <a:pt x="49" y="0"/>
                    <a:pt x="4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7"/>
            <p:cNvSpPr/>
            <p:nvPr/>
          </p:nvSpPr>
          <p:spPr>
            <a:xfrm>
              <a:off x="2775264" y="3273573"/>
              <a:ext cx="96885" cy="203445"/>
            </a:xfrm>
            <a:custGeom>
              <a:avLst/>
              <a:gdLst/>
              <a:ahLst/>
              <a:cxnLst/>
              <a:rect l="l" t="t" r="r" b="b"/>
              <a:pathLst>
                <a:path w="731" h="1535" extrusionOk="0">
                  <a:moveTo>
                    <a:pt x="682" y="0"/>
                  </a:moveTo>
                  <a:cubicBezTo>
                    <a:pt x="671" y="0"/>
                    <a:pt x="661" y="5"/>
                    <a:pt x="652" y="14"/>
                  </a:cubicBezTo>
                  <a:lnTo>
                    <a:pt x="652" y="33"/>
                  </a:lnTo>
                  <a:lnTo>
                    <a:pt x="633" y="51"/>
                  </a:lnTo>
                  <a:lnTo>
                    <a:pt x="615" y="74"/>
                  </a:lnTo>
                  <a:cubicBezTo>
                    <a:pt x="596" y="93"/>
                    <a:pt x="578" y="111"/>
                    <a:pt x="554" y="130"/>
                  </a:cubicBezTo>
                  <a:cubicBezTo>
                    <a:pt x="518" y="148"/>
                    <a:pt x="481" y="167"/>
                    <a:pt x="420" y="208"/>
                  </a:cubicBezTo>
                  <a:cubicBezTo>
                    <a:pt x="347" y="245"/>
                    <a:pt x="250" y="264"/>
                    <a:pt x="152" y="282"/>
                  </a:cubicBezTo>
                  <a:cubicBezTo>
                    <a:pt x="116" y="282"/>
                    <a:pt x="92" y="305"/>
                    <a:pt x="92" y="324"/>
                  </a:cubicBezTo>
                  <a:lnTo>
                    <a:pt x="92" y="342"/>
                  </a:lnTo>
                  <a:lnTo>
                    <a:pt x="74" y="361"/>
                  </a:lnTo>
                  <a:lnTo>
                    <a:pt x="74" y="379"/>
                  </a:lnTo>
                  <a:cubicBezTo>
                    <a:pt x="74" y="398"/>
                    <a:pt x="55" y="398"/>
                    <a:pt x="55" y="421"/>
                  </a:cubicBezTo>
                  <a:cubicBezTo>
                    <a:pt x="55" y="439"/>
                    <a:pt x="55" y="476"/>
                    <a:pt x="37" y="495"/>
                  </a:cubicBezTo>
                  <a:cubicBezTo>
                    <a:pt x="37" y="555"/>
                    <a:pt x="18" y="610"/>
                    <a:pt x="18" y="670"/>
                  </a:cubicBezTo>
                  <a:cubicBezTo>
                    <a:pt x="18" y="726"/>
                    <a:pt x="0" y="786"/>
                    <a:pt x="0" y="841"/>
                  </a:cubicBezTo>
                  <a:lnTo>
                    <a:pt x="0" y="1017"/>
                  </a:lnTo>
                  <a:lnTo>
                    <a:pt x="0" y="1035"/>
                  </a:lnTo>
                  <a:cubicBezTo>
                    <a:pt x="18" y="1072"/>
                    <a:pt x="37" y="1114"/>
                    <a:pt x="74" y="1114"/>
                  </a:cubicBezTo>
                  <a:cubicBezTo>
                    <a:pt x="92" y="1151"/>
                    <a:pt x="92" y="1169"/>
                    <a:pt x="92" y="1206"/>
                  </a:cubicBezTo>
                  <a:cubicBezTo>
                    <a:pt x="92" y="1248"/>
                    <a:pt x="92" y="1285"/>
                    <a:pt x="116" y="1322"/>
                  </a:cubicBezTo>
                  <a:lnTo>
                    <a:pt x="116" y="1382"/>
                  </a:lnTo>
                  <a:cubicBezTo>
                    <a:pt x="116" y="1400"/>
                    <a:pt x="134" y="1419"/>
                    <a:pt x="134" y="1437"/>
                  </a:cubicBezTo>
                  <a:lnTo>
                    <a:pt x="152" y="1437"/>
                  </a:lnTo>
                  <a:lnTo>
                    <a:pt x="134" y="1460"/>
                  </a:lnTo>
                  <a:cubicBezTo>
                    <a:pt x="134" y="1479"/>
                    <a:pt x="134" y="1497"/>
                    <a:pt x="116" y="1516"/>
                  </a:cubicBezTo>
                  <a:cubicBezTo>
                    <a:pt x="134" y="1497"/>
                    <a:pt x="152" y="1479"/>
                    <a:pt x="152" y="1479"/>
                  </a:cubicBezTo>
                  <a:lnTo>
                    <a:pt x="171" y="1460"/>
                  </a:lnTo>
                  <a:lnTo>
                    <a:pt x="171" y="1479"/>
                  </a:lnTo>
                  <a:lnTo>
                    <a:pt x="189" y="1497"/>
                  </a:lnTo>
                  <a:lnTo>
                    <a:pt x="189" y="1479"/>
                  </a:lnTo>
                  <a:lnTo>
                    <a:pt x="189" y="1460"/>
                  </a:lnTo>
                  <a:lnTo>
                    <a:pt x="189" y="1437"/>
                  </a:lnTo>
                  <a:cubicBezTo>
                    <a:pt x="189" y="1437"/>
                    <a:pt x="208" y="1437"/>
                    <a:pt x="208" y="1419"/>
                  </a:cubicBezTo>
                  <a:lnTo>
                    <a:pt x="208" y="1363"/>
                  </a:lnTo>
                  <a:lnTo>
                    <a:pt x="208" y="1303"/>
                  </a:lnTo>
                  <a:cubicBezTo>
                    <a:pt x="208" y="1266"/>
                    <a:pt x="208" y="1229"/>
                    <a:pt x="189" y="1188"/>
                  </a:cubicBezTo>
                  <a:lnTo>
                    <a:pt x="189" y="1114"/>
                  </a:lnTo>
                  <a:cubicBezTo>
                    <a:pt x="231" y="1072"/>
                    <a:pt x="250" y="1035"/>
                    <a:pt x="231" y="998"/>
                  </a:cubicBezTo>
                  <a:cubicBezTo>
                    <a:pt x="231" y="938"/>
                    <a:pt x="208" y="883"/>
                    <a:pt x="208" y="841"/>
                  </a:cubicBezTo>
                  <a:lnTo>
                    <a:pt x="208" y="689"/>
                  </a:lnTo>
                  <a:lnTo>
                    <a:pt x="208" y="536"/>
                  </a:lnTo>
                  <a:cubicBezTo>
                    <a:pt x="208" y="495"/>
                    <a:pt x="208" y="476"/>
                    <a:pt x="231" y="458"/>
                  </a:cubicBezTo>
                  <a:lnTo>
                    <a:pt x="231" y="421"/>
                  </a:lnTo>
                  <a:cubicBezTo>
                    <a:pt x="323" y="379"/>
                    <a:pt x="402" y="342"/>
                    <a:pt x="481" y="305"/>
                  </a:cubicBezTo>
                  <a:cubicBezTo>
                    <a:pt x="536" y="264"/>
                    <a:pt x="578" y="245"/>
                    <a:pt x="615" y="190"/>
                  </a:cubicBezTo>
                  <a:cubicBezTo>
                    <a:pt x="633" y="167"/>
                    <a:pt x="652" y="148"/>
                    <a:pt x="670" y="130"/>
                  </a:cubicBezTo>
                  <a:cubicBezTo>
                    <a:pt x="693" y="130"/>
                    <a:pt x="693" y="111"/>
                    <a:pt x="712" y="93"/>
                  </a:cubicBezTo>
                  <a:lnTo>
                    <a:pt x="712" y="74"/>
                  </a:lnTo>
                  <a:lnTo>
                    <a:pt x="730" y="74"/>
                  </a:lnTo>
                  <a:lnTo>
                    <a:pt x="730" y="51"/>
                  </a:lnTo>
                  <a:cubicBezTo>
                    <a:pt x="730" y="33"/>
                    <a:pt x="730" y="14"/>
                    <a:pt x="712" y="14"/>
                  </a:cubicBezTo>
                  <a:cubicBezTo>
                    <a:pt x="702" y="5"/>
                    <a:pt x="692" y="0"/>
                    <a:pt x="682" y="0"/>
                  </a:cubicBezTo>
                  <a:close/>
                  <a:moveTo>
                    <a:pt x="189" y="1497"/>
                  </a:moveTo>
                  <a:cubicBezTo>
                    <a:pt x="189" y="1516"/>
                    <a:pt x="189" y="1516"/>
                    <a:pt x="208" y="1534"/>
                  </a:cubicBezTo>
                  <a:cubicBezTo>
                    <a:pt x="208" y="1516"/>
                    <a:pt x="189" y="1516"/>
                    <a:pt x="189" y="1497"/>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7"/>
            <p:cNvSpPr/>
            <p:nvPr/>
          </p:nvSpPr>
          <p:spPr>
            <a:xfrm>
              <a:off x="3001768" y="3130300"/>
              <a:ext cx="74221" cy="27700"/>
            </a:xfrm>
            <a:custGeom>
              <a:avLst/>
              <a:gdLst/>
              <a:ahLst/>
              <a:cxnLst/>
              <a:rect l="l" t="t" r="r" b="b"/>
              <a:pathLst>
                <a:path w="560" h="209" extrusionOk="0">
                  <a:moveTo>
                    <a:pt x="541" y="0"/>
                  </a:moveTo>
                  <a:cubicBezTo>
                    <a:pt x="523" y="0"/>
                    <a:pt x="523" y="0"/>
                    <a:pt x="523" y="19"/>
                  </a:cubicBezTo>
                  <a:lnTo>
                    <a:pt x="523" y="37"/>
                  </a:lnTo>
                  <a:lnTo>
                    <a:pt x="504" y="37"/>
                  </a:lnTo>
                  <a:lnTo>
                    <a:pt x="504" y="56"/>
                  </a:lnTo>
                  <a:lnTo>
                    <a:pt x="407" y="56"/>
                  </a:lnTo>
                  <a:cubicBezTo>
                    <a:pt x="389" y="56"/>
                    <a:pt x="370" y="37"/>
                    <a:pt x="347" y="37"/>
                  </a:cubicBezTo>
                  <a:lnTo>
                    <a:pt x="273" y="37"/>
                  </a:lnTo>
                  <a:cubicBezTo>
                    <a:pt x="232" y="37"/>
                    <a:pt x="213" y="37"/>
                    <a:pt x="195" y="56"/>
                  </a:cubicBezTo>
                  <a:lnTo>
                    <a:pt x="176" y="56"/>
                  </a:lnTo>
                  <a:cubicBezTo>
                    <a:pt x="158" y="74"/>
                    <a:pt x="116" y="93"/>
                    <a:pt x="98" y="116"/>
                  </a:cubicBezTo>
                  <a:cubicBezTo>
                    <a:pt x="79" y="134"/>
                    <a:pt x="61" y="134"/>
                    <a:pt x="42" y="153"/>
                  </a:cubicBezTo>
                  <a:cubicBezTo>
                    <a:pt x="42" y="171"/>
                    <a:pt x="24" y="171"/>
                    <a:pt x="1" y="190"/>
                  </a:cubicBezTo>
                  <a:lnTo>
                    <a:pt x="1" y="208"/>
                  </a:lnTo>
                  <a:lnTo>
                    <a:pt x="24" y="208"/>
                  </a:lnTo>
                  <a:cubicBezTo>
                    <a:pt x="42" y="190"/>
                    <a:pt x="61" y="190"/>
                    <a:pt x="61" y="171"/>
                  </a:cubicBezTo>
                  <a:cubicBezTo>
                    <a:pt x="79" y="153"/>
                    <a:pt x="98" y="153"/>
                    <a:pt x="98" y="134"/>
                  </a:cubicBezTo>
                  <a:cubicBezTo>
                    <a:pt x="116" y="116"/>
                    <a:pt x="139" y="116"/>
                    <a:pt x="158" y="93"/>
                  </a:cubicBezTo>
                  <a:cubicBezTo>
                    <a:pt x="158" y="93"/>
                    <a:pt x="176" y="74"/>
                    <a:pt x="195" y="74"/>
                  </a:cubicBezTo>
                  <a:cubicBezTo>
                    <a:pt x="213" y="74"/>
                    <a:pt x="232" y="56"/>
                    <a:pt x="273" y="56"/>
                  </a:cubicBezTo>
                  <a:cubicBezTo>
                    <a:pt x="292" y="56"/>
                    <a:pt x="310" y="56"/>
                    <a:pt x="329" y="74"/>
                  </a:cubicBezTo>
                  <a:cubicBezTo>
                    <a:pt x="389" y="74"/>
                    <a:pt x="444" y="74"/>
                    <a:pt x="486" y="93"/>
                  </a:cubicBezTo>
                  <a:lnTo>
                    <a:pt x="504" y="93"/>
                  </a:lnTo>
                  <a:lnTo>
                    <a:pt x="523" y="74"/>
                  </a:lnTo>
                  <a:lnTo>
                    <a:pt x="541" y="56"/>
                  </a:lnTo>
                  <a:lnTo>
                    <a:pt x="560" y="37"/>
                  </a:lnTo>
                  <a:lnTo>
                    <a:pt x="560" y="19"/>
                  </a:lnTo>
                  <a:cubicBezTo>
                    <a:pt x="560" y="0"/>
                    <a:pt x="541" y="0"/>
                    <a:pt x="5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7"/>
            <p:cNvSpPr/>
            <p:nvPr/>
          </p:nvSpPr>
          <p:spPr>
            <a:xfrm>
              <a:off x="2550482" y="2978412"/>
              <a:ext cx="324054" cy="238302"/>
            </a:xfrm>
            <a:custGeom>
              <a:avLst/>
              <a:gdLst/>
              <a:ahLst/>
              <a:cxnLst/>
              <a:rect l="l" t="t" r="r" b="b"/>
              <a:pathLst>
                <a:path w="2445" h="1798" extrusionOk="0">
                  <a:moveTo>
                    <a:pt x="415" y="1"/>
                  </a:moveTo>
                  <a:cubicBezTo>
                    <a:pt x="224" y="1"/>
                    <a:pt x="146" y="73"/>
                    <a:pt x="97" y="162"/>
                  </a:cubicBezTo>
                  <a:cubicBezTo>
                    <a:pt x="0" y="296"/>
                    <a:pt x="37" y="509"/>
                    <a:pt x="213" y="643"/>
                  </a:cubicBezTo>
                  <a:cubicBezTo>
                    <a:pt x="79" y="971"/>
                    <a:pt x="462" y="1317"/>
                    <a:pt x="730" y="1451"/>
                  </a:cubicBezTo>
                  <a:cubicBezTo>
                    <a:pt x="1118" y="1627"/>
                    <a:pt x="2311" y="1798"/>
                    <a:pt x="2311" y="1798"/>
                  </a:cubicBezTo>
                  <a:cubicBezTo>
                    <a:pt x="2311" y="1798"/>
                    <a:pt x="2292" y="166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7"/>
            <p:cNvSpPr/>
            <p:nvPr/>
          </p:nvSpPr>
          <p:spPr>
            <a:xfrm>
              <a:off x="2550482" y="2978412"/>
              <a:ext cx="324054" cy="207686"/>
            </a:xfrm>
            <a:custGeom>
              <a:avLst/>
              <a:gdLst/>
              <a:ahLst/>
              <a:cxnLst/>
              <a:rect l="l" t="t" r="r" b="b"/>
              <a:pathLst>
                <a:path w="2445" h="1567" extrusionOk="0">
                  <a:moveTo>
                    <a:pt x="415" y="1"/>
                  </a:moveTo>
                  <a:cubicBezTo>
                    <a:pt x="224" y="1"/>
                    <a:pt x="146" y="73"/>
                    <a:pt x="97" y="162"/>
                  </a:cubicBezTo>
                  <a:cubicBezTo>
                    <a:pt x="0" y="296"/>
                    <a:pt x="37" y="509"/>
                    <a:pt x="213" y="643"/>
                  </a:cubicBezTo>
                  <a:cubicBezTo>
                    <a:pt x="213" y="643"/>
                    <a:pt x="1058" y="135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7"/>
            <p:cNvSpPr/>
            <p:nvPr/>
          </p:nvSpPr>
          <p:spPr>
            <a:xfrm>
              <a:off x="2644715" y="3109491"/>
              <a:ext cx="120212" cy="91981"/>
            </a:xfrm>
            <a:custGeom>
              <a:avLst/>
              <a:gdLst/>
              <a:ahLst/>
              <a:cxnLst/>
              <a:rect l="l" t="t" r="r" b="b"/>
              <a:pathLst>
                <a:path w="907" h="694" extrusionOk="0">
                  <a:moveTo>
                    <a:pt x="1" y="0"/>
                  </a:moveTo>
                  <a:lnTo>
                    <a:pt x="1" y="0"/>
                  </a:lnTo>
                  <a:cubicBezTo>
                    <a:pt x="5" y="12"/>
                    <a:pt x="10" y="23"/>
                    <a:pt x="15" y="34"/>
                  </a:cubicBezTo>
                  <a:lnTo>
                    <a:pt x="15" y="34"/>
                  </a:lnTo>
                  <a:cubicBezTo>
                    <a:pt x="10" y="22"/>
                    <a:pt x="6" y="11"/>
                    <a:pt x="1" y="0"/>
                  </a:cubicBezTo>
                  <a:close/>
                  <a:moveTo>
                    <a:pt x="15" y="34"/>
                  </a:moveTo>
                  <a:lnTo>
                    <a:pt x="15" y="34"/>
                  </a:lnTo>
                  <a:cubicBezTo>
                    <a:pt x="29" y="69"/>
                    <a:pt x="44" y="106"/>
                    <a:pt x="61" y="134"/>
                  </a:cubicBezTo>
                  <a:cubicBezTo>
                    <a:pt x="98" y="176"/>
                    <a:pt x="116" y="213"/>
                    <a:pt x="153" y="250"/>
                  </a:cubicBezTo>
                  <a:cubicBezTo>
                    <a:pt x="213" y="328"/>
                    <a:pt x="292" y="388"/>
                    <a:pt x="366" y="444"/>
                  </a:cubicBezTo>
                  <a:cubicBezTo>
                    <a:pt x="444" y="504"/>
                    <a:pt x="541" y="541"/>
                    <a:pt x="615" y="596"/>
                  </a:cubicBezTo>
                  <a:cubicBezTo>
                    <a:pt x="712" y="638"/>
                    <a:pt x="809" y="675"/>
                    <a:pt x="906" y="693"/>
                  </a:cubicBezTo>
                  <a:cubicBezTo>
                    <a:pt x="846" y="675"/>
                    <a:pt x="809" y="656"/>
                    <a:pt x="772" y="638"/>
                  </a:cubicBezTo>
                  <a:cubicBezTo>
                    <a:pt x="712" y="619"/>
                    <a:pt x="675" y="596"/>
                    <a:pt x="638" y="578"/>
                  </a:cubicBezTo>
                  <a:cubicBezTo>
                    <a:pt x="541" y="522"/>
                    <a:pt x="463" y="481"/>
                    <a:pt x="384" y="425"/>
                  </a:cubicBezTo>
                  <a:cubicBezTo>
                    <a:pt x="310" y="365"/>
                    <a:pt x="232" y="310"/>
                    <a:pt x="176" y="231"/>
                  </a:cubicBezTo>
                  <a:cubicBezTo>
                    <a:pt x="107" y="182"/>
                    <a:pt x="52" y="115"/>
                    <a:pt x="15" y="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7"/>
            <p:cNvSpPr/>
            <p:nvPr/>
          </p:nvSpPr>
          <p:spPr>
            <a:xfrm>
              <a:off x="2581098" y="3104588"/>
              <a:ext cx="114645" cy="63751"/>
            </a:xfrm>
            <a:custGeom>
              <a:avLst/>
              <a:gdLst/>
              <a:ahLst/>
              <a:cxnLst/>
              <a:rect l="l" t="t" r="r" b="b"/>
              <a:pathLst>
                <a:path w="865" h="481" extrusionOk="0">
                  <a:moveTo>
                    <a:pt x="0" y="0"/>
                  </a:moveTo>
                  <a:cubicBezTo>
                    <a:pt x="37" y="37"/>
                    <a:pt x="56" y="79"/>
                    <a:pt x="79" y="97"/>
                  </a:cubicBezTo>
                  <a:lnTo>
                    <a:pt x="134" y="153"/>
                  </a:lnTo>
                  <a:lnTo>
                    <a:pt x="153" y="171"/>
                  </a:lnTo>
                  <a:lnTo>
                    <a:pt x="171" y="194"/>
                  </a:lnTo>
                  <a:lnTo>
                    <a:pt x="231" y="231"/>
                  </a:lnTo>
                  <a:cubicBezTo>
                    <a:pt x="231" y="250"/>
                    <a:pt x="250" y="250"/>
                    <a:pt x="268" y="268"/>
                  </a:cubicBezTo>
                  <a:lnTo>
                    <a:pt x="310" y="287"/>
                  </a:lnTo>
                  <a:cubicBezTo>
                    <a:pt x="310" y="287"/>
                    <a:pt x="310" y="310"/>
                    <a:pt x="328" y="310"/>
                  </a:cubicBezTo>
                  <a:cubicBezTo>
                    <a:pt x="347" y="310"/>
                    <a:pt x="365" y="328"/>
                    <a:pt x="384" y="347"/>
                  </a:cubicBezTo>
                  <a:cubicBezTo>
                    <a:pt x="462" y="384"/>
                    <a:pt x="541" y="402"/>
                    <a:pt x="615" y="444"/>
                  </a:cubicBezTo>
                  <a:cubicBezTo>
                    <a:pt x="693" y="462"/>
                    <a:pt x="772" y="481"/>
                    <a:pt x="864" y="481"/>
                  </a:cubicBezTo>
                  <a:cubicBezTo>
                    <a:pt x="809" y="462"/>
                    <a:pt x="772" y="462"/>
                    <a:pt x="730" y="462"/>
                  </a:cubicBezTo>
                  <a:cubicBezTo>
                    <a:pt x="712" y="444"/>
                    <a:pt x="693" y="444"/>
                    <a:pt x="675" y="444"/>
                  </a:cubicBezTo>
                  <a:cubicBezTo>
                    <a:pt x="656" y="425"/>
                    <a:pt x="633" y="425"/>
                    <a:pt x="615" y="425"/>
                  </a:cubicBezTo>
                  <a:cubicBezTo>
                    <a:pt x="541" y="384"/>
                    <a:pt x="462" y="365"/>
                    <a:pt x="384" y="310"/>
                  </a:cubicBezTo>
                  <a:cubicBezTo>
                    <a:pt x="365" y="310"/>
                    <a:pt x="347" y="287"/>
                    <a:pt x="347" y="287"/>
                  </a:cubicBezTo>
                  <a:cubicBezTo>
                    <a:pt x="328" y="287"/>
                    <a:pt x="328" y="268"/>
                    <a:pt x="310" y="268"/>
                  </a:cubicBezTo>
                  <a:lnTo>
                    <a:pt x="287" y="250"/>
                  </a:lnTo>
                  <a:cubicBezTo>
                    <a:pt x="268" y="231"/>
                    <a:pt x="250" y="231"/>
                    <a:pt x="231" y="213"/>
                  </a:cubicBezTo>
                  <a:lnTo>
                    <a:pt x="194" y="171"/>
                  </a:lnTo>
                  <a:lnTo>
                    <a:pt x="153" y="153"/>
                  </a:lnTo>
                  <a:lnTo>
                    <a:pt x="134" y="134"/>
                  </a:lnTo>
                  <a:lnTo>
                    <a:pt x="97" y="97"/>
                  </a:lnTo>
                  <a:cubicBezTo>
                    <a:pt x="56" y="56"/>
                    <a:pt x="37" y="3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7"/>
            <p:cNvSpPr/>
            <p:nvPr/>
          </p:nvSpPr>
          <p:spPr>
            <a:xfrm>
              <a:off x="2581098" y="3210750"/>
              <a:ext cx="260436" cy="263750"/>
            </a:xfrm>
            <a:custGeom>
              <a:avLst/>
              <a:gdLst/>
              <a:ahLst/>
              <a:cxnLst/>
              <a:rect l="l" t="t" r="r" b="b"/>
              <a:pathLst>
                <a:path w="1965" h="1990" extrusionOk="0">
                  <a:moveTo>
                    <a:pt x="1647" y="0"/>
                  </a:moveTo>
                  <a:cubicBezTo>
                    <a:pt x="1539" y="0"/>
                    <a:pt x="1444" y="13"/>
                    <a:pt x="1349" y="26"/>
                  </a:cubicBezTo>
                  <a:cubicBezTo>
                    <a:pt x="1271" y="26"/>
                    <a:pt x="1211" y="26"/>
                    <a:pt x="1137" y="45"/>
                  </a:cubicBezTo>
                  <a:cubicBezTo>
                    <a:pt x="1118" y="45"/>
                    <a:pt x="1077" y="63"/>
                    <a:pt x="1058" y="63"/>
                  </a:cubicBezTo>
                  <a:cubicBezTo>
                    <a:pt x="1021" y="86"/>
                    <a:pt x="980" y="86"/>
                    <a:pt x="943" y="105"/>
                  </a:cubicBezTo>
                  <a:cubicBezTo>
                    <a:pt x="864" y="123"/>
                    <a:pt x="790" y="142"/>
                    <a:pt x="712" y="179"/>
                  </a:cubicBezTo>
                  <a:cubicBezTo>
                    <a:pt x="633" y="220"/>
                    <a:pt x="559" y="257"/>
                    <a:pt x="481" y="317"/>
                  </a:cubicBezTo>
                  <a:cubicBezTo>
                    <a:pt x="444" y="336"/>
                    <a:pt x="425" y="373"/>
                    <a:pt x="384" y="391"/>
                  </a:cubicBezTo>
                  <a:cubicBezTo>
                    <a:pt x="328" y="451"/>
                    <a:pt x="268" y="525"/>
                    <a:pt x="213" y="585"/>
                  </a:cubicBezTo>
                  <a:cubicBezTo>
                    <a:pt x="171" y="664"/>
                    <a:pt x="134" y="738"/>
                    <a:pt x="97" y="835"/>
                  </a:cubicBezTo>
                  <a:cubicBezTo>
                    <a:pt x="56" y="950"/>
                    <a:pt x="19" y="1103"/>
                    <a:pt x="19" y="1260"/>
                  </a:cubicBezTo>
                  <a:cubicBezTo>
                    <a:pt x="0" y="1297"/>
                    <a:pt x="0" y="1357"/>
                    <a:pt x="0" y="1412"/>
                  </a:cubicBezTo>
                  <a:cubicBezTo>
                    <a:pt x="0" y="1472"/>
                    <a:pt x="0" y="1528"/>
                    <a:pt x="19" y="1588"/>
                  </a:cubicBezTo>
                  <a:cubicBezTo>
                    <a:pt x="19" y="1722"/>
                    <a:pt x="37" y="1856"/>
                    <a:pt x="79" y="1990"/>
                  </a:cubicBezTo>
                  <a:cubicBezTo>
                    <a:pt x="328" y="1971"/>
                    <a:pt x="518" y="1934"/>
                    <a:pt x="693" y="1893"/>
                  </a:cubicBezTo>
                  <a:cubicBezTo>
                    <a:pt x="790" y="1856"/>
                    <a:pt x="864" y="1819"/>
                    <a:pt x="943" y="1777"/>
                  </a:cubicBezTo>
                  <a:cubicBezTo>
                    <a:pt x="1021" y="1740"/>
                    <a:pt x="1077" y="1703"/>
                    <a:pt x="1155" y="1662"/>
                  </a:cubicBezTo>
                  <a:cubicBezTo>
                    <a:pt x="1174" y="1643"/>
                    <a:pt x="1174" y="1625"/>
                    <a:pt x="1192" y="1625"/>
                  </a:cubicBezTo>
                  <a:lnTo>
                    <a:pt x="1368" y="1449"/>
                  </a:lnTo>
                  <a:cubicBezTo>
                    <a:pt x="1368" y="1431"/>
                    <a:pt x="1386" y="1412"/>
                    <a:pt x="1405" y="1394"/>
                  </a:cubicBezTo>
                  <a:cubicBezTo>
                    <a:pt x="1442" y="1357"/>
                    <a:pt x="1465" y="1315"/>
                    <a:pt x="1483" y="1278"/>
                  </a:cubicBezTo>
                  <a:cubicBezTo>
                    <a:pt x="1539" y="1200"/>
                    <a:pt x="1581" y="1103"/>
                    <a:pt x="1636" y="1029"/>
                  </a:cubicBezTo>
                  <a:cubicBezTo>
                    <a:pt x="1654" y="987"/>
                    <a:pt x="1673" y="950"/>
                    <a:pt x="1696" y="913"/>
                  </a:cubicBezTo>
                  <a:cubicBezTo>
                    <a:pt x="1715" y="872"/>
                    <a:pt x="1733" y="835"/>
                    <a:pt x="1751" y="816"/>
                  </a:cubicBezTo>
                  <a:cubicBezTo>
                    <a:pt x="1788" y="738"/>
                    <a:pt x="1830" y="664"/>
                    <a:pt x="1885" y="604"/>
                  </a:cubicBezTo>
                  <a:lnTo>
                    <a:pt x="1964" y="470"/>
                  </a:lnTo>
                  <a:lnTo>
                    <a:pt x="1788" y="8"/>
                  </a:lnTo>
                  <a:cubicBezTo>
                    <a:pt x="1738" y="2"/>
                    <a:pt x="1691" y="0"/>
                    <a:pt x="164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7"/>
            <p:cNvSpPr/>
            <p:nvPr/>
          </p:nvSpPr>
          <p:spPr>
            <a:xfrm>
              <a:off x="2644715" y="3219100"/>
              <a:ext cx="153213" cy="161166"/>
            </a:xfrm>
            <a:custGeom>
              <a:avLst/>
              <a:gdLst/>
              <a:ahLst/>
              <a:cxnLst/>
              <a:rect l="l" t="t" r="r" b="b"/>
              <a:pathLst>
                <a:path w="1156" h="1216" extrusionOk="0">
                  <a:moveTo>
                    <a:pt x="578" y="0"/>
                  </a:moveTo>
                  <a:cubicBezTo>
                    <a:pt x="541" y="23"/>
                    <a:pt x="500" y="23"/>
                    <a:pt x="463" y="42"/>
                  </a:cubicBezTo>
                  <a:cubicBezTo>
                    <a:pt x="384" y="60"/>
                    <a:pt x="310" y="79"/>
                    <a:pt x="232" y="116"/>
                  </a:cubicBezTo>
                  <a:cubicBezTo>
                    <a:pt x="153" y="157"/>
                    <a:pt x="79" y="194"/>
                    <a:pt x="1" y="254"/>
                  </a:cubicBezTo>
                  <a:cubicBezTo>
                    <a:pt x="38" y="310"/>
                    <a:pt x="61" y="370"/>
                    <a:pt x="98" y="444"/>
                  </a:cubicBezTo>
                  <a:cubicBezTo>
                    <a:pt x="153" y="522"/>
                    <a:pt x="213" y="619"/>
                    <a:pt x="292" y="693"/>
                  </a:cubicBezTo>
                  <a:cubicBezTo>
                    <a:pt x="347" y="772"/>
                    <a:pt x="426" y="850"/>
                    <a:pt x="500" y="924"/>
                  </a:cubicBezTo>
                  <a:lnTo>
                    <a:pt x="541" y="947"/>
                  </a:lnTo>
                  <a:lnTo>
                    <a:pt x="541" y="966"/>
                  </a:lnTo>
                  <a:lnTo>
                    <a:pt x="560" y="966"/>
                  </a:lnTo>
                  <a:lnTo>
                    <a:pt x="615" y="1021"/>
                  </a:lnTo>
                  <a:cubicBezTo>
                    <a:pt x="657" y="1021"/>
                    <a:pt x="675" y="1040"/>
                    <a:pt x="694" y="1063"/>
                  </a:cubicBezTo>
                  <a:cubicBezTo>
                    <a:pt x="712" y="1081"/>
                    <a:pt x="731" y="1081"/>
                    <a:pt x="754" y="1100"/>
                  </a:cubicBezTo>
                  <a:lnTo>
                    <a:pt x="791" y="1118"/>
                  </a:lnTo>
                  <a:lnTo>
                    <a:pt x="809" y="1118"/>
                  </a:lnTo>
                  <a:lnTo>
                    <a:pt x="828" y="1137"/>
                  </a:lnTo>
                  <a:lnTo>
                    <a:pt x="888" y="1178"/>
                  </a:lnTo>
                  <a:lnTo>
                    <a:pt x="925" y="1178"/>
                  </a:lnTo>
                  <a:lnTo>
                    <a:pt x="962" y="1197"/>
                  </a:lnTo>
                  <a:cubicBezTo>
                    <a:pt x="985" y="1215"/>
                    <a:pt x="985" y="1215"/>
                    <a:pt x="1003" y="1215"/>
                  </a:cubicBezTo>
                  <a:cubicBezTo>
                    <a:pt x="1059" y="1137"/>
                    <a:pt x="1101" y="1040"/>
                    <a:pt x="1156" y="966"/>
                  </a:cubicBezTo>
                  <a:cubicBezTo>
                    <a:pt x="1137" y="947"/>
                    <a:pt x="1119" y="947"/>
                    <a:pt x="1101" y="924"/>
                  </a:cubicBezTo>
                  <a:lnTo>
                    <a:pt x="1077" y="906"/>
                  </a:lnTo>
                  <a:cubicBezTo>
                    <a:pt x="1077" y="906"/>
                    <a:pt x="1059" y="906"/>
                    <a:pt x="1059" y="887"/>
                  </a:cubicBezTo>
                  <a:lnTo>
                    <a:pt x="1022" y="850"/>
                  </a:lnTo>
                  <a:lnTo>
                    <a:pt x="1003" y="850"/>
                  </a:lnTo>
                  <a:lnTo>
                    <a:pt x="985" y="832"/>
                  </a:lnTo>
                  <a:lnTo>
                    <a:pt x="962" y="809"/>
                  </a:lnTo>
                  <a:cubicBezTo>
                    <a:pt x="943" y="790"/>
                    <a:pt x="943" y="790"/>
                    <a:pt x="925" y="772"/>
                  </a:cubicBezTo>
                  <a:cubicBezTo>
                    <a:pt x="906" y="753"/>
                    <a:pt x="906" y="735"/>
                    <a:pt x="888" y="716"/>
                  </a:cubicBezTo>
                  <a:lnTo>
                    <a:pt x="846" y="675"/>
                  </a:lnTo>
                  <a:lnTo>
                    <a:pt x="828" y="656"/>
                  </a:lnTo>
                  <a:lnTo>
                    <a:pt x="809" y="638"/>
                  </a:lnTo>
                  <a:cubicBezTo>
                    <a:pt x="772" y="559"/>
                    <a:pt x="731" y="504"/>
                    <a:pt x="694" y="425"/>
                  </a:cubicBezTo>
                  <a:cubicBezTo>
                    <a:pt x="657" y="347"/>
                    <a:pt x="638" y="291"/>
                    <a:pt x="615" y="213"/>
                  </a:cubicBezTo>
                  <a:cubicBezTo>
                    <a:pt x="597" y="139"/>
                    <a:pt x="578" y="79"/>
                    <a:pt x="57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7"/>
            <p:cNvSpPr/>
            <p:nvPr/>
          </p:nvSpPr>
          <p:spPr>
            <a:xfrm>
              <a:off x="2583484" y="3288285"/>
              <a:ext cx="178926" cy="142743"/>
            </a:xfrm>
            <a:custGeom>
              <a:avLst/>
              <a:gdLst/>
              <a:ahLst/>
              <a:cxnLst/>
              <a:rect l="l" t="t" r="r" b="b"/>
              <a:pathLst>
                <a:path w="1350" h="1077" extrusionOk="0">
                  <a:moveTo>
                    <a:pt x="195" y="0"/>
                  </a:moveTo>
                  <a:cubicBezTo>
                    <a:pt x="153" y="79"/>
                    <a:pt x="116" y="153"/>
                    <a:pt x="79" y="250"/>
                  </a:cubicBezTo>
                  <a:cubicBezTo>
                    <a:pt x="38" y="365"/>
                    <a:pt x="1" y="518"/>
                    <a:pt x="1" y="675"/>
                  </a:cubicBezTo>
                  <a:cubicBezTo>
                    <a:pt x="19" y="693"/>
                    <a:pt x="38" y="693"/>
                    <a:pt x="61" y="712"/>
                  </a:cubicBezTo>
                  <a:cubicBezTo>
                    <a:pt x="135" y="772"/>
                    <a:pt x="232" y="827"/>
                    <a:pt x="329" y="887"/>
                  </a:cubicBezTo>
                  <a:lnTo>
                    <a:pt x="366" y="906"/>
                  </a:lnTo>
                  <a:cubicBezTo>
                    <a:pt x="366" y="906"/>
                    <a:pt x="384" y="906"/>
                    <a:pt x="384" y="924"/>
                  </a:cubicBezTo>
                  <a:lnTo>
                    <a:pt x="463" y="943"/>
                  </a:lnTo>
                  <a:cubicBezTo>
                    <a:pt x="523" y="961"/>
                    <a:pt x="560" y="980"/>
                    <a:pt x="615" y="1003"/>
                  </a:cubicBezTo>
                  <a:cubicBezTo>
                    <a:pt x="638" y="1003"/>
                    <a:pt x="657" y="1021"/>
                    <a:pt x="694" y="1021"/>
                  </a:cubicBezTo>
                  <a:cubicBezTo>
                    <a:pt x="712" y="1021"/>
                    <a:pt x="731" y="1040"/>
                    <a:pt x="772" y="1040"/>
                  </a:cubicBezTo>
                  <a:lnTo>
                    <a:pt x="846" y="1058"/>
                  </a:lnTo>
                  <a:lnTo>
                    <a:pt x="962" y="1058"/>
                  </a:lnTo>
                  <a:cubicBezTo>
                    <a:pt x="962" y="1077"/>
                    <a:pt x="985" y="1077"/>
                    <a:pt x="1003" y="1077"/>
                  </a:cubicBezTo>
                  <a:lnTo>
                    <a:pt x="1137" y="1077"/>
                  </a:lnTo>
                  <a:cubicBezTo>
                    <a:pt x="1156" y="1058"/>
                    <a:pt x="1156" y="1040"/>
                    <a:pt x="1174" y="1021"/>
                  </a:cubicBezTo>
                  <a:cubicBezTo>
                    <a:pt x="1234" y="980"/>
                    <a:pt x="1290" y="924"/>
                    <a:pt x="1350" y="864"/>
                  </a:cubicBezTo>
                  <a:lnTo>
                    <a:pt x="1290" y="864"/>
                  </a:lnTo>
                  <a:cubicBezTo>
                    <a:pt x="1271" y="864"/>
                    <a:pt x="1253" y="864"/>
                    <a:pt x="1234" y="846"/>
                  </a:cubicBezTo>
                  <a:lnTo>
                    <a:pt x="1156" y="846"/>
                  </a:lnTo>
                  <a:lnTo>
                    <a:pt x="1100" y="827"/>
                  </a:lnTo>
                  <a:lnTo>
                    <a:pt x="1040" y="809"/>
                  </a:lnTo>
                  <a:cubicBezTo>
                    <a:pt x="1040" y="809"/>
                    <a:pt x="1022" y="809"/>
                    <a:pt x="1022" y="790"/>
                  </a:cubicBezTo>
                  <a:lnTo>
                    <a:pt x="985" y="790"/>
                  </a:lnTo>
                  <a:lnTo>
                    <a:pt x="962" y="772"/>
                  </a:lnTo>
                  <a:lnTo>
                    <a:pt x="943" y="772"/>
                  </a:lnTo>
                  <a:lnTo>
                    <a:pt x="925" y="749"/>
                  </a:lnTo>
                  <a:lnTo>
                    <a:pt x="869" y="730"/>
                  </a:lnTo>
                  <a:cubicBezTo>
                    <a:pt x="846" y="712"/>
                    <a:pt x="828" y="712"/>
                    <a:pt x="809" y="693"/>
                  </a:cubicBezTo>
                  <a:cubicBezTo>
                    <a:pt x="791" y="693"/>
                    <a:pt x="791" y="675"/>
                    <a:pt x="772" y="675"/>
                  </a:cubicBezTo>
                  <a:cubicBezTo>
                    <a:pt x="731" y="656"/>
                    <a:pt x="694" y="615"/>
                    <a:pt x="657" y="596"/>
                  </a:cubicBezTo>
                  <a:lnTo>
                    <a:pt x="615" y="559"/>
                  </a:lnTo>
                  <a:lnTo>
                    <a:pt x="597" y="541"/>
                  </a:lnTo>
                  <a:lnTo>
                    <a:pt x="578" y="518"/>
                  </a:lnTo>
                  <a:cubicBezTo>
                    <a:pt x="523" y="462"/>
                    <a:pt x="463" y="402"/>
                    <a:pt x="407" y="328"/>
                  </a:cubicBezTo>
                  <a:cubicBezTo>
                    <a:pt x="347" y="268"/>
                    <a:pt x="310" y="213"/>
                    <a:pt x="269" y="134"/>
                  </a:cubicBezTo>
                  <a:cubicBezTo>
                    <a:pt x="250" y="97"/>
                    <a:pt x="213" y="56"/>
                    <a:pt x="19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7"/>
            <p:cNvSpPr/>
            <p:nvPr/>
          </p:nvSpPr>
          <p:spPr>
            <a:xfrm>
              <a:off x="2790505" y="3132686"/>
              <a:ext cx="199204" cy="181444"/>
            </a:xfrm>
            <a:custGeom>
              <a:avLst/>
              <a:gdLst/>
              <a:ahLst/>
              <a:cxnLst/>
              <a:rect l="l" t="t" r="r" b="b"/>
              <a:pathLst>
                <a:path w="1503" h="1369" extrusionOk="0">
                  <a:moveTo>
                    <a:pt x="712" y="1"/>
                  </a:moveTo>
                  <a:cubicBezTo>
                    <a:pt x="671" y="1"/>
                    <a:pt x="652" y="19"/>
                    <a:pt x="634" y="19"/>
                  </a:cubicBezTo>
                  <a:cubicBezTo>
                    <a:pt x="597" y="19"/>
                    <a:pt x="578" y="38"/>
                    <a:pt x="555" y="38"/>
                  </a:cubicBezTo>
                  <a:cubicBezTo>
                    <a:pt x="518" y="56"/>
                    <a:pt x="500" y="56"/>
                    <a:pt x="463" y="56"/>
                  </a:cubicBezTo>
                  <a:cubicBezTo>
                    <a:pt x="439" y="75"/>
                    <a:pt x="421" y="75"/>
                    <a:pt x="384" y="98"/>
                  </a:cubicBezTo>
                  <a:cubicBezTo>
                    <a:pt x="366" y="116"/>
                    <a:pt x="347" y="135"/>
                    <a:pt x="324" y="153"/>
                  </a:cubicBezTo>
                  <a:cubicBezTo>
                    <a:pt x="305" y="172"/>
                    <a:pt x="287" y="190"/>
                    <a:pt x="250" y="213"/>
                  </a:cubicBezTo>
                  <a:cubicBezTo>
                    <a:pt x="232" y="232"/>
                    <a:pt x="208" y="232"/>
                    <a:pt x="190" y="250"/>
                  </a:cubicBezTo>
                  <a:cubicBezTo>
                    <a:pt x="171" y="287"/>
                    <a:pt x="153" y="306"/>
                    <a:pt x="135" y="329"/>
                  </a:cubicBezTo>
                  <a:cubicBezTo>
                    <a:pt x="135" y="347"/>
                    <a:pt x="93" y="366"/>
                    <a:pt x="93" y="384"/>
                  </a:cubicBezTo>
                  <a:cubicBezTo>
                    <a:pt x="74" y="421"/>
                    <a:pt x="56" y="444"/>
                    <a:pt x="56" y="463"/>
                  </a:cubicBezTo>
                  <a:cubicBezTo>
                    <a:pt x="37" y="500"/>
                    <a:pt x="37" y="518"/>
                    <a:pt x="19" y="560"/>
                  </a:cubicBezTo>
                  <a:lnTo>
                    <a:pt x="19" y="597"/>
                  </a:lnTo>
                  <a:lnTo>
                    <a:pt x="19" y="634"/>
                  </a:lnTo>
                  <a:cubicBezTo>
                    <a:pt x="19" y="675"/>
                    <a:pt x="1" y="694"/>
                    <a:pt x="1" y="731"/>
                  </a:cubicBezTo>
                  <a:cubicBezTo>
                    <a:pt x="1" y="749"/>
                    <a:pt x="19" y="768"/>
                    <a:pt x="19" y="809"/>
                  </a:cubicBezTo>
                  <a:cubicBezTo>
                    <a:pt x="19" y="828"/>
                    <a:pt x="19" y="865"/>
                    <a:pt x="37" y="883"/>
                  </a:cubicBezTo>
                  <a:lnTo>
                    <a:pt x="37" y="980"/>
                  </a:lnTo>
                  <a:cubicBezTo>
                    <a:pt x="56" y="999"/>
                    <a:pt x="74" y="1022"/>
                    <a:pt x="93" y="1040"/>
                  </a:cubicBezTo>
                  <a:cubicBezTo>
                    <a:pt x="116" y="1077"/>
                    <a:pt x="135" y="1096"/>
                    <a:pt x="135" y="1114"/>
                  </a:cubicBezTo>
                  <a:cubicBezTo>
                    <a:pt x="153" y="1137"/>
                    <a:pt x="171" y="1156"/>
                    <a:pt x="190" y="1174"/>
                  </a:cubicBezTo>
                  <a:cubicBezTo>
                    <a:pt x="208" y="1193"/>
                    <a:pt x="250" y="1211"/>
                    <a:pt x="269" y="1230"/>
                  </a:cubicBezTo>
                  <a:cubicBezTo>
                    <a:pt x="287" y="1253"/>
                    <a:pt x="324" y="1253"/>
                    <a:pt x="347" y="1271"/>
                  </a:cubicBezTo>
                  <a:cubicBezTo>
                    <a:pt x="366" y="1290"/>
                    <a:pt x="384" y="1308"/>
                    <a:pt x="421" y="1308"/>
                  </a:cubicBezTo>
                  <a:cubicBezTo>
                    <a:pt x="439" y="1327"/>
                    <a:pt x="463" y="1327"/>
                    <a:pt x="500" y="1345"/>
                  </a:cubicBezTo>
                  <a:lnTo>
                    <a:pt x="578" y="1345"/>
                  </a:lnTo>
                  <a:cubicBezTo>
                    <a:pt x="615" y="1345"/>
                    <a:pt x="634" y="1368"/>
                    <a:pt x="671" y="1368"/>
                  </a:cubicBezTo>
                  <a:lnTo>
                    <a:pt x="749" y="1368"/>
                  </a:lnTo>
                  <a:cubicBezTo>
                    <a:pt x="768" y="1368"/>
                    <a:pt x="809" y="1368"/>
                    <a:pt x="828" y="1345"/>
                  </a:cubicBezTo>
                  <a:cubicBezTo>
                    <a:pt x="865" y="1345"/>
                    <a:pt x="883" y="1327"/>
                    <a:pt x="925" y="1327"/>
                  </a:cubicBezTo>
                  <a:cubicBezTo>
                    <a:pt x="943" y="1308"/>
                    <a:pt x="962" y="1308"/>
                    <a:pt x="999" y="1290"/>
                  </a:cubicBezTo>
                  <a:cubicBezTo>
                    <a:pt x="1017" y="1290"/>
                    <a:pt x="1040" y="1271"/>
                    <a:pt x="1077" y="1253"/>
                  </a:cubicBezTo>
                  <a:cubicBezTo>
                    <a:pt x="1096" y="1253"/>
                    <a:pt x="1114" y="1230"/>
                    <a:pt x="1133" y="1211"/>
                  </a:cubicBezTo>
                  <a:cubicBezTo>
                    <a:pt x="1156" y="1193"/>
                    <a:pt x="1193" y="1193"/>
                    <a:pt x="1211" y="1174"/>
                  </a:cubicBezTo>
                  <a:cubicBezTo>
                    <a:pt x="1230" y="1156"/>
                    <a:pt x="1248" y="1137"/>
                    <a:pt x="1271" y="1114"/>
                  </a:cubicBezTo>
                  <a:cubicBezTo>
                    <a:pt x="1290" y="1096"/>
                    <a:pt x="1308" y="1077"/>
                    <a:pt x="1327" y="1059"/>
                  </a:cubicBezTo>
                  <a:cubicBezTo>
                    <a:pt x="1345" y="1040"/>
                    <a:pt x="1364" y="1022"/>
                    <a:pt x="1387" y="999"/>
                  </a:cubicBezTo>
                  <a:cubicBezTo>
                    <a:pt x="1387" y="962"/>
                    <a:pt x="1405" y="943"/>
                    <a:pt x="1424" y="925"/>
                  </a:cubicBezTo>
                  <a:cubicBezTo>
                    <a:pt x="1424" y="906"/>
                    <a:pt x="1442" y="865"/>
                    <a:pt x="1442" y="846"/>
                  </a:cubicBezTo>
                  <a:cubicBezTo>
                    <a:pt x="1461" y="828"/>
                    <a:pt x="1461" y="791"/>
                    <a:pt x="1479" y="768"/>
                  </a:cubicBezTo>
                  <a:cubicBezTo>
                    <a:pt x="1479" y="749"/>
                    <a:pt x="1502" y="712"/>
                    <a:pt x="1502" y="694"/>
                  </a:cubicBezTo>
                  <a:lnTo>
                    <a:pt x="1502" y="615"/>
                  </a:lnTo>
                  <a:lnTo>
                    <a:pt x="1502" y="518"/>
                  </a:lnTo>
                  <a:cubicBezTo>
                    <a:pt x="1502" y="500"/>
                    <a:pt x="1502" y="481"/>
                    <a:pt x="1479" y="444"/>
                  </a:cubicBezTo>
                  <a:cubicBezTo>
                    <a:pt x="1479" y="421"/>
                    <a:pt x="1479" y="384"/>
                    <a:pt x="1461" y="366"/>
                  </a:cubicBezTo>
                  <a:cubicBezTo>
                    <a:pt x="1461" y="347"/>
                    <a:pt x="1442" y="306"/>
                    <a:pt x="1424" y="287"/>
                  </a:cubicBezTo>
                  <a:cubicBezTo>
                    <a:pt x="1424" y="269"/>
                    <a:pt x="1405" y="250"/>
                    <a:pt x="1387" y="232"/>
                  </a:cubicBezTo>
                  <a:cubicBezTo>
                    <a:pt x="1364" y="213"/>
                    <a:pt x="1345" y="190"/>
                    <a:pt x="1327" y="172"/>
                  </a:cubicBezTo>
                  <a:cubicBezTo>
                    <a:pt x="1308" y="153"/>
                    <a:pt x="1271" y="135"/>
                    <a:pt x="1248" y="116"/>
                  </a:cubicBezTo>
                  <a:cubicBezTo>
                    <a:pt x="1230" y="116"/>
                    <a:pt x="1230" y="98"/>
                    <a:pt x="1211" y="98"/>
                  </a:cubicBezTo>
                  <a:lnTo>
                    <a:pt x="1193" y="75"/>
                  </a:lnTo>
                  <a:cubicBezTo>
                    <a:pt x="1156" y="56"/>
                    <a:pt x="1133" y="56"/>
                    <a:pt x="1114" y="56"/>
                  </a:cubicBezTo>
                  <a:cubicBezTo>
                    <a:pt x="1077" y="38"/>
                    <a:pt x="1059" y="19"/>
                    <a:pt x="1040" y="19"/>
                  </a:cubicBezTo>
                  <a:cubicBezTo>
                    <a:pt x="999" y="1"/>
                    <a:pt x="980" y="1"/>
                    <a:pt x="94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7"/>
            <p:cNvSpPr/>
            <p:nvPr/>
          </p:nvSpPr>
          <p:spPr>
            <a:xfrm>
              <a:off x="2887257" y="3160916"/>
              <a:ext cx="28363" cy="20278"/>
            </a:xfrm>
            <a:custGeom>
              <a:avLst/>
              <a:gdLst/>
              <a:ahLst/>
              <a:cxnLst/>
              <a:rect l="l" t="t" r="r" b="b"/>
              <a:pathLst>
                <a:path w="214" h="153" extrusionOk="0">
                  <a:moveTo>
                    <a:pt x="195" y="0"/>
                  </a:moveTo>
                  <a:cubicBezTo>
                    <a:pt x="195" y="19"/>
                    <a:pt x="213" y="19"/>
                    <a:pt x="213" y="37"/>
                  </a:cubicBezTo>
                  <a:cubicBezTo>
                    <a:pt x="213" y="19"/>
                    <a:pt x="213" y="19"/>
                    <a:pt x="195" y="0"/>
                  </a:cubicBezTo>
                  <a:close/>
                  <a:moveTo>
                    <a:pt x="172" y="19"/>
                  </a:moveTo>
                  <a:cubicBezTo>
                    <a:pt x="172" y="37"/>
                    <a:pt x="153" y="37"/>
                    <a:pt x="153" y="56"/>
                  </a:cubicBezTo>
                  <a:lnTo>
                    <a:pt x="135" y="56"/>
                  </a:lnTo>
                  <a:lnTo>
                    <a:pt x="153" y="74"/>
                  </a:lnTo>
                  <a:lnTo>
                    <a:pt x="172" y="56"/>
                  </a:lnTo>
                  <a:lnTo>
                    <a:pt x="172" y="19"/>
                  </a:lnTo>
                  <a:close/>
                  <a:moveTo>
                    <a:pt x="1" y="37"/>
                  </a:moveTo>
                  <a:cubicBezTo>
                    <a:pt x="1" y="56"/>
                    <a:pt x="19" y="74"/>
                    <a:pt x="19" y="93"/>
                  </a:cubicBezTo>
                  <a:cubicBezTo>
                    <a:pt x="38" y="116"/>
                    <a:pt x="56" y="134"/>
                    <a:pt x="56" y="153"/>
                  </a:cubicBezTo>
                  <a:cubicBezTo>
                    <a:pt x="56" y="134"/>
                    <a:pt x="38" y="116"/>
                    <a:pt x="38" y="93"/>
                  </a:cubicBezTo>
                  <a:cubicBezTo>
                    <a:pt x="19" y="74"/>
                    <a:pt x="19" y="56"/>
                    <a:pt x="19" y="37"/>
                  </a:cubicBezTo>
                  <a:lnTo>
                    <a:pt x="19" y="37"/>
                  </a:lnTo>
                  <a:cubicBezTo>
                    <a:pt x="56" y="56"/>
                    <a:pt x="98" y="56"/>
                    <a:pt x="135" y="56"/>
                  </a:cubicBezTo>
                  <a:cubicBezTo>
                    <a:pt x="98" y="37"/>
                    <a:pt x="56" y="37"/>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7"/>
            <p:cNvSpPr/>
            <p:nvPr/>
          </p:nvSpPr>
          <p:spPr>
            <a:xfrm>
              <a:off x="2854255" y="3224534"/>
              <a:ext cx="15374" cy="9940"/>
            </a:xfrm>
            <a:custGeom>
              <a:avLst/>
              <a:gdLst/>
              <a:ahLst/>
              <a:cxnLst/>
              <a:rect l="l" t="t" r="r" b="b"/>
              <a:pathLst>
                <a:path w="116" h="75" extrusionOk="0">
                  <a:moveTo>
                    <a:pt x="97" y="1"/>
                  </a:moveTo>
                  <a:cubicBezTo>
                    <a:pt x="97" y="1"/>
                    <a:pt x="105" y="9"/>
                    <a:pt x="111" y="9"/>
                  </a:cubicBezTo>
                  <a:cubicBezTo>
                    <a:pt x="114" y="9"/>
                    <a:pt x="116" y="7"/>
                    <a:pt x="116" y="1"/>
                  </a:cubicBezTo>
                  <a:close/>
                  <a:moveTo>
                    <a:pt x="19" y="19"/>
                  </a:moveTo>
                  <a:lnTo>
                    <a:pt x="0" y="38"/>
                  </a:lnTo>
                  <a:lnTo>
                    <a:pt x="19" y="38"/>
                  </a:lnTo>
                  <a:lnTo>
                    <a:pt x="19" y="19"/>
                  </a:lnTo>
                  <a:close/>
                  <a:moveTo>
                    <a:pt x="74" y="1"/>
                  </a:moveTo>
                  <a:cubicBezTo>
                    <a:pt x="56" y="19"/>
                    <a:pt x="56" y="38"/>
                    <a:pt x="56" y="56"/>
                  </a:cubicBezTo>
                  <a:cubicBezTo>
                    <a:pt x="74" y="38"/>
                    <a:pt x="74" y="38"/>
                    <a:pt x="74" y="19"/>
                  </a:cubicBezTo>
                  <a:cubicBezTo>
                    <a:pt x="74" y="1"/>
                    <a:pt x="74" y="1"/>
                    <a:pt x="97" y="1"/>
                  </a:cubicBezTo>
                  <a:close/>
                  <a:moveTo>
                    <a:pt x="19" y="38"/>
                  </a:moveTo>
                  <a:lnTo>
                    <a:pt x="37" y="56"/>
                  </a:lnTo>
                  <a:lnTo>
                    <a:pt x="56" y="75"/>
                  </a:lnTo>
                  <a:lnTo>
                    <a:pt x="56" y="56"/>
                  </a:lnTo>
                  <a:lnTo>
                    <a:pt x="37" y="38"/>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7"/>
            <p:cNvSpPr/>
            <p:nvPr/>
          </p:nvSpPr>
          <p:spPr>
            <a:xfrm>
              <a:off x="2928343" y="3242294"/>
              <a:ext cx="22796" cy="12989"/>
            </a:xfrm>
            <a:custGeom>
              <a:avLst/>
              <a:gdLst/>
              <a:ahLst/>
              <a:cxnLst/>
              <a:rect l="l" t="t" r="r" b="b"/>
              <a:pathLst>
                <a:path w="172" h="98" extrusionOk="0">
                  <a:moveTo>
                    <a:pt x="171" y="1"/>
                  </a:moveTo>
                  <a:lnTo>
                    <a:pt x="153" y="19"/>
                  </a:lnTo>
                  <a:lnTo>
                    <a:pt x="153" y="38"/>
                  </a:lnTo>
                  <a:lnTo>
                    <a:pt x="171" y="19"/>
                  </a:lnTo>
                  <a:lnTo>
                    <a:pt x="171" y="1"/>
                  </a:lnTo>
                  <a:close/>
                  <a:moveTo>
                    <a:pt x="0" y="38"/>
                  </a:moveTo>
                  <a:lnTo>
                    <a:pt x="0" y="56"/>
                  </a:lnTo>
                  <a:lnTo>
                    <a:pt x="37" y="56"/>
                  </a:lnTo>
                  <a:lnTo>
                    <a:pt x="19" y="38"/>
                  </a:lnTo>
                  <a:close/>
                  <a:moveTo>
                    <a:pt x="93" y="19"/>
                  </a:moveTo>
                  <a:cubicBezTo>
                    <a:pt x="74" y="19"/>
                    <a:pt x="74" y="38"/>
                    <a:pt x="74" y="38"/>
                  </a:cubicBezTo>
                  <a:lnTo>
                    <a:pt x="74" y="56"/>
                  </a:lnTo>
                  <a:cubicBezTo>
                    <a:pt x="93" y="56"/>
                    <a:pt x="93" y="38"/>
                    <a:pt x="93" y="38"/>
                  </a:cubicBezTo>
                  <a:lnTo>
                    <a:pt x="116" y="38"/>
                  </a:lnTo>
                  <a:lnTo>
                    <a:pt x="116" y="56"/>
                  </a:lnTo>
                  <a:cubicBezTo>
                    <a:pt x="134" y="56"/>
                    <a:pt x="134" y="56"/>
                    <a:pt x="153" y="79"/>
                  </a:cubicBezTo>
                  <a:lnTo>
                    <a:pt x="153" y="56"/>
                  </a:lnTo>
                  <a:lnTo>
                    <a:pt x="134" y="38"/>
                  </a:lnTo>
                  <a:lnTo>
                    <a:pt x="116" y="19"/>
                  </a:lnTo>
                  <a:close/>
                  <a:moveTo>
                    <a:pt x="37" y="56"/>
                  </a:moveTo>
                  <a:cubicBezTo>
                    <a:pt x="37" y="79"/>
                    <a:pt x="56" y="79"/>
                    <a:pt x="56" y="98"/>
                  </a:cubicBezTo>
                  <a:lnTo>
                    <a:pt x="74" y="98"/>
                  </a:lnTo>
                  <a:lnTo>
                    <a:pt x="74" y="79"/>
                  </a:lnTo>
                  <a:cubicBezTo>
                    <a:pt x="56" y="79"/>
                    <a:pt x="56" y="56"/>
                    <a:pt x="37" y="56"/>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7"/>
            <p:cNvSpPr/>
            <p:nvPr/>
          </p:nvSpPr>
          <p:spPr>
            <a:xfrm>
              <a:off x="2874401" y="3283381"/>
              <a:ext cx="10603" cy="12326"/>
            </a:xfrm>
            <a:custGeom>
              <a:avLst/>
              <a:gdLst/>
              <a:ahLst/>
              <a:cxnLst/>
              <a:rect l="l" t="t" r="r" b="b"/>
              <a:pathLst>
                <a:path w="80" h="93" extrusionOk="0">
                  <a:moveTo>
                    <a:pt x="19" y="37"/>
                  </a:moveTo>
                  <a:lnTo>
                    <a:pt x="19" y="56"/>
                  </a:lnTo>
                  <a:lnTo>
                    <a:pt x="38" y="56"/>
                  </a:lnTo>
                  <a:lnTo>
                    <a:pt x="38" y="37"/>
                  </a:lnTo>
                  <a:close/>
                  <a:moveTo>
                    <a:pt x="61" y="0"/>
                  </a:moveTo>
                  <a:lnTo>
                    <a:pt x="61" y="56"/>
                  </a:lnTo>
                  <a:lnTo>
                    <a:pt x="38" y="56"/>
                  </a:lnTo>
                  <a:lnTo>
                    <a:pt x="38" y="74"/>
                  </a:lnTo>
                  <a:lnTo>
                    <a:pt x="61" y="74"/>
                  </a:lnTo>
                  <a:cubicBezTo>
                    <a:pt x="61" y="56"/>
                    <a:pt x="61" y="37"/>
                    <a:pt x="79" y="19"/>
                  </a:cubicBezTo>
                  <a:cubicBezTo>
                    <a:pt x="79" y="19"/>
                    <a:pt x="79" y="0"/>
                    <a:pt x="61" y="0"/>
                  </a:cubicBezTo>
                  <a:close/>
                  <a:moveTo>
                    <a:pt x="19" y="37"/>
                  </a:moveTo>
                  <a:cubicBezTo>
                    <a:pt x="19" y="56"/>
                    <a:pt x="1" y="74"/>
                    <a:pt x="1" y="93"/>
                  </a:cubicBezTo>
                  <a:cubicBezTo>
                    <a:pt x="19" y="74"/>
                    <a:pt x="19" y="56"/>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7"/>
            <p:cNvSpPr/>
            <p:nvPr/>
          </p:nvSpPr>
          <p:spPr>
            <a:xfrm>
              <a:off x="2841399" y="3298623"/>
              <a:ext cx="7422" cy="7555"/>
            </a:xfrm>
            <a:custGeom>
              <a:avLst/>
              <a:gdLst/>
              <a:ahLst/>
              <a:cxnLst/>
              <a:rect l="l" t="t" r="r" b="b"/>
              <a:pathLst>
                <a:path w="56" h="57" extrusionOk="0">
                  <a:moveTo>
                    <a:pt x="55" y="19"/>
                  </a:moveTo>
                  <a:cubicBezTo>
                    <a:pt x="55" y="19"/>
                    <a:pt x="37" y="19"/>
                    <a:pt x="37" y="38"/>
                  </a:cubicBezTo>
                  <a:cubicBezTo>
                    <a:pt x="55" y="38"/>
                    <a:pt x="55" y="19"/>
                    <a:pt x="55" y="19"/>
                  </a:cubicBezTo>
                  <a:close/>
                  <a:moveTo>
                    <a:pt x="0" y="1"/>
                  </a:moveTo>
                  <a:cubicBezTo>
                    <a:pt x="19" y="1"/>
                    <a:pt x="19" y="19"/>
                    <a:pt x="19" y="19"/>
                  </a:cubicBezTo>
                  <a:lnTo>
                    <a:pt x="19" y="38"/>
                  </a:lnTo>
                  <a:lnTo>
                    <a:pt x="37" y="56"/>
                  </a:lnTo>
                  <a:lnTo>
                    <a:pt x="37" y="38"/>
                  </a:lnTo>
                  <a:lnTo>
                    <a:pt x="37" y="19"/>
                  </a:lnTo>
                  <a:cubicBezTo>
                    <a:pt x="19" y="19"/>
                    <a:pt x="19" y="1"/>
                    <a:pt x="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7"/>
            <p:cNvSpPr/>
            <p:nvPr/>
          </p:nvSpPr>
          <p:spPr>
            <a:xfrm>
              <a:off x="2805879" y="3231956"/>
              <a:ext cx="7422" cy="8085"/>
            </a:xfrm>
            <a:custGeom>
              <a:avLst/>
              <a:gdLst/>
              <a:ahLst/>
              <a:cxnLst/>
              <a:rect l="l" t="t" r="r" b="b"/>
              <a:pathLst>
                <a:path w="56" h="61" extrusionOk="0">
                  <a:moveTo>
                    <a:pt x="55" y="0"/>
                  </a:moveTo>
                  <a:lnTo>
                    <a:pt x="55" y="0"/>
                  </a:lnTo>
                  <a:cubicBezTo>
                    <a:pt x="37" y="19"/>
                    <a:pt x="37" y="42"/>
                    <a:pt x="19" y="42"/>
                  </a:cubicBezTo>
                  <a:lnTo>
                    <a:pt x="0" y="19"/>
                  </a:lnTo>
                  <a:lnTo>
                    <a:pt x="0" y="19"/>
                  </a:lnTo>
                  <a:cubicBezTo>
                    <a:pt x="0" y="42"/>
                    <a:pt x="0" y="60"/>
                    <a:pt x="19" y="60"/>
                  </a:cubicBezTo>
                  <a:lnTo>
                    <a:pt x="37" y="42"/>
                  </a:lnTo>
                  <a:cubicBezTo>
                    <a:pt x="55" y="19"/>
                    <a:pt x="55" y="19"/>
                    <a:pt x="5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7"/>
            <p:cNvSpPr/>
            <p:nvPr/>
          </p:nvSpPr>
          <p:spPr>
            <a:xfrm>
              <a:off x="2856641" y="3152964"/>
              <a:ext cx="15507" cy="10470"/>
            </a:xfrm>
            <a:custGeom>
              <a:avLst/>
              <a:gdLst/>
              <a:ahLst/>
              <a:cxnLst/>
              <a:rect l="l" t="t" r="r" b="b"/>
              <a:pathLst>
                <a:path w="117" h="79" extrusionOk="0">
                  <a:moveTo>
                    <a:pt x="19" y="0"/>
                  </a:moveTo>
                  <a:lnTo>
                    <a:pt x="19" y="19"/>
                  </a:lnTo>
                  <a:lnTo>
                    <a:pt x="38" y="19"/>
                  </a:lnTo>
                  <a:cubicBezTo>
                    <a:pt x="38" y="19"/>
                    <a:pt x="56" y="19"/>
                    <a:pt x="79" y="37"/>
                  </a:cubicBezTo>
                  <a:cubicBezTo>
                    <a:pt x="79" y="37"/>
                    <a:pt x="98" y="37"/>
                    <a:pt x="116" y="60"/>
                  </a:cubicBezTo>
                  <a:cubicBezTo>
                    <a:pt x="98" y="37"/>
                    <a:pt x="98" y="37"/>
                    <a:pt x="79" y="19"/>
                  </a:cubicBezTo>
                  <a:cubicBezTo>
                    <a:pt x="56" y="19"/>
                    <a:pt x="56" y="0"/>
                    <a:pt x="38" y="0"/>
                  </a:cubicBezTo>
                  <a:close/>
                  <a:moveTo>
                    <a:pt x="19" y="19"/>
                  </a:moveTo>
                  <a:cubicBezTo>
                    <a:pt x="19" y="19"/>
                    <a:pt x="19" y="37"/>
                    <a:pt x="1" y="37"/>
                  </a:cubicBezTo>
                  <a:lnTo>
                    <a:pt x="1" y="79"/>
                  </a:lnTo>
                  <a:cubicBezTo>
                    <a:pt x="1" y="79"/>
                    <a:pt x="19" y="60"/>
                    <a:pt x="19" y="37"/>
                  </a:cubicBezTo>
                  <a:lnTo>
                    <a:pt x="1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7"/>
            <p:cNvSpPr/>
            <p:nvPr/>
          </p:nvSpPr>
          <p:spPr>
            <a:xfrm>
              <a:off x="2900113" y="3201340"/>
              <a:ext cx="20278" cy="10470"/>
            </a:xfrm>
            <a:custGeom>
              <a:avLst/>
              <a:gdLst/>
              <a:ahLst/>
              <a:cxnLst/>
              <a:rect l="l" t="t" r="r" b="b"/>
              <a:pathLst>
                <a:path w="153" h="79" extrusionOk="0">
                  <a:moveTo>
                    <a:pt x="153" y="0"/>
                  </a:moveTo>
                  <a:cubicBezTo>
                    <a:pt x="135" y="19"/>
                    <a:pt x="135" y="42"/>
                    <a:pt x="116" y="42"/>
                  </a:cubicBezTo>
                  <a:lnTo>
                    <a:pt x="116" y="60"/>
                  </a:lnTo>
                  <a:cubicBezTo>
                    <a:pt x="116" y="60"/>
                    <a:pt x="98" y="60"/>
                    <a:pt x="98" y="42"/>
                  </a:cubicBezTo>
                  <a:cubicBezTo>
                    <a:pt x="56" y="42"/>
                    <a:pt x="19" y="19"/>
                    <a:pt x="1" y="19"/>
                  </a:cubicBezTo>
                  <a:cubicBezTo>
                    <a:pt x="1" y="19"/>
                    <a:pt x="19" y="42"/>
                    <a:pt x="38" y="42"/>
                  </a:cubicBezTo>
                  <a:cubicBezTo>
                    <a:pt x="56" y="42"/>
                    <a:pt x="75" y="60"/>
                    <a:pt x="75" y="60"/>
                  </a:cubicBezTo>
                  <a:cubicBezTo>
                    <a:pt x="98" y="60"/>
                    <a:pt x="98" y="79"/>
                    <a:pt x="116" y="79"/>
                  </a:cubicBezTo>
                  <a:lnTo>
                    <a:pt x="135" y="60"/>
                  </a:lnTo>
                  <a:cubicBezTo>
                    <a:pt x="135" y="42"/>
                    <a:pt x="135" y="19"/>
                    <a:pt x="15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2583484" y="3421088"/>
              <a:ext cx="122597" cy="53413"/>
            </a:xfrm>
            <a:custGeom>
              <a:avLst/>
              <a:gdLst/>
              <a:ahLst/>
              <a:cxnLst/>
              <a:rect l="l" t="t" r="r" b="b"/>
              <a:pathLst>
                <a:path w="925" h="403" extrusionOk="0">
                  <a:moveTo>
                    <a:pt x="1" y="1"/>
                  </a:moveTo>
                  <a:cubicBezTo>
                    <a:pt x="1" y="135"/>
                    <a:pt x="19" y="269"/>
                    <a:pt x="61" y="403"/>
                  </a:cubicBezTo>
                  <a:cubicBezTo>
                    <a:pt x="310" y="384"/>
                    <a:pt x="500" y="347"/>
                    <a:pt x="675" y="306"/>
                  </a:cubicBezTo>
                  <a:cubicBezTo>
                    <a:pt x="772" y="269"/>
                    <a:pt x="846" y="232"/>
                    <a:pt x="925" y="190"/>
                  </a:cubicBezTo>
                  <a:lnTo>
                    <a:pt x="925" y="190"/>
                  </a:lnTo>
                  <a:cubicBezTo>
                    <a:pt x="811" y="212"/>
                    <a:pt x="708" y="221"/>
                    <a:pt x="615" y="221"/>
                  </a:cubicBezTo>
                  <a:cubicBezTo>
                    <a:pt x="288" y="221"/>
                    <a:pt x="91" y="105"/>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2759889" y="3211678"/>
              <a:ext cx="66269" cy="107355"/>
            </a:xfrm>
            <a:custGeom>
              <a:avLst/>
              <a:gdLst/>
              <a:ahLst/>
              <a:cxnLst/>
              <a:rect l="l" t="t" r="r" b="b"/>
              <a:pathLst>
                <a:path w="500" h="810" extrusionOk="0">
                  <a:moveTo>
                    <a:pt x="250" y="1"/>
                  </a:moveTo>
                  <a:cubicBezTo>
                    <a:pt x="153" y="1"/>
                    <a:pt x="74" y="1"/>
                    <a:pt x="0" y="19"/>
                  </a:cubicBezTo>
                  <a:cubicBezTo>
                    <a:pt x="19" y="213"/>
                    <a:pt x="116" y="518"/>
                    <a:pt x="402" y="809"/>
                  </a:cubicBezTo>
                  <a:cubicBezTo>
                    <a:pt x="421" y="749"/>
                    <a:pt x="463" y="694"/>
                    <a:pt x="500" y="634"/>
                  </a:cubicBezTo>
                  <a:cubicBezTo>
                    <a:pt x="481" y="615"/>
                    <a:pt x="439" y="597"/>
                    <a:pt x="421" y="578"/>
                  </a:cubicBezTo>
                  <a:cubicBezTo>
                    <a:pt x="402" y="560"/>
                    <a:pt x="384" y="541"/>
                    <a:pt x="366" y="518"/>
                  </a:cubicBezTo>
                  <a:cubicBezTo>
                    <a:pt x="366" y="500"/>
                    <a:pt x="347" y="481"/>
                    <a:pt x="324" y="444"/>
                  </a:cubicBezTo>
                  <a:cubicBezTo>
                    <a:pt x="305" y="426"/>
                    <a:pt x="287" y="403"/>
                    <a:pt x="268" y="384"/>
                  </a:cubicBezTo>
                  <a:lnTo>
                    <a:pt x="268" y="287"/>
                  </a:lnTo>
                  <a:cubicBezTo>
                    <a:pt x="250" y="269"/>
                    <a:pt x="250" y="232"/>
                    <a:pt x="250" y="213"/>
                  </a:cubicBezTo>
                  <a:cubicBezTo>
                    <a:pt x="250" y="172"/>
                    <a:pt x="232" y="153"/>
                    <a:pt x="232" y="135"/>
                  </a:cubicBezTo>
                  <a:cubicBezTo>
                    <a:pt x="232" y="98"/>
                    <a:pt x="250" y="79"/>
                    <a:pt x="250" y="38"/>
                  </a:cubicBezTo>
                  <a:lnTo>
                    <a:pt x="25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2928343" y="3141035"/>
              <a:ext cx="132405" cy="115573"/>
            </a:xfrm>
            <a:custGeom>
              <a:avLst/>
              <a:gdLst/>
              <a:ahLst/>
              <a:cxnLst/>
              <a:rect l="l" t="t" r="r" b="b"/>
              <a:pathLst>
                <a:path w="999" h="872" extrusionOk="0">
                  <a:moveTo>
                    <a:pt x="391" y="1"/>
                  </a:moveTo>
                  <a:cubicBezTo>
                    <a:pt x="324" y="1"/>
                    <a:pt x="259" y="15"/>
                    <a:pt x="208" y="53"/>
                  </a:cubicBezTo>
                  <a:cubicBezTo>
                    <a:pt x="171" y="72"/>
                    <a:pt x="153" y="109"/>
                    <a:pt x="116" y="150"/>
                  </a:cubicBezTo>
                  <a:cubicBezTo>
                    <a:pt x="0" y="321"/>
                    <a:pt x="37" y="571"/>
                    <a:pt x="208" y="705"/>
                  </a:cubicBezTo>
                  <a:cubicBezTo>
                    <a:pt x="250" y="746"/>
                    <a:pt x="324" y="783"/>
                    <a:pt x="402" y="802"/>
                  </a:cubicBezTo>
                  <a:cubicBezTo>
                    <a:pt x="481" y="843"/>
                    <a:pt x="555" y="862"/>
                    <a:pt x="615" y="862"/>
                  </a:cubicBezTo>
                  <a:cubicBezTo>
                    <a:pt x="658" y="868"/>
                    <a:pt x="700" y="872"/>
                    <a:pt x="738" y="872"/>
                  </a:cubicBezTo>
                  <a:cubicBezTo>
                    <a:pt x="816" y="872"/>
                    <a:pt x="876" y="855"/>
                    <a:pt x="901" y="802"/>
                  </a:cubicBezTo>
                  <a:cubicBezTo>
                    <a:pt x="998" y="668"/>
                    <a:pt x="809" y="243"/>
                    <a:pt x="633" y="109"/>
                  </a:cubicBezTo>
                  <a:cubicBezTo>
                    <a:pt x="596" y="72"/>
                    <a:pt x="536" y="35"/>
                    <a:pt x="499" y="12"/>
                  </a:cubicBezTo>
                  <a:cubicBezTo>
                    <a:pt x="465" y="5"/>
                    <a:pt x="428" y="1"/>
                    <a:pt x="39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2963862" y="3169796"/>
              <a:ext cx="41087" cy="38701"/>
            </a:xfrm>
            <a:custGeom>
              <a:avLst/>
              <a:gdLst/>
              <a:ahLst/>
              <a:cxnLst/>
              <a:rect l="l" t="t" r="r" b="b"/>
              <a:pathLst>
                <a:path w="310" h="292" extrusionOk="0">
                  <a:moveTo>
                    <a:pt x="99" y="0"/>
                  </a:moveTo>
                  <a:cubicBezTo>
                    <a:pt x="76" y="0"/>
                    <a:pt x="55" y="9"/>
                    <a:pt x="37" y="26"/>
                  </a:cubicBezTo>
                  <a:cubicBezTo>
                    <a:pt x="0" y="67"/>
                    <a:pt x="0" y="141"/>
                    <a:pt x="56" y="201"/>
                  </a:cubicBezTo>
                  <a:cubicBezTo>
                    <a:pt x="103" y="245"/>
                    <a:pt x="184" y="291"/>
                    <a:pt x="235" y="291"/>
                  </a:cubicBezTo>
                  <a:cubicBezTo>
                    <a:pt x="249" y="291"/>
                    <a:pt x="260" y="288"/>
                    <a:pt x="268" y="280"/>
                  </a:cubicBezTo>
                  <a:cubicBezTo>
                    <a:pt x="310" y="220"/>
                    <a:pt x="250" y="104"/>
                    <a:pt x="194" y="49"/>
                  </a:cubicBezTo>
                  <a:cubicBezTo>
                    <a:pt x="161" y="15"/>
                    <a:pt x="128" y="0"/>
                    <a:pt x="9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2486732" y="3064031"/>
              <a:ext cx="357189" cy="176407"/>
            </a:xfrm>
            <a:custGeom>
              <a:avLst/>
              <a:gdLst/>
              <a:ahLst/>
              <a:cxnLst/>
              <a:rect l="l" t="t" r="r" b="b"/>
              <a:pathLst>
                <a:path w="2695" h="1331" extrusionOk="0">
                  <a:moveTo>
                    <a:pt x="919" y="0"/>
                  </a:moveTo>
                  <a:cubicBezTo>
                    <a:pt x="832" y="0"/>
                    <a:pt x="743" y="5"/>
                    <a:pt x="652" y="15"/>
                  </a:cubicBezTo>
                  <a:cubicBezTo>
                    <a:pt x="153" y="75"/>
                    <a:pt x="56" y="209"/>
                    <a:pt x="38" y="343"/>
                  </a:cubicBezTo>
                  <a:cubicBezTo>
                    <a:pt x="1" y="519"/>
                    <a:pt x="98" y="708"/>
                    <a:pt x="306" y="768"/>
                  </a:cubicBezTo>
                  <a:cubicBezTo>
                    <a:pt x="306" y="1115"/>
                    <a:pt x="791" y="1309"/>
                    <a:pt x="1096" y="1327"/>
                  </a:cubicBezTo>
                  <a:cubicBezTo>
                    <a:pt x="1122" y="1329"/>
                    <a:pt x="1150" y="1331"/>
                    <a:pt x="1181" y="1331"/>
                  </a:cubicBezTo>
                  <a:cubicBezTo>
                    <a:pt x="1659" y="1331"/>
                    <a:pt x="2695" y="1078"/>
                    <a:pt x="2695" y="1078"/>
                  </a:cubicBezTo>
                  <a:cubicBezTo>
                    <a:pt x="2695" y="1078"/>
                    <a:pt x="2616" y="962"/>
                    <a:pt x="2616" y="865"/>
                  </a:cubicBezTo>
                  <a:cubicBezTo>
                    <a:pt x="2597" y="805"/>
                    <a:pt x="2616" y="750"/>
                    <a:pt x="2695" y="708"/>
                  </a:cubicBezTo>
                  <a:cubicBezTo>
                    <a:pt x="2695" y="708"/>
                    <a:pt x="1987" y="0"/>
                    <a:pt x="91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2486732" y="3064031"/>
              <a:ext cx="357189" cy="126706"/>
            </a:xfrm>
            <a:custGeom>
              <a:avLst/>
              <a:gdLst/>
              <a:ahLst/>
              <a:cxnLst/>
              <a:rect l="l" t="t" r="r" b="b"/>
              <a:pathLst>
                <a:path w="2695" h="956" extrusionOk="0">
                  <a:moveTo>
                    <a:pt x="919" y="0"/>
                  </a:moveTo>
                  <a:cubicBezTo>
                    <a:pt x="832" y="0"/>
                    <a:pt x="743" y="5"/>
                    <a:pt x="652" y="15"/>
                  </a:cubicBezTo>
                  <a:cubicBezTo>
                    <a:pt x="153" y="75"/>
                    <a:pt x="56" y="209"/>
                    <a:pt x="38" y="343"/>
                  </a:cubicBezTo>
                  <a:cubicBezTo>
                    <a:pt x="1" y="519"/>
                    <a:pt x="98" y="708"/>
                    <a:pt x="306" y="768"/>
                  </a:cubicBezTo>
                  <a:cubicBezTo>
                    <a:pt x="306" y="768"/>
                    <a:pt x="880" y="956"/>
                    <a:pt x="1680" y="956"/>
                  </a:cubicBezTo>
                  <a:cubicBezTo>
                    <a:pt x="1968" y="956"/>
                    <a:pt x="2286" y="931"/>
                    <a:pt x="2616" y="865"/>
                  </a:cubicBezTo>
                  <a:cubicBezTo>
                    <a:pt x="2597" y="805"/>
                    <a:pt x="2616" y="750"/>
                    <a:pt x="2695" y="708"/>
                  </a:cubicBezTo>
                  <a:cubicBezTo>
                    <a:pt x="2695" y="708"/>
                    <a:pt x="1987" y="0"/>
                    <a:pt x="9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2971152" y="3076357"/>
              <a:ext cx="61365" cy="74221"/>
            </a:xfrm>
            <a:custGeom>
              <a:avLst/>
              <a:gdLst/>
              <a:ahLst/>
              <a:cxnLst/>
              <a:rect l="l" t="t" r="r" b="b"/>
              <a:pathLst>
                <a:path w="463" h="560" extrusionOk="0">
                  <a:moveTo>
                    <a:pt x="407" y="1"/>
                  </a:moveTo>
                  <a:cubicBezTo>
                    <a:pt x="407" y="1"/>
                    <a:pt x="389" y="19"/>
                    <a:pt x="389" y="38"/>
                  </a:cubicBezTo>
                  <a:lnTo>
                    <a:pt x="407" y="61"/>
                  </a:lnTo>
                  <a:lnTo>
                    <a:pt x="407" y="79"/>
                  </a:lnTo>
                  <a:lnTo>
                    <a:pt x="407" y="98"/>
                  </a:lnTo>
                  <a:lnTo>
                    <a:pt x="370" y="98"/>
                  </a:lnTo>
                  <a:cubicBezTo>
                    <a:pt x="347" y="116"/>
                    <a:pt x="347" y="116"/>
                    <a:pt x="329" y="135"/>
                  </a:cubicBezTo>
                  <a:cubicBezTo>
                    <a:pt x="292" y="135"/>
                    <a:pt x="273" y="153"/>
                    <a:pt x="232" y="176"/>
                  </a:cubicBezTo>
                  <a:cubicBezTo>
                    <a:pt x="213" y="195"/>
                    <a:pt x="176" y="213"/>
                    <a:pt x="158" y="232"/>
                  </a:cubicBezTo>
                  <a:cubicBezTo>
                    <a:pt x="139" y="269"/>
                    <a:pt x="98" y="292"/>
                    <a:pt x="79" y="310"/>
                  </a:cubicBezTo>
                  <a:cubicBezTo>
                    <a:pt x="61" y="329"/>
                    <a:pt x="61" y="347"/>
                    <a:pt x="61" y="366"/>
                  </a:cubicBezTo>
                  <a:cubicBezTo>
                    <a:pt x="42" y="384"/>
                    <a:pt x="42" y="407"/>
                    <a:pt x="42" y="426"/>
                  </a:cubicBezTo>
                  <a:cubicBezTo>
                    <a:pt x="24" y="444"/>
                    <a:pt x="24" y="481"/>
                    <a:pt x="24" y="500"/>
                  </a:cubicBezTo>
                  <a:cubicBezTo>
                    <a:pt x="24" y="523"/>
                    <a:pt x="24" y="541"/>
                    <a:pt x="1" y="560"/>
                  </a:cubicBezTo>
                  <a:lnTo>
                    <a:pt x="24" y="560"/>
                  </a:lnTo>
                  <a:cubicBezTo>
                    <a:pt x="24" y="541"/>
                    <a:pt x="24" y="523"/>
                    <a:pt x="42" y="500"/>
                  </a:cubicBezTo>
                  <a:lnTo>
                    <a:pt x="42" y="444"/>
                  </a:lnTo>
                  <a:cubicBezTo>
                    <a:pt x="61" y="426"/>
                    <a:pt x="61" y="407"/>
                    <a:pt x="79" y="384"/>
                  </a:cubicBezTo>
                  <a:cubicBezTo>
                    <a:pt x="79" y="366"/>
                    <a:pt x="98" y="347"/>
                    <a:pt x="98" y="329"/>
                  </a:cubicBezTo>
                  <a:cubicBezTo>
                    <a:pt x="116" y="310"/>
                    <a:pt x="158" y="292"/>
                    <a:pt x="176" y="269"/>
                  </a:cubicBezTo>
                  <a:cubicBezTo>
                    <a:pt x="213" y="250"/>
                    <a:pt x="232" y="232"/>
                    <a:pt x="255" y="213"/>
                  </a:cubicBezTo>
                  <a:cubicBezTo>
                    <a:pt x="292" y="195"/>
                    <a:pt x="310" y="176"/>
                    <a:pt x="347" y="176"/>
                  </a:cubicBezTo>
                  <a:cubicBezTo>
                    <a:pt x="370" y="153"/>
                    <a:pt x="370" y="153"/>
                    <a:pt x="389" y="153"/>
                  </a:cubicBezTo>
                  <a:cubicBezTo>
                    <a:pt x="407" y="135"/>
                    <a:pt x="426" y="135"/>
                    <a:pt x="444" y="135"/>
                  </a:cubicBezTo>
                  <a:lnTo>
                    <a:pt x="444" y="116"/>
                  </a:lnTo>
                  <a:lnTo>
                    <a:pt x="463" y="116"/>
                  </a:lnTo>
                  <a:lnTo>
                    <a:pt x="463" y="98"/>
                  </a:lnTo>
                  <a:lnTo>
                    <a:pt x="463" y="61"/>
                  </a:lnTo>
                  <a:lnTo>
                    <a:pt x="463" y="38"/>
                  </a:lnTo>
                  <a:cubicBezTo>
                    <a:pt x="463" y="38"/>
                    <a:pt x="463" y="19"/>
                    <a:pt x="444" y="19"/>
                  </a:cubicBezTo>
                  <a:cubicBezTo>
                    <a:pt x="444" y="1"/>
                    <a:pt x="426" y="1"/>
                    <a:pt x="40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7"/>
            <p:cNvSpPr/>
            <p:nvPr/>
          </p:nvSpPr>
          <p:spPr>
            <a:xfrm>
              <a:off x="2971152" y="3372181"/>
              <a:ext cx="18555" cy="15374"/>
            </a:xfrm>
            <a:custGeom>
              <a:avLst/>
              <a:gdLst/>
              <a:ahLst/>
              <a:cxnLst/>
              <a:rect l="l" t="t" r="r" b="b"/>
              <a:pathLst>
                <a:path w="140" h="116" extrusionOk="0">
                  <a:moveTo>
                    <a:pt x="1" y="0"/>
                  </a:moveTo>
                  <a:lnTo>
                    <a:pt x="24" y="23"/>
                  </a:lnTo>
                  <a:cubicBezTo>
                    <a:pt x="24" y="23"/>
                    <a:pt x="24" y="42"/>
                    <a:pt x="42" y="42"/>
                  </a:cubicBezTo>
                  <a:cubicBezTo>
                    <a:pt x="42" y="60"/>
                    <a:pt x="61" y="60"/>
                    <a:pt x="61" y="79"/>
                  </a:cubicBezTo>
                  <a:cubicBezTo>
                    <a:pt x="79" y="97"/>
                    <a:pt x="79" y="116"/>
                    <a:pt x="98" y="116"/>
                  </a:cubicBezTo>
                  <a:cubicBezTo>
                    <a:pt x="98" y="97"/>
                    <a:pt x="79" y="79"/>
                    <a:pt x="79" y="60"/>
                  </a:cubicBezTo>
                  <a:cubicBezTo>
                    <a:pt x="61" y="60"/>
                    <a:pt x="61" y="42"/>
                    <a:pt x="61" y="42"/>
                  </a:cubicBezTo>
                  <a:lnTo>
                    <a:pt x="42" y="23"/>
                  </a:lnTo>
                  <a:lnTo>
                    <a:pt x="139" y="23"/>
                  </a:lnTo>
                  <a:cubicBezTo>
                    <a:pt x="139" y="23"/>
                    <a:pt x="116" y="2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7"/>
            <p:cNvSpPr/>
            <p:nvPr/>
          </p:nvSpPr>
          <p:spPr>
            <a:xfrm>
              <a:off x="2968766" y="3369663"/>
              <a:ext cx="36183" cy="25845"/>
            </a:xfrm>
            <a:custGeom>
              <a:avLst/>
              <a:gdLst/>
              <a:ahLst/>
              <a:cxnLst/>
              <a:rect l="l" t="t" r="r" b="b"/>
              <a:pathLst>
                <a:path w="273" h="195" extrusionOk="0">
                  <a:moveTo>
                    <a:pt x="0" y="1"/>
                  </a:moveTo>
                  <a:lnTo>
                    <a:pt x="42" y="61"/>
                  </a:lnTo>
                  <a:lnTo>
                    <a:pt x="42" y="79"/>
                  </a:lnTo>
                  <a:cubicBezTo>
                    <a:pt x="60" y="79"/>
                    <a:pt x="60" y="98"/>
                    <a:pt x="60" y="98"/>
                  </a:cubicBezTo>
                  <a:cubicBezTo>
                    <a:pt x="79" y="116"/>
                    <a:pt x="97" y="135"/>
                    <a:pt x="116" y="158"/>
                  </a:cubicBezTo>
                  <a:lnTo>
                    <a:pt x="157" y="195"/>
                  </a:lnTo>
                  <a:lnTo>
                    <a:pt x="134" y="135"/>
                  </a:lnTo>
                  <a:cubicBezTo>
                    <a:pt x="116" y="116"/>
                    <a:pt x="116" y="98"/>
                    <a:pt x="97" y="79"/>
                  </a:cubicBezTo>
                  <a:cubicBezTo>
                    <a:pt x="97" y="79"/>
                    <a:pt x="97" y="61"/>
                    <a:pt x="79" y="61"/>
                  </a:cubicBezTo>
                  <a:lnTo>
                    <a:pt x="194" y="61"/>
                  </a:lnTo>
                  <a:lnTo>
                    <a:pt x="273" y="42"/>
                  </a:lnTo>
                  <a:lnTo>
                    <a:pt x="194" y="19"/>
                  </a:lnTo>
                  <a:lnTo>
                    <a:pt x="79" y="19"/>
                  </a:lnTo>
                  <a:cubicBezTo>
                    <a:pt x="60" y="1"/>
                    <a:pt x="60" y="1"/>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2922776" y="3321287"/>
              <a:ext cx="56461" cy="58979"/>
            </a:xfrm>
            <a:custGeom>
              <a:avLst/>
              <a:gdLst/>
              <a:ahLst/>
              <a:cxnLst/>
              <a:rect l="l" t="t" r="r" b="b"/>
              <a:pathLst>
                <a:path w="426" h="445" extrusionOk="0">
                  <a:moveTo>
                    <a:pt x="42" y="1"/>
                  </a:moveTo>
                  <a:cubicBezTo>
                    <a:pt x="19" y="19"/>
                    <a:pt x="1" y="19"/>
                    <a:pt x="1" y="38"/>
                  </a:cubicBezTo>
                  <a:cubicBezTo>
                    <a:pt x="1" y="61"/>
                    <a:pt x="19" y="61"/>
                    <a:pt x="19" y="79"/>
                  </a:cubicBezTo>
                  <a:lnTo>
                    <a:pt x="19" y="116"/>
                  </a:lnTo>
                  <a:cubicBezTo>
                    <a:pt x="42" y="135"/>
                    <a:pt x="42" y="153"/>
                    <a:pt x="61" y="176"/>
                  </a:cubicBezTo>
                  <a:cubicBezTo>
                    <a:pt x="79" y="213"/>
                    <a:pt x="98" y="250"/>
                    <a:pt x="135" y="292"/>
                  </a:cubicBezTo>
                  <a:cubicBezTo>
                    <a:pt x="135" y="310"/>
                    <a:pt x="158" y="310"/>
                    <a:pt x="158" y="310"/>
                  </a:cubicBezTo>
                  <a:cubicBezTo>
                    <a:pt x="176" y="329"/>
                    <a:pt x="176" y="329"/>
                    <a:pt x="176" y="347"/>
                  </a:cubicBezTo>
                  <a:cubicBezTo>
                    <a:pt x="195" y="347"/>
                    <a:pt x="213" y="366"/>
                    <a:pt x="232" y="384"/>
                  </a:cubicBezTo>
                  <a:cubicBezTo>
                    <a:pt x="273" y="407"/>
                    <a:pt x="329" y="426"/>
                    <a:pt x="366" y="444"/>
                  </a:cubicBezTo>
                  <a:cubicBezTo>
                    <a:pt x="389" y="444"/>
                    <a:pt x="407" y="444"/>
                    <a:pt x="407" y="426"/>
                  </a:cubicBezTo>
                  <a:cubicBezTo>
                    <a:pt x="426" y="407"/>
                    <a:pt x="426" y="384"/>
                    <a:pt x="407" y="366"/>
                  </a:cubicBezTo>
                  <a:cubicBezTo>
                    <a:pt x="389" y="329"/>
                    <a:pt x="347" y="310"/>
                    <a:pt x="310" y="269"/>
                  </a:cubicBezTo>
                  <a:cubicBezTo>
                    <a:pt x="310" y="269"/>
                    <a:pt x="292" y="250"/>
                    <a:pt x="273" y="232"/>
                  </a:cubicBezTo>
                  <a:lnTo>
                    <a:pt x="250" y="213"/>
                  </a:lnTo>
                  <a:lnTo>
                    <a:pt x="232" y="213"/>
                  </a:lnTo>
                  <a:lnTo>
                    <a:pt x="232" y="195"/>
                  </a:lnTo>
                  <a:cubicBezTo>
                    <a:pt x="195" y="176"/>
                    <a:pt x="176" y="135"/>
                    <a:pt x="158" y="116"/>
                  </a:cubicBezTo>
                  <a:lnTo>
                    <a:pt x="98" y="61"/>
                  </a:lnTo>
                  <a:lnTo>
                    <a:pt x="79" y="38"/>
                  </a:lnTo>
                  <a:lnTo>
                    <a:pt x="61" y="19"/>
                  </a:lnTo>
                  <a:lnTo>
                    <a:pt x="42"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2889775" y="3231956"/>
              <a:ext cx="61365" cy="51557"/>
            </a:xfrm>
            <a:custGeom>
              <a:avLst/>
              <a:gdLst/>
              <a:ahLst/>
              <a:cxnLst/>
              <a:rect l="l" t="t" r="r" b="b"/>
              <a:pathLst>
                <a:path w="463" h="389" extrusionOk="0">
                  <a:moveTo>
                    <a:pt x="37" y="0"/>
                  </a:moveTo>
                  <a:cubicBezTo>
                    <a:pt x="0" y="19"/>
                    <a:pt x="0" y="42"/>
                    <a:pt x="19" y="60"/>
                  </a:cubicBezTo>
                  <a:lnTo>
                    <a:pt x="19" y="79"/>
                  </a:lnTo>
                  <a:lnTo>
                    <a:pt x="19" y="97"/>
                  </a:lnTo>
                  <a:cubicBezTo>
                    <a:pt x="37" y="116"/>
                    <a:pt x="37" y="116"/>
                    <a:pt x="37" y="134"/>
                  </a:cubicBezTo>
                  <a:cubicBezTo>
                    <a:pt x="60" y="157"/>
                    <a:pt x="79" y="176"/>
                    <a:pt x="97" y="176"/>
                  </a:cubicBezTo>
                  <a:cubicBezTo>
                    <a:pt x="116" y="213"/>
                    <a:pt x="153" y="250"/>
                    <a:pt x="176" y="291"/>
                  </a:cubicBezTo>
                  <a:cubicBezTo>
                    <a:pt x="213" y="310"/>
                    <a:pt x="250" y="328"/>
                    <a:pt x="310" y="347"/>
                  </a:cubicBezTo>
                  <a:cubicBezTo>
                    <a:pt x="347" y="365"/>
                    <a:pt x="384" y="388"/>
                    <a:pt x="444" y="388"/>
                  </a:cubicBezTo>
                  <a:cubicBezTo>
                    <a:pt x="444" y="388"/>
                    <a:pt x="462" y="388"/>
                    <a:pt x="462" y="365"/>
                  </a:cubicBezTo>
                  <a:cubicBezTo>
                    <a:pt x="462" y="347"/>
                    <a:pt x="444" y="347"/>
                    <a:pt x="444" y="347"/>
                  </a:cubicBezTo>
                  <a:cubicBezTo>
                    <a:pt x="407" y="328"/>
                    <a:pt x="365" y="328"/>
                    <a:pt x="328" y="310"/>
                  </a:cubicBezTo>
                  <a:cubicBezTo>
                    <a:pt x="291" y="291"/>
                    <a:pt x="250" y="250"/>
                    <a:pt x="231" y="231"/>
                  </a:cubicBezTo>
                  <a:cubicBezTo>
                    <a:pt x="194" y="194"/>
                    <a:pt x="176" y="176"/>
                    <a:pt x="153" y="134"/>
                  </a:cubicBezTo>
                  <a:cubicBezTo>
                    <a:pt x="134" y="116"/>
                    <a:pt x="134" y="97"/>
                    <a:pt x="116" y="79"/>
                  </a:cubicBezTo>
                  <a:lnTo>
                    <a:pt x="116" y="60"/>
                  </a:lnTo>
                  <a:lnTo>
                    <a:pt x="97" y="42"/>
                  </a:lnTo>
                  <a:lnTo>
                    <a:pt x="97" y="19"/>
                  </a:lnTo>
                  <a:cubicBezTo>
                    <a:pt x="79" y="0"/>
                    <a:pt x="60" y="0"/>
                    <a:pt x="3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2889775" y="3231956"/>
              <a:ext cx="56461" cy="115308"/>
            </a:xfrm>
            <a:custGeom>
              <a:avLst/>
              <a:gdLst/>
              <a:ahLst/>
              <a:cxnLst/>
              <a:rect l="l" t="t" r="r" b="b"/>
              <a:pathLst>
                <a:path w="426" h="870" extrusionOk="0">
                  <a:moveTo>
                    <a:pt x="60" y="0"/>
                  </a:moveTo>
                  <a:cubicBezTo>
                    <a:pt x="19" y="0"/>
                    <a:pt x="0" y="19"/>
                    <a:pt x="0" y="60"/>
                  </a:cubicBezTo>
                  <a:lnTo>
                    <a:pt x="0" y="79"/>
                  </a:lnTo>
                  <a:lnTo>
                    <a:pt x="0" y="97"/>
                  </a:lnTo>
                  <a:cubicBezTo>
                    <a:pt x="19" y="116"/>
                    <a:pt x="19" y="134"/>
                    <a:pt x="19" y="157"/>
                  </a:cubicBezTo>
                  <a:lnTo>
                    <a:pt x="19" y="250"/>
                  </a:lnTo>
                  <a:cubicBezTo>
                    <a:pt x="37" y="310"/>
                    <a:pt x="60" y="365"/>
                    <a:pt x="79" y="444"/>
                  </a:cubicBezTo>
                  <a:cubicBezTo>
                    <a:pt x="97" y="504"/>
                    <a:pt x="116" y="559"/>
                    <a:pt x="134" y="619"/>
                  </a:cubicBezTo>
                  <a:cubicBezTo>
                    <a:pt x="134" y="656"/>
                    <a:pt x="153" y="675"/>
                    <a:pt x="176" y="712"/>
                  </a:cubicBezTo>
                  <a:cubicBezTo>
                    <a:pt x="176" y="735"/>
                    <a:pt x="194" y="772"/>
                    <a:pt x="213" y="809"/>
                  </a:cubicBezTo>
                  <a:cubicBezTo>
                    <a:pt x="237" y="848"/>
                    <a:pt x="271" y="869"/>
                    <a:pt x="307" y="869"/>
                  </a:cubicBezTo>
                  <a:cubicBezTo>
                    <a:pt x="326" y="869"/>
                    <a:pt x="346" y="863"/>
                    <a:pt x="365" y="850"/>
                  </a:cubicBezTo>
                  <a:cubicBezTo>
                    <a:pt x="425" y="809"/>
                    <a:pt x="425" y="753"/>
                    <a:pt x="407" y="693"/>
                  </a:cubicBezTo>
                  <a:lnTo>
                    <a:pt x="384" y="693"/>
                  </a:lnTo>
                  <a:cubicBezTo>
                    <a:pt x="384" y="675"/>
                    <a:pt x="365" y="638"/>
                    <a:pt x="347" y="619"/>
                  </a:cubicBezTo>
                  <a:cubicBezTo>
                    <a:pt x="328" y="596"/>
                    <a:pt x="310" y="578"/>
                    <a:pt x="310" y="541"/>
                  </a:cubicBezTo>
                  <a:cubicBezTo>
                    <a:pt x="268" y="481"/>
                    <a:pt x="250" y="444"/>
                    <a:pt x="213" y="388"/>
                  </a:cubicBezTo>
                  <a:cubicBezTo>
                    <a:pt x="194" y="328"/>
                    <a:pt x="176" y="273"/>
                    <a:pt x="153" y="213"/>
                  </a:cubicBezTo>
                  <a:cubicBezTo>
                    <a:pt x="134" y="194"/>
                    <a:pt x="134" y="157"/>
                    <a:pt x="116" y="134"/>
                  </a:cubicBezTo>
                  <a:lnTo>
                    <a:pt x="116" y="79"/>
                  </a:lnTo>
                  <a:lnTo>
                    <a:pt x="116" y="60"/>
                  </a:lnTo>
                  <a:lnTo>
                    <a:pt x="97" y="42"/>
                  </a:lnTo>
                  <a:cubicBezTo>
                    <a:pt x="97" y="19"/>
                    <a:pt x="79" y="0"/>
                    <a:pt x="6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2854255" y="3410750"/>
              <a:ext cx="15374" cy="15374"/>
            </a:xfrm>
            <a:custGeom>
              <a:avLst/>
              <a:gdLst/>
              <a:ahLst/>
              <a:cxnLst/>
              <a:rect l="l" t="t" r="r" b="b"/>
              <a:pathLst>
                <a:path w="116" h="116" extrusionOk="0">
                  <a:moveTo>
                    <a:pt x="0" y="0"/>
                  </a:moveTo>
                  <a:lnTo>
                    <a:pt x="0" y="37"/>
                  </a:lnTo>
                  <a:cubicBezTo>
                    <a:pt x="19" y="37"/>
                    <a:pt x="19" y="56"/>
                    <a:pt x="19" y="56"/>
                  </a:cubicBezTo>
                  <a:cubicBezTo>
                    <a:pt x="19" y="79"/>
                    <a:pt x="37" y="79"/>
                    <a:pt x="37" y="97"/>
                  </a:cubicBezTo>
                  <a:lnTo>
                    <a:pt x="56" y="116"/>
                  </a:lnTo>
                  <a:cubicBezTo>
                    <a:pt x="56" y="97"/>
                    <a:pt x="56" y="97"/>
                    <a:pt x="37" y="79"/>
                  </a:cubicBezTo>
                  <a:lnTo>
                    <a:pt x="37" y="56"/>
                  </a:lnTo>
                  <a:cubicBezTo>
                    <a:pt x="37" y="38"/>
                    <a:pt x="37" y="37"/>
                    <a:pt x="19" y="20"/>
                  </a:cubicBezTo>
                  <a:lnTo>
                    <a:pt x="19" y="20"/>
                  </a:lnTo>
                  <a:cubicBezTo>
                    <a:pt x="31" y="21"/>
                    <a:pt x="43" y="25"/>
                    <a:pt x="56" y="37"/>
                  </a:cubicBezTo>
                  <a:lnTo>
                    <a:pt x="116" y="37"/>
                  </a:lnTo>
                  <a:cubicBezTo>
                    <a:pt x="97" y="37"/>
                    <a:pt x="74" y="19"/>
                    <a:pt x="56" y="19"/>
                  </a:cubicBezTo>
                  <a:cubicBezTo>
                    <a:pt x="43" y="7"/>
                    <a:pt x="31" y="2"/>
                    <a:pt x="19" y="1"/>
                  </a:cubicBezTo>
                  <a:lnTo>
                    <a:pt x="19" y="1"/>
                  </a:lnTo>
                  <a:lnTo>
                    <a:pt x="19" y="0"/>
                  </a:lnTo>
                  <a:lnTo>
                    <a:pt x="18" y="1"/>
                  </a:lnTo>
                  <a:lnTo>
                    <a:pt x="18" y="1"/>
                  </a:lnTo>
                  <a:cubicBezTo>
                    <a:pt x="12" y="0"/>
                    <a:pt x="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2848689" y="3405846"/>
              <a:ext cx="28363" cy="27700"/>
            </a:xfrm>
            <a:custGeom>
              <a:avLst/>
              <a:gdLst/>
              <a:ahLst/>
              <a:cxnLst/>
              <a:rect l="l" t="t" r="r" b="b"/>
              <a:pathLst>
                <a:path w="214" h="209" extrusionOk="0">
                  <a:moveTo>
                    <a:pt x="0" y="0"/>
                  </a:moveTo>
                  <a:lnTo>
                    <a:pt x="24" y="56"/>
                  </a:lnTo>
                  <a:lnTo>
                    <a:pt x="42" y="74"/>
                  </a:lnTo>
                  <a:lnTo>
                    <a:pt x="42" y="93"/>
                  </a:lnTo>
                  <a:lnTo>
                    <a:pt x="61" y="93"/>
                  </a:lnTo>
                  <a:lnTo>
                    <a:pt x="61" y="134"/>
                  </a:lnTo>
                  <a:cubicBezTo>
                    <a:pt x="79" y="134"/>
                    <a:pt x="79" y="153"/>
                    <a:pt x="79" y="153"/>
                  </a:cubicBezTo>
                  <a:lnTo>
                    <a:pt x="116" y="208"/>
                  </a:lnTo>
                  <a:lnTo>
                    <a:pt x="98" y="153"/>
                  </a:lnTo>
                  <a:lnTo>
                    <a:pt x="98" y="116"/>
                  </a:lnTo>
                  <a:lnTo>
                    <a:pt x="98" y="93"/>
                  </a:lnTo>
                  <a:lnTo>
                    <a:pt x="79" y="74"/>
                  </a:lnTo>
                  <a:lnTo>
                    <a:pt x="98" y="74"/>
                  </a:lnTo>
                  <a:cubicBezTo>
                    <a:pt x="116" y="74"/>
                    <a:pt x="139" y="93"/>
                    <a:pt x="158" y="93"/>
                  </a:cubicBezTo>
                  <a:lnTo>
                    <a:pt x="213" y="93"/>
                  </a:lnTo>
                  <a:lnTo>
                    <a:pt x="158" y="74"/>
                  </a:lnTo>
                  <a:cubicBezTo>
                    <a:pt x="139" y="56"/>
                    <a:pt x="116" y="56"/>
                    <a:pt x="116" y="37"/>
                  </a:cubicBezTo>
                  <a:cubicBezTo>
                    <a:pt x="98" y="37"/>
                    <a:pt x="79" y="19"/>
                    <a:pt x="61" y="19"/>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2821121" y="3335601"/>
              <a:ext cx="38171" cy="77667"/>
            </a:xfrm>
            <a:custGeom>
              <a:avLst/>
              <a:gdLst/>
              <a:ahLst/>
              <a:cxnLst/>
              <a:rect l="l" t="t" r="r" b="b"/>
              <a:pathLst>
                <a:path w="288" h="586" extrusionOk="0">
                  <a:moveTo>
                    <a:pt x="40" y="1"/>
                  </a:moveTo>
                  <a:cubicBezTo>
                    <a:pt x="28" y="1"/>
                    <a:pt x="19" y="14"/>
                    <a:pt x="19" y="27"/>
                  </a:cubicBezTo>
                  <a:lnTo>
                    <a:pt x="19" y="45"/>
                  </a:lnTo>
                  <a:lnTo>
                    <a:pt x="19" y="68"/>
                  </a:lnTo>
                  <a:cubicBezTo>
                    <a:pt x="1" y="87"/>
                    <a:pt x="1" y="105"/>
                    <a:pt x="1" y="105"/>
                  </a:cubicBezTo>
                  <a:cubicBezTo>
                    <a:pt x="1" y="142"/>
                    <a:pt x="1" y="161"/>
                    <a:pt x="19" y="202"/>
                  </a:cubicBezTo>
                  <a:cubicBezTo>
                    <a:pt x="19" y="239"/>
                    <a:pt x="38" y="299"/>
                    <a:pt x="56" y="336"/>
                  </a:cubicBezTo>
                  <a:cubicBezTo>
                    <a:pt x="56" y="373"/>
                    <a:pt x="74" y="392"/>
                    <a:pt x="74" y="415"/>
                  </a:cubicBezTo>
                  <a:cubicBezTo>
                    <a:pt x="93" y="433"/>
                    <a:pt x="116" y="452"/>
                    <a:pt x="116" y="470"/>
                  </a:cubicBezTo>
                  <a:cubicBezTo>
                    <a:pt x="153" y="530"/>
                    <a:pt x="190" y="567"/>
                    <a:pt x="232" y="586"/>
                  </a:cubicBezTo>
                  <a:lnTo>
                    <a:pt x="269" y="586"/>
                  </a:lnTo>
                  <a:cubicBezTo>
                    <a:pt x="269" y="586"/>
                    <a:pt x="287" y="567"/>
                    <a:pt x="269" y="549"/>
                  </a:cubicBezTo>
                  <a:cubicBezTo>
                    <a:pt x="250" y="507"/>
                    <a:pt x="232" y="470"/>
                    <a:pt x="232" y="415"/>
                  </a:cubicBezTo>
                  <a:cubicBezTo>
                    <a:pt x="208" y="392"/>
                    <a:pt x="208" y="373"/>
                    <a:pt x="190" y="355"/>
                  </a:cubicBezTo>
                  <a:lnTo>
                    <a:pt x="190" y="336"/>
                  </a:lnTo>
                  <a:lnTo>
                    <a:pt x="172" y="318"/>
                  </a:lnTo>
                  <a:lnTo>
                    <a:pt x="172" y="299"/>
                  </a:lnTo>
                  <a:cubicBezTo>
                    <a:pt x="153" y="258"/>
                    <a:pt x="153" y="221"/>
                    <a:pt x="135" y="161"/>
                  </a:cubicBezTo>
                  <a:cubicBezTo>
                    <a:pt x="135" y="142"/>
                    <a:pt x="116" y="124"/>
                    <a:pt x="116" y="105"/>
                  </a:cubicBezTo>
                  <a:lnTo>
                    <a:pt x="116" y="68"/>
                  </a:lnTo>
                  <a:lnTo>
                    <a:pt x="116" y="45"/>
                  </a:lnTo>
                  <a:lnTo>
                    <a:pt x="93" y="45"/>
                  </a:lnTo>
                  <a:lnTo>
                    <a:pt x="93" y="27"/>
                  </a:lnTo>
                  <a:cubicBezTo>
                    <a:pt x="93" y="8"/>
                    <a:pt x="74" y="8"/>
                    <a:pt x="56" y="8"/>
                  </a:cubicBezTo>
                  <a:cubicBezTo>
                    <a:pt x="51" y="3"/>
                    <a:pt x="45" y="1"/>
                    <a:pt x="4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2830929" y="3231294"/>
              <a:ext cx="41219" cy="74884"/>
            </a:xfrm>
            <a:custGeom>
              <a:avLst/>
              <a:gdLst/>
              <a:ahLst/>
              <a:cxnLst/>
              <a:rect l="l" t="t" r="r" b="b"/>
              <a:pathLst>
                <a:path w="311" h="565" extrusionOk="0">
                  <a:moveTo>
                    <a:pt x="53" y="0"/>
                  </a:moveTo>
                  <a:cubicBezTo>
                    <a:pt x="49" y="0"/>
                    <a:pt x="46" y="2"/>
                    <a:pt x="42" y="5"/>
                  </a:cubicBezTo>
                  <a:cubicBezTo>
                    <a:pt x="19" y="5"/>
                    <a:pt x="0" y="24"/>
                    <a:pt x="0" y="47"/>
                  </a:cubicBezTo>
                  <a:lnTo>
                    <a:pt x="0" y="65"/>
                  </a:lnTo>
                  <a:lnTo>
                    <a:pt x="0" y="84"/>
                  </a:lnTo>
                  <a:lnTo>
                    <a:pt x="0" y="121"/>
                  </a:lnTo>
                  <a:cubicBezTo>
                    <a:pt x="0" y="139"/>
                    <a:pt x="19" y="181"/>
                    <a:pt x="19" y="199"/>
                  </a:cubicBezTo>
                  <a:cubicBezTo>
                    <a:pt x="42" y="255"/>
                    <a:pt x="61" y="296"/>
                    <a:pt x="79" y="333"/>
                  </a:cubicBezTo>
                  <a:cubicBezTo>
                    <a:pt x="98" y="393"/>
                    <a:pt x="116" y="430"/>
                    <a:pt x="158" y="467"/>
                  </a:cubicBezTo>
                  <a:cubicBezTo>
                    <a:pt x="195" y="509"/>
                    <a:pt x="232" y="546"/>
                    <a:pt x="292" y="564"/>
                  </a:cubicBezTo>
                  <a:cubicBezTo>
                    <a:pt x="292" y="564"/>
                    <a:pt x="310" y="564"/>
                    <a:pt x="310" y="546"/>
                  </a:cubicBezTo>
                  <a:lnTo>
                    <a:pt x="310" y="527"/>
                  </a:lnTo>
                  <a:cubicBezTo>
                    <a:pt x="273" y="486"/>
                    <a:pt x="232" y="467"/>
                    <a:pt x="195" y="430"/>
                  </a:cubicBezTo>
                  <a:cubicBezTo>
                    <a:pt x="176" y="393"/>
                    <a:pt x="158" y="352"/>
                    <a:pt x="134" y="315"/>
                  </a:cubicBezTo>
                  <a:cubicBezTo>
                    <a:pt x="116" y="278"/>
                    <a:pt x="98" y="218"/>
                    <a:pt x="98" y="181"/>
                  </a:cubicBezTo>
                  <a:lnTo>
                    <a:pt x="98" y="121"/>
                  </a:lnTo>
                  <a:lnTo>
                    <a:pt x="98" y="84"/>
                  </a:lnTo>
                  <a:lnTo>
                    <a:pt x="98" y="65"/>
                  </a:lnTo>
                  <a:lnTo>
                    <a:pt x="98" y="47"/>
                  </a:lnTo>
                  <a:cubicBezTo>
                    <a:pt x="83" y="28"/>
                    <a:pt x="68" y="0"/>
                    <a:pt x="5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7"/>
            <p:cNvSpPr/>
            <p:nvPr/>
          </p:nvSpPr>
          <p:spPr>
            <a:xfrm>
              <a:off x="2813169" y="3230896"/>
              <a:ext cx="30749" cy="132007"/>
            </a:xfrm>
            <a:custGeom>
              <a:avLst/>
              <a:gdLst/>
              <a:ahLst/>
              <a:cxnLst/>
              <a:rect l="l" t="t" r="r" b="b"/>
              <a:pathLst>
                <a:path w="232" h="996" extrusionOk="0">
                  <a:moveTo>
                    <a:pt x="174" y="1"/>
                  </a:moveTo>
                  <a:cubicBezTo>
                    <a:pt x="155" y="1"/>
                    <a:pt x="134" y="14"/>
                    <a:pt x="134" y="27"/>
                  </a:cubicBezTo>
                  <a:cubicBezTo>
                    <a:pt x="116" y="50"/>
                    <a:pt x="116" y="50"/>
                    <a:pt x="116" y="68"/>
                  </a:cubicBezTo>
                  <a:lnTo>
                    <a:pt x="116" y="87"/>
                  </a:lnTo>
                  <a:cubicBezTo>
                    <a:pt x="98" y="105"/>
                    <a:pt x="98" y="124"/>
                    <a:pt x="98" y="142"/>
                  </a:cubicBezTo>
                  <a:cubicBezTo>
                    <a:pt x="79" y="184"/>
                    <a:pt x="79" y="202"/>
                    <a:pt x="79" y="239"/>
                  </a:cubicBezTo>
                  <a:cubicBezTo>
                    <a:pt x="61" y="318"/>
                    <a:pt x="37" y="373"/>
                    <a:pt x="19" y="452"/>
                  </a:cubicBezTo>
                  <a:cubicBezTo>
                    <a:pt x="19" y="530"/>
                    <a:pt x="19" y="604"/>
                    <a:pt x="0" y="664"/>
                  </a:cubicBezTo>
                  <a:lnTo>
                    <a:pt x="0" y="780"/>
                  </a:lnTo>
                  <a:lnTo>
                    <a:pt x="0" y="895"/>
                  </a:lnTo>
                  <a:cubicBezTo>
                    <a:pt x="17" y="944"/>
                    <a:pt x="65" y="996"/>
                    <a:pt x="113" y="996"/>
                  </a:cubicBezTo>
                  <a:cubicBezTo>
                    <a:pt x="120" y="996"/>
                    <a:pt x="127" y="995"/>
                    <a:pt x="134" y="992"/>
                  </a:cubicBezTo>
                  <a:cubicBezTo>
                    <a:pt x="195" y="992"/>
                    <a:pt x="232" y="932"/>
                    <a:pt x="213" y="877"/>
                  </a:cubicBezTo>
                  <a:lnTo>
                    <a:pt x="213" y="858"/>
                  </a:lnTo>
                  <a:lnTo>
                    <a:pt x="213" y="761"/>
                  </a:lnTo>
                  <a:cubicBezTo>
                    <a:pt x="195" y="743"/>
                    <a:pt x="195" y="701"/>
                    <a:pt x="195" y="664"/>
                  </a:cubicBezTo>
                  <a:lnTo>
                    <a:pt x="195" y="470"/>
                  </a:lnTo>
                  <a:lnTo>
                    <a:pt x="195" y="258"/>
                  </a:lnTo>
                  <a:cubicBezTo>
                    <a:pt x="195" y="221"/>
                    <a:pt x="195" y="202"/>
                    <a:pt x="213" y="165"/>
                  </a:cubicBezTo>
                  <a:lnTo>
                    <a:pt x="213" y="105"/>
                  </a:lnTo>
                  <a:lnTo>
                    <a:pt x="213" y="87"/>
                  </a:lnTo>
                  <a:lnTo>
                    <a:pt x="213" y="68"/>
                  </a:lnTo>
                  <a:lnTo>
                    <a:pt x="232" y="68"/>
                  </a:lnTo>
                  <a:cubicBezTo>
                    <a:pt x="232" y="50"/>
                    <a:pt x="213" y="8"/>
                    <a:pt x="195" y="8"/>
                  </a:cubicBezTo>
                  <a:cubicBezTo>
                    <a:pt x="189" y="3"/>
                    <a:pt x="182" y="1"/>
                    <a:pt x="17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7"/>
            <p:cNvSpPr/>
            <p:nvPr/>
          </p:nvSpPr>
          <p:spPr>
            <a:xfrm>
              <a:off x="2726225" y="3448656"/>
              <a:ext cx="10470" cy="12989"/>
            </a:xfrm>
            <a:custGeom>
              <a:avLst/>
              <a:gdLst/>
              <a:ahLst/>
              <a:cxnLst/>
              <a:rect l="l" t="t" r="r" b="b"/>
              <a:pathLst>
                <a:path w="79" h="98" extrusionOk="0">
                  <a:moveTo>
                    <a:pt x="60" y="1"/>
                  </a:moveTo>
                  <a:lnTo>
                    <a:pt x="60" y="24"/>
                  </a:lnTo>
                  <a:cubicBezTo>
                    <a:pt x="42" y="42"/>
                    <a:pt x="42" y="42"/>
                    <a:pt x="23" y="61"/>
                  </a:cubicBezTo>
                  <a:cubicBezTo>
                    <a:pt x="23" y="79"/>
                    <a:pt x="0" y="79"/>
                    <a:pt x="0" y="98"/>
                  </a:cubicBezTo>
                  <a:cubicBezTo>
                    <a:pt x="23" y="98"/>
                    <a:pt x="23" y="79"/>
                    <a:pt x="42" y="61"/>
                  </a:cubicBezTo>
                  <a:cubicBezTo>
                    <a:pt x="42" y="61"/>
                    <a:pt x="60" y="61"/>
                    <a:pt x="60" y="42"/>
                  </a:cubicBezTo>
                  <a:lnTo>
                    <a:pt x="60" y="61"/>
                  </a:lnTo>
                  <a:lnTo>
                    <a:pt x="60" y="79"/>
                  </a:lnTo>
                  <a:lnTo>
                    <a:pt x="79" y="98"/>
                  </a:lnTo>
                  <a:lnTo>
                    <a:pt x="79" y="79"/>
                  </a:lnTo>
                  <a:lnTo>
                    <a:pt x="79" y="42"/>
                  </a:lnTo>
                  <a:lnTo>
                    <a:pt x="79" y="24"/>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2723707" y="3443752"/>
              <a:ext cx="15507" cy="28363"/>
            </a:xfrm>
            <a:custGeom>
              <a:avLst/>
              <a:gdLst/>
              <a:ahLst/>
              <a:cxnLst/>
              <a:rect l="l" t="t" r="r" b="b"/>
              <a:pathLst>
                <a:path w="117" h="214" extrusionOk="0">
                  <a:moveTo>
                    <a:pt x="98" y="1"/>
                  </a:moveTo>
                  <a:lnTo>
                    <a:pt x="61" y="38"/>
                  </a:lnTo>
                  <a:cubicBezTo>
                    <a:pt x="61" y="61"/>
                    <a:pt x="42" y="79"/>
                    <a:pt x="42" y="98"/>
                  </a:cubicBezTo>
                  <a:cubicBezTo>
                    <a:pt x="19" y="116"/>
                    <a:pt x="19" y="116"/>
                    <a:pt x="19" y="135"/>
                  </a:cubicBezTo>
                  <a:lnTo>
                    <a:pt x="1" y="176"/>
                  </a:lnTo>
                  <a:lnTo>
                    <a:pt x="1" y="176"/>
                  </a:lnTo>
                  <a:lnTo>
                    <a:pt x="42" y="153"/>
                  </a:lnTo>
                  <a:cubicBezTo>
                    <a:pt x="42" y="135"/>
                    <a:pt x="61" y="116"/>
                    <a:pt x="61" y="116"/>
                  </a:cubicBezTo>
                  <a:lnTo>
                    <a:pt x="79" y="116"/>
                  </a:lnTo>
                  <a:lnTo>
                    <a:pt x="79" y="135"/>
                  </a:lnTo>
                  <a:lnTo>
                    <a:pt x="79" y="153"/>
                  </a:lnTo>
                  <a:cubicBezTo>
                    <a:pt x="79" y="153"/>
                    <a:pt x="98" y="153"/>
                    <a:pt x="98" y="176"/>
                  </a:cubicBezTo>
                  <a:lnTo>
                    <a:pt x="116" y="213"/>
                  </a:lnTo>
                  <a:lnTo>
                    <a:pt x="116" y="176"/>
                  </a:lnTo>
                  <a:lnTo>
                    <a:pt x="116" y="135"/>
                  </a:lnTo>
                  <a:lnTo>
                    <a:pt x="116" y="116"/>
                  </a:lnTo>
                  <a:lnTo>
                    <a:pt x="116" y="98"/>
                  </a:lnTo>
                  <a:lnTo>
                    <a:pt x="116" y="79"/>
                  </a:lnTo>
                  <a:cubicBezTo>
                    <a:pt x="98" y="79"/>
                    <a:pt x="98" y="61"/>
                    <a:pt x="98" y="61"/>
                  </a:cubicBezTo>
                  <a:lnTo>
                    <a:pt x="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7"/>
            <p:cNvSpPr/>
            <p:nvPr/>
          </p:nvSpPr>
          <p:spPr>
            <a:xfrm>
              <a:off x="2723707" y="3387423"/>
              <a:ext cx="15507" cy="67992"/>
            </a:xfrm>
            <a:custGeom>
              <a:avLst/>
              <a:gdLst/>
              <a:ahLst/>
              <a:cxnLst/>
              <a:rect l="l" t="t" r="r" b="b"/>
              <a:pathLst>
                <a:path w="117" h="513" extrusionOk="0">
                  <a:moveTo>
                    <a:pt x="42" y="1"/>
                  </a:moveTo>
                  <a:cubicBezTo>
                    <a:pt x="19" y="1"/>
                    <a:pt x="1" y="24"/>
                    <a:pt x="1" y="42"/>
                  </a:cubicBezTo>
                  <a:lnTo>
                    <a:pt x="1" y="158"/>
                  </a:lnTo>
                  <a:lnTo>
                    <a:pt x="1" y="273"/>
                  </a:lnTo>
                  <a:cubicBezTo>
                    <a:pt x="1" y="292"/>
                    <a:pt x="1" y="329"/>
                    <a:pt x="19" y="370"/>
                  </a:cubicBezTo>
                  <a:lnTo>
                    <a:pt x="19" y="426"/>
                  </a:lnTo>
                  <a:cubicBezTo>
                    <a:pt x="19" y="444"/>
                    <a:pt x="42" y="463"/>
                    <a:pt x="42" y="486"/>
                  </a:cubicBezTo>
                  <a:cubicBezTo>
                    <a:pt x="42" y="504"/>
                    <a:pt x="61" y="504"/>
                    <a:pt x="79" y="504"/>
                  </a:cubicBezTo>
                  <a:cubicBezTo>
                    <a:pt x="85" y="510"/>
                    <a:pt x="90" y="512"/>
                    <a:pt x="95" y="512"/>
                  </a:cubicBezTo>
                  <a:cubicBezTo>
                    <a:pt x="107" y="512"/>
                    <a:pt x="116" y="499"/>
                    <a:pt x="116" y="486"/>
                  </a:cubicBezTo>
                  <a:lnTo>
                    <a:pt x="116" y="426"/>
                  </a:lnTo>
                  <a:lnTo>
                    <a:pt x="116" y="370"/>
                  </a:lnTo>
                  <a:lnTo>
                    <a:pt x="116" y="255"/>
                  </a:lnTo>
                  <a:cubicBezTo>
                    <a:pt x="116" y="213"/>
                    <a:pt x="98" y="176"/>
                    <a:pt x="98" y="139"/>
                  </a:cubicBezTo>
                  <a:cubicBezTo>
                    <a:pt x="98" y="98"/>
                    <a:pt x="79" y="61"/>
                    <a:pt x="79" y="24"/>
                  </a:cubicBezTo>
                  <a:cubicBezTo>
                    <a:pt x="61" y="1"/>
                    <a:pt x="61" y="1"/>
                    <a:pt x="42"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2713899" y="3264958"/>
              <a:ext cx="101789" cy="146586"/>
            </a:xfrm>
            <a:custGeom>
              <a:avLst/>
              <a:gdLst/>
              <a:ahLst/>
              <a:cxnLst/>
              <a:rect l="l" t="t" r="r" b="b"/>
              <a:pathLst>
                <a:path w="768" h="1106" extrusionOk="0">
                  <a:moveTo>
                    <a:pt x="731" y="1"/>
                  </a:moveTo>
                  <a:cubicBezTo>
                    <a:pt x="713" y="1"/>
                    <a:pt x="694" y="1"/>
                    <a:pt x="671" y="24"/>
                  </a:cubicBezTo>
                  <a:lnTo>
                    <a:pt x="671" y="42"/>
                  </a:lnTo>
                  <a:lnTo>
                    <a:pt x="652" y="42"/>
                  </a:lnTo>
                  <a:cubicBezTo>
                    <a:pt x="652" y="61"/>
                    <a:pt x="634" y="61"/>
                    <a:pt x="634" y="79"/>
                  </a:cubicBezTo>
                  <a:cubicBezTo>
                    <a:pt x="615" y="98"/>
                    <a:pt x="597" y="98"/>
                    <a:pt x="579" y="116"/>
                  </a:cubicBezTo>
                  <a:cubicBezTo>
                    <a:pt x="537" y="158"/>
                    <a:pt x="500" y="176"/>
                    <a:pt x="440" y="195"/>
                  </a:cubicBezTo>
                  <a:cubicBezTo>
                    <a:pt x="366" y="232"/>
                    <a:pt x="269" y="255"/>
                    <a:pt x="153" y="273"/>
                  </a:cubicBezTo>
                  <a:cubicBezTo>
                    <a:pt x="135" y="273"/>
                    <a:pt x="116" y="292"/>
                    <a:pt x="93" y="310"/>
                  </a:cubicBezTo>
                  <a:lnTo>
                    <a:pt x="93" y="329"/>
                  </a:lnTo>
                  <a:lnTo>
                    <a:pt x="93" y="370"/>
                  </a:lnTo>
                  <a:cubicBezTo>
                    <a:pt x="75" y="370"/>
                    <a:pt x="75" y="389"/>
                    <a:pt x="75" y="407"/>
                  </a:cubicBezTo>
                  <a:cubicBezTo>
                    <a:pt x="75" y="426"/>
                    <a:pt x="56" y="463"/>
                    <a:pt x="56" y="486"/>
                  </a:cubicBezTo>
                  <a:cubicBezTo>
                    <a:pt x="38" y="541"/>
                    <a:pt x="38" y="601"/>
                    <a:pt x="19" y="657"/>
                  </a:cubicBezTo>
                  <a:cubicBezTo>
                    <a:pt x="19" y="717"/>
                    <a:pt x="1" y="772"/>
                    <a:pt x="1" y="832"/>
                  </a:cubicBezTo>
                  <a:lnTo>
                    <a:pt x="1" y="1003"/>
                  </a:lnTo>
                  <a:cubicBezTo>
                    <a:pt x="16" y="1069"/>
                    <a:pt x="57" y="1105"/>
                    <a:pt x="105" y="1105"/>
                  </a:cubicBezTo>
                  <a:cubicBezTo>
                    <a:pt x="115" y="1105"/>
                    <a:pt x="125" y="1104"/>
                    <a:pt x="135" y="1100"/>
                  </a:cubicBezTo>
                  <a:cubicBezTo>
                    <a:pt x="190" y="1100"/>
                    <a:pt x="232" y="1040"/>
                    <a:pt x="232" y="985"/>
                  </a:cubicBezTo>
                  <a:cubicBezTo>
                    <a:pt x="232" y="925"/>
                    <a:pt x="209" y="869"/>
                    <a:pt x="209" y="832"/>
                  </a:cubicBezTo>
                  <a:lnTo>
                    <a:pt x="209" y="675"/>
                  </a:lnTo>
                  <a:cubicBezTo>
                    <a:pt x="209" y="620"/>
                    <a:pt x="209" y="560"/>
                    <a:pt x="232" y="523"/>
                  </a:cubicBezTo>
                  <a:lnTo>
                    <a:pt x="232" y="444"/>
                  </a:lnTo>
                  <a:cubicBezTo>
                    <a:pt x="232" y="426"/>
                    <a:pt x="232" y="407"/>
                    <a:pt x="250" y="407"/>
                  </a:cubicBezTo>
                  <a:cubicBezTo>
                    <a:pt x="324" y="370"/>
                    <a:pt x="421" y="347"/>
                    <a:pt x="500" y="292"/>
                  </a:cubicBezTo>
                  <a:cubicBezTo>
                    <a:pt x="555" y="273"/>
                    <a:pt x="597" y="232"/>
                    <a:pt x="634" y="195"/>
                  </a:cubicBezTo>
                  <a:cubicBezTo>
                    <a:pt x="652" y="176"/>
                    <a:pt x="671" y="158"/>
                    <a:pt x="694" y="139"/>
                  </a:cubicBezTo>
                  <a:cubicBezTo>
                    <a:pt x="713" y="116"/>
                    <a:pt x="713" y="116"/>
                    <a:pt x="731" y="98"/>
                  </a:cubicBezTo>
                  <a:lnTo>
                    <a:pt x="731" y="79"/>
                  </a:lnTo>
                  <a:lnTo>
                    <a:pt x="749" y="79"/>
                  </a:lnTo>
                  <a:lnTo>
                    <a:pt x="749" y="61"/>
                  </a:lnTo>
                  <a:cubicBezTo>
                    <a:pt x="768" y="42"/>
                    <a:pt x="749" y="24"/>
                    <a:pt x="73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2721321" y="3191532"/>
              <a:ext cx="133" cy="133"/>
            </a:xfrm>
            <a:custGeom>
              <a:avLst/>
              <a:gdLst/>
              <a:ahLst/>
              <a:cxnLst/>
              <a:rect l="l" t="t" r="r" b="b"/>
              <a:pathLst>
                <a:path w="1" h="1"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47"/>
          <p:cNvGrpSpPr/>
          <p:nvPr/>
        </p:nvGrpSpPr>
        <p:grpSpPr>
          <a:xfrm>
            <a:off x="8652355" y="2486078"/>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8590192" y="113764"/>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1169128" y="2619917"/>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09126" y="76003"/>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1B026175-BE87-A15E-5299-6C48D89B0BC6}"/>
              </a:ext>
            </a:extLst>
          </p:cNvPr>
          <p:cNvPicPr>
            <a:picLocks noChangeAspect="1"/>
          </p:cNvPicPr>
          <p:nvPr/>
        </p:nvPicPr>
        <p:blipFill rotWithShape="1">
          <a:blip r:embed="rId3"/>
          <a:srcRect t="-1" b="47283"/>
          <a:stretch/>
        </p:blipFill>
        <p:spPr>
          <a:xfrm>
            <a:off x="103663" y="1222807"/>
            <a:ext cx="6052781" cy="1377579"/>
          </a:xfrm>
          <a:prstGeom prst="rect">
            <a:avLst/>
          </a:prstGeom>
        </p:spPr>
      </p:pic>
      <p:pic>
        <p:nvPicPr>
          <p:cNvPr id="3" name="Picture 2">
            <a:extLst>
              <a:ext uri="{FF2B5EF4-FFF2-40B4-BE49-F238E27FC236}">
                <a16:creationId xmlns:a16="http://schemas.microsoft.com/office/drawing/2014/main" id="{18203189-B316-1FB4-FAE3-2A9D9A868580}"/>
              </a:ext>
            </a:extLst>
          </p:cNvPr>
          <p:cNvPicPr>
            <a:picLocks noChangeAspect="1"/>
          </p:cNvPicPr>
          <p:nvPr/>
        </p:nvPicPr>
        <p:blipFill>
          <a:blip r:embed="rId4"/>
          <a:stretch>
            <a:fillRect/>
          </a:stretch>
        </p:blipFill>
        <p:spPr>
          <a:xfrm>
            <a:off x="157437" y="3186817"/>
            <a:ext cx="7233616" cy="1525494"/>
          </a:xfrm>
          <a:prstGeom prst="rect">
            <a:avLst/>
          </a:prstGeom>
        </p:spPr>
      </p:pic>
    </p:spTree>
    <p:extLst>
      <p:ext uri="{BB962C8B-B14F-4D97-AF65-F5344CB8AC3E}">
        <p14:creationId xmlns:p14="http://schemas.microsoft.com/office/powerpoint/2010/main" val="64808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1042352" y="120219"/>
            <a:ext cx="4464091" cy="5261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a:t>
            </a:r>
            <a:endParaRPr dirty="0">
              <a:solidFill>
                <a:schemeClr val="lt2"/>
              </a:solidFill>
            </a:endParaRPr>
          </a:p>
        </p:txBody>
      </p:sp>
      <p:sp>
        <p:nvSpPr>
          <p:cNvPr id="1774" name="Google Shape;1774;p47"/>
          <p:cNvSpPr txBox="1">
            <a:spLocks noGrp="1"/>
          </p:cNvSpPr>
          <p:nvPr>
            <p:ph type="body" idx="1"/>
          </p:nvPr>
        </p:nvSpPr>
        <p:spPr>
          <a:xfrm>
            <a:off x="6541306" y="312874"/>
            <a:ext cx="2602694" cy="3810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0" i="0" dirty="0">
                <a:solidFill>
                  <a:srgbClr val="1D1C1D"/>
                </a:solidFill>
                <a:effectLst/>
                <a:latin typeface="Slack-Lato"/>
              </a:rPr>
              <a:t>Outliers in columns such as "</a:t>
            </a:r>
            <a:r>
              <a:rPr lang="en-US" b="0" i="0" dirty="0" err="1">
                <a:solidFill>
                  <a:srgbClr val="1D1C1D"/>
                </a:solidFill>
                <a:effectLst/>
                <a:latin typeface="Slack-Lato"/>
              </a:rPr>
              <a:t>other_pests_and_parasites</a:t>
            </a:r>
            <a:r>
              <a:rPr lang="en-US" b="0" i="0" dirty="0">
                <a:solidFill>
                  <a:srgbClr val="1D1C1D"/>
                </a:solidFill>
                <a:effectLst/>
                <a:latin typeface="Slack-Lato"/>
              </a:rPr>
              <a:t>" and "diseases" were identified and eliminated. The logistic regression model was retrained and reassessed. This resulted in an unexpected reduction in accuracy. Accuracy Score is 78.60%.</a:t>
            </a:r>
            <a:endParaRPr dirty="0"/>
          </a:p>
        </p:txBody>
      </p:sp>
      <p:grpSp>
        <p:nvGrpSpPr>
          <p:cNvPr id="1819" name="Google Shape;1819;p47"/>
          <p:cNvGrpSpPr/>
          <p:nvPr/>
        </p:nvGrpSpPr>
        <p:grpSpPr>
          <a:xfrm>
            <a:off x="8363989" y="3228768"/>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5755338" y="246524"/>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142106" y="4606140"/>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13682" y="40780"/>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CE7A968-9D92-B111-EAFB-0EF0651F336E}"/>
              </a:ext>
            </a:extLst>
          </p:cNvPr>
          <p:cNvPicPr>
            <a:picLocks noChangeAspect="1"/>
          </p:cNvPicPr>
          <p:nvPr/>
        </p:nvPicPr>
        <p:blipFill>
          <a:blip r:embed="rId3"/>
          <a:stretch>
            <a:fillRect/>
          </a:stretch>
        </p:blipFill>
        <p:spPr>
          <a:xfrm>
            <a:off x="214981" y="737745"/>
            <a:ext cx="6256989" cy="3829019"/>
          </a:xfrm>
          <a:prstGeom prst="rect">
            <a:avLst/>
          </a:prstGeom>
        </p:spPr>
      </p:pic>
    </p:spTree>
    <p:extLst>
      <p:ext uri="{BB962C8B-B14F-4D97-AF65-F5344CB8AC3E}">
        <p14:creationId xmlns:p14="http://schemas.microsoft.com/office/powerpoint/2010/main" val="355319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1042352" y="120219"/>
            <a:ext cx="4464091" cy="5261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a:t>
            </a:r>
            <a:endParaRPr dirty="0">
              <a:solidFill>
                <a:schemeClr val="lt2"/>
              </a:solidFill>
            </a:endParaRPr>
          </a:p>
        </p:txBody>
      </p:sp>
      <p:sp>
        <p:nvSpPr>
          <p:cNvPr id="1774" name="Google Shape;1774;p47"/>
          <p:cNvSpPr txBox="1">
            <a:spLocks noGrp="1"/>
          </p:cNvSpPr>
          <p:nvPr>
            <p:ph type="body" idx="1"/>
          </p:nvPr>
        </p:nvSpPr>
        <p:spPr>
          <a:xfrm>
            <a:off x="6541306" y="847520"/>
            <a:ext cx="2602694" cy="23017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0" i="0" dirty="0">
                <a:solidFill>
                  <a:srgbClr val="1D1C1D"/>
                </a:solidFill>
                <a:effectLst/>
                <a:latin typeface="Slack-Lato"/>
              </a:rPr>
              <a:t>A Random Forest Classifier was introduced,</a:t>
            </a:r>
            <a:r>
              <a:rPr lang="en-US" dirty="0"/>
              <a:t> in the final iteration</a:t>
            </a:r>
            <a:r>
              <a:rPr lang="en-US" b="0" i="0" dirty="0">
                <a:solidFill>
                  <a:srgbClr val="1D1C1D"/>
                </a:solidFill>
                <a:effectLst/>
                <a:latin typeface="Slack-Lato"/>
              </a:rPr>
              <a:t>, as a more complex model to improve predictive performance.</a:t>
            </a:r>
          </a:p>
          <a:p>
            <a:pPr marL="0" lvl="0" indent="0" algn="l" rtl="0">
              <a:spcBef>
                <a:spcPts val="0"/>
              </a:spcBef>
              <a:spcAft>
                <a:spcPts val="0"/>
              </a:spcAft>
              <a:buClr>
                <a:schemeClr val="dk1"/>
              </a:buClr>
              <a:buSzPts val="1100"/>
              <a:buFont typeface="Arial"/>
              <a:buNone/>
            </a:pPr>
            <a:r>
              <a:rPr lang="en-US" dirty="0"/>
              <a:t>This increased the accuracy score to 86.34%.</a:t>
            </a:r>
            <a:br>
              <a:rPr lang="en-US" dirty="0"/>
            </a:br>
            <a:endParaRPr dirty="0"/>
          </a:p>
        </p:txBody>
      </p:sp>
      <p:grpSp>
        <p:nvGrpSpPr>
          <p:cNvPr id="1819" name="Google Shape;1819;p47"/>
          <p:cNvGrpSpPr/>
          <p:nvPr/>
        </p:nvGrpSpPr>
        <p:grpSpPr>
          <a:xfrm>
            <a:off x="8363989" y="3228768"/>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5755338" y="246524"/>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142106" y="4606140"/>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13682" y="40780"/>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4DF96EF5-4297-0A6E-6D4F-EF78E33E9BEC}"/>
              </a:ext>
            </a:extLst>
          </p:cNvPr>
          <p:cNvPicPr>
            <a:picLocks noChangeAspect="1"/>
          </p:cNvPicPr>
          <p:nvPr/>
        </p:nvPicPr>
        <p:blipFill>
          <a:blip r:embed="rId3"/>
          <a:stretch>
            <a:fillRect/>
          </a:stretch>
        </p:blipFill>
        <p:spPr>
          <a:xfrm>
            <a:off x="0" y="1026985"/>
            <a:ext cx="6452228" cy="2064953"/>
          </a:xfrm>
          <a:prstGeom prst="rect">
            <a:avLst/>
          </a:prstGeom>
        </p:spPr>
      </p:pic>
    </p:spTree>
    <p:extLst>
      <p:ext uri="{BB962C8B-B14F-4D97-AF65-F5344CB8AC3E}">
        <p14:creationId xmlns:p14="http://schemas.microsoft.com/office/powerpoint/2010/main" val="400096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1042352" y="120219"/>
            <a:ext cx="4464091" cy="5261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a:t>
            </a:r>
            <a:endParaRPr dirty="0">
              <a:solidFill>
                <a:schemeClr val="lt2"/>
              </a:solidFill>
            </a:endParaRPr>
          </a:p>
        </p:txBody>
      </p:sp>
      <p:sp>
        <p:nvSpPr>
          <p:cNvPr id="1774" name="Google Shape;1774;p47"/>
          <p:cNvSpPr txBox="1">
            <a:spLocks noGrp="1"/>
          </p:cNvSpPr>
          <p:nvPr>
            <p:ph type="body" idx="1"/>
          </p:nvPr>
        </p:nvSpPr>
        <p:spPr>
          <a:xfrm>
            <a:off x="6347907" y="1289316"/>
            <a:ext cx="2290132" cy="14139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0" i="0" dirty="0">
                <a:solidFill>
                  <a:srgbClr val="1D1C1D"/>
                </a:solidFill>
                <a:effectLst/>
                <a:latin typeface="Slack-Lato"/>
              </a:rPr>
              <a:t>Feature importance was visualized to understand the contribution of each feature to the model.</a:t>
            </a:r>
            <a:endParaRPr dirty="0"/>
          </a:p>
        </p:txBody>
      </p:sp>
      <p:grpSp>
        <p:nvGrpSpPr>
          <p:cNvPr id="1819" name="Google Shape;1819;p47"/>
          <p:cNvGrpSpPr/>
          <p:nvPr/>
        </p:nvGrpSpPr>
        <p:grpSpPr>
          <a:xfrm>
            <a:off x="8363989" y="3228768"/>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5755338" y="246524"/>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142106" y="4606140"/>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13682" y="40780"/>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C15A2A8-E837-2858-D2FB-51BA74E6E27E}"/>
              </a:ext>
            </a:extLst>
          </p:cNvPr>
          <p:cNvPicPr>
            <a:picLocks noChangeAspect="1"/>
          </p:cNvPicPr>
          <p:nvPr/>
        </p:nvPicPr>
        <p:blipFill>
          <a:blip r:embed="rId3"/>
          <a:stretch>
            <a:fillRect/>
          </a:stretch>
        </p:blipFill>
        <p:spPr>
          <a:xfrm>
            <a:off x="371066" y="774269"/>
            <a:ext cx="5760109" cy="2979367"/>
          </a:xfrm>
          <a:prstGeom prst="rect">
            <a:avLst/>
          </a:prstGeom>
        </p:spPr>
      </p:pic>
    </p:spTree>
    <p:extLst>
      <p:ext uri="{BB962C8B-B14F-4D97-AF65-F5344CB8AC3E}">
        <p14:creationId xmlns:p14="http://schemas.microsoft.com/office/powerpoint/2010/main" val="280542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932571" y="8576"/>
            <a:ext cx="6558246" cy="529640"/>
          </a:xfrm>
          <a:prstGeom prst="rect">
            <a:avLst/>
          </a:prstGeom>
        </p:spPr>
        <p:txBody>
          <a:bodyPr spcFirstLastPara="1" wrap="square" lIns="91425" tIns="91425" rIns="91425" bIns="91425" anchor="t" anchorCtr="0">
            <a:noAutofit/>
          </a:bodyPr>
          <a:lstStyle/>
          <a:p>
            <a:pPr>
              <a:buSzPts val="4800"/>
            </a:pPr>
            <a:r>
              <a:rPr lang="en" sz="3200" dirty="0">
                <a:solidFill>
                  <a:schemeClr val="tx1"/>
                </a:solidFill>
              </a:rPr>
              <a:t>Tableau Graphs</a:t>
            </a:r>
            <a:endParaRPr sz="3200" dirty="0">
              <a:solidFill>
                <a:schemeClr val="tx1"/>
              </a:solidFill>
            </a:endParaRPr>
          </a:p>
        </p:txBody>
      </p:sp>
      <p:grpSp>
        <p:nvGrpSpPr>
          <p:cNvPr id="1776" name="Google Shape;1776;p47"/>
          <p:cNvGrpSpPr/>
          <p:nvPr/>
        </p:nvGrpSpPr>
        <p:grpSpPr>
          <a:xfrm>
            <a:off x="4572007" y="3531062"/>
            <a:ext cx="589257" cy="498607"/>
            <a:chOff x="2486732" y="2978412"/>
            <a:chExt cx="589257" cy="498607"/>
          </a:xfrm>
        </p:grpSpPr>
        <p:sp>
          <p:nvSpPr>
            <p:cNvPr id="1777" name="Google Shape;1777;p47"/>
            <p:cNvSpPr/>
            <p:nvPr/>
          </p:nvSpPr>
          <p:spPr>
            <a:xfrm>
              <a:off x="2838881" y="3231956"/>
              <a:ext cx="71173" cy="170973"/>
            </a:xfrm>
            <a:custGeom>
              <a:avLst/>
              <a:gdLst/>
              <a:ahLst/>
              <a:cxnLst/>
              <a:rect l="l" t="t" r="r" b="b"/>
              <a:pathLst>
                <a:path w="537" h="1290" extrusionOk="0">
                  <a:moveTo>
                    <a:pt x="38" y="0"/>
                  </a:moveTo>
                  <a:cubicBezTo>
                    <a:pt x="1" y="19"/>
                    <a:pt x="1" y="42"/>
                    <a:pt x="1" y="60"/>
                  </a:cubicBezTo>
                  <a:lnTo>
                    <a:pt x="19" y="79"/>
                  </a:lnTo>
                  <a:lnTo>
                    <a:pt x="19" y="97"/>
                  </a:lnTo>
                  <a:lnTo>
                    <a:pt x="38" y="116"/>
                  </a:lnTo>
                  <a:cubicBezTo>
                    <a:pt x="38" y="134"/>
                    <a:pt x="56" y="157"/>
                    <a:pt x="56" y="176"/>
                  </a:cubicBezTo>
                  <a:cubicBezTo>
                    <a:pt x="56" y="213"/>
                    <a:pt x="74" y="250"/>
                    <a:pt x="74" y="310"/>
                  </a:cubicBezTo>
                  <a:lnTo>
                    <a:pt x="74" y="425"/>
                  </a:lnTo>
                  <a:cubicBezTo>
                    <a:pt x="56" y="462"/>
                    <a:pt x="38" y="504"/>
                    <a:pt x="19" y="541"/>
                  </a:cubicBezTo>
                  <a:cubicBezTo>
                    <a:pt x="19" y="541"/>
                    <a:pt x="19" y="559"/>
                    <a:pt x="38" y="559"/>
                  </a:cubicBezTo>
                  <a:lnTo>
                    <a:pt x="56" y="559"/>
                  </a:lnTo>
                  <a:cubicBezTo>
                    <a:pt x="98" y="522"/>
                    <a:pt x="116" y="481"/>
                    <a:pt x="116" y="444"/>
                  </a:cubicBezTo>
                  <a:cubicBezTo>
                    <a:pt x="135" y="388"/>
                    <a:pt x="153" y="347"/>
                    <a:pt x="153" y="291"/>
                  </a:cubicBezTo>
                  <a:cubicBezTo>
                    <a:pt x="172" y="328"/>
                    <a:pt x="190" y="347"/>
                    <a:pt x="190" y="388"/>
                  </a:cubicBezTo>
                  <a:cubicBezTo>
                    <a:pt x="232" y="444"/>
                    <a:pt x="250" y="504"/>
                    <a:pt x="269" y="559"/>
                  </a:cubicBezTo>
                  <a:cubicBezTo>
                    <a:pt x="287" y="578"/>
                    <a:pt x="287" y="619"/>
                    <a:pt x="287" y="638"/>
                  </a:cubicBezTo>
                  <a:cubicBezTo>
                    <a:pt x="306" y="675"/>
                    <a:pt x="306" y="693"/>
                    <a:pt x="329" y="735"/>
                  </a:cubicBezTo>
                  <a:lnTo>
                    <a:pt x="329" y="753"/>
                  </a:lnTo>
                  <a:cubicBezTo>
                    <a:pt x="347" y="772"/>
                    <a:pt x="366" y="790"/>
                    <a:pt x="384" y="809"/>
                  </a:cubicBezTo>
                  <a:cubicBezTo>
                    <a:pt x="403" y="850"/>
                    <a:pt x="403" y="869"/>
                    <a:pt x="403" y="906"/>
                  </a:cubicBezTo>
                  <a:lnTo>
                    <a:pt x="403" y="924"/>
                  </a:lnTo>
                  <a:lnTo>
                    <a:pt x="403" y="943"/>
                  </a:lnTo>
                  <a:lnTo>
                    <a:pt x="403" y="966"/>
                  </a:lnTo>
                  <a:lnTo>
                    <a:pt x="403" y="1021"/>
                  </a:lnTo>
                  <a:lnTo>
                    <a:pt x="403" y="1155"/>
                  </a:lnTo>
                  <a:cubicBezTo>
                    <a:pt x="403" y="1155"/>
                    <a:pt x="403" y="1174"/>
                    <a:pt x="421" y="1174"/>
                  </a:cubicBezTo>
                  <a:cubicBezTo>
                    <a:pt x="403" y="1197"/>
                    <a:pt x="403" y="1215"/>
                    <a:pt x="384" y="1215"/>
                  </a:cubicBezTo>
                  <a:cubicBezTo>
                    <a:pt x="384" y="1234"/>
                    <a:pt x="384" y="1234"/>
                    <a:pt x="366" y="1252"/>
                  </a:cubicBezTo>
                  <a:cubicBezTo>
                    <a:pt x="366" y="1252"/>
                    <a:pt x="366" y="1271"/>
                    <a:pt x="347" y="1289"/>
                  </a:cubicBezTo>
                  <a:cubicBezTo>
                    <a:pt x="366" y="1271"/>
                    <a:pt x="366" y="1271"/>
                    <a:pt x="384" y="1252"/>
                  </a:cubicBezTo>
                  <a:lnTo>
                    <a:pt x="403" y="1234"/>
                  </a:lnTo>
                  <a:cubicBezTo>
                    <a:pt x="421" y="1215"/>
                    <a:pt x="421" y="1215"/>
                    <a:pt x="421" y="1197"/>
                  </a:cubicBezTo>
                  <a:lnTo>
                    <a:pt x="444" y="1197"/>
                  </a:lnTo>
                  <a:cubicBezTo>
                    <a:pt x="444" y="1215"/>
                    <a:pt x="463" y="1215"/>
                    <a:pt x="463" y="1234"/>
                  </a:cubicBezTo>
                  <a:cubicBezTo>
                    <a:pt x="463" y="1252"/>
                    <a:pt x="463" y="1271"/>
                    <a:pt x="481" y="1289"/>
                  </a:cubicBezTo>
                  <a:lnTo>
                    <a:pt x="481" y="1234"/>
                  </a:lnTo>
                  <a:cubicBezTo>
                    <a:pt x="463" y="1215"/>
                    <a:pt x="463" y="1197"/>
                    <a:pt x="463" y="1197"/>
                  </a:cubicBezTo>
                  <a:cubicBezTo>
                    <a:pt x="481" y="1197"/>
                    <a:pt x="481" y="1174"/>
                    <a:pt x="481" y="1174"/>
                  </a:cubicBezTo>
                  <a:cubicBezTo>
                    <a:pt x="518" y="1137"/>
                    <a:pt x="518" y="1081"/>
                    <a:pt x="537" y="1040"/>
                  </a:cubicBezTo>
                  <a:lnTo>
                    <a:pt x="537" y="966"/>
                  </a:lnTo>
                  <a:lnTo>
                    <a:pt x="537" y="924"/>
                  </a:lnTo>
                  <a:lnTo>
                    <a:pt x="537" y="887"/>
                  </a:lnTo>
                  <a:cubicBezTo>
                    <a:pt x="537" y="850"/>
                    <a:pt x="518" y="809"/>
                    <a:pt x="500" y="772"/>
                  </a:cubicBezTo>
                  <a:cubicBezTo>
                    <a:pt x="537" y="753"/>
                    <a:pt x="537" y="693"/>
                    <a:pt x="518" y="656"/>
                  </a:cubicBezTo>
                  <a:cubicBezTo>
                    <a:pt x="500" y="638"/>
                    <a:pt x="500" y="596"/>
                    <a:pt x="481" y="559"/>
                  </a:cubicBezTo>
                  <a:cubicBezTo>
                    <a:pt x="463" y="541"/>
                    <a:pt x="463" y="504"/>
                    <a:pt x="444" y="481"/>
                  </a:cubicBezTo>
                  <a:cubicBezTo>
                    <a:pt x="403" y="425"/>
                    <a:pt x="366" y="365"/>
                    <a:pt x="329" y="310"/>
                  </a:cubicBezTo>
                  <a:cubicBezTo>
                    <a:pt x="306" y="273"/>
                    <a:pt x="269" y="213"/>
                    <a:pt x="213" y="157"/>
                  </a:cubicBezTo>
                  <a:cubicBezTo>
                    <a:pt x="190" y="134"/>
                    <a:pt x="172" y="116"/>
                    <a:pt x="153" y="79"/>
                  </a:cubicBezTo>
                  <a:cubicBezTo>
                    <a:pt x="153" y="79"/>
                    <a:pt x="135" y="60"/>
                    <a:pt x="116" y="60"/>
                  </a:cubicBezTo>
                  <a:lnTo>
                    <a:pt x="116" y="42"/>
                  </a:lnTo>
                  <a:lnTo>
                    <a:pt x="98" y="19"/>
                  </a:lnTo>
                  <a:lnTo>
                    <a:pt x="74" y="19"/>
                  </a:lnTo>
                  <a:cubicBezTo>
                    <a:pt x="74" y="0"/>
                    <a:pt x="56" y="0"/>
                    <a:pt x="3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7"/>
            <p:cNvSpPr/>
            <p:nvPr/>
          </p:nvSpPr>
          <p:spPr>
            <a:xfrm>
              <a:off x="2876919" y="3202798"/>
              <a:ext cx="132935" cy="149237"/>
            </a:xfrm>
            <a:custGeom>
              <a:avLst/>
              <a:gdLst/>
              <a:ahLst/>
              <a:cxnLst/>
              <a:rect l="l" t="t" r="r" b="b"/>
              <a:pathLst>
                <a:path w="1003" h="1126" extrusionOk="0">
                  <a:moveTo>
                    <a:pt x="924" y="1070"/>
                  </a:moveTo>
                  <a:cubicBezTo>
                    <a:pt x="906" y="1089"/>
                    <a:pt x="906" y="1107"/>
                    <a:pt x="906" y="1126"/>
                  </a:cubicBezTo>
                  <a:cubicBezTo>
                    <a:pt x="924" y="1107"/>
                    <a:pt x="924" y="1089"/>
                    <a:pt x="924" y="1070"/>
                  </a:cubicBezTo>
                  <a:close/>
                  <a:moveTo>
                    <a:pt x="43" y="0"/>
                  </a:moveTo>
                  <a:cubicBezTo>
                    <a:pt x="29" y="0"/>
                    <a:pt x="13" y="14"/>
                    <a:pt x="0" y="31"/>
                  </a:cubicBezTo>
                  <a:lnTo>
                    <a:pt x="0" y="86"/>
                  </a:lnTo>
                  <a:lnTo>
                    <a:pt x="19" y="86"/>
                  </a:lnTo>
                  <a:lnTo>
                    <a:pt x="19" y="105"/>
                  </a:lnTo>
                  <a:lnTo>
                    <a:pt x="42" y="105"/>
                  </a:lnTo>
                  <a:lnTo>
                    <a:pt x="60" y="123"/>
                  </a:lnTo>
                  <a:cubicBezTo>
                    <a:pt x="79" y="146"/>
                    <a:pt x="97" y="165"/>
                    <a:pt x="116" y="183"/>
                  </a:cubicBezTo>
                  <a:cubicBezTo>
                    <a:pt x="134" y="220"/>
                    <a:pt x="176" y="262"/>
                    <a:pt x="194" y="299"/>
                  </a:cubicBezTo>
                  <a:cubicBezTo>
                    <a:pt x="213" y="336"/>
                    <a:pt x="231" y="377"/>
                    <a:pt x="231" y="414"/>
                  </a:cubicBezTo>
                  <a:lnTo>
                    <a:pt x="231" y="548"/>
                  </a:lnTo>
                  <a:lnTo>
                    <a:pt x="231" y="567"/>
                  </a:lnTo>
                  <a:cubicBezTo>
                    <a:pt x="231" y="567"/>
                    <a:pt x="231" y="585"/>
                    <a:pt x="250" y="585"/>
                  </a:cubicBezTo>
                  <a:cubicBezTo>
                    <a:pt x="273" y="585"/>
                    <a:pt x="273" y="585"/>
                    <a:pt x="273" y="567"/>
                  </a:cubicBezTo>
                  <a:cubicBezTo>
                    <a:pt x="291" y="511"/>
                    <a:pt x="291" y="470"/>
                    <a:pt x="291" y="414"/>
                  </a:cubicBezTo>
                  <a:cubicBezTo>
                    <a:pt x="291" y="354"/>
                    <a:pt x="273" y="317"/>
                    <a:pt x="250" y="262"/>
                  </a:cubicBezTo>
                  <a:cubicBezTo>
                    <a:pt x="250" y="262"/>
                    <a:pt x="231" y="239"/>
                    <a:pt x="231" y="220"/>
                  </a:cubicBezTo>
                  <a:lnTo>
                    <a:pt x="231" y="220"/>
                  </a:lnTo>
                  <a:cubicBezTo>
                    <a:pt x="273" y="262"/>
                    <a:pt x="310" y="299"/>
                    <a:pt x="347" y="336"/>
                  </a:cubicBezTo>
                  <a:cubicBezTo>
                    <a:pt x="407" y="377"/>
                    <a:pt x="462" y="414"/>
                    <a:pt x="504" y="470"/>
                  </a:cubicBezTo>
                  <a:cubicBezTo>
                    <a:pt x="522" y="493"/>
                    <a:pt x="541" y="511"/>
                    <a:pt x="578" y="548"/>
                  </a:cubicBezTo>
                  <a:cubicBezTo>
                    <a:pt x="596" y="567"/>
                    <a:pt x="619" y="585"/>
                    <a:pt x="638" y="627"/>
                  </a:cubicBezTo>
                  <a:lnTo>
                    <a:pt x="656" y="627"/>
                  </a:lnTo>
                  <a:cubicBezTo>
                    <a:pt x="675" y="645"/>
                    <a:pt x="693" y="664"/>
                    <a:pt x="712" y="664"/>
                  </a:cubicBezTo>
                  <a:cubicBezTo>
                    <a:pt x="753" y="701"/>
                    <a:pt x="772" y="742"/>
                    <a:pt x="790" y="779"/>
                  </a:cubicBezTo>
                  <a:lnTo>
                    <a:pt x="809" y="779"/>
                  </a:lnTo>
                  <a:lnTo>
                    <a:pt x="809" y="798"/>
                  </a:lnTo>
                  <a:cubicBezTo>
                    <a:pt x="809" y="816"/>
                    <a:pt x="827" y="816"/>
                    <a:pt x="827" y="839"/>
                  </a:cubicBezTo>
                  <a:cubicBezTo>
                    <a:pt x="827" y="858"/>
                    <a:pt x="850" y="876"/>
                    <a:pt x="850" y="895"/>
                  </a:cubicBezTo>
                  <a:cubicBezTo>
                    <a:pt x="887" y="932"/>
                    <a:pt x="887" y="973"/>
                    <a:pt x="924" y="1010"/>
                  </a:cubicBezTo>
                  <a:lnTo>
                    <a:pt x="924" y="1029"/>
                  </a:lnTo>
                  <a:lnTo>
                    <a:pt x="924" y="1070"/>
                  </a:lnTo>
                  <a:cubicBezTo>
                    <a:pt x="943" y="1047"/>
                    <a:pt x="943" y="1047"/>
                    <a:pt x="943" y="1029"/>
                  </a:cubicBezTo>
                  <a:lnTo>
                    <a:pt x="943" y="1047"/>
                  </a:lnTo>
                  <a:cubicBezTo>
                    <a:pt x="966" y="1047"/>
                    <a:pt x="966" y="1070"/>
                    <a:pt x="966" y="1070"/>
                  </a:cubicBezTo>
                  <a:lnTo>
                    <a:pt x="984" y="1089"/>
                  </a:lnTo>
                  <a:cubicBezTo>
                    <a:pt x="984" y="1107"/>
                    <a:pt x="1003" y="1107"/>
                    <a:pt x="1003" y="1126"/>
                  </a:cubicBezTo>
                  <a:lnTo>
                    <a:pt x="1003" y="1089"/>
                  </a:lnTo>
                  <a:cubicBezTo>
                    <a:pt x="984" y="1089"/>
                    <a:pt x="984" y="1070"/>
                    <a:pt x="984" y="1070"/>
                  </a:cubicBezTo>
                  <a:cubicBezTo>
                    <a:pt x="984" y="1047"/>
                    <a:pt x="984" y="1047"/>
                    <a:pt x="966" y="1029"/>
                  </a:cubicBezTo>
                  <a:cubicBezTo>
                    <a:pt x="966" y="1010"/>
                    <a:pt x="984" y="1010"/>
                    <a:pt x="984" y="1010"/>
                  </a:cubicBezTo>
                  <a:cubicBezTo>
                    <a:pt x="984" y="955"/>
                    <a:pt x="984" y="895"/>
                    <a:pt x="966" y="858"/>
                  </a:cubicBezTo>
                  <a:cubicBezTo>
                    <a:pt x="966" y="816"/>
                    <a:pt x="943" y="798"/>
                    <a:pt x="943" y="779"/>
                  </a:cubicBezTo>
                  <a:cubicBezTo>
                    <a:pt x="924" y="761"/>
                    <a:pt x="924" y="724"/>
                    <a:pt x="906" y="701"/>
                  </a:cubicBezTo>
                  <a:cubicBezTo>
                    <a:pt x="887" y="664"/>
                    <a:pt x="850" y="627"/>
                    <a:pt x="827" y="585"/>
                  </a:cubicBezTo>
                  <a:cubicBezTo>
                    <a:pt x="827" y="548"/>
                    <a:pt x="827" y="493"/>
                    <a:pt x="790" y="470"/>
                  </a:cubicBezTo>
                  <a:cubicBezTo>
                    <a:pt x="772" y="451"/>
                    <a:pt x="735" y="414"/>
                    <a:pt x="712" y="396"/>
                  </a:cubicBezTo>
                  <a:cubicBezTo>
                    <a:pt x="675" y="377"/>
                    <a:pt x="656" y="354"/>
                    <a:pt x="619" y="336"/>
                  </a:cubicBezTo>
                  <a:cubicBezTo>
                    <a:pt x="559" y="280"/>
                    <a:pt x="504" y="239"/>
                    <a:pt x="444" y="202"/>
                  </a:cubicBezTo>
                  <a:cubicBezTo>
                    <a:pt x="388" y="165"/>
                    <a:pt x="328" y="123"/>
                    <a:pt x="273" y="86"/>
                  </a:cubicBezTo>
                  <a:cubicBezTo>
                    <a:pt x="231" y="86"/>
                    <a:pt x="194" y="68"/>
                    <a:pt x="176" y="49"/>
                  </a:cubicBezTo>
                  <a:cubicBezTo>
                    <a:pt x="157" y="49"/>
                    <a:pt x="134" y="31"/>
                    <a:pt x="116" y="31"/>
                  </a:cubicBezTo>
                  <a:cubicBezTo>
                    <a:pt x="116" y="31"/>
                    <a:pt x="97" y="31"/>
                    <a:pt x="97" y="8"/>
                  </a:cubicBezTo>
                  <a:lnTo>
                    <a:pt x="60" y="8"/>
                  </a:lnTo>
                  <a:cubicBezTo>
                    <a:pt x="55" y="2"/>
                    <a:pt x="49" y="0"/>
                    <a:pt x="4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7"/>
            <p:cNvSpPr/>
            <p:nvPr/>
          </p:nvSpPr>
          <p:spPr>
            <a:xfrm>
              <a:off x="2775264" y="3273573"/>
              <a:ext cx="96885" cy="203445"/>
            </a:xfrm>
            <a:custGeom>
              <a:avLst/>
              <a:gdLst/>
              <a:ahLst/>
              <a:cxnLst/>
              <a:rect l="l" t="t" r="r" b="b"/>
              <a:pathLst>
                <a:path w="731" h="1535" extrusionOk="0">
                  <a:moveTo>
                    <a:pt x="682" y="0"/>
                  </a:moveTo>
                  <a:cubicBezTo>
                    <a:pt x="671" y="0"/>
                    <a:pt x="661" y="5"/>
                    <a:pt x="652" y="14"/>
                  </a:cubicBezTo>
                  <a:lnTo>
                    <a:pt x="652" y="33"/>
                  </a:lnTo>
                  <a:lnTo>
                    <a:pt x="633" y="51"/>
                  </a:lnTo>
                  <a:lnTo>
                    <a:pt x="615" y="74"/>
                  </a:lnTo>
                  <a:cubicBezTo>
                    <a:pt x="596" y="93"/>
                    <a:pt x="578" y="111"/>
                    <a:pt x="554" y="130"/>
                  </a:cubicBezTo>
                  <a:cubicBezTo>
                    <a:pt x="518" y="148"/>
                    <a:pt x="481" y="167"/>
                    <a:pt x="420" y="208"/>
                  </a:cubicBezTo>
                  <a:cubicBezTo>
                    <a:pt x="347" y="245"/>
                    <a:pt x="250" y="264"/>
                    <a:pt x="152" y="282"/>
                  </a:cubicBezTo>
                  <a:cubicBezTo>
                    <a:pt x="116" y="282"/>
                    <a:pt x="92" y="305"/>
                    <a:pt x="92" y="324"/>
                  </a:cubicBezTo>
                  <a:lnTo>
                    <a:pt x="92" y="342"/>
                  </a:lnTo>
                  <a:lnTo>
                    <a:pt x="74" y="361"/>
                  </a:lnTo>
                  <a:lnTo>
                    <a:pt x="74" y="379"/>
                  </a:lnTo>
                  <a:cubicBezTo>
                    <a:pt x="74" y="398"/>
                    <a:pt x="55" y="398"/>
                    <a:pt x="55" y="421"/>
                  </a:cubicBezTo>
                  <a:cubicBezTo>
                    <a:pt x="55" y="439"/>
                    <a:pt x="55" y="476"/>
                    <a:pt x="37" y="495"/>
                  </a:cubicBezTo>
                  <a:cubicBezTo>
                    <a:pt x="37" y="555"/>
                    <a:pt x="18" y="610"/>
                    <a:pt x="18" y="670"/>
                  </a:cubicBezTo>
                  <a:cubicBezTo>
                    <a:pt x="18" y="726"/>
                    <a:pt x="0" y="786"/>
                    <a:pt x="0" y="841"/>
                  </a:cubicBezTo>
                  <a:lnTo>
                    <a:pt x="0" y="1017"/>
                  </a:lnTo>
                  <a:lnTo>
                    <a:pt x="0" y="1035"/>
                  </a:lnTo>
                  <a:cubicBezTo>
                    <a:pt x="18" y="1072"/>
                    <a:pt x="37" y="1114"/>
                    <a:pt x="74" y="1114"/>
                  </a:cubicBezTo>
                  <a:cubicBezTo>
                    <a:pt x="92" y="1151"/>
                    <a:pt x="92" y="1169"/>
                    <a:pt x="92" y="1206"/>
                  </a:cubicBezTo>
                  <a:cubicBezTo>
                    <a:pt x="92" y="1248"/>
                    <a:pt x="92" y="1285"/>
                    <a:pt x="116" y="1322"/>
                  </a:cubicBezTo>
                  <a:lnTo>
                    <a:pt x="116" y="1382"/>
                  </a:lnTo>
                  <a:cubicBezTo>
                    <a:pt x="116" y="1400"/>
                    <a:pt x="134" y="1419"/>
                    <a:pt x="134" y="1437"/>
                  </a:cubicBezTo>
                  <a:lnTo>
                    <a:pt x="152" y="1437"/>
                  </a:lnTo>
                  <a:lnTo>
                    <a:pt x="134" y="1460"/>
                  </a:lnTo>
                  <a:cubicBezTo>
                    <a:pt x="134" y="1479"/>
                    <a:pt x="134" y="1497"/>
                    <a:pt x="116" y="1516"/>
                  </a:cubicBezTo>
                  <a:cubicBezTo>
                    <a:pt x="134" y="1497"/>
                    <a:pt x="152" y="1479"/>
                    <a:pt x="152" y="1479"/>
                  </a:cubicBezTo>
                  <a:lnTo>
                    <a:pt x="171" y="1460"/>
                  </a:lnTo>
                  <a:lnTo>
                    <a:pt x="171" y="1479"/>
                  </a:lnTo>
                  <a:lnTo>
                    <a:pt x="189" y="1497"/>
                  </a:lnTo>
                  <a:lnTo>
                    <a:pt x="189" y="1479"/>
                  </a:lnTo>
                  <a:lnTo>
                    <a:pt x="189" y="1460"/>
                  </a:lnTo>
                  <a:lnTo>
                    <a:pt x="189" y="1437"/>
                  </a:lnTo>
                  <a:cubicBezTo>
                    <a:pt x="189" y="1437"/>
                    <a:pt x="208" y="1437"/>
                    <a:pt x="208" y="1419"/>
                  </a:cubicBezTo>
                  <a:lnTo>
                    <a:pt x="208" y="1363"/>
                  </a:lnTo>
                  <a:lnTo>
                    <a:pt x="208" y="1303"/>
                  </a:lnTo>
                  <a:cubicBezTo>
                    <a:pt x="208" y="1266"/>
                    <a:pt x="208" y="1229"/>
                    <a:pt x="189" y="1188"/>
                  </a:cubicBezTo>
                  <a:lnTo>
                    <a:pt x="189" y="1114"/>
                  </a:lnTo>
                  <a:cubicBezTo>
                    <a:pt x="231" y="1072"/>
                    <a:pt x="250" y="1035"/>
                    <a:pt x="231" y="998"/>
                  </a:cubicBezTo>
                  <a:cubicBezTo>
                    <a:pt x="231" y="938"/>
                    <a:pt x="208" y="883"/>
                    <a:pt x="208" y="841"/>
                  </a:cubicBezTo>
                  <a:lnTo>
                    <a:pt x="208" y="689"/>
                  </a:lnTo>
                  <a:lnTo>
                    <a:pt x="208" y="536"/>
                  </a:lnTo>
                  <a:cubicBezTo>
                    <a:pt x="208" y="495"/>
                    <a:pt x="208" y="476"/>
                    <a:pt x="231" y="458"/>
                  </a:cubicBezTo>
                  <a:lnTo>
                    <a:pt x="231" y="421"/>
                  </a:lnTo>
                  <a:cubicBezTo>
                    <a:pt x="323" y="379"/>
                    <a:pt x="402" y="342"/>
                    <a:pt x="481" y="305"/>
                  </a:cubicBezTo>
                  <a:cubicBezTo>
                    <a:pt x="536" y="264"/>
                    <a:pt x="578" y="245"/>
                    <a:pt x="615" y="190"/>
                  </a:cubicBezTo>
                  <a:cubicBezTo>
                    <a:pt x="633" y="167"/>
                    <a:pt x="652" y="148"/>
                    <a:pt x="670" y="130"/>
                  </a:cubicBezTo>
                  <a:cubicBezTo>
                    <a:pt x="693" y="130"/>
                    <a:pt x="693" y="111"/>
                    <a:pt x="712" y="93"/>
                  </a:cubicBezTo>
                  <a:lnTo>
                    <a:pt x="712" y="74"/>
                  </a:lnTo>
                  <a:lnTo>
                    <a:pt x="730" y="74"/>
                  </a:lnTo>
                  <a:lnTo>
                    <a:pt x="730" y="51"/>
                  </a:lnTo>
                  <a:cubicBezTo>
                    <a:pt x="730" y="33"/>
                    <a:pt x="730" y="14"/>
                    <a:pt x="712" y="14"/>
                  </a:cubicBezTo>
                  <a:cubicBezTo>
                    <a:pt x="702" y="5"/>
                    <a:pt x="692" y="0"/>
                    <a:pt x="682" y="0"/>
                  </a:cubicBezTo>
                  <a:close/>
                  <a:moveTo>
                    <a:pt x="189" y="1497"/>
                  </a:moveTo>
                  <a:cubicBezTo>
                    <a:pt x="189" y="1516"/>
                    <a:pt x="189" y="1516"/>
                    <a:pt x="208" y="1534"/>
                  </a:cubicBezTo>
                  <a:cubicBezTo>
                    <a:pt x="208" y="1516"/>
                    <a:pt x="189" y="1516"/>
                    <a:pt x="189" y="1497"/>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7"/>
            <p:cNvSpPr/>
            <p:nvPr/>
          </p:nvSpPr>
          <p:spPr>
            <a:xfrm>
              <a:off x="3001768" y="3130300"/>
              <a:ext cx="74221" cy="27700"/>
            </a:xfrm>
            <a:custGeom>
              <a:avLst/>
              <a:gdLst/>
              <a:ahLst/>
              <a:cxnLst/>
              <a:rect l="l" t="t" r="r" b="b"/>
              <a:pathLst>
                <a:path w="560" h="209" extrusionOk="0">
                  <a:moveTo>
                    <a:pt x="541" y="0"/>
                  </a:moveTo>
                  <a:cubicBezTo>
                    <a:pt x="523" y="0"/>
                    <a:pt x="523" y="0"/>
                    <a:pt x="523" y="19"/>
                  </a:cubicBezTo>
                  <a:lnTo>
                    <a:pt x="523" y="37"/>
                  </a:lnTo>
                  <a:lnTo>
                    <a:pt x="504" y="37"/>
                  </a:lnTo>
                  <a:lnTo>
                    <a:pt x="504" y="56"/>
                  </a:lnTo>
                  <a:lnTo>
                    <a:pt x="407" y="56"/>
                  </a:lnTo>
                  <a:cubicBezTo>
                    <a:pt x="389" y="56"/>
                    <a:pt x="370" y="37"/>
                    <a:pt x="347" y="37"/>
                  </a:cubicBezTo>
                  <a:lnTo>
                    <a:pt x="273" y="37"/>
                  </a:lnTo>
                  <a:cubicBezTo>
                    <a:pt x="232" y="37"/>
                    <a:pt x="213" y="37"/>
                    <a:pt x="195" y="56"/>
                  </a:cubicBezTo>
                  <a:lnTo>
                    <a:pt x="176" y="56"/>
                  </a:lnTo>
                  <a:cubicBezTo>
                    <a:pt x="158" y="74"/>
                    <a:pt x="116" y="93"/>
                    <a:pt x="98" y="116"/>
                  </a:cubicBezTo>
                  <a:cubicBezTo>
                    <a:pt x="79" y="134"/>
                    <a:pt x="61" y="134"/>
                    <a:pt x="42" y="153"/>
                  </a:cubicBezTo>
                  <a:cubicBezTo>
                    <a:pt x="42" y="171"/>
                    <a:pt x="24" y="171"/>
                    <a:pt x="1" y="190"/>
                  </a:cubicBezTo>
                  <a:lnTo>
                    <a:pt x="1" y="208"/>
                  </a:lnTo>
                  <a:lnTo>
                    <a:pt x="24" y="208"/>
                  </a:lnTo>
                  <a:cubicBezTo>
                    <a:pt x="42" y="190"/>
                    <a:pt x="61" y="190"/>
                    <a:pt x="61" y="171"/>
                  </a:cubicBezTo>
                  <a:cubicBezTo>
                    <a:pt x="79" y="153"/>
                    <a:pt x="98" y="153"/>
                    <a:pt x="98" y="134"/>
                  </a:cubicBezTo>
                  <a:cubicBezTo>
                    <a:pt x="116" y="116"/>
                    <a:pt x="139" y="116"/>
                    <a:pt x="158" y="93"/>
                  </a:cubicBezTo>
                  <a:cubicBezTo>
                    <a:pt x="158" y="93"/>
                    <a:pt x="176" y="74"/>
                    <a:pt x="195" y="74"/>
                  </a:cubicBezTo>
                  <a:cubicBezTo>
                    <a:pt x="213" y="74"/>
                    <a:pt x="232" y="56"/>
                    <a:pt x="273" y="56"/>
                  </a:cubicBezTo>
                  <a:cubicBezTo>
                    <a:pt x="292" y="56"/>
                    <a:pt x="310" y="56"/>
                    <a:pt x="329" y="74"/>
                  </a:cubicBezTo>
                  <a:cubicBezTo>
                    <a:pt x="389" y="74"/>
                    <a:pt x="444" y="74"/>
                    <a:pt x="486" y="93"/>
                  </a:cubicBezTo>
                  <a:lnTo>
                    <a:pt x="504" y="93"/>
                  </a:lnTo>
                  <a:lnTo>
                    <a:pt x="523" y="74"/>
                  </a:lnTo>
                  <a:lnTo>
                    <a:pt x="541" y="56"/>
                  </a:lnTo>
                  <a:lnTo>
                    <a:pt x="560" y="37"/>
                  </a:lnTo>
                  <a:lnTo>
                    <a:pt x="560" y="19"/>
                  </a:lnTo>
                  <a:cubicBezTo>
                    <a:pt x="560" y="0"/>
                    <a:pt x="541" y="0"/>
                    <a:pt x="5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7"/>
            <p:cNvSpPr/>
            <p:nvPr/>
          </p:nvSpPr>
          <p:spPr>
            <a:xfrm>
              <a:off x="2550482" y="2978412"/>
              <a:ext cx="324054" cy="238302"/>
            </a:xfrm>
            <a:custGeom>
              <a:avLst/>
              <a:gdLst/>
              <a:ahLst/>
              <a:cxnLst/>
              <a:rect l="l" t="t" r="r" b="b"/>
              <a:pathLst>
                <a:path w="2445" h="1798" extrusionOk="0">
                  <a:moveTo>
                    <a:pt x="415" y="1"/>
                  </a:moveTo>
                  <a:cubicBezTo>
                    <a:pt x="224" y="1"/>
                    <a:pt x="146" y="73"/>
                    <a:pt x="97" y="162"/>
                  </a:cubicBezTo>
                  <a:cubicBezTo>
                    <a:pt x="0" y="296"/>
                    <a:pt x="37" y="509"/>
                    <a:pt x="213" y="643"/>
                  </a:cubicBezTo>
                  <a:cubicBezTo>
                    <a:pt x="79" y="971"/>
                    <a:pt x="462" y="1317"/>
                    <a:pt x="730" y="1451"/>
                  </a:cubicBezTo>
                  <a:cubicBezTo>
                    <a:pt x="1118" y="1627"/>
                    <a:pt x="2311" y="1798"/>
                    <a:pt x="2311" y="1798"/>
                  </a:cubicBezTo>
                  <a:cubicBezTo>
                    <a:pt x="2311" y="1798"/>
                    <a:pt x="2292" y="166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7"/>
            <p:cNvSpPr/>
            <p:nvPr/>
          </p:nvSpPr>
          <p:spPr>
            <a:xfrm>
              <a:off x="2550482" y="2978412"/>
              <a:ext cx="324054" cy="207686"/>
            </a:xfrm>
            <a:custGeom>
              <a:avLst/>
              <a:gdLst/>
              <a:ahLst/>
              <a:cxnLst/>
              <a:rect l="l" t="t" r="r" b="b"/>
              <a:pathLst>
                <a:path w="2445" h="1567" extrusionOk="0">
                  <a:moveTo>
                    <a:pt x="415" y="1"/>
                  </a:moveTo>
                  <a:cubicBezTo>
                    <a:pt x="224" y="1"/>
                    <a:pt x="146" y="73"/>
                    <a:pt x="97" y="162"/>
                  </a:cubicBezTo>
                  <a:cubicBezTo>
                    <a:pt x="0" y="296"/>
                    <a:pt x="37" y="509"/>
                    <a:pt x="213" y="643"/>
                  </a:cubicBezTo>
                  <a:cubicBezTo>
                    <a:pt x="213" y="643"/>
                    <a:pt x="1058" y="135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7"/>
            <p:cNvSpPr/>
            <p:nvPr/>
          </p:nvSpPr>
          <p:spPr>
            <a:xfrm>
              <a:off x="2644715" y="3109491"/>
              <a:ext cx="120212" cy="91981"/>
            </a:xfrm>
            <a:custGeom>
              <a:avLst/>
              <a:gdLst/>
              <a:ahLst/>
              <a:cxnLst/>
              <a:rect l="l" t="t" r="r" b="b"/>
              <a:pathLst>
                <a:path w="907" h="694" extrusionOk="0">
                  <a:moveTo>
                    <a:pt x="1" y="0"/>
                  </a:moveTo>
                  <a:lnTo>
                    <a:pt x="1" y="0"/>
                  </a:lnTo>
                  <a:cubicBezTo>
                    <a:pt x="5" y="12"/>
                    <a:pt x="10" y="23"/>
                    <a:pt x="15" y="34"/>
                  </a:cubicBezTo>
                  <a:lnTo>
                    <a:pt x="15" y="34"/>
                  </a:lnTo>
                  <a:cubicBezTo>
                    <a:pt x="10" y="22"/>
                    <a:pt x="6" y="11"/>
                    <a:pt x="1" y="0"/>
                  </a:cubicBezTo>
                  <a:close/>
                  <a:moveTo>
                    <a:pt x="15" y="34"/>
                  </a:moveTo>
                  <a:lnTo>
                    <a:pt x="15" y="34"/>
                  </a:lnTo>
                  <a:cubicBezTo>
                    <a:pt x="29" y="69"/>
                    <a:pt x="44" y="106"/>
                    <a:pt x="61" y="134"/>
                  </a:cubicBezTo>
                  <a:cubicBezTo>
                    <a:pt x="98" y="176"/>
                    <a:pt x="116" y="213"/>
                    <a:pt x="153" y="250"/>
                  </a:cubicBezTo>
                  <a:cubicBezTo>
                    <a:pt x="213" y="328"/>
                    <a:pt x="292" y="388"/>
                    <a:pt x="366" y="444"/>
                  </a:cubicBezTo>
                  <a:cubicBezTo>
                    <a:pt x="444" y="504"/>
                    <a:pt x="541" y="541"/>
                    <a:pt x="615" y="596"/>
                  </a:cubicBezTo>
                  <a:cubicBezTo>
                    <a:pt x="712" y="638"/>
                    <a:pt x="809" y="675"/>
                    <a:pt x="906" y="693"/>
                  </a:cubicBezTo>
                  <a:cubicBezTo>
                    <a:pt x="846" y="675"/>
                    <a:pt x="809" y="656"/>
                    <a:pt x="772" y="638"/>
                  </a:cubicBezTo>
                  <a:cubicBezTo>
                    <a:pt x="712" y="619"/>
                    <a:pt x="675" y="596"/>
                    <a:pt x="638" y="578"/>
                  </a:cubicBezTo>
                  <a:cubicBezTo>
                    <a:pt x="541" y="522"/>
                    <a:pt x="463" y="481"/>
                    <a:pt x="384" y="425"/>
                  </a:cubicBezTo>
                  <a:cubicBezTo>
                    <a:pt x="310" y="365"/>
                    <a:pt x="232" y="310"/>
                    <a:pt x="176" y="231"/>
                  </a:cubicBezTo>
                  <a:cubicBezTo>
                    <a:pt x="107" y="182"/>
                    <a:pt x="52" y="115"/>
                    <a:pt x="15" y="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7"/>
            <p:cNvSpPr/>
            <p:nvPr/>
          </p:nvSpPr>
          <p:spPr>
            <a:xfrm>
              <a:off x="2581098" y="3104588"/>
              <a:ext cx="114645" cy="63751"/>
            </a:xfrm>
            <a:custGeom>
              <a:avLst/>
              <a:gdLst/>
              <a:ahLst/>
              <a:cxnLst/>
              <a:rect l="l" t="t" r="r" b="b"/>
              <a:pathLst>
                <a:path w="865" h="481" extrusionOk="0">
                  <a:moveTo>
                    <a:pt x="0" y="0"/>
                  </a:moveTo>
                  <a:cubicBezTo>
                    <a:pt x="37" y="37"/>
                    <a:pt x="56" y="79"/>
                    <a:pt x="79" y="97"/>
                  </a:cubicBezTo>
                  <a:lnTo>
                    <a:pt x="134" y="153"/>
                  </a:lnTo>
                  <a:lnTo>
                    <a:pt x="153" y="171"/>
                  </a:lnTo>
                  <a:lnTo>
                    <a:pt x="171" y="194"/>
                  </a:lnTo>
                  <a:lnTo>
                    <a:pt x="231" y="231"/>
                  </a:lnTo>
                  <a:cubicBezTo>
                    <a:pt x="231" y="250"/>
                    <a:pt x="250" y="250"/>
                    <a:pt x="268" y="268"/>
                  </a:cubicBezTo>
                  <a:lnTo>
                    <a:pt x="310" y="287"/>
                  </a:lnTo>
                  <a:cubicBezTo>
                    <a:pt x="310" y="287"/>
                    <a:pt x="310" y="310"/>
                    <a:pt x="328" y="310"/>
                  </a:cubicBezTo>
                  <a:cubicBezTo>
                    <a:pt x="347" y="310"/>
                    <a:pt x="365" y="328"/>
                    <a:pt x="384" y="347"/>
                  </a:cubicBezTo>
                  <a:cubicBezTo>
                    <a:pt x="462" y="384"/>
                    <a:pt x="541" y="402"/>
                    <a:pt x="615" y="444"/>
                  </a:cubicBezTo>
                  <a:cubicBezTo>
                    <a:pt x="693" y="462"/>
                    <a:pt x="772" y="481"/>
                    <a:pt x="864" y="481"/>
                  </a:cubicBezTo>
                  <a:cubicBezTo>
                    <a:pt x="809" y="462"/>
                    <a:pt x="772" y="462"/>
                    <a:pt x="730" y="462"/>
                  </a:cubicBezTo>
                  <a:cubicBezTo>
                    <a:pt x="712" y="444"/>
                    <a:pt x="693" y="444"/>
                    <a:pt x="675" y="444"/>
                  </a:cubicBezTo>
                  <a:cubicBezTo>
                    <a:pt x="656" y="425"/>
                    <a:pt x="633" y="425"/>
                    <a:pt x="615" y="425"/>
                  </a:cubicBezTo>
                  <a:cubicBezTo>
                    <a:pt x="541" y="384"/>
                    <a:pt x="462" y="365"/>
                    <a:pt x="384" y="310"/>
                  </a:cubicBezTo>
                  <a:cubicBezTo>
                    <a:pt x="365" y="310"/>
                    <a:pt x="347" y="287"/>
                    <a:pt x="347" y="287"/>
                  </a:cubicBezTo>
                  <a:cubicBezTo>
                    <a:pt x="328" y="287"/>
                    <a:pt x="328" y="268"/>
                    <a:pt x="310" y="268"/>
                  </a:cubicBezTo>
                  <a:lnTo>
                    <a:pt x="287" y="250"/>
                  </a:lnTo>
                  <a:cubicBezTo>
                    <a:pt x="268" y="231"/>
                    <a:pt x="250" y="231"/>
                    <a:pt x="231" y="213"/>
                  </a:cubicBezTo>
                  <a:lnTo>
                    <a:pt x="194" y="171"/>
                  </a:lnTo>
                  <a:lnTo>
                    <a:pt x="153" y="153"/>
                  </a:lnTo>
                  <a:lnTo>
                    <a:pt x="134" y="134"/>
                  </a:lnTo>
                  <a:lnTo>
                    <a:pt x="97" y="97"/>
                  </a:lnTo>
                  <a:cubicBezTo>
                    <a:pt x="56" y="56"/>
                    <a:pt x="37" y="3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7"/>
            <p:cNvSpPr/>
            <p:nvPr/>
          </p:nvSpPr>
          <p:spPr>
            <a:xfrm>
              <a:off x="2581098" y="3210750"/>
              <a:ext cx="260436" cy="263750"/>
            </a:xfrm>
            <a:custGeom>
              <a:avLst/>
              <a:gdLst/>
              <a:ahLst/>
              <a:cxnLst/>
              <a:rect l="l" t="t" r="r" b="b"/>
              <a:pathLst>
                <a:path w="1965" h="1990" extrusionOk="0">
                  <a:moveTo>
                    <a:pt x="1647" y="0"/>
                  </a:moveTo>
                  <a:cubicBezTo>
                    <a:pt x="1539" y="0"/>
                    <a:pt x="1444" y="13"/>
                    <a:pt x="1349" y="26"/>
                  </a:cubicBezTo>
                  <a:cubicBezTo>
                    <a:pt x="1271" y="26"/>
                    <a:pt x="1211" y="26"/>
                    <a:pt x="1137" y="45"/>
                  </a:cubicBezTo>
                  <a:cubicBezTo>
                    <a:pt x="1118" y="45"/>
                    <a:pt x="1077" y="63"/>
                    <a:pt x="1058" y="63"/>
                  </a:cubicBezTo>
                  <a:cubicBezTo>
                    <a:pt x="1021" y="86"/>
                    <a:pt x="980" y="86"/>
                    <a:pt x="943" y="105"/>
                  </a:cubicBezTo>
                  <a:cubicBezTo>
                    <a:pt x="864" y="123"/>
                    <a:pt x="790" y="142"/>
                    <a:pt x="712" y="179"/>
                  </a:cubicBezTo>
                  <a:cubicBezTo>
                    <a:pt x="633" y="220"/>
                    <a:pt x="559" y="257"/>
                    <a:pt x="481" y="317"/>
                  </a:cubicBezTo>
                  <a:cubicBezTo>
                    <a:pt x="444" y="336"/>
                    <a:pt x="425" y="373"/>
                    <a:pt x="384" y="391"/>
                  </a:cubicBezTo>
                  <a:cubicBezTo>
                    <a:pt x="328" y="451"/>
                    <a:pt x="268" y="525"/>
                    <a:pt x="213" y="585"/>
                  </a:cubicBezTo>
                  <a:cubicBezTo>
                    <a:pt x="171" y="664"/>
                    <a:pt x="134" y="738"/>
                    <a:pt x="97" y="835"/>
                  </a:cubicBezTo>
                  <a:cubicBezTo>
                    <a:pt x="56" y="950"/>
                    <a:pt x="19" y="1103"/>
                    <a:pt x="19" y="1260"/>
                  </a:cubicBezTo>
                  <a:cubicBezTo>
                    <a:pt x="0" y="1297"/>
                    <a:pt x="0" y="1357"/>
                    <a:pt x="0" y="1412"/>
                  </a:cubicBezTo>
                  <a:cubicBezTo>
                    <a:pt x="0" y="1472"/>
                    <a:pt x="0" y="1528"/>
                    <a:pt x="19" y="1588"/>
                  </a:cubicBezTo>
                  <a:cubicBezTo>
                    <a:pt x="19" y="1722"/>
                    <a:pt x="37" y="1856"/>
                    <a:pt x="79" y="1990"/>
                  </a:cubicBezTo>
                  <a:cubicBezTo>
                    <a:pt x="328" y="1971"/>
                    <a:pt x="518" y="1934"/>
                    <a:pt x="693" y="1893"/>
                  </a:cubicBezTo>
                  <a:cubicBezTo>
                    <a:pt x="790" y="1856"/>
                    <a:pt x="864" y="1819"/>
                    <a:pt x="943" y="1777"/>
                  </a:cubicBezTo>
                  <a:cubicBezTo>
                    <a:pt x="1021" y="1740"/>
                    <a:pt x="1077" y="1703"/>
                    <a:pt x="1155" y="1662"/>
                  </a:cubicBezTo>
                  <a:cubicBezTo>
                    <a:pt x="1174" y="1643"/>
                    <a:pt x="1174" y="1625"/>
                    <a:pt x="1192" y="1625"/>
                  </a:cubicBezTo>
                  <a:lnTo>
                    <a:pt x="1368" y="1449"/>
                  </a:lnTo>
                  <a:cubicBezTo>
                    <a:pt x="1368" y="1431"/>
                    <a:pt x="1386" y="1412"/>
                    <a:pt x="1405" y="1394"/>
                  </a:cubicBezTo>
                  <a:cubicBezTo>
                    <a:pt x="1442" y="1357"/>
                    <a:pt x="1465" y="1315"/>
                    <a:pt x="1483" y="1278"/>
                  </a:cubicBezTo>
                  <a:cubicBezTo>
                    <a:pt x="1539" y="1200"/>
                    <a:pt x="1581" y="1103"/>
                    <a:pt x="1636" y="1029"/>
                  </a:cubicBezTo>
                  <a:cubicBezTo>
                    <a:pt x="1654" y="987"/>
                    <a:pt x="1673" y="950"/>
                    <a:pt x="1696" y="913"/>
                  </a:cubicBezTo>
                  <a:cubicBezTo>
                    <a:pt x="1715" y="872"/>
                    <a:pt x="1733" y="835"/>
                    <a:pt x="1751" y="816"/>
                  </a:cubicBezTo>
                  <a:cubicBezTo>
                    <a:pt x="1788" y="738"/>
                    <a:pt x="1830" y="664"/>
                    <a:pt x="1885" y="604"/>
                  </a:cubicBezTo>
                  <a:lnTo>
                    <a:pt x="1964" y="470"/>
                  </a:lnTo>
                  <a:lnTo>
                    <a:pt x="1788" y="8"/>
                  </a:lnTo>
                  <a:cubicBezTo>
                    <a:pt x="1738" y="2"/>
                    <a:pt x="1691" y="0"/>
                    <a:pt x="164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7"/>
            <p:cNvSpPr/>
            <p:nvPr/>
          </p:nvSpPr>
          <p:spPr>
            <a:xfrm>
              <a:off x="2644715" y="3219100"/>
              <a:ext cx="153213" cy="161166"/>
            </a:xfrm>
            <a:custGeom>
              <a:avLst/>
              <a:gdLst/>
              <a:ahLst/>
              <a:cxnLst/>
              <a:rect l="l" t="t" r="r" b="b"/>
              <a:pathLst>
                <a:path w="1156" h="1216" extrusionOk="0">
                  <a:moveTo>
                    <a:pt x="578" y="0"/>
                  </a:moveTo>
                  <a:cubicBezTo>
                    <a:pt x="541" y="23"/>
                    <a:pt x="500" y="23"/>
                    <a:pt x="463" y="42"/>
                  </a:cubicBezTo>
                  <a:cubicBezTo>
                    <a:pt x="384" y="60"/>
                    <a:pt x="310" y="79"/>
                    <a:pt x="232" y="116"/>
                  </a:cubicBezTo>
                  <a:cubicBezTo>
                    <a:pt x="153" y="157"/>
                    <a:pt x="79" y="194"/>
                    <a:pt x="1" y="254"/>
                  </a:cubicBezTo>
                  <a:cubicBezTo>
                    <a:pt x="38" y="310"/>
                    <a:pt x="61" y="370"/>
                    <a:pt x="98" y="444"/>
                  </a:cubicBezTo>
                  <a:cubicBezTo>
                    <a:pt x="153" y="522"/>
                    <a:pt x="213" y="619"/>
                    <a:pt x="292" y="693"/>
                  </a:cubicBezTo>
                  <a:cubicBezTo>
                    <a:pt x="347" y="772"/>
                    <a:pt x="426" y="850"/>
                    <a:pt x="500" y="924"/>
                  </a:cubicBezTo>
                  <a:lnTo>
                    <a:pt x="541" y="947"/>
                  </a:lnTo>
                  <a:lnTo>
                    <a:pt x="541" y="966"/>
                  </a:lnTo>
                  <a:lnTo>
                    <a:pt x="560" y="966"/>
                  </a:lnTo>
                  <a:lnTo>
                    <a:pt x="615" y="1021"/>
                  </a:lnTo>
                  <a:cubicBezTo>
                    <a:pt x="657" y="1021"/>
                    <a:pt x="675" y="1040"/>
                    <a:pt x="694" y="1063"/>
                  </a:cubicBezTo>
                  <a:cubicBezTo>
                    <a:pt x="712" y="1081"/>
                    <a:pt x="731" y="1081"/>
                    <a:pt x="754" y="1100"/>
                  </a:cubicBezTo>
                  <a:lnTo>
                    <a:pt x="791" y="1118"/>
                  </a:lnTo>
                  <a:lnTo>
                    <a:pt x="809" y="1118"/>
                  </a:lnTo>
                  <a:lnTo>
                    <a:pt x="828" y="1137"/>
                  </a:lnTo>
                  <a:lnTo>
                    <a:pt x="888" y="1178"/>
                  </a:lnTo>
                  <a:lnTo>
                    <a:pt x="925" y="1178"/>
                  </a:lnTo>
                  <a:lnTo>
                    <a:pt x="962" y="1197"/>
                  </a:lnTo>
                  <a:cubicBezTo>
                    <a:pt x="985" y="1215"/>
                    <a:pt x="985" y="1215"/>
                    <a:pt x="1003" y="1215"/>
                  </a:cubicBezTo>
                  <a:cubicBezTo>
                    <a:pt x="1059" y="1137"/>
                    <a:pt x="1101" y="1040"/>
                    <a:pt x="1156" y="966"/>
                  </a:cubicBezTo>
                  <a:cubicBezTo>
                    <a:pt x="1137" y="947"/>
                    <a:pt x="1119" y="947"/>
                    <a:pt x="1101" y="924"/>
                  </a:cubicBezTo>
                  <a:lnTo>
                    <a:pt x="1077" y="906"/>
                  </a:lnTo>
                  <a:cubicBezTo>
                    <a:pt x="1077" y="906"/>
                    <a:pt x="1059" y="906"/>
                    <a:pt x="1059" y="887"/>
                  </a:cubicBezTo>
                  <a:lnTo>
                    <a:pt x="1022" y="850"/>
                  </a:lnTo>
                  <a:lnTo>
                    <a:pt x="1003" y="850"/>
                  </a:lnTo>
                  <a:lnTo>
                    <a:pt x="985" y="832"/>
                  </a:lnTo>
                  <a:lnTo>
                    <a:pt x="962" y="809"/>
                  </a:lnTo>
                  <a:cubicBezTo>
                    <a:pt x="943" y="790"/>
                    <a:pt x="943" y="790"/>
                    <a:pt x="925" y="772"/>
                  </a:cubicBezTo>
                  <a:cubicBezTo>
                    <a:pt x="906" y="753"/>
                    <a:pt x="906" y="735"/>
                    <a:pt x="888" y="716"/>
                  </a:cubicBezTo>
                  <a:lnTo>
                    <a:pt x="846" y="675"/>
                  </a:lnTo>
                  <a:lnTo>
                    <a:pt x="828" y="656"/>
                  </a:lnTo>
                  <a:lnTo>
                    <a:pt x="809" y="638"/>
                  </a:lnTo>
                  <a:cubicBezTo>
                    <a:pt x="772" y="559"/>
                    <a:pt x="731" y="504"/>
                    <a:pt x="694" y="425"/>
                  </a:cubicBezTo>
                  <a:cubicBezTo>
                    <a:pt x="657" y="347"/>
                    <a:pt x="638" y="291"/>
                    <a:pt x="615" y="213"/>
                  </a:cubicBezTo>
                  <a:cubicBezTo>
                    <a:pt x="597" y="139"/>
                    <a:pt x="578" y="79"/>
                    <a:pt x="57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7"/>
            <p:cNvSpPr/>
            <p:nvPr/>
          </p:nvSpPr>
          <p:spPr>
            <a:xfrm>
              <a:off x="2583484" y="3288285"/>
              <a:ext cx="178926" cy="142743"/>
            </a:xfrm>
            <a:custGeom>
              <a:avLst/>
              <a:gdLst/>
              <a:ahLst/>
              <a:cxnLst/>
              <a:rect l="l" t="t" r="r" b="b"/>
              <a:pathLst>
                <a:path w="1350" h="1077" extrusionOk="0">
                  <a:moveTo>
                    <a:pt x="195" y="0"/>
                  </a:moveTo>
                  <a:cubicBezTo>
                    <a:pt x="153" y="79"/>
                    <a:pt x="116" y="153"/>
                    <a:pt x="79" y="250"/>
                  </a:cubicBezTo>
                  <a:cubicBezTo>
                    <a:pt x="38" y="365"/>
                    <a:pt x="1" y="518"/>
                    <a:pt x="1" y="675"/>
                  </a:cubicBezTo>
                  <a:cubicBezTo>
                    <a:pt x="19" y="693"/>
                    <a:pt x="38" y="693"/>
                    <a:pt x="61" y="712"/>
                  </a:cubicBezTo>
                  <a:cubicBezTo>
                    <a:pt x="135" y="772"/>
                    <a:pt x="232" y="827"/>
                    <a:pt x="329" y="887"/>
                  </a:cubicBezTo>
                  <a:lnTo>
                    <a:pt x="366" y="906"/>
                  </a:lnTo>
                  <a:cubicBezTo>
                    <a:pt x="366" y="906"/>
                    <a:pt x="384" y="906"/>
                    <a:pt x="384" y="924"/>
                  </a:cubicBezTo>
                  <a:lnTo>
                    <a:pt x="463" y="943"/>
                  </a:lnTo>
                  <a:cubicBezTo>
                    <a:pt x="523" y="961"/>
                    <a:pt x="560" y="980"/>
                    <a:pt x="615" y="1003"/>
                  </a:cubicBezTo>
                  <a:cubicBezTo>
                    <a:pt x="638" y="1003"/>
                    <a:pt x="657" y="1021"/>
                    <a:pt x="694" y="1021"/>
                  </a:cubicBezTo>
                  <a:cubicBezTo>
                    <a:pt x="712" y="1021"/>
                    <a:pt x="731" y="1040"/>
                    <a:pt x="772" y="1040"/>
                  </a:cubicBezTo>
                  <a:lnTo>
                    <a:pt x="846" y="1058"/>
                  </a:lnTo>
                  <a:lnTo>
                    <a:pt x="962" y="1058"/>
                  </a:lnTo>
                  <a:cubicBezTo>
                    <a:pt x="962" y="1077"/>
                    <a:pt x="985" y="1077"/>
                    <a:pt x="1003" y="1077"/>
                  </a:cubicBezTo>
                  <a:lnTo>
                    <a:pt x="1137" y="1077"/>
                  </a:lnTo>
                  <a:cubicBezTo>
                    <a:pt x="1156" y="1058"/>
                    <a:pt x="1156" y="1040"/>
                    <a:pt x="1174" y="1021"/>
                  </a:cubicBezTo>
                  <a:cubicBezTo>
                    <a:pt x="1234" y="980"/>
                    <a:pt x="1290" y="924"/>
                    <a:pt x="1350" y="864"/>
                  </a:cubicBezTo>
                  <a:lnTo>
                    <a:pt x="1290" y="864"/>
                  </a:lnTo>
                  <a:cubicBezTo>
                    <a:pt x="1271" y="864"/>
                    <a:pt x="1253" y="864"/>
                    <a:pt x="1234" y="846"/>
                  </a:cubicBezTo>
                  <a:lnTo>
                    <a:pt x="1156" y="846"/>
                  </a:lnTo>
                  <a:lnTo>
                    <a:pt x="1100" y="827"/>
                  </a:lnTo>
                  <a:lnTo>
                    <a:pt x="1040" y="809"/>
                  </a:lnTo>
                  <a:cubicBezTo>
                    <a:pt x="1040" y="809"/>
                    <a:pt x="1022" y="809"/>
                    <a:pt x="1022" y="790"/>
                  </a:cubicBezTo>
                  <a:lnTo>
                    <a:pt x="985" y="790"/>
                  </a:lnTo>
                  <a:lnTo>
                    <a:pt x="962" y="772"/>
                  </a:lnTo>
                  <a:lnTo>
                    <a:pt x="943" y="772"/>
                  </a:lnTo>
                  <a:lnTo>
                    <a:pt x="925" y="749"/>
                  </a:lnTo>
                  <a:lnTo>
                    <a:pt x="869" y="730"/>
                  </a:lnTo>
                  <a:cubicBezTo>
                    <a:pt x="846" y="712"/>
                    <a:pt x="828" y="712"/>
                    <a:pt x="809" y="693"/>
                  </a:cubicBezTo>
                  <a:cubicBezTo>
                    <a:pt x="791" y="693"/>
                    <a:pt x="791" y="675"/>
                    <a:pt x="772" y="675"/>
                  </a:cubicBezTo>
                  <a:cubicBezTo>
                    <a:pt x="731" y="656"/>
                    <a:pt x="694" y="615"/>
                    <a:pt x="657" y="596"/>
                  </a:cubicBezTo>
                  <a:lnTo>
                    <a:pt x="615" y="559"/>
                  </a:lnTo>
                  <a:lnTo>
                    <a:pt x="597" y="541"/>
                  </a:lnTo>
                  <a:lnTo>
                    <a:pt x="578" y="518"/>
                  </a:lnTo>
                  <a:cubicBezTo>
                    <a:pt x="523" y="462"/>
                    <a:pt x="463" y="402"/>
                    <a:pt x="407" y="328"/>
                  </a:cubicBezTo>
                  <a:cubicBezTo>
                    <a:pt x="347" y="268"/>
                    <a:pt x="310" y="213"/>
                    <a:pt x="269" y="134"/>
                  </a:cubicBezTo>
                  <a:cubicBezTo>
                    <a:pt x="250" y="97"/>
                    <a:pt x="213" y="56"/>
                    <a:pt x="19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7"/>
            <p:cNvSpPr/>
            <p:nvPr/>
          </p:nvSpPr>
          <p:spPr>
            <a:xfrm>
              <a:off x="2790505" y="3132686"/>
              <a:ext cx="199204" cy="181444"/>
            </a:xfrm>
            <a:custGeom>
              <a:avLst/>
              <a:gdLst/>
              <a:ahLst/>
              <a:cxnLst/>
              <a:rect l="l" t="t" r="r" b="b"/>
              <a:pathLst>
                <a:path w="1503" h="1369" extrusionOk="0">
                  <a:moveTo>
                    <a:pt x="712" y="1"/>
                  </a:moveTo>
                  <a:cubicBezTo>
                    <a:pt x="671" y="1"/>
                    <a:pt x="652" y="19"/>
                    <a:pt x="634" y="19"/>
                  </a:cubicBezTo>
                  <a:cubicBezTo>
                    <a:pt x="597" y="19"/>
                    <a:pt x="578" y="38"/>
                    <a:pt x="555" y="38"/>
                  </a:cubicBezTo>
                  <a:cubicBezTo>
                    <a:pt x="518" y="56"/>
                    <a:pt x="500" y="56"/>
                    <a:pt x="463" y="56"/>
                  </a:cubicBezTo>
                  <a:cubicBezTo>
                    <a:pt x="439" y="75"/>
                    <a:pt x="421" y="75"/>
                    <a:pt x="384" y="98"/>
                  </a:cubicBezTo>
                  <a:cubicBezTo>
                    <a:pt x="366" y="116"/>
                    <a:pt x="347" y="135"/>
                    <a:pt x="324" y="153"/>
                  </a:cubicBezTo>
                  <a:cubicBezTo>
                    <a:pt x="305" y="172"/>
                    <a:pt x="287" y="190"/>
                    <a:pt x="250" y="213"/>
                  </a:cubicBezTo>
                  <a:cubicBezTo>
                    <a:pt x="232" y="232"/>
                    <a:pt x="208" y="232"/>
                    <a:pt x="190" y="250"/>
                  </a:cubicBezTo>
                  <a:cubicBezTo>
                    <a:pt x="171" y="287"/>
                    <a:pt x="153" y="306"/>
                    <a:pt x="135" y="329"/>
                  </a:cubicBezTo>
                  <a:cubicBezTo>
                    <a:pt x="135" y="347"/>
                    <a:pt x="93" y="366"/>
                    <a:pt x="93" y="384"/>
                  </a:cubicBezTo>
                  <a:cubicBezTo>
                    <a:pt x="74" y="421"/>
                    <a:pt x="56" y="444"/>
                    <a:pt x="56" y="463"/>
                  </a:cubicBezTo>
                  <a:cubicBezTo>
                    <a:pt x="37" y="500"/>
                    <a:pt x="37" y="518"/>
                    <a:pt x="19" y="560"/>
                  </a:cubicBezTo>
                  <a:lnTo>
                    <a:pt x="19" y="597"/>
                  </a:lnTo>
                  <a:lnTo>
                    <a:pt x="19" y="634"/>
                  </a:lnTo>
                  <a:cubicBezTo>
                    <a:pt x="19" y="675"/>
                    <a:pt x="1" y="694"/>
                    <a:pt x="1" y="731"/>
                  </a:cubicBezTo>
                  <a:cubicBezTo>
                    <a:pt x="1" y="749"/>
                    <a:pt x="19" y="768"/>
                    <a:pt x="19" y="809"/>
                  </a:cubicBezTo>
                  <a:cubicBezTo>
                    <a:pt x="19" y="828"/>
                    <a:pt x="19" y="865"/>
                    <a:pt x="37" y="883"/>
                  </a:cubicBezTo>
                  <a:lnTo>
                    <a:pt x="37" y="980"/>
                  </a:lnTo>
                  <a:cubicBezTo>
                    <a:pt x="56" y="999"/>
                    <a:pt x="74" y="1022"/>
                    <a:pt x="93" y="1040"/>
                  </a:cubicBezTo>
                  <a:cubicBezTo>
                    <a:pt x="116" y="1077"/>
                    <a:pt x="135" y="1096"/>
                    <a:pt x="135" y="1114"/>
                  </a:cubicBezTo>
                  <a:cubicBezTo>
                    <a:pt x="153" y="1137"/>
                    <a:pt x="171" y="1156"/>
                    <a:pt x="190" y="1174"/>
                  </a:cubicBezTo>
                  <a:cubicBezTo>
                    <a:pt x="208" y="1193"/>
                    <a:pt x="250" y="1211"/>
                    <a:pt x="269" y="1230"/>
                  </a:cubicBezTo>
                  <a:cubicBezTo>
                    <a:pt x="287" y="1253"/>
                    <a:pt x="324" y="1253"/>
                    <a:pt x="347" y="1271"/>
                  </a:cubicBezTo>
                  <a:cubicBezTo>
                    <a:pt x="366" y="1290"/>
                    <a:pt x="384" y="1308"/>
                    <a:pt x="421" y="1308"/>
                  </a:cubicBezTo>
                  <a:cubicBezTo>
                    <a:pt x="439" y="1327"/>
                    <a:pt x="463" y="1327"/>
                    <a:pt x="500" y="1345"/>
                  </a:cubicBezTo>
                  <a:lnTo>
                    <a:pt x="578" y="1345"/>
                  </a:lnTo>
                  <a:cubicBezTo>
                    <a:pt x="615" y="1345"/>
                    <a:pt x="634" y="1368"/>
                    <a:pt x="671" y="1368"/>
                  </a:cubicBezTo>
                  <a:lnTo>
                    <a:pt x="749" y="1368"/>
                  </a:lnTo>
                  <a:cubicBezTo>
                    <a:pt x="768" y="1368"/>
                    <a:pt x="809" y="1368"/>
                    <a:pt x="828" y="1345"/>
                  </a:cubicBezTo>
                  <a:cubicBezTo>
                    <a:pt x="865" y="1345"/>
                    <a:pt x="883" y="1327"/>
                    <a:pt x="925" y="1327"/>
                  </a:cubicBezTo>
                  <a:cubicBezTo>
                    <a:pt x="943" y="1308"/>
                    <a:pt x="962" y="1308"/>
                    <a:pt x="999" y="1290"/>
                  </a:cubicBezTo>
                  <a:cubicBezTo>
                    <a:pt x="1017" y="1290"/>
                    <a:pt x="1040" y="1271"/>
                    <a:pt x="1077" y="1253"/>
                  </a:cubicBezTo>
                  <a:cubicBezTo>
                    <a:pt x="1096" y="1253"/>
                    <a:pt x="1114" y="1230"/>
                    <a:pt x="1133" y="1211"/>
                  </a:cubicBezTo>
                  <a:cubicBezTo>
                    <a:pt x="1156" y="1193"/>
                    <a:pt x="1193" y="1193"/>
                    <a:pt x="1211" y="1174"/>
                  </a:cubicBezTo>
                  <a:cubicBezTo>
                    <a:pt x="1230" y="1156"/>
                    <a:pt x="1248" y="1137"/>
                    <a:pt x="1271" y="1114"/>
                  </a:cubicBezTo>
                  <a:cubicBezTo>
                    <a:pt x="1290" y="1096"/>
                    <a:pt x="1308" y="1077"/>
                    <a:pt x="1327" y="1059"/>
                  </a:cubicBezTo>
                  <a:cubicBezTo>
                    <a:pt x="1345" y="1040"/>
                    <a:pt x="1364" y="1022"/>
                    <a:pt x="1387" y="999"/>
                  </a:cubicBezTo>
                  <a:cubicBezTo>
                    <a:pt x="1387" y="962"/>
                    <a:pt x="1405" y="943"/>
                    <a:pt x="1424" y="925"/>
                  </a:cubicBezTo>
                  <a:cubicBezTo>
                    <a:pt x="1424" y="906"/>
                    <a:pt x="1442" y="865"/>
                    <a:pt x="1442" y="846"/>
                  </a:cubicBezTo>
                  <a:cubicBezTo>
                    <a:pt x="1461" y="828"/>
                    <a:pt x="1461" y="791"/>
                    <a:pt x="1479" y="768"/>
                  </a:cubicBezTo>
                  <a:cubicBezTo>
                    <a:pt x="1479" y="749"/>
                    <a:pt x="1502" y="712"/>
                    <a:pt x="1502" y="694"/>
                  </a:cubicBezTo>
                  <a:lnTo>
                    <a:pt x="1502" y="615"/>
                  </a:lnTo>
                  <a:lnTo>
                    <a:pt x="1502" y="518"/>
                  </a:lnTo>
                  <a:cubicBezTo>
                    <a:pt x="1502" y="500"/>
                    <a:pt x="1502" y="481"/>
                    <a:pt x="1479" y="444"/>
                  </a:cubicBezTo>
                  <a:cubicBezTo>
                    <a:pt x="1479" y="421"/>
                    <a:pt x="1479" y="384"/>
                    <a:pt x="1461" y="366"/>
                  </a:cubicBezTo>
                  <a:cubicBezTo>
                    <a:pt x="1461" y="347"/>
                    <a:pt x="1442" y="306"/>
                    <a:pt x="1424" y="287"/>
                  </a:cubicBezTo>
                  <a:cubicBezTo>
                    <a:pt x="1424" y="269"/>
                    <a:pt x="1405" y="250"/>
                    <a:pt x="1387" y="232"/>
                  </a:cubicBezTo>
                  <a:cubicBezTo>
                    <a:pt x="1364" y="213"/>
                    <a:pt x="1345" y="190"/>
                    <a:pt x="1327" y="172"/>
                  </a:cubicBezTo>
                  <a:cubicBezTo>
                    <a:pt x="1308" y="153"/>
                    <a:pt x="1271" y="135"/>
                    <a:pt x="1248" y="116"/>
                  </a:cubicBezTo>
                  <a:cubicBezTo>
                    <a:pt x="1230" y="116"/>
                    <a:pt x="1230" y="98"/>
                    <a:pt x="1211" y="98"/>
                  </a:cubicBezTo>
                  <a:lnTo>
                    <a:pt x="1193" y="75"/>
                  </a:lnTo>
                  <a:cubicBezTo>
                    <a:pt x="1156" y="56"/>
                    <a:pt x="1133" y="56"/>
                    <a:pt x="1114" y="56"/>
                  </a:cubicBezTo>
                  <a:cubicBezTo>
                    <a:pt x="1077" y="38"/>
                    <a:pt x="1059" y="19"/>
                    <a:pt x="1040" y="19"/>
                  </a:cubicBezTo>
                  <a:cubicBezTo>
                    <a:pt x="999" y="1"/>
                    <a:pt x="980" y="1"/>
                    <a:pt x="94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7"/>
            <p:cNvSpPr/>
            <p:nvPr/>
          </p:nvSpPr>
          <p:spPr>
            <a:xfrm>
              <a:off x="2887257" y="3160916"/>
              <a:ext cx="28363" cy="20278"/>
            </a:xfrm>
            <a:custGeom>
              <a:avLst/>
              <a:gdLst/>
              <a:ahLst/>
              <a:cxnLst/>
              <a:rect l="l" t="t" r="r" b="b"/>
              <a:pathLst>
                <a:path w="214" h="153" extrusionOk="0">
                  <a:moveTo>
                    <a:pt x="195" y="0"/>
                  </a:moveTo>
                  <a:cubicBezTo>
                    <a:pt x="195" y="19"/>
                    <a:pt x="213" y="19"/>
                    <a:pt x="213" y="37"/>
                  </a:cubicBezTo>
                  <a:cubicBezTo>
                    <a:pt x="213" y="19"/>
                    <a:pt x="213" y="19"/>
                    <a:pt x="195" y="0"/>
                  </a:cubicBezTo>
                  <a:close/>
                  <a:moveTo>
                    <a:pt x="172" y="19"/>
                  </a:moveTo>
                  <a:cubicBezTo>
                    <a:pt x="172" y="37"/>
                    <a:pt x="153" y="37"/>
                    <a:pt x="153" y="56"/>
                  </a:cubicBezTo>
                  <a:lnTo>
                    <a:pt x="135" y="56"/>
                  </a:lnTo>
                  <a:lnTo>
                    <a:pt x="153" y="74"/>
                  </a:lnTo>
                  <a:lnTo>
                    <a:pt x="172" y="56"/>
                  </a:lnTo>
                  <a:lnTo>
                    <a:pt x="172" y="19"/>
                  </a:lnTo>
                  <a:close/>
                  <a:moveTo>
                    <a:pt x="1" y="37"/>
                  </a:moveTo>
                  <a:cubicBezTo>
                    <a:pt x="1" y="56"/>
                    <a:pt x="19" y="74"/>
                    <a:pt x="19" y="93"/>
                  </a:cubicBezTo>
                  <a:cubicBezTo>
                    <a:pt x="38" y="116"/>
                    <a:pt x="56" y="134"/>
                    <a:pt x="56" y="153"/>
                  </a:cubicBezTo>
                  <a:cubicBezTo>
                    <a:pt x="56" y="134"/>
                    <a:pt x="38" y="116"/>
                    <a:pt x="38" y="93"/>
                  </a:cubicBezTo>
                  <a:cubicBezTo>
                    <a:pt x="19" y="74"/>
                    <a:pt x="19" y="56"/>
                    <a:pt x="19" y="37"/>
                  </a:cubicBezTo>
                  <a:lnTo>
                    <a:pt x="19" y="37"/>
                  </a:lnTo>
                  <a:cubicBezTo>
                    <a:pt x="56" y="56"/>
                    <a:pt x="98" y="56"/>
                    <a:pt x="135" y="56"/>
                  </a:cubicBezTo>
                  <a:cubicBezTo>
                    <a:pt x="98" y="37"/>
                    <a:pt x="56" y="37"/>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7"/>
            <p:cNvSpPr/>
            <p:nvPr/>
          </p:nvSpPr>
          <p:spPr>
            <a:xfrm>
              <a:off x="2854255" y="3224534"/>
              <a:ext cx="15374" cy="9940"/>
            </a:xfrm>
            <a:custGeom>
              <a:avLst/>
              <a:gdLst/>
              <a:ahLst/>
              <a:cxnLst/>
              <a:rect l="l" t="t" r="r" b="b"/>
              <a:pathLst>
                <a:path w="116" h="75" extrusionOk="0">
                  <a:moveTo>
                    <a:pt x="97" y="1"/>
                  </a:moveTo>
                  <a:cubicBezTo>
                    <a:pt x="97" y="1"/>
                    <a:pt x="105" y="9"/>
                    <a:pt x="111" y="9"/>
                  </a:cubicBezTo>
                  <a:cubicBezTo>
                    <a:pt x="114" y="9"/>
                    <a:pt x="116" y="7"/>
                    <a:pt x="116" y="1"/>
                  </a:cubicBezTo>
                  <a:close/>
                  <a:moveTo>
                    <a:pt x="19" y="19"/>
                  </a:moveTo>
                  <a:lnTo>
                    <a:pt x="0" y="38"/>
                  </a:lnTo>
                  <a:lnTo>
                    <a:pt x="19" y="38"/>
                  </a:lnTo>
                  <a:lnTo>
                    <a:pt x="19" y="19"/>
                  </a:lnTo>
                  <a:close/>
                  <a:moveTo>
                    <a:pt x="74" y="1"/>
                  </a:moveTo>
                  <a:cubicBezTo>
                    <a:pt x="56" y="19"/>
                    <a:pt x="56" y="38"/>
                    <a:pt x="56" y="56"/>
                  </a:cubicBezTo>
                  <a:cubicBezTo>
                    <a:pt x="74" y="38"/>
                    <a:pt x="74" y="38"/>
                    <a:pt x="74" y="19"/>
                  </a:cubicBezTo>
                  <a:cubicBezTo>
                    <a:pt x="74" y="1"/>
                    <a:pt x="74" y="1"/>
                    <a:pt x="97" y="1"/>
                  </a:cubicBezTo>
                  <a:close/>
                  <a:moveTo>
                    <a:pt x="19" y="38"/>
                  </a:moveTo>
                  <a:lnTo>
                    <a:pt x="37" y="56"/>
                  </a:lnTo>
                  <a:lnTo>
                    <a:pt x="56" y="75"/>
                  </a:lnTo>
                  <a:lnTo>
                    <a:pt x="56" y="56"/>
                  </a:lnTo>
                  <a:lnTo>
                    <a:pt x="37" y="38"/>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7"/>
            <p:cNvSpPr/>
            <p:nvPr/>
          </p:nvSpPr>
          <p:spPr>
            <a:xfrm>
              <a:off x="2928343" y="3242294"/>
              <a:ext cx="22796" cy="12989"/>
            </a:xfrm>
            <a:custGeom>
              <a:avLst/>
              <a:gdLst/>
              <a:ahLst/>
              <a:cxnLst/>
              <a:rect l="l" t="t" r="r" b="b"/>
              <a:pathLst>
                <a:path w="172" h="98" extrusionOk="0">
                  <a:moveTo>
                    <a:pt x="171" y="1"/>
                  </a:moveTo>
                  <a:lnTo>
                    <a:pt x="153" y="19"/>
                  </a:lnTo>
                  <a:lnTo>
                    <a:pt x="153" y="38"/>
                  </a:lnTo>
                  <a:lnTo>
                    <a:pt x="171" y="19"/>
                  </a:lnTo>
                  <a:lnTo>
                    <a:pt x="171" y="1"/>
                  </a:lnTo>
                  <a:close/>
                  <a:moveTo>
                    <a:pt x="0" y="38"/>
                  </a:moveTo>
                  <a:lnTo>
                    <a:pt x="0" y="56"/>
                  </a:lnTo>
                  <a:lnTo>
                    <a:pt x="37" y="56"/>
                  </a:lnTo>
                  <a:lnTo>
                    <a:pt x="19" y="38"/>
                  </a:lnTo>
                  <a:close/>
                  <a:moveTo>
                    <a:pt x="93" y="19"/>
                  </a:moveTo>
                  <a:cubicBezTo>
                    <a:pt x="74" y="19"/>
                    <a:pt x="74" y="38"/>
                    <a:pt x="74" y="38"/>
                  </a:cubicBezTo>
                  <a:lnTo>
                    <a:pt x="74" y="56"/>
                  </a:lnTo>
                  <a:cubicBezTo>
                    <a:pt x="93" y="56"/>
                    <a:pt x="93" y="38"/>
                    <a:pt x="93" y="38"/>
                  </a:cubicBezTo>
                  <a:lnTo>
                    <a:pt x="116" y="38"/>
                  </a:lnTo>
                  <a:lnTo>
                    <a:pt x="116" y="56"/>
                  </a:lnTo>
                  <a:cubicBezTo>
                    <a:pt x="134" y="56"/>
                    <a:pt x="134" y="56"/>
                    <a:pt x="153" y="79"/>
                  </a:cubicBezTo>
                  <a:lnTo>
                    <a:pt x="153" y="56"/>
                  </a:lnTo>
                  <a:lnTo>
                    <a:pt x="134" y="38"/>
                  </a:lnTo>
                  <a:lnTo>
                    <a:pt x="116" y="19"/>
                  </a:lnTo>
                  <a:close/>
                  <a:moveTo>
                    <a:pt x="37" y="56"/>
                  </a:moveTo>
                  <a:cubicBezTo>
                    <a:pt x="37" y="79"/>
                    <a:pt x="56" y="79"/>
                    <a:pt x="56" y="98"/>
                  </a:cubicBezTo>
                  <a:lnTo>
                    <a:pt x="74" y="98"/>
                  </a:lnTo>
                  <a:lnTo>
                    <a:pt x="74" y="79"/>
                  </a:lnTo>
                  <a:cubicBezTo>
                    <a:pt x="56" y="79"/>
                    <a:pt x="56" y="56"/>
                    <a:pt x="37" y="56"/>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7"/>
            <p:cNvSpPr/>
            <p:nvPr/>
          </p:nvSpPr>
          <p:spPr>
            <a:xfrm>
              <a:off x="2874401" y="3283381"/>
              <a:ext cx="10603" cy="12326"/>
            </a:xfrm>
            <a:custGeom>
              <a:avLst/>
              <a:gdLst/>
              <a:ahLst/>
              <a:cxnLst/>
              <a:rect l="l" t="t" r="r" b="b"/>
              <a:pathLst>
                <a:path w="80" h="93" extrusionOk="0">
                  <a:moveTo>
                    <a:pt x="19" y="37"/>
                  </a:moveTo>
                  <a:lnTo>
                    <a:pt x="19" y="56"/>
                  </a:lnTo>
                  <a:lnTo>
                    <a:pt x="38" y="56"/>
                  </a:lnTo>
                  <a:lnTo>
                    <a:pt x="38" y="37"/>
                  </a:lnTo>
                  <a:close/>
                  <a:moveTo>
                    <a:pt x="61" y="0"/>
                  </a:moveTo>
                  <a:lnTo>
                    <a:pt x="61" y="56"/>
                  </a:lnTo>
                  <a:lnTo>
                    <a:pt x="38" y="56"/>
                  </a:lnTo>
                  <a:lnTo>
                    <a:pt x="38" y="74"/>
                  </a:lnTo>
                  <a:lnTo>
                    <a:pt x="61" y="74"/>
                  </a:lnTo>
                  <a:cubicBezTo>
                    <a:pt x="61" y="56"/>
                    <a:pt x="61" y="37"/>
                    <a:pt x="79" y="19"/>
                  </a:cubicBezTo>
                  <a:cubicBezTo>
                    <a:pt x="79" y="19"/>
                    <a:pt x="79" y="0"/>
                    <a:pt x="61" y="0"/>
                  </a:cubicBezTo>
                  <a:close/>
                  <a:moveTo>
                    <a:pt x="19" y="37"/>
                  </a:moveTo>
                  <a:cubicBezTo>
                    <a:pt x="19" y="56"/>
                    <a:pt x="1" y="74"/>
                    <a:pt x="1" y="93"/>
                  </a:cubicBezTo>
                  <a:cubicBezTo>
                    <a:pt x="19" y="74"/>
                    <a:pt x="19" y="56"/>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7"/>
            <p:cNvSpPr/>
            <p:nvPr/>
          </p:nvSpPr>
          <p:spPr>
            <a:xfrm>
              <a:off x="2841399" y="3298623"/>
              <a:ext cx="7422" cy="7555"/>
            </a:xfrm>
            <a:custGeom>
              <a:avLst/>
              <a:gdLst/>
              <a:ahLst/>
              <a:cxnLst/>
              <a:rect l="l" t="t" r="r" b="b"/>
              <a:pathLst>
                <a:path w="56" h="57" extrusionOk="0">
                  <a:moveTo>
                    <a:pt x="55" y="19"/>
                  </a:moveTo>
                  <a:cubicBezTo>
                    <a:pt x="55" y="19"/>
                    <a:pt x="37" y="19"/>
                    <a:pt x="37" y="38"/>
                  </a:cubicBezTo>
                  <a:cubicBezTo>
                    <a:pt x="55" y="38"/>
                    <a:pt x="55" y="19"/>
                    <a:pt x="55" y="19"/>
                  </a:cubicBezTo>
                  <a:close/>
                  <a:moveTo>
                    <a:pt x="0" y="1"/>
                  </a:moveTo>
                  <a:cubicBezTo>
                    <a:pt x="19" y="1"/>
                    <a:pt x="19" y="19"/>
                    <a:pt x="19" y="19"/>
                  </a:cubicBezTo>
                  <a:lnTo>
                    <a:pt x="19" y="38"/>
                  </a:lnTo>
                  <a:lnTo>
                    <a:pt x="37" y="56"/>
                  </a:lnTo>
                  <a:lnTo>
                    <a:pt x="37" y="38"/>
                  </a:lnTo>
                  <a:lnTo>
                    <a:pt x="37" y="19"/>
                  </a:lnTo>
                  <a:cubicBezTo>
                    <a:pt x="19" y="19"/>
                    <a:pt x="19" y="1"/>
                    <a:pt x="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7"/>
            <p:cNvSpPr/>
            <p:nvPr/>
          </p:nvSpPr>
          <p:spPr>
            <a:xfrm>
              <a:off x="2805879" y="3231956"/>
              <a:ext cx="7422" cy="8085"/>
            </a:xfrm>
            <a:custGeom>
              <a:avLst/>
              <a:gdLst/>
              <a:ahLst/>
              <a:cxnLst/>
              <a:rect l="l" t="t" r="r" b="b"/>
              <a:pathLst>
                <a:path w="56" h="61" extrusionOk="0">
                  <a:moveTo>
                    <a:pt x="55" y="0"/>
                  </a:moveTo>
                  <a:lnTo>
                    <a:pt x="55" y="0"/>
                  </a:lnTo>
                  <a:cubicBezTo>
                    <a:pt x="37" y="19"/>
                    <a:pt x="37" y="42"/>
                    <a:pt x="19" y="42"/>
                  </a:cubicBezTo>
                  <a:lnTo>
                    <a:pt x="0" y="19"/>
                  </a:lnTo>
                  <a:lnTo>
                    <a:pt x="0" y="19"/>
                  </a:lnTo>
                  <a:cubicBezTo>
                    <a:pt x="0" y="42"/>
                    <a:pt x="0" y="60"/>
                    <a:pt x="19" y="60"/>
                  </a:cubicBezTo>
                  <a:lnTo>
                    <a:pt x="37" y="42"/>
                  </a:lnTo>
                  <a:cubicBezTo>
                    <a:pt x="55" y="19"/>
                    <a:pt x="55" y="19"/>
                    <a:pt x="5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7"/>
            <p:cNvSpPr/>
            <p:nvPr/>
          </p:nvSpPr>
          <p:spPr>
            <a:xfrm>
              <a:off x="2856641" y="3152964"/>
              <a:ext cx="15507" cy="10470"/>
            </a:xfrm>
            <a:custGeom>
              <a:avLst/>
              <a:gdLst/>
              <a:ahLst/>
              <a:cxnLst/>
              <a:rect l="l" t="t" r="r" b="b"/>
              <a:pathLst>
                <a:path w="117" h="79" extrusionOk="0">
                  <a:moveTo>
                    <a:pt x="19" y="0"/>
                  </a:moveTo>
                  <a:lnTo>
                    <a:pt x="19" y="19"/>
                  </a:lnTo>
                  <a:lnTo>
                    <a:pt x="38" y="19"/>
                  </a:lnTo>
                  <a:cubicBezTo>
                    <a:pt x="38" y="19"/>
                    <a:pt x="56" y="19"/>
                    <a:pt x="79" y="37"/>
                  </a:cubicBezTo>
                  <a:cubicBezTo>
                    <a:pt x="79" y="37"/>
                    <a:pt x="98" y="37"/>
                    <a:pt x="116" y="60"/>
                  </a:cubicBezTo>
                  <a:cubicBezTo>
                    <a:pt x="98" y="37"/>
                    <a:pt x="98" y="37"/>
                    <a:pt x="79" y="19"/>
                  </a:cubicBezTo>
                  <a:cubicBezTo>
                    <a:pt x="56" y="19"/>
                    <a:pt x="56" y="0"/>
                    <a:pt x="38" y="0"/>
                  </a:cubicBezTo>
                  <a:close/>
                  <a:moveTo>
                    <a:pt x="19" y="19"/>
                  </a:moveTo>
                  <a:cubicBezTo>
                    <a:pt x="19" y="19"/>
                    <a:pt x="19" y="37"/>
                    <a:pt x="1" y="37"/>
                  </a:cubicBezTo>
                  <a:lnTo>
                    <a:pt x="1" y="79"/>
                  </a:lnTo>
                  <a:cubicBezTo>
                    <a:pt x="1" y="79"/>
                    <a:pt x="19" y="60"/>
                    <a:pt x="19" y="37"/>
                  </a:cubicBezTo>
                  <a:lnTo>
                    <a:pt x="1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7"/>
            <p:cNvSpPr/>
            <p:nvPr/>
          </p:nvSpPr>
          <p:spPr>
            <a:xfrm>
              <a:off x="2900113" y="3201340"/>
              <a:ext cx="20278" cy="10470"/>
            </a:xfrm>
            <a:custGeom>
              <a:avLst/>
              <a:gdLst/>
              <a:ahLst/>
              <a:cxnLst/>
              <a:rect l="l" t="t" r="r" b="b"/>
              <a:pathLst>
                <a:path w="153" h="79" extrusionOk="0">
                  <a:moveTo>
                    <a:pt x="153" y="0"/>
                  </a:moveTo>
                  <a:cubicBezTo>
                    <a:pt x="135" y="19"/>
                    <a:pt x="135" y="42"/>
                    <a:pt x="116" y="42"/>
                  </a:cubicBezTo>
                  <a:lnTo>
                    <a:pt x="116" y="60"/>
                  </a:lnTo>
                  <a:cubicBezTo>
                    <a:pt x="116" y="60"/>
                    <a:pt x="98" y="60"/>
                    <a:pt x="98" y="42"/>
                  </a:cubicBezTo>
                  <a:cubicBezTo>
                    <a:pt x="56" y="42"/>
                    <a:pt x="19" y="19"/>
                    <a:pt x="1" y="19"/>
                  </a:cubicBezTo>
                  <a:cubicBezTo>
                    <a:pt x="1" y="19"/>
                    <a:pt x="19" y="42"/>
                    <a:pt x="38" y="42"/>
                  </a:cubicBezTo>
                  <a:cubicBezTo>
                    <a:pt x="56" y="42"/>
                    <a:pt x="75" y="60"/>
                    <a:pt x="75" y="60"/>
                  </a:cubicBezTo>
                  <a:cubicBezTo>
                    <a:pt x="98" y="60"/>
                    <a:pt x="98" y="79"/>
                    <a:pt x="116" y="79"/>
                  </a:cubicBezTo>
                  <a:lnTo>
                    <a:pt x="135" y="60"/>
                  </a:lnTo>
                  <a:cubicBezTo>
                    <a:pt x="135" y="42"/>
                    <a:pt x="135" y="19"/>
                    <a:pt x="15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2583484" y="3421088"/>
              <a:ext cx="122597" cy="53413"/>
            </a:xfrm>
            <a:custGeom>
              <a:avLst/>
              <a:gdLst/>
              <a:ahLst/>
              <a:cxnLst/>
              <a:rect l="l" t="t" r="r" b="b"/>
              <a:pathLst>
                <a:path w="925" h="403" extrusionOk="0">
                  <a:moveTo>
                    <a:pt x="1" y="1"/>
                  </a:moveTo>
                  <a:cubicBezTo>
                    <a:pt x="1" y="135"/>
                    <a:pt x="19" y="269"/>
                    <a:pt x="61" y="403"/>
                  </a:cubicBezTo>
                  <a:cubicBezTo>
                    <a:pt x="310" y="384"/>
                    <a:pt x="500" y="347"/>
                    <a:pt x="675" y="306"/>
                  </a:cubicBezTo>
                  <a:cubicBezTo>
                    <a:pt x="772" y="269"/>
                    <a:pt x="846" y="232"/>
                    <a:pt x="925" y="190"/>
                  </a:cubicBezTo>
                  <a:lnTo>
                    <a:pt x="925" y="190"/>
                  </a:lnTo>
                  <a:cubicBezTo>
                    <a:pt x="811" y="212"/>
                    <a:pt x="708" y="221"/>
                    <a:pt x="615" y="221"/>
                  </a:cubicBezTo>
                  <a:cubicBezTo>
                    <a:pt x="288" y="221"/>
                    <a:pt x="91" y="105"/>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2759889" y="3211678"/>
              <a:ext cx="66269" cy="107355"/>
            </a:xfrm>
            <a:custGeom>
              <a:avLst/>
              <a:gdLst/>
              <a:ahLst/>
              <a:cxnLst/>
              <a:rect l="l" t="t" r="r" b="b"/>
              <a:pathLst>
                <a:path w="500" h="810" extrusionOk="0">
                  <a:moveTo>
                    <a:pt x="250" y="1"/>
                  </a:moveTo>
                  <a:cubicBezTo>
                    <a:pt x="153" y="1"/>
                    <a:pt x="74" y="1"/>
                    <a:pt x="0" y="19"/>
                  </a:cubicBezTo>
                  <a:cubicBezTo>
                    <a:pt x="19" y="213"/>
                    <a:pt x="116" y="518"/>
                    <a:pt x="402" y="809"/>
                  </a:cubicBezTo>
                  <a:cubicBezTo>
                    <a:pt x="421" y="749"/>
                    <a:pt x="463" y="694"/>
                    <a:pt x="500" y="634"/>
                  </a:cubicBezTo>
                  <a:cubicBezTo>
                    <a:pt x="481" y="615"/>
                    <a:pt x="439" y="597"/>
                    <a:pt x="421" y="578"/>
                  </a:cubicBezTo>
                  <a:cubicBezTo>
                    <a:pt x="402" y="560"/>
                    <a:pt x="384" y="541"/>
                    <a:pt x="366" y="518"/>
                  </a:cubicBezTo>
                  <a:cubicBezTo>
                    <a:pt x="366" y="500"/>
                    <a:pt x="347" y="481"/>
                    <a:pt x="324" y="444"/>
                  </a:cubicBezTo>
                  <a:cubicBezTo>
                    <a:pt x="305" y="426"/>
                    <a:pt x="287" y="403"/>
                    <a:pt x="268" y="384"/>
                  </a:cubicBezTo>
                  <a:lnTo>
                    <a:pt x="268" y="287"/>
                  </a:lnTo>
                  <a:cubicBezTo>
                    <a:pt x="250" y="269"/>
                    <a:pt x="250" y="232"/>
                    <a:pt x="250" y="213"/>
                  </a:cubicBezTo>
                  <a:cubicBezTo>
                    <a:pt x="250" y="172"/>
                    <a:pt x="232" y="153"/>
                    <a:pt x="232" y="135"/>
                  </a:cubicBezTo>
                  <a:cubicBezTo>
                    <a:pt x="232" y="98"/>
                    <a:pt x="250" y="79"/>
                    <a:pt x="250" y="38"/>
                  </a:cubicBezTo>
                  <a:lnTo>
                    <a:pt x="25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2928343" y="3141035"/>
              <a:ext cx="132405" cy="115573"/>
            </a:xfrm>
            <a:custGeom>
              <a:avLst/>
              <a:gdLst/>
              <a:ahLst/>
              <a:cxnLst/>
              <a:rect l="l" t="t" r="r" b="b"/>
              <a:pathLst>
                <a:path w="999" h="872" extrusionOk="0">
                  <a:moveTo>
                    <a:pt x="391" y="1"/>
                  </a:moveTo>
                  <a:cubicBezTo>
                    <a:pt x="324" y="1"/>
                    <a:pt x="259" y="15"/>
                    <a:pt x="208" y="53"/>
                  </a:cubicBezTo>
                  <a:cubicBezTo>
                    <a:pt x="171" y="72"/>
                    <a:pt x="153" y="109"/>
                    <a:pt x="116" y="150"/>
                  </a:cubicBezTo>
                  <a:cubicBezTo>
                    <a:pt x="0" y="321"/>
                    <a:pt x="37" y="571"/>
                    <a:pt x="208" y="705"/>
                  </a:cubicBezTo>
                  <a:cubicBezTo>
                    <a:pt x="250" y="746"/>
                    <a:pt x="324" y="783"/>
                    <a:pt x="402" y="802"/>
                  </a:cubicBezTo>
                  <a:cubicBezTo>
                    <a:pt x="481" y="843"/>
                    <a:pt x="555" y="862"/>
                    <a:pt x="615" y="862"/>
                  </a:cubicBezTo>
                  <a:cubicBezTo>
                    <a:pt x="658" y="868"/>
                    <a:pt x="700" y="872"/>
                    <a:pt x="738" y="872"/>
                  </a:cubicBezTo>
                  <a:cubicBezTo>
                    <a:pt x="816" y="872"/>
                    <a:pt x="876" y="855"/>
                    <a:pt x="901" y="802"/>
                  </a:cubicBezTo>
                  <a:cubicBezTo>
                    <a:pt x="998" y="668"/>
                    <a:pt x="809" y="243"/>
                    <a:pt x="633" y="109"/>
                  </a:cubicBezTo>
                  <a:cubicBezTo>
                    <a:pt x="596" y="72"/>
                    <a:pt x="536" y="35"/>
                    <a:pt x="499" y="12"/>
                  </a:cubicBezTo>
                  <a:cubicBezTo>
                    <a:pt x="465" y="5"/>
                    <a:pt x="428" y="1"/>
                    <a:pt x="39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2963862" y="3169796"/>
              <a:ext cx="41087" cy="38701"/>
            </a:xfrm>
            <a:custGeom>
              <a:avLst/>
              <a:gdLst/>
              <a:ahLst/>
              <a:cxnLst/>
              <a:rect l="l" t="t" r="r" b="b"/>
              <a:pathLst>
                <a:path w="310" h="292" extrusionOk="0">
                  <a:moveTo>
                    <a:pt x="99" y="0"/>
                  </a:moveTo>
                  <a:cubicBezTo>
                    <a:pt x="76" y="0"/>
                    <a:pt x="55" y="9"/>
                    <a:pt x="37" y="26"/>
                  </a:cubicBezTo>
                  <a:cubicBezTo>
                    <a:pt x="0" y="67"/>
                    <a:pt x="0" y="141"/>
                    <a:pt x="56" y="201"/>
                  </a:cubicBezTo>
                  <a:cubicBezTo>
                    <a:pt x="103" y="245"/>
                    <a:pt x="184" y="291"/>
                    <a:pt x="235" y="291"/>
                  </a:cubicBezTo>
                  <a:cubicBezTo>
                    <a:pt x="249" y="291"/>
                    <a:pt x="260" y="288"/>
                    <a:pt x="268" y="280"/>
                  </a:cubicBezTo>
                  <a:cubicBezTo>
                    <a:pt x="310" y="220"/>
                    <a:pt x="250" y="104"/>
                    <a:pt x="194" y="49"/>
                  </a:cubicBezTo>
                  <a:cubicBezTo>
                    <a:pt x="161" y="15"/>
                    <a:pt x="128" y="0"/>
                    <a:pt x="9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2486732" y="3064031"/>
              <a:ext cx="357189" cy="176407"/>
            </a:xfrm>
            <a:custGeom>
              <a:avLst/>
              <a:gdLst/>
              <a:ahLst/>
              <a:cxnLst/>
              <a:rect l="l" t="t" r="r" b="b"/>
              <a:pathLst>
                <a:path w="2695" h="1331" extrusionOk="0">
                  <a:moveTo>
                    <a:pt x="919" y="0"/>
                  </a:moveTo>
                  <a:cubicBezTo>
                    <a:pt x="832" y="0"/>
                    <a:pt x="743" y="5"/>
                    <a:pt x="652" y="15"/>
                  </a:cubicBezTo>
                  <a:cubicBezTo>
                    <a:pt x="153" y="75"/>
                    <a:pt x="56" y="209"/>
                    <a:pt x="38" y="343"/>
                  </a:cubicBezTo>
                  <a:cubicBezTo>
                    <a:pt x="1" y="519"/>
                    <a:pt x="98" y="708"/>
                    <a:pt x="306" y="768"/>
                  </a:cubicBezTo>
                  <a:cubicBezTo>
                    <a:pt x="306" y="1115"/>
                    <a:pt x="791" y="1309"/>
                    <a:pt x="1096" y="1327"/>
                  </a:cubicBezTo>
                  <a:cubicBezTo>
                    <a:pt x="1122" y="1329"/>
                    <a:pt x="1150" y="1331"/>
                    <a:pt x="1181" y="1331"/>
                  </a:cubicBezTo>
                  <a:cubicBezTo>
                    <a:pt x="1659" y="1331"/>
                    <a:pt x="2695" y="1078"/>
                    <a:pt x="2695" y="1078"/>
                  </a:cubicBezTo>
                  <a:cubicBezTo>
                    <a:pt x="2695" y="1078"/>
                    <a:pt x="2616" y="962"/>
                    <a:pt x="2616" y="865"/>
                  </a:cubicBezTo>
                  <a:cubicBezTo>
                    <a:pt x="2597" y="805"/>
                    <a:pt x="2616" y="750"/>
                    <a:pt x="2695" y="708"/>
                  </a:cubicBezTo>
                  <a:cubicBezTo>
                    <a:pt x="2695" y="708"/>
                    <a:pt x="1987" y="0"/>
                    <a:pt x="91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2486732" y="3064031"/>
              <a:ext cx="357189" cy="126706"/>
            </a:xfrm>
            <a:custGeom>
              <a:avLst/>
              <a:gdLst/>
              <a:ahLst/>
              <a:cxnLst/>
              <a:rect l="l" t="t" r="r" b="b"/>
              <a:pathLst>
                <a:path w="2695" h="956" extrusionOk="0">
                  <a:moveTo>
                    <a:pt x="919" y="0"/>
                  </a:moveTo>
                  <a:cubicBezTo>
                    <a:pt x="832" y="0"/>
                    <a:pt x="743" y="5"/>
                    <a:pt x="652" y="15"/>
                  </a:cubicBezTo>
                  <a:cubicBezTo>
                    <a:pt x="153" y="75"/>
                    <a:pt x="56" y="209"/>
                    <a:pt x="38" y="343"/>
                  </a:cubicBezTo>
                  <a:cubicBezTo>
                    <a:pt x="1" y="519"/>
                    <a:pt x="98" y="708"/>
                    <a:pt x="306" y="768"/>
                  </a:cubicBezTo>
                  <a:cubicBezTo>
                    <a:pt x="306" y="768"/>
                    <a:pt x="880" y="956"/>
                    <a:pt x="1680" y="956"/>
                  </a:cubicBezTo>
                  <a:cubicBezTo>
                    <a:pt x="1968" y="956"/>
                    <a:pt x="2286" y="931"/>
                    <a:pt x="2616" y="865"/>
                  </a:cubicBezTo>
                  <a:cubicBezTo>
                    <a:pt x="2597" y="805"/>
                    <a:pt x="2616" y="750"/>
                    <a:pt x="2695" y="708"/>
                  </a:cubicBezTo>
                  <a:cubicBezTo>
                    <a:pt x="2695" y="708"/>
                    <a:pt x="1987" y="0"/>
                    <a:pt x="9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2971152" y="3076357"/>
              <a:ext cx="61365" cy="74221"/>
            </a:xfrm>
            <a:custGeom>
              <a:avLst/>
              <a:gdLst/>
              <a:ahLst/>
              <a:cxnLst/>
              <a:rect l="l" t="t" r="r" b="b"/>
              <a:pathLst>
                <a:path w="463" h="560" extrusionOk="0">
                  <a:moveTo>
                    <a:pt x="407" y="1"/>
                  </a:moveTo>
                  <a:cubicBezTo>
                    <a:pt x="407" y="1"/>
                    <a:pt x="389" y="19"/>
                    <a:pt x="389" y="38"/>
                  </a:cubicBezTo>
                  <a:lnTo>
                    <a:pt x="407" y="61"/>
                  </a:lnTo>
                  <a:lnTo>
                    <a:pt x="407" y="79"/>
                  </a:lnTo>
                  <a:lnTo>
                    <a:pt x="407" y="98"/>
                  </a:lnTo>
                  <a:lnTo>
                    <a:pt x="370" y="98"/>
                  </a:lnTo>
                  <a:cubicBezTo>
                    <a:pt x="347" y="116"/>
                    <a:pt x="347" y="116"/>
                    <a:pt x="329" y="135"/>
                  </a:cubicBezTo>
                  <a:cubicBezTo>
                    <a:pt x="292" y="135"/>
                    <a:pt x="273" y="153"/>
                    <a:pt x="232" y="176"/>
                  </a:cubicBezTo>
                  <a:cubicBezTo>
                    <a:pt x="213" y="195"/>
                    <a:pt x="176" y="213"/>
                    <a:pt x="158" y="232"/>
                  </a:cubicBezTo>
                  <a:cubicBezTo>
                    <a:pt x="139" y="269"/>
                    <a:pt x="98" y="292"/>
                    <a:pt x="79" y="310"/>
                  </a:cubicBezTo>
                  <a:cubicBezTo>
                    <a:pt x="61" y="329"/>
                    <a:pt x="61" y="347"/>
                    <a:pt x="61" y="366"/>
                  </a:cubicBezTo>
                  <a:cubicBezTo>
                    <a:pt x="42" y="384"/>
                    <a:pt x="42" y="407"/>
                    <a:pt x="42" y="426"/>
                  </a:cubicBezTo>
                  <a:cubicBezTo>
                    <a:pt x="24" y="444"/>
                    <a:pt x="24" y="481"/>
                    <a:pt x="24" y="500"/>
                  </a:cubicBezTo>
                  <a:cubicBezTo>
                    <a:pt x="24" y="523"/>
                    <a:pt x="24" y="541"/>
                    <a:pt x="1" y="560"/>
                  </a:cubicBezTo>
                  <a:lnTo>
                    <a:pt x="24" y="560"/>
                  </a:lnTo>
                  <a:cubicBezTo>
                    <a:pt x="24" y="541"/>
                    <a:pt x="24" y="523"/>
                    <a:pt x="42" y="500"/>
                  </a:cubicBezTo>
                  <a:lnTo>
                    <a:pt x="42" y="444"/>
                  </a:lnTo>
                  <a:cubicBezTo>
                    <a:pt x="61" y="426"/>
                    <a:pt x="61" y="407"/>
                    <a:pt x="79" y="384"/>
                  </a:cubicBezTo>
                  <a:cubicBezTo>
                    <a:pt x="79" y="366"/>
                    <a:pt x="98" y="347"/>
                    <a:pt x="98" y="329"/>
                  </a:cubicBezTo>
                  <a:cubicBezTo>
                    <a:pt x="116" y="310"/>
                    <a:pt x="158" y="292"/>
                    <a:pt x="176" y="269"/>
                  </a:cubicBezTo>
                  <a:cubicBezTo>
                    <a:pt x="213" y="250"/>
                    <a:pt x="232" y="232"/>
                    <a:pt x="255" y="213"/>
                  </a:cubicBezTo>
                  <a:cubicBezTo>
                    <a:pt x="292" y="195"/>
                    <a:pt x="310" y="176"/>
                    <a:pt x="347" y="176"/>
                  </a:cubicBezTo>
                  <a:cubicBezTo>
                    <a:pt x="370" y="153"/>
                    <a:pt x="370" y="153"/>
                    <a:pt x="389" y="153"/>
                  </a:cubicBezTo>
                  <a:cubicBezTo>
                    <a:pt x="407" y="135"/>
                    <a:pt x="426" y="135"/>
                    <a:pt x="444" y="135"/>
                  </a:cubicBezTo>
                  <a:lnTo>
                    <a:pt x="444" y="116"/>
                  </a:lnTo>
                  <a:lnTo>
                    <a:pt x="463" y="116"/>
                  </a:lnTo>
                  <a:lnTo>
                    <a:pt x="463" y="98"/>
                  </a:lnTo>
                  <a:lnTo>
                    <a:pt x="463" y="61"/>
                  </a:lnTo>
                  <a:lnTo>
                    <a:pt x="463" y="38"/>
                  </a:lnTo>
                  <a:cubicBezTo>
                    <a:pt x="463" y="38"/>
                    <a:pt x="463" y="19"/>
                    <a:pt x="444" y="19"/>
                  </a:cubicBezTo>
                  <a:cubicBezTo>
                    <a:pt x="444" y="1"/>
                    <a:pt x="426" y="1"/>
                    <a:pt x="40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7"/>
            <p:cNvSpPr/>
            <p:nvPr/>
          </p:nvSpPr>
          <p:spPr>
            <a:xfrm>
              <a:off x="2971152" y="3372181"/>
              <a:ext cx="18555" cy="15374"/>
            </a:xfrm>
            <a:custGeom>
              <a:avLst/>
              <a:gdLst/>
              <a:ahLst/>
              <a:cxnLst/>
              <a:rect l="l" t="t" r="r" b="b"/>
              <a:pathLst>
                <a:path w="140" h="116" extrusionOk="0">
                  <a:moveTo>
                    <a:pt x="1" y="0"/>
                  </a:moveTo>
                  <a:lnTo>
                    <a:pt x="24" y="23"/>
                  </a:lnTo>
                  <a:cubicBezTo>
                    <a:pt x="24" y="23"/>
                    <a:pt x="24" y="42"/>
                    <a:pt x="42" y="42"/>
                  </a:cubicBezTo>
                  <a:cubicBezTo>
                    <a:pt x="42" y="60"/>
                    <a:pt x="61" y="60"/>
                    <a:pt x="61" y="79"/>
                  </a:cubicBezTo>
                  <a:cubicBezTo>
                    <a:pt x="79" y="97"/>
                    <a:pt x="79" y="116"/>
                    <a:pt x="98" y="116"/>
                  </a:cubicBezTo>
                  <a:cubicBezTo>
                    <a:pt x="98" y="97"/>
                    <a:pt x="79" y="79"/>
                    <a:pt x="79" y="60"/>
                  </a:cubicBezTo>
                  <a:cubicBezTo>
                    <a:pt x="61" y="60"/>
                    <a:pt x="61" y="42"/>
                    <a:pt x="61" y="42"/>
                  </a:cubicBezTo>
                  <a:lnTo>
                    <a:pt x="42" y="23"/>
                  </a:lnTo>
                  <a:lnTo>
                    <a:pt x="139" y="23"/>
                  </a:lnTo>
                  <a:cubicBezTo>
                    <a:pt x="139" y="23"/>
                    <a:pt x="116" y="2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7"/>
            <p:cNvSpPr/>
            <p:nvPr/>
          </p:nvSpPr>
          <p:spPr>
            <a:xfrm>
              <a:off x="2968766" y="3369663"/>
              <a:ext cx="36183" cy="25845"/>
            </a:xfrm>
            <a:custGeom>
              <a:avLst/>
              <a:gdLst/>
              <a:ahLst/>
              <a:cxnLst/>
              <a:rect l="l" t="t" r="r" b="b"/>
              <a:pathLst>
                <a:path w="273" h="195" extrusionOk="0">
                  <a:moveTo>
                    <a:pt x="0" y="1"/>
                  </a:moveTo>
                  <a:lnTo>
                    <a:pt x="42" y="61"/>
                  </a:lnTo>
                  <a:lnTo>
                    <a:pt x="42" y="79"/>
                  </a:lnTo>
                  <a:cubicBezTo>
                    <a:pt x="60" y="79"/>
                    <a:pt x="60" y="98"/>
                    <a:pt x="60" y="98"/>
                  </a:cubicBezTo>
                  <a:cubicBezTo>
                    <a:pt x="79" y="116"/>
                    <a:pt x="97" y="135"/>
                    <a:pt x="116" y="158"/>
                  </a:cubicBezTo>
                  <a:lnTo>
                    <a:pt x="157" y="195"/>
                  </a:lnTo>
                  <a:lnTo>
                    <a:pt x="134" y="135"/>
                  </a:lnTo>
                  <a:cubicBezTo>
                    <a:pt x="116" y="116"/>
                    <a:pt x="116" y="98"/>
                    <a:pt x="97" y="79"/>
                  </a:cubicBezTo>
                  <a:cubicBezTo>
                    <a:pt x="97" y="79"/>
                    <a:pt x="97" y="61"/>
                    <a:pt x="79" y="61"/>
                  </a:cubicBezTo>
                  <a:lnTo>
                    <a:pt x="194" y="61"/>
                  </a:lnTo>
                  <a:lnTo>
                    <a:pt x="273" y="42"/>
                  </a:lnTo>
                  <a:lnTo>
                    <a:pt x="194" y="19"/>
                  </a:lnTo>
                  <a:lnTo>
                    <a:pt x="79" y="19"/>
                  </a:lnTo>
                  <a:cubicBezTo>
                    <a:pt x="60" y="1"/>
                    <a:pt x="60" y="1"/>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2922776" y="3321287"/>
              <a:ext cx="56461" cy="58979"/>
            </a:xfrm>
            <a:custGeom>
              <a:avLst/>
              <a:gdLst/>
              <a:ahLst/>
              <a:cxnLst/>
              <a:rect l="l" t="t" r="r" b="b"/>
              <a:pathLst>
                <a:path w="426" h="445" extrusionOk="0">
                  <a:moveTo>
                    <a:pt x="42" y="1"/>
                  </a:moveTo>
                  <a:cubicBezTo>
                    <a:pt x="19" y="19"/>
                    <a:pt x="1" y="19"/>
                    <a:pt x="1" y="38"/>
                  </a:cubicBezTo>
                  <a:cubicBezTo>
                    <a:pt x="1" y="61"/>
                    <a:pt x="19" y="61"/>
                    <a:pt x="19" y="79"/>
                  </a:cubicBezTo>
                  <a:lnTo>
                    <a:pt x="19" y="116"/>
                  </a:lnTo>
                  <a:cubicBezTo>
                    <a:pt x="42" y="135"/>
                    <a:pt x="42" y="153"/>
                    <a:pt x="61" y="176"/>
                  </a:cubicBezTo>
                  <a:cubicBezTo>
                    <a:pt x="79" y="213"/>
                    <a:pt x="98" y="250"/>
                    <a:pt x="135" y="292"/>
                  </a:cubicBezTo>
                  <a:cubicBezTo>
                    <a:pt x="135" y="310"/>
                    <a:pt x="158" y="310"/>
                    <a:pt x="158" y="310"/>
                  </a:cubicBezTo>
                  <a:cubicBezTo>
                    <a:pt x="176" y="329"/>
                    <a:pt x="176" y="329"/>
                    <a:pt x="176" y="347"/>
                  </a:cubicBezTo>
                  <a:cubicBezTo>
                    <a:pt x="195" y="347"/>
                    <a:pt x="213" y="366"/>
                    <a:pt x="232" y="384"/>
                  </a:cubicBezTo>
                  <a:cubicBezTo>
                    <a:pt x="273" y="407"/>
                    <a:pt x="329" y="426"/>
                    <a:pt x="366" y="444"/>
                  </a:cubicBezTo>
                  <a:cubicBezTo>
                    <a:pt x="389" y="444"/>
                    <a:pt x="407" y="444"/>
                    <a:pt x="407" y="426"/>
                  </a:cubicBezTo>
                  <a:cubicBezTo>
                    <a:pt x="426" y="407"/>
                    <a:pt x="426" y="384"/>
                    <a:pt x="407" y="366"/>
                  </a:cubicBezTo>
                  <a:cubicBezTo>
                    <a:pt x="389" y="329"/>
                    <a:pt x="347" y="310"/>
                    <a:pt x="310" y="269"/>
                  </a:cubicBezTo>
                  <a:cubicBezTo>
                    <a:pt x="310" y="269"/>
                    <a:pt x="292" y="250"/>
                    <a:pt x="273" y="232"/>
                  </a:cubicBezTo>
                  <a:lnTo>
                    <a:pt x="250" y="213"/>
                  </a:lnTo>
                  <a:lnTo>
                    <a:pt x="232" y="213"/>
                  </a:lnTo>
                  <a:lnTo>
                    <a:pt x="232" y="195"/>
                  </a:lnTo>
                  <a:cubicBezTo>
                    <a:pt x="195" y="176"/>
                    <a:pt x="176" y="135"/>
                    <a:pt x="158" y="116"/>
                  </a:cubicBezTo>
                  <a:lnTo>
                    <a:pt x="98" y="61"/>
                  </a:lnTo>
                  <a:lnTo>
                    <a:pt x="79" y="38"/>
                  </a:lnTo>
                  <a:lnTo>
                    <a:pt x="61" y="19"/>
                  </a:lnTo>
                  <a:lnTo>
                    <a:pt x="42"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2889775" y="3231956"/>
              <a:ext cx="61365" cy="51557"/>
            </a:xfrm>
            <a:custGeom>
              <a:avLst/>
              <a:gdLst/>
              <a:ahLst/>
              <a:cxnLst/>
              <a:rect l="l" t="t" r="r" b="b"/>
              <a:pathLst>
                <a:path w="463" h="389" extrusionOk="0">
                  <a:moveTo>
                    <a:pt x="37" y="0"/>
                  </a:moveTo>
                  <a:cubicBezTo>
                    <a:pt x="0" y="19"/>
                    <a:pt x="0" y="42"/>
                    <a:pt x="19" y="60"/>
                  </a:cubicBezTo>
                  <a:lnTo>
                    <a:pt x="19" y="79"/>
                  </a:lnTo>
                  <a:lnTo>
                    <a:pt x="19" y="97"/>
                  </a:lnTo>
                  <a:cubicBezTo>
                    <a:pt x="37" y="116"/>
                    <a:pt x="37" y="116"/>
                    <a:pt x="37" y="134"/>
                  </a:cubicBezTo>
                  <a:cubicBezTo>
                    <a:pt x="60" y="157"/>
                    <a:pt x="79" y="176"/>
                    <a:pt x="97" y="176"/>
                  </a:cubicBezTo>
                  <a:cubicBezTo>
                    <a:pt x="116" y="213"/>
                    <a:pt x="153" y="250"/>
                    <a:pt x="176" y="291"/>
                  </a:cubicBezTo>
                  <a:cubicBezTo>
                    <a:pt x="213" y="310"/>
                    <a:pt x="250" y="328"/>
                    <a:pt x="310" y="347"/>
                  </a:cubicBezTo>
                  <a:cubicBezTo>
                    <a:pt x="347" y="365"/>
                    <a:pt x="384" y="388"/>
                    <a:pt x="444" y="388"/>
                  </a:cubicBezTo>
                  <a:cubicBezTo>
                    <a:pt x="444" y="388"/>
                    <a:pt x="462" y="388"/>
                    <a:pt x="462" y="365"/>
                  </a:cubicBezTo>
                  <a:cubicBezTo>
                    <a:pt x="462" y="347"/>
                    <a:pt x="444" y="347"/>
                    <a:pt x="444" y="347"/>
                  </a:cubicBezTo>
                  <a:cubicBezTo>
                    <a:pt x="407" y="328"/>
                    <a:pt x="365" y="328"/>
                    <a:pt x="328" y="310"/>
                  </a:cubicBezTo>
                  <a:cubicBezTo>
                    <a:pt x="291" y="291"/>
                    <a:pt x="250" y="250"/>
                    <a:pt x="231" y="231"/>
                  </a:cubicBezTo>
                  <a:cubicBezTo>
                    <a:pt x="194" y="194"/>
                    <a:pt x="176" y="176"/>
                    <a:pt x="153" y="134"/>
                  </a:cubicBezTo>
                  <a:cubicBezTo>
                    <a:pt x="134" y="116"/>
                    <a:pt x="134" y="97"/>
                    <a:pt x="116" y="79"/>
                  </a:cubicBezTo>
                  <a:lnTo>
                    <a:pt x="116" y="60"/>
                  </a:lnTo>
                  <a:lnTo>
                    <a:pt x="97" y="42"/>
                  </a:lnTo>
                  <a:lnTo>
                    <a:pt x="97" y="19"/>
                  </a:lnTo>
                  <a:cubicBezTo>
                    <a:pt x="79" y="0"/>
                    <a:pt x="60" y="0"/>
                    <a:pt x="3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2889775" y="3231956"/>
              <a:ext cx="56461" cy="115308"/>
            </a:xfrm>
            <a:custGeom>
              <a:avLst/>
              <a:gdLst/>
              <a:ahLst/>
              <a:cxnLst/>
              <a:rect l="l" t="t" r="r" b="b"/>
              <a:pathLst>
                <a:path w="426" h="870" extrusionOk="0">
                  <a:moveTo>
                    <a:pt x="60" y="0"/>
                  </a:moveTo>
                  <a:cubicBezTo>
                    <a:pt x="19" y="0"/>
                    <a:pt x="0" y="19"/>
                    <a:pt x="0" y="60"/>
                  </a:cubicBezTo>
                  <a:lnTo>
                    <a:pt x="0" y="79"/>
                  </a:lnTo>
                  <a:lnTo>
                    <a:pt x="0" y="97"/>
                  </a:lnTo>
                  <a:cubicBezTo>
                    <a:pt x="19" y="116"/>
                    <a:pt x="19" y="134"/>
                    <a:pt x="19" y="157"/>
                  </a:cubicBezTo>
                  <a:lnTo>
                    <a:pt x="19" y="250"/>
                  </a:lnTo>
                  <a:cubicBezTo>
                    <a:pt x="37" y="310"/>
                    <a:pt x="60" y="365"/>
                    <a:pt x="79" y="444"/>
                  </a:cubicBezTo>
                  <a:cubicBezTo>
                    <a:pt x="97" y="504"/>
                    <a:pt x="116" y="559"/>
                    <a:pt x="134" y="619"/>
                  </a:cubicBezTo>
                  <a:cubicBezTo>
                    <a:pt x="134" y="656"/>
                    <a:pt x="153" y="675"/>
                    <a:pt x="176" y="712"/>
                  </a:cubicBezTo>
                  <a:cubicBezTo>
                    <a:pt x="176" y="735"/>
                    <a:pt x="194" y="772"/>
                    <a:pt x="213" y="809"/>
                  </a:cubicBezTo>
                  <a:cubicBezTo>
                    <a:pt x="237" y="848"/>
                    <a:pt x="271" y="869"/>
                    <a:pt x="307" y="869"/>
                  </a:cubicBezTo>
                  <a:cubicBezTo>
                    <a:pt x="326" y="869"/>
                    <a:pt x="346" y="863"/>
                    <a:pt x="365" y="850"/>
                  </a:cubicBezTo>
                  <a:cubicBezTo>
                    <a:pt x="425" y="809"/>
                    <a:pt x="425" y="753"/>
                    <a:pt x="407" y="693"/>
                  </a:cubicBezTo>
                  <a:lnTo>
                    <a:pt x="384" y="693"/>
                  </a:lnTo>
                  <a:cubicBezTo>
                    <a:pt x="384" y="675"/>
                    <a:pt x="365" y="638"/>
                    <a:pt x="347" y="619"/>
                  </a:cubicBezTo>
                  <a:cubicBezTo>
                    <a:pt x="328" y="596"/>
                    <a:pt x="310" y="578"/>
                    <a:pt x="310" y="541"/>
                  </a:cubicBezTo>
                  <a:cubicBezTo>
                    <a:pt x="268" y="481"/>
                    <a:pt x="250" y="444"/>
                    <a:pt x="213" y="388"/>
                  </a:cubicBezTo>
                  <a:cubicBezTo>
                    <a:pt x="194" y="328"/>
                    <a:pt x="176" y="273"/>
                    <a:pt x="153" y="213"/>
                  </a:cubicBezTo>
                  <a:cubicBezTo>
                    <a:pt x="134" y="194"/>
                    <a:pt x="134" y="157"/>
                    <a:pt x="116" y="134"/>
                  </a:cubicBezTo>
                  <a:lnTo>
                    <a:pt x="116" y="79"/>
                  </a:lnTo>
                  <a:lnTo>
                    <a:pt x="116" y="60"/>
                  </a:lnTo>
                  <a:lnTo>
                    <a:pt x="97" y="42"/>
                  </a:lnTo>
                  <a:cubicBezTo>
                    <a:pt x="97" y="19"/>
                    <a:pt x="79" y="0"/>
                    <a:pt x="6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2854255" y="3410750"/>
              <a:ext cx="15374" cy="15374"/>
            </a:xfrm>
            <a:custGeom>
              <a:avLst/>
              <a:gdLst/>
              <a:ahLst/>
              <a:cxnLst/>
              <a:rect l="l" t="t" r="r" b="b"/>
              <a:pathLst>
                <a:path w="116" h="116" extrusionOk="0">
                  <a:moveTo>
                    <a:pt x="0" y="0"/>
                  </a:moveTo>
                  <a:lnTo>
                    <a:pt x="0" y="37"/>
                  </a:lnTo>
                  <a:cubicBezTo>
                    <a:pt x="19" y="37"/>
                    <a:pt x="19" y="56"/>
                    <a:pt x="19" y="56"/>
                  </a:cubicBezTo>
                  <a:cubicBezTo>
                    <a:pt x="19" y="79"/>
                    <a:pt x="37" y="79"/>
                    <a:pt x="37" y="97"/>
                  </a:cubicBezTo>
                  <a:lnTo>
                    <a:pt x="56" y="116"/>
                  </a:lnTo>
                  <a:cubicBezTo>
                    <a:pt x="56" y="97"/>
                    <a:pt x="56" y="97"/>
                    <a:pt x="37" y="79"/>
                  </a:cubicBezTo>
                  <a:lnTo>
                    <a:pt x="37" y="56"/>
                  </a:lnTo>
                  <a:cubicBezTo>
                    <a:pt x="37" y="38"/>
                    <a:pt x="37" y="37"/>
                    <a:pt x="19" y="20"/>
                  </a:cubicBezTo>
                  <a:lnTo>
                    <a:pt x="19" y="20"/>
                  </a:lnTo>
                  <a:cubicBezTo>
                    <a:pt x="31" y="21"/>
                    <a:pt x="43" y="25"/>
                    <a:pt x="56" y="37"/>
                  </a:cubicBezTo>
                  <a:lnTo>
                    <a:pt x="116" y="37"/>
                  </a:lnTo>
                  <a:cubicBezTo>
                    <a:pt x="97" y="37"/>
                    <a:pt x="74" y="19"/>
                    <a:pt x="56" y="19"/>
                  </a:cubicBezTo>
                  <a:cubicBezTo>
                    <a:pt x="43" y="7"/>
                    <a:pt x="31" y="2"/>
                    <a:pt x="19" y="1"/>
                  </a:cubicBezTo>
                  <a:lnTo>
                    <a:pt x="19" y="1"/>
                  </a:lnTo>
                  <a:lnTo>
                    <a:pt x="19" y="0"/>
                  </a:lnTo>
                  <a:lnTo>
                    <a:pt x="18" y="1"/>
                  </a:lnTo>
                  <a:lnTo>
                    <a:pt x="18" y="1"/>
                  </a:lnTo>
                  <a:cubicBezTo>
                    <a:pt x="12" y="0"/>
                    <a:pt x="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2848689" y="3405846"/>
              <a:ext cx="28363" cy="27700"/>
            </a:xfrm>
            <a:custGeom>
              <a:avLst/>
              <a:gdLst/>
              <a:ahLst/>
              <a:cxnLst/>
              <a:rect l="l" t="t" r="r" b="b"/>
              <a:pathLst>
                <a:path w="214" h="209" extrusionOk="0">
                  <a:moveTo>
                    <a:pt x="0" y="0"/>
                  </a:moveTo>
                  <a:lnTo>
                    <a:pt x="24" y="56"/>
                  </a:lnTo>
                  <a:lnTo>
                    <a:pt x="42" y="74"/>
                  </a:lnTo>
                  <a:lnTo>
                    <a:pt x="42" y="93"/>
                  </a:lnTo>
                  <a:lnTo>
                    <a:pt x="61" y="93"/>
                  </a:lnTo>
                  <a:lnTo>
                    <a:pt x="61" y="134"/>
                  </a:lnTo>
                  <a:cubicBezTo>
                    <a:pt x="79" y="134"/>
                    <a:pt x="79" y="153"/>
                    <a:pt x="79" y="153"/>
                  </a:cubicBezTo>
                  <a:lnTo>
                    <a:pt x="116" y="208"/>
                  </a:lnTo>
                  <a:lnTo>
                    <a:pt x="98" y="153"/>
                  </a:lnTo>
                  <a:lnTo>
                    <a:pt x="98" y="116"/>
                  </a:lnTo>
                  <a:lnTo>
                    <a:pt x="98" y="93"/>
                  </a:lnTo>
                  <a:lnTo>
                    <a:pt x="79" y="74"/>
                  </a:lnTo>
                  <a:lnTo>
                    <a:pt x="98" y="74"/>
                  </a:lnTo>
                  <a:cubicBezTo>
                    <a:pt x="116" y="74"/>
                    <a:pt x="139" y="93"/>
                    <a:pt x="158" y="93"/>
                  </a:cubicBezTo>
                  <a:lnTo>
                    <a:pt x="213" y="93"/>
                  </a:lnTo>
                  <a:lnTo>
                    <a:pt x="158" y="74"/>
                  </a:lnTo>
                  <a:cubicBezTo>
                    <a:pt x="139" y="56"/>
                    <a:pt x="116" y="56"/>
                    <a:pt x="116" y="37"/>
                  </a:cubicBezTo>
                  <a:cubicBezTo>
                    <a:pt x="98" y="37"/>
                    <a:pt x="79" y="19"/>
                    <a:pt x="61" y="19"/>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2821121" y="3335601"/>
              <a:ext cx="38171" cy="77667"/>
            </a:xfrm>
            <a:custGeom>
              <a:avLst/>
              <a:gdLst/>
              <a:ahLst/>
              <a:cxnLst/>
              <a:rect l="l" t="t" r="r" b="b"/>
              <a:pathLst>
                <a:path w="288" h="586" extrusionOk="0">
                  <a:moveTo>
                    <a:pt x="40" y="1"/>
                  </a:moveTo>
                  <a:cubicBezTo>
                    <a:pt x="28" y="1"/>
                    <a:pt x="19" y="14"/>
                    <a:pt x="19" y="27"/>
                  </a:cubicBezTo>
                  <a:lnTo>
                    <a:pt x="19" y="45"/>
                  </a:lnTo>
                  <a:lnTo>
                    <a:pt x="19" y="68"/>
                  </a:lnTo>
                  <a:cubicBezTo>
                    <a:pt x="1" y="87"/>
                    <a:pt x="1" y="105"/>
                    <a:pt x="1" y="105"/>
                  </a:cubicBezTo>
                  <a:cubicBezTo>
                    <a:pt x="1" y="142"/>
                    <a:pt x="1" y="161"/>
                    <a:pt x="19" y="202"/>
                  </a:cubicBezTo>
                  <a:cubicBezTo>
                    <a:pt x="19" y="239"/>
                    <a:pt x="38" y="299"/>
                    <a:pt x="56" y="336"/>
                  </a:cubicBezTo>
                  <a:cubicBezTo>
                    <a:pt x="56" y="373"/>
                    <a:pt x="74" y="392"/>
                    <a:pt x="74" y="415"/>
                  </a:cubicBezTo>
                  <a:cubicBezTo>
                    <a:pt x="93" y="433"/>
                    <a:pt x="116" y="452"/>
                    <a:pt x="116" y="470"/>
                  </a:cubicBezTo>
                  <a:cubicBezTo>
                    <a:pt x="153" y="530"/>
                    <a:pt x="190" y="567"/>
                    <a:pt x="232" y="586"/>
                  </a:cubicBezTo>
                  <a:lnTo>
                    <a:pt x="269" y="586"/>
                  </a:lnTo>
                  <a:cubicBezTo>
                    <a:pt x="269" y="586"/>
                    <a:pt x="287" y="567"/>
                    <a:pt x="269" y="549"/>
                  </a:cubicBezTo>
                  <a:cubicBezTo>
                    <a:pt x="250" y="507"/>
                    <a:pt x="232" y="470"/>
                    <a:pt x="232" y="415"/>
                  </a:cubicBezTo>
                  <a:cubicBezTo>
                    <a:pt x="208" y="392"/>
                    <a:pt x="208" y="373"/>
                    <a:pt x="190" y="355"/>
                  </a:cubicBezTo>
                  <a:lnTo>
                    <a:pt x="190" y="336"/>
                  </a:lnTo>
                  <a:lnTo>
                    <a:pt x="172" y="318"/>
                  </a:lnTo>
                  <a:lnTo>
                    <a:pt x="172" y="299"/>
                  </a:lnTo>
                  <a:cubicBezTo>
                    <a:pt x="153" y="258"/>
                    <a:pt x="153" y="221"/>
                    <a:pt x="135" y="161"/>
                  </a:cubicBezTo>
                  <a:cubicBezTo>
                    <a:pt x="135" y="142"/>
                    <a:pt x="116" y="124"/>
                    <a:pt x="116" y="105"/>
                  </a:cubicBezTo>
                  <a:lnTo>
                    <a:pt x="116" y="68"/>
                  </a:lnTo>
                  <a:lnTo>
                    <a:pt x="116" y="45"/>
                  </a:lnTo>
                  <a:lnTo>
                    <a:pt x="93" y="45"/>
                  </a:lnTo>
                  <a:lnTo>
                    <a:pt x="93" y="27"/>
                  </a:lnTo>
                  <a:cubicBezTo>
                    <a:pt x="93" y="8"/>
                    <a:pt x="74" y="8"/>
                    <a:pt x="56" y="8"/>
                  </a:cubicBezTo>
                  <a:cubicBezTo>
                    <a:pt x="51" y="3"/>
                    <a:pt x="45" y="1"/>
                    <a:pt x="4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2830929" y="3231294"/>
              <a:ext cx="41219" cy="74884"/>
            </a:xfrm>
            <a:custGeom>
              <a:avLst/>
              <a:gdLst/>
              <a:ahLst/>
              <a:cxnLst/>
              <a:rect l="l" t="t" r="r" b="b"/>
              <a:pathLst>
                <a:path w="311" h="565" extrusionOk="0">
                  <a:moveTo>
                    <a:pt x="53" y="0"/>
                  </a:moveTo>
                  <a:cubicBezTo>
                    <a:pt x="49" y="0"/>
                    <a:pt x="46" y="2"/>
                    <a:pt x="42" y="5"/>
                  </a:cubicBezTo>
                  <a:cubicBezTo>
                    <a:pt x="19" y="5"/>
                    <a:pt x="0" y="24"/>
                    <a:pt x="0" y="47"/>
                  </a:cubicBezTo>
                  <a:lnTo>
                    <a:pt x="0" y="65"/>
                  </a:lnTo>
                  <a:lnTo>
                    <a:pt x="0" y="84"/>
                  </a:lnTo>
                  <a:lnTo>
                    <a:pt x="0" y="121"/>
                  </a:lnTo>
                  <a:cubicBezTo>
                    <a:pt x="0" y="139"/>
                    <a:pt x="19" y="181"/>
                    <a:pt x="19" y="199"/>
                  </a:cubicBezTo>
                  <a:cubicBezTo>
                    <a:pt x="42" y="255"/>
                    <a:pt x="61" y="296"/>
                    <a:pt x="79" y="333"/>
                  </a:cubicBezTo>
                  <a:cubicBezTo>
                    <a:pt x="98" y="393"/>
                    <a:pt x="116" y="430"/>
                    <a:pt x="158" y="467"/>
                  </a:cubicBezTo>
                  <a:cubicBezTo>
                    <a:pt x="195" y="509"/>
                    <a:pt x="232" y="546"/>
                    <a:pt x="292" y="564"/>
                  </a:cubicBezTo>
                  <a:cubicBezTo>
                    <a:pt x="292" y="564"/>
                    <a:pt x="310" y="564"/>
                    <a:pt x="310" y="546"/>
                  </a:cubicBezTo>
                  <a:lnTo>
                    <a:pt x="310" y="527"/>
                  </a:lnTo>
                  <a:cubicBezTo>
                    <a:pt x="273" y="486"/>
                    <a:pt x="232" y="467"/>
                    <a:pt x="195" y="430"/>
                  </a:cubicBezTo>
                  <a:cubicBezTo>
                    <a:pt x="176" y="393"/>
                    <a:pt x="158" y="352"/>
                    <a:pt x="134" y="315"/>
                  </a:cubicBezTo>
                  <a:cubicBezTo>
                    <a:pt x="116" y="278"/>
                    <a:pt x="98" y="218"/>
                    <a:pt x="98" y="181"/>
                  </a:cubicBezTo>
                  <a:lnTo>
                    <a:pt x="98" y="121"/>
                  </a:lnTo>
                  <a:lnTo>
                    <a:pt x="98" y="84"/>
                  </a:lnTo>
                  <a:lnTo>
                    <a:pt x="98" y="65"/>
                  </a:lnTo>
                  <a:lnTo>
                    <a:pt x="98" y="47"/>
                  </a:lnTo>
                  <a:cubicBezTo>
                    <a:pt x="83" y="28"/>
                    <a:pt x="68" y="0"/>
                    <a:pt x="5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7"/>
            <p:cNvSpPr/>
            <p:nvPr/>
          </p:nvSpPr>
          <p:spPr>
            <a:xfrm>
              <a:off x="2813169" y="3230896"/>
              <a:ext cx="30749" cy="132007"/>
            </a:xfrm>
            <a:custGeom>
              <a:avLst/>
              <a:gdLst/>
              <a:ahLst/>
              <a:cxnLst/>
              <a:rect l="l" t="t" r="r" b="b"/>
              <a:pathLst>
                <a:path w="232" h="996" extrusionOk="0">
                  <a:moveTo>
                    <a:pt x="174" y="1"/>
                  </a:moveTo>
                  <a:cubicBezTo>
                    <a:pt x="155" y="1"/>
                    <a:pt x="134" y="14"/>
                    <a:pt x="134" y="27"/>
                  </a:cubicBezTo>
                  <a:cubicBezTo>
                    <a:pt x="116" y="50"/>
                    <a:pt x="116" y="50"/>
                    <a:pt x="116" y="68"/>
                  </a:cubicBezTo>
                  <a:lnTo>
                    <a:pt x="116" y="87"/>
                  </a:lnTo>
                  <a:cubicBezTo>
                    <a:pt x="98" y="105"/>
                    <a:pt x="98" y="124"/>
                    <a:pt x="98" y="142"/>
                  </a:cubicBezTo>
                  <a:cubicBezTo>
                    <a:pt x="79" y="184"/>
                    <a:pt x="79" y="202"/>
                    <a:pt x="79" y="239"/>
                  </a:cubicBezTo>
                  <a:cubicBezTo>
                    <a:pt x="61" y="318"/>
                    <a:pt x="37" y="373"/>
                    <a:pt x="19" y="452"/>
                  </a:cubicBezTo>
                  <a:cubicBezTo>
                    <a:pt x="19" y="530"/>
                    <a:pt x="19" y="604"/>
                    <a:pt x="0" y="664"/>
                  </a:cubicBezTo>
                  <a:lnTo>
                    <a:pt x="0" y="780"/>
                  </a:lnTo>
                  <a:lnTo>
                    <a:pt x="0" y="895"/>
                  </a:lnTo>
                  <a:cubicBezTo>
                    <a:pt x="17" y="944"/>
                    <a:pt x="65" y="996"/>
                    <a:pt x="113" y="996"/>
                  </a:cubicBezTo>
                  <a:cubicBezTo>
                    <a:pt x="120" y="996"/>
                    <a:pt x="127" y="995"/>
                    <a:pt x="134" y="992"/>
                  </a:cubicBezTo>
                  <a:cubicBezTo>
                    <a:pt x="195" y="992"/>
                    <a:pt x="232" y="932"/>
                    <a:pt x="213" y="877"/>
                  </a:cubicBezTo>
                  <a:lnTo>
                    <a:pt x="213" y="858"/>
                  </a:lnTo>
                  <a:lnTo>
                    <a:pt x="213" y="761"/>
                  </a:lnTo>
                  <a:cubicBezTo>
                    <a:pt x="195" y="743"/>
                    <a:pt x="195" y="701"/>
                    <a:pt x="195" y="664"/>
                  </a:cubicBezTo>
                  <a:lnTo>
                    <a:pt x="195" y="470"/>
                  </a:lnTo>
                  <a:lnTo>
                    <a:pt x="195" y="258"/>
                  </a:lnTo>
                  <a:cubicBezTo>
                    <a:pt x="195" y="221"/>
                    <a:pt x="195" y="202"/>
                    <a:pt x="213" y="165"/>
                  </a:cubicBezTo>
                  <a:lnTo>
                    <a:pt x="213" y="105"/>
                  </a:lnTo>
                  <a:lnTo>
                    <a:pt x="213" y="87"/>
                  </a:lnTo>
                  <a:lnTo>
                    <a:pt x="213" y="68"/>
                  </a:lnTo>
                  <a:lnTo>
                    <a:pt x="232" y="68"/>
                  </a:lnTo>
                  <a:cubicBezTo>
                    <a:pt x="232" y="50"/>
                    <a:pt x="213" y="8"/>
                    <a:pt x="195" y="8"/>
                  </a:cubicBezTo>
                  <a:cubicBezTo>
                    <a:pt x="189" y="3"/>
                    <a:pt x="182" y="1"/>
                    <a:pt x="17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7"/>
            <p:cNvSpPr/>
            <p:nvPr/>
          </p:nvSpPr>
          <p:spPr>
            <a:xfrm>
              <a:off x="2726225" y="3448656"/>
              <a:ext cx="10470" cy="12989"/>
            </a:xfrm>
            <a:custGeom>
              <a:avLst/>
              <a:gdLst/>
              <a:ahLst/>
              <a:cxnLst/>
              <a:rect l="l" t="t" r="r" b="b"/>
              <a:pathLst>
                <a:path w="79" h="98" extrusionOk="0">
                  <a:moveTo>
                    <a:pt x="60" y="1"/>
                  </a:moveTo>
                  <a:lnTo>
                    <a:pt x="60" y="24"/>
                  </a:lnTo>
                  <a:cubicBezTo>
                    <a:pt x="42" y="42"/>
                    <a:pt x="42" y="42"/>
                    <a:pt x="23" y="61"/>
                  </a:cubicBezTo>
                  <a:cubicBezTo>
                    <a:pt x="23" y="79"/>
                    <a:pt x="0" y="79"/>
                    <a:pt x="0" y="98"/>
                  </a:cubicBezTo>
                  <a:cubicBezTo>
                    <a:pt x="23" y="98"/>
                    <a:pt x="23" y="79"/>
                    <a:pt x="42" y="61"/>
                  </a:cubicBezTo>
                  <a:cubicBezTo>
                    <a:pt x="42" y="61"/>
                    <a:pt x="60" y="61"/>
                    <a:pt x="60" y="42"/>
                  </a:cubicBezTo>
                  <a:lnTo>
                    <a:pt x="60" y="61"/>
                  </a:lnTo>
                  <a:lnTo>
                    <a:pt x="60" y="79"/>
                  </a:lnTo>
                  <a:lnTo>
                    <a:pt x="79" y="98"/>
                  </a:lnTo>
                  <a:lnTo>
                    <a:pt x="79" y="79"/>
                  </a:lnTo>
                  <a:lnTo>
                    <a:pt x="79" y="42"/>
                  </a:lnTo>
                  <a:lnTo>
                    <a:pt x="79" y="24"/>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2723707" y="3443752"/>
              <a:ext cx="15507" cy="28363"/>
            </a:xfrm>
            <a:custGeom>
              <a:avLst/>
              <a:gdLst/>
              <a:ahLst/>
              <a:cxnLst/>
              <a:rect l="l" t="t" r="r" b="b"/>
              <a:pathLst>
                <a:path w="117" h="214" extrusionOk="0">
                  <a:moveTo>
                    <a:pt x="98" y="1"/>
                  </a:moveTo>
                  <a:lnTo>
                    <a:pt x="61" y="38"/>
                  </a:lnTo>
                  <a:cubicBezTo>
                    <a:pt x="61" y="61"/>
                    <a:pt x="42" y="79"/>
                    <a:pt x="42" y="98"/>
                  </a:cubicBezTo>
                  <a:cubicBezTo>
                    <a:pt x="19" y="116"/>
                    <a:pt x="19" y="116"/>
                    <a:pt x="19" y="135"/>
                  </a:cubicBezTo>
                  <a:lnTo>
                    <a:pt x="1" y="176"/>
                  </a:lnTo>
                  <a:lnTo>
                    <a:pt x="1" y="176"/>
                  </a:lnTo>
                  <a:lnTo>
                    <a:pt x="42" y="153"/>
                  </a:lnTo>
                  <a:cubicBezTo>
                    <a:pt x="42" y="135"/>
                    <a:pt x="61" y="116"/>
                    <a:pt x="61" y="116"/>
                  </a:cubicBezTo>
                  <a:lnTo>
                    <a:pt x="79" y="116"/>
                  </a:lnTo>
                  <a:lnTo>
                    <a:pt x="79" y="135"/>
                  </a:lnTo>
                  <a:lnTo>
                    <a:pt x="79" y="153"/>
                  </a:lnTo>
                  <a:cubicBezTo>
                    <a:pt x="79" y="153"/>
                    <a:pt x="98" y="153"/>
                    <a:pt x="98" y="176"/>
                  </a:cubicBezTo>
                  <a:lnTo>
                    <a:pt x="116" y="213"/>
                  </a:lnTo>
                  <a:lnTo>
                    <a:pt x="116" y="176"/>
                  </a:lnTo>
                  <a:lnTo>
                    <a:pt x="116" y="135"/>
                  </a:lnTo>
                  <a:lnTo>
                    <a:pt x="116" y="116"/>
                  </a:lnTo>
                  <a:lnTo>
                    <a:pt x="116" y="98"/>
                  </a:lnTo>
                  <a:lnTo>
                    <a:pt x="116" y="79"/>
                  </a:lnTo>
                  <a:cubicBezTo>
                    <a:pt x="98" y="79"/>
                    <a:pt x="98" y="61"/>
                    <a:pt x="98" y="61"/>
                  </a:cubicBezTo>
                  <a:lnTo>
                    <a:pt x="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7"/>
            <p:cNvSpPr/>
            <p:nvPr/>
          </p:nvSpPr>
          <p:spPr>
            <a:xfrm>
              <a:off x="2723707" y="3387423"/>
              <a:ext cx="15507" cy="67992"/>
            </a:xfrm>
            <a:custGeom>
              <a:avLst/>
              <a:gdLst/>
              <a:ahLst/>
              <a:cxnLst/>
              <a:rect l="l" t="t" r="r" b="b"/>
              <a:pathLst>
                <a:path w="117" h="513" extrusionOk="0">
                  <a:moveTo>
                    <a:pt x="42" y="1"/>
                  </a:moveTo>
                  <a:cubicBezTo>
                    <a:pt x="19" y="1"/>
                    <a:pt x="1" y="24"/>
                    <a:pt x="1" y="42"/>
                  </a:cubicBezTo>
                  <a:lnTo>
                    <a:pt x="1" y="158"/>
                  </a:lnTo>
                  <a:lnTo>
                    <a:pt x="1" y="273"/>
                  </a:lnTo>
                  <a:cubicBezTo>
                    <a:pt x="1" y="292"/>
                    <a:pt x="1" y="329"/>
                    <a:pt x="19" y="370"/>
                  </a:cubicBezTo>
                  <a:lnTo>
                    <a:pt x="19" y="426"/>
                  </a:lnTo>
                  <a:cubicBezTo>
                    <a:pt x="19" y="444"/>
                    <a:pt x="42" y="463"/>
                    <a:pt x="42" y="486"/>
                  </a:cubicBezTo>
                  <a:cubicBezTo>
                    <a:pt x="42" y="504"/>
                    <a:pt x="61" y="504"/>
                    <a:pt x="79" y="504"/>
                  </a:cubicBezTo>
                  <a:cubicBezTo>
                    <a:pt x="85" y="510"/>
                    <a:pt x="90" y="512"/>
                    <a:pt x="95" y="512"/>
                  </a:cubicBezTo>
                  <a:cubicBezTo>
                    <a:pt x="107" y="512"/>
                    <a:pt x="116" y="499"/>
                    <a:pt x="116" y="486"/>
                  </a:cubicBezTo>
                  <a:lnTo>
                    <a:pt x="116" y="426"/>
                  </a:lnTo>
                  <a:lnTo>
                    <a:pt x="116" y="370"/>
                  </a:lnTo>
                  <a:lnTo>
                    <a:pt x="116" y="255"/>
                  </a:lnTo>
                  <a:cubicBezTo>
                    <a:pt x="116" y="213"/>
                    <a:pt x="98" y="176"/>
                    <a:pt x="98" y="139"/>
                  </a:cubicBezTo>
                  <a:cubicBezTo>
                    <a:pt x="98" y="98"/>
                    <a:pt x="79" y="61"/>
                    <a:pt x="79" y="24"/>
                  </a:cubicBezTo>
                  <a:cubicBezTo>
                    <a:pt x="61" y="1"/>
                    <a:pt x="61" y="1"/>
                    <a:pt x="42"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2713899" y="3264958"/>
              <a:ext cx="101789" cy="146586"/>
            </a:xfrm>
            <a:custGeom>
              <a:avLst/>
              <a:gdLst/>
              <a:ahLst/>
              <a:cxnLst/>
              <a:rect l="l" t="t" r="r" b="b"/>
              <a:pathLst>
                <a:path w="768" h="1106" extrusionOk="0">
                  <a:moveTo>
                    <a:pt x="731" y="1"/>
                  </a:moveTo>
                  <a:cubicBezTo>
                    <a:pt x="713" y="1"/>
                    <a:pt x="694" y="1"/>
                    <a:pt x="671" y="24"/>
                  </a:cubicBezTo>
                  <a:lnTo>
                    <a:pt x="671" y="42"/>
                  </a:lnTo>
                  <a:lnTo>
                    <a:pt x="652" y="42"/>
                  </a:lnTo>
                  <a:cubicBezTo>
                    <a:pt x="652" y="61"/>
                    <a:pt x="634" y="61"/>
                    <a:pt x="634" y="79"/>
                  </a:cubicBezTo>
                  <a:cubicBezTo>
                    <a:pt x="615" y="98"/>
                    <a:pt x="597" y="98"/>
                    <a:pt x="579" y="116"/>
                  </a:cubicBezTo>
                  <a:cubicBezTo>
                    <a:pt x="537" y="158"/>
                    <a:pt x="500" y="176"/>
                    <a:pt x="440" y="195"/>
                  </a:cubicBezTo>
                  <a:cubicBezTo>
                    <a:pt x="366" y="232"/>
                    <a:pt x="269" y="255"/>
                    <a:pt x="153" y="273"/>
                  </a:cubicBezTo>
                  <a:cubicBezTo>
                    <a:pt x="135" y="273"/>
                    <a:pt x="116" y="292"/>
                    <a:pt x="93" y="310"/>
                  </a:cubicBezTo>
                  <a:lnTo>
                    <a:pt x="93" y="329"/>
                  </a:lnTo>
                  <a:lnTo>
                    <a:pt x="93" y="370"/>
                  </a:lnTo>
                  <a:cubicBezTo>
                    <a:pt x="75" y="370"/>
                    <a:pt x="75" y="389"/>
                    <a:pt x="75" y="407"/>
                  </a:cubicBezTo>
                  <a:cubicBezTo>
                    <a:pt x="75" y="426"/>
                    <a:pt x="56" y="463"/>
                    <a:pt x="56" y="486"/>
                  </a:cubicBezTo>
                  <a:cubicBezTo>
                    <a:pt x="38" y="541"/>
                    <a:pt x="38" y="601"/>
                    <a:pt x="19" y="657"/>
                  </a:cubicBezTo>
                  <a:cubicBezTo>
                    <a:pt x="19" y="717"/>
                    <a:pt x="1" y="772"/>
                    <a:pt x="1" y="832"/>
                  </a:cubicBezTo>
                  <a:lnTo>
                    <a:pt x="1" y="1003"/>
                  </a:lnTo>
                  <a:cubicBezTo>
                    <a:pt x="16" y="1069"/>
                    <a:pt x="57" y="1105"/>
                    <a:pt x="105" y="1105"/>
                  </a:cubicBezTo>
                  <a:cubicBezTo>
                    <a:pt x="115" y="1105"/>
                    <a:pt x="125" y="1104"/>
                    <a:pt x="135" y="1100"/>
                  </a:cubicBezTo>
                  <a:cubicBezTo>
                    <a:pt x="190" y="1100"/>
                    <a:pt x="232" y="1040"/>
                    <a:pt x="232" y="985"/>
                  </a:cubicBezTo>
                  <a:cubicBezTo>
                    <a:pt x="232" y="925"/>
                    <a:pt x="209" y="869"/>
                    <a:pt x="209" y="832"/>
                  </a:cubicBezTo>
                  <a:lnTo>
                    <a:pt x="209" y="675"/>
                  </a:lnTo>
                  <a:cubicBezTo>
                    <a:pt x="209" y="620"/>
                    <a:pt x="209" y="560"/>
                    <a:pt x="232" y="523"/>
                  </a:cubicBezTo>
                  <a:lnTo>
                    <a:pt x="232" y="444"/>
                  </a:lnTo>
                  <a:cubicBezTo>
                    <a:pt x="232" y="426"/>
                    <a:pt x="232" y="407"/>
                    <a:pt x="250" y="407"/>
                  </a:cubicBezTo>
                  <a:cubicBezTo>
                    <a:pt x="324" y="370"/>
                    <a:pt x="421" y="347"/>
                    <a:pt x="500" y="292"/>
                  </a:cubicBezTo>
                  <a:cubicBezTo>
                    <a:pt x="555" y="273"/>
                    <a:pt x="597" y="232"/>
                    <a:pt x="634" y="195"/>
                  </a:cubicBezTo>
                  <a:cubicBezTo>
                    <a:pt x="652" y="176"/>
                    <a:pt x="671" y="158"/>
                    <a:pt x="694" y="139"/>
                  </a:cubicBezTo>
                  <a:cubicBezTo>
                    <a:pt x="713" y="116"/>
                    <a:pt x="713" y="116"/>
                    <a:pt x="731" y="98"/>
                  </a:cubicBezTo>
                  <a:lnTo>
                    <a:pt x="731" y="79"/>
                  </a:lnTo>
                  <a:lnTo>
                    <a:pt x="749" y="79"/>
                  </a:lnTo>
                  <a:lnTo>
                    <a:pt x="749" y="61"/>
                  </a:lnTo>
                  <a:cubicBezTo>
                    <a:pt x="768" y="42"/>
                    <a:pt x="749" y="24"/>
                    <a:pt x="73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2721321" y="3191532"/>
              <a:ext cx="133" cy="133"/>
            </a:xfrm>
            <a:custGeom>
              <a:avLst/>
              <a:gdLst/>
              <a:ahLst/>
              <a:cxnLst/>
              <a:rect l="l" t="t" r="r" b="b"/>
              <a:pathLst>
                <a:path w="1" h="1"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47"/>
          <p:cNvGrpSpPr/>
          <p:nvPr/>
        </p:nvGrpSpPr>
        <p:grpSpPr>
          <a:xfrm>
            <a:off x="8282244" y="3287916"/>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8389003" y="193370"/>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60925" y="4654098"/>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31557" y="40819"/>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screenshot of a graph&#10;&#10;Description automatically generated">
            <a:extLst>
              <a:ext uri="{FF2B5EF4-FFF2-40B4-BE49-F238E27FC236}">
                <a16:creationId xmlns:a16="http://schemas.microsoft.com/office/drawing/2014/main" id="{A9A7BE40-DBED-E742-9DFC-2147D18322F7}"/>
              </a:ext>
            </a:extLst>
          </p:cNvPr>
          <p:cNvPicPr>
            <a:picLocks noChangeAspect="1"/>
          </p:cNvPicPr>
          <p:nvPr/>
        </p:nvPicPr>
        <p:blipFill>
          <a:blip r:embed="rId3"/>
          <a:stretch>
            <a:fillRect/>
          </a:stretch>
        </p:blipFill>
        <p:spPr>
          <a:xfrm>
            <a:off x="2455312" y="561679"/>
            <a:ext cx="3816291" cy="4544669"/>
          </a:xfrm>
          <a:prstGeom prst="rect">
            <a:avLst/>
          </a:prstGeom>
        </p:spPr>
      </p:pic>
      <p:grpSp>
        <p:nvGrpSpPr>
          <p:cNvPr id="8" name="Google Shape;5619;p67">
            <a:extLst>
              <a:ext uri="{FF2B5EF4-FFF2-40B4-BE49-F238E27FC236}">
                <a16:creationId xmlns:a16="http://schemas.microsoft.com/office/drawing/2014/main" id="{A8AE85D8-32EB-60E8-301C-EAD199F0D489}"/>
              </a:ext>
            </a:extLst>
          </p:cNvPr>
          <p:cNvGrpSpPr/>
          <p:nvPr/>
        </p:nvGrpSpPr>
        <p:grpSpPr>
          <a:xfrm>
            <a:off x="6899262" y="1347279"/>
            <a:ext cx="1241283" cy="2731516"/>
            <a:chOff x="6619046" y="1519949"/>
            <a:chExt cx="347640" cy="764959"/>
          </a:xfrm>
        </p:grpSpPr>
        <p:sp>
          <p:nvSpPr>
            <p:cNvPr id="9" name="Google Shape;5620;p67">
              <a:extLst>
                <a:ext uri="{FF2B5EF4-FFF2-40B4-BE49-F238E27FC236}">
                  <a16:creationId xmlns:a16="http://schemas.microsoft.com/office/drawing/2014/main" id="{DDFA5D59-F8F2-30CB-BBD8-EF414B6AF11B}"/>
                </a:ext>
              </a:extLst>
            </p:cNvPr>
            <p:cNvSpPr/>
            <p:nvPr/>
          </p:nvSpPr>
          <p:spPr>
            <a:xfrm>
              <a:off x="6658947" y="2250924"/>
              <a:ext cx="101589" cy="33984"/>
            </a:xfrm>
            <a:custGeom>
              <a:avLst/>
              <a:gdLst/>
              <a:ahLst/>
              <a:cxnLst/>
              <a:rect l="l" t="t" r="r" b="b"/>
              <a:pathLst>
                <a:path w="3623" h="1212" extrusionOk="0">
                  <a:moveTo>
                    <a:pt x="1964" y="1"/>
                  </a:moveTo>
                  <a:cubicBezTo>
                    <a:pt x="1386" y="421"/>
                    <a:pt x="1252" y="500"/>
                    <a:pt x="347" y="671"/>
                  </a:cubicBezTo>
                  <a:cubicBezTo>
                    <a:pt x="79" y="712"/>
                    <a:pt x="0" y="1040"/>
                    <a:pt x="213" y="1193"/>
                  </a:cubicBezTo>
                  <a:cubicBezTo>
                    <a:pt x="213" y="1211"/>
                    <a:pt x="231" y="1211"/>
                    <a:pt x="231" y="1211"/>
                  </a:cubicBezTo>
                  <a:lnTo>
                    <a:pt x="3489" y="1211"/>
                  </a:lnTo>
                  <a:cubicBezTo>
                    <a:pt x="3489" y="1211"/>
                    <a:pt x="3623" y="943"/>
                    <a:pt x="3623" y="694"/>
                  </a:cubicBezTo>
                  <a:cubicBezTo>
                    <a:pt x="3526" y="269"/>
                    <a:pt x="3373" y="1"/>
                    <a:pt x="3373"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21;p67">
              <a:extLst>
                <a:ext uri="{FF2B5EF4-FFF2-40B4-BE49-F238E27FC236}">
                  <a16:creationId xmlns:a16="http://schemas.microsoft.com/office/drawing/2014/main" id="{DD0BA089-ED03-8009-B7E1-C8EED25879D9}"/>
                </a:ext>
              </a:extLst>
            </p:cNvPr>
            <p:cNvSpPr/>
            <p:nvPr/>
          </p:nvSpPr>
          <p:spPr>
            <a:xfrm>
              <a:off x="6872191" y="2250924"/>
              <a:ext cx="55099" cy="33984"/>
            </a:xfrm>
            <a:custGeom>
              <a:avLst/>
              <a:gdLst/>
              <a:ahLst/>
              <a:cxnLst/>
              <a:rect l="l" t="t" r="r" b="b"/>
              <a:pathLst>
                <a:path w="1965" h="1212" extrusionOk="0">
                  <a:moveTo>
                    <a:pt x="310" y="1"/>
                  </a:moveTo>
                  <a:cubicBezTo>
                    <a:pt x="310" y="1"/>
                    <a:pt x="1" y="537"/>
                    <a:pt x="1" y="883"/>
                  </a:cubicBezTo>
                  <a:cubicBezTo>
                    <a:pt x="1" y="1096"/>
                    <a:pt x="195" y="1211"/>
                    <a:pt x="195" y="1211"/>
                  </a:cubicBezTo>
                  <a:lnTo>
                    <a:pt x="1775" y="1211"/>
                  </a:lnTo>
                  <a:cubicBezTo>
                    <a:pt x="1775" y="1211"/>
                    <a:pt x="1964" y="1077"/>
                    <a:pt x="1964" y="883"/>
                  </a:cubicBezTo>
                  <a:cubicBezTo>
                    <a:pt x="1964" y="597"/>
                    <a:pt x="1794" y="518"/>
                    <a:pt x="1465"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622;p67">
              <a:extLst>
                <a:ext uri="{FF2B5EF4-FFF2-40B4-BE49-F238E27FC236}">
                  <a16:creationId xmlns:a16="http://schemas.microsoft.com/office/drawing/2014/main" id="{4AA84B73-821C-3B42-B54D-1A7C80B85C15}"/>
                </a:ext>
              </a:extLst>
            </p:cNvPr>
            <p:cNvSpPr/>
            <p:nvPr/>
          </p:nvSpPr>
          <p:spPr>
            <a:xfrm>
              <a:off x="6723214" y="1620360"/>
              <a:ext cx="103664" cy="179736"/>
            </a:xfrm>
            <a:custGeom>
              <a:avLst/>
              <a:gdLst/>
              <a:ahLst/>
              <a:cxnLst/>
              <a:rect l="l" t="t" r="r" b="b"/>
              <a:pathLst>
                <a:path w="3697" h="6410" extrusionOk="0">
                  <a:moveTo>
                    <a:pt x="2772" y="0"/>
                  </a:moveTo>
                  <a:cubicBezTo>
                    <a:pt x="2772" y="0"/>
                    <a:pt x="2121" y="462"/>
                    <a:pt x="1714" y="1539"/>
                  </a:cubicBezTo>
                  <a:cubicBezTo>
                    <a:pt x="1483" y="2713"/>
                    <a:pt x="1446" y="4621"/>
                    <a:pt x="1446" y="4621"/>
                  </a:cubicBezTo>
                  <a:cubicBezTo>
                    <a:pt x="1446" y="4621"/>
                    <a:pt x="559" y="4889"/>
                    <a:pt x="273" y="5102"/>
                  </a:cubicBezTo>
                  <a:cubicBezTo>
                    <a:pt x="0" y="5296"/>
                    <a:pt x="887" y="6409"/>
                    <a:pt x="887" y="6409"/>
                  </a:cubicBezTo>
                  <a:cubicBezTo>
                    <a:pt x="887" y="6409"/>
                    <a:pt x="2329" y="6044"/>
                    <a:pt x="2699" y="5582"/>
                  </a:cubicBezTo>
                  <a:cubicBezTo>
                    <a:pt x="3234" y="5162"/>
                    <a:pt x="3697" y="3082"/>
                    <a:pt x="3697" y="3082"/>
                  </a:cubicBezTo>
                  <a:lnTo>
                    <a:pt x="2772"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23;p67">
              <a:extLst>
                <a:ext uri="{FF2B5EF4-FFF2-40B4-BE49-F238E27FC236}">
                  <a16:creationId xmlns:a16="http://schemas.microsoft.com/office/drawing/2014/main" id="{5206FCA1-C7A4-6A89-E57E-EAFB08A71AFA}"/>
                </a:ext>
              </a:extLst>
            </p:cNvPr>
            <p:cNvSpPr/>
            <p:nvPr/>
          </p:nvSpPr>
          <p:spPr>
            <a:xfrm>
              <a:off x="6704287" y="1810500"/>
              <a:ext cx="195523" cy="447967"/>
            </a:xfrm>
            <a:custGeom>
              <a:avLst/>
              <a:gdLst/>
              <a:ahLst/>
              <a:cxnLst/>
              <a:rect l="l" t="t" r="r" b="b"/>
              <a:pathLst>
                <a:path w="6973" h="15976" extrusionOk="0">
                  <a:moveTo>
                    <a:pt x="4376" y="0"/>
                  </a:moveTo>
                  <a:cubicBezTo>
                    <a:pt x="3831" y="0"/>
                    <a:pt x="3390" y="47"/>
                    <a:pt x="3295" y="187"/>
                  </a:cubicBezTo>
                  <a:cubicBezTo>
                    <a:pt x="3064" y="497"/>
                    <a:pt x="2870" y="880"/>
                    <a:pt x="2717" y="1305"/>
                  </a:cubicBezTo>
                  <a:cubicBezTo>
                    <a:pt x="2486" y="1846"/>
                    <a:pt x="2311" y="2479"/>
                    <a:pt x="2177" y="3135"/>
                  </a:cubicBezTo>
                  <a:cubicBezTo>
                    <a:pt x="2158" y="3191"/>
                    <a:pt x="2158" y="3269"/>
                    <a:pt x="2140" y="3325"/>
                  </a:cubicBezTo>
                  <a:cubicBezTo>
                    <a:pt x="2103" y="3482"/>
                    <a:pt x="2080" y="3634"/>
                    <a:pt x="2043" y="3787"/>
                  </a:cubicBezTo>
                  <a:cubicBezTo>
                    <a:pt x="1775" y="5311"/>
                    <a:pt x="1641" y="6929"/>
                    <a:pt x="1465" y="8042"/>
                  </a:cubicBezTo>
                  <a:lnTo>
                    <a:pt x="1253" y="8869"/>
                  </a:lnTo>
                  <a:cubicBezTo>
                    <a:pt x="1253" y="8869"/>
                    <a:pt x="1156" y="10893"/>
                    <a:pt x="772" y="13051"/>
                  </a:cubicBezTo>
                  <a:cubicBezTo>
                    <a:pt x="426" y="14899"/>
                    <a:pt x="0" y="14645"/>
                    <a:pt x="347" y="15708"/>
                  </a:cubicBezTo>
                  <a:cubicBezTo>
                    <a:pt x="347" y="15708"/>
                    <a:pt x="486" y="15879"/>
                    <a:pt x="735" y="15939"/>
                  </a:cubicBezTo>
                  <a:cubicBezTo>
                    <a:pt x="809" y="15957"/>
                    <a:pt x="869" y="15976"/>
                    <a:pt x="948" y="15976"/>
                  </a:cubicBezTo>
                  <a:cubicBezTo>
                    <a:pt x="1331" y="15976"/>
                    <a:pt x="1756" y="15708"/>
                    <a:pt x="1756" y="15708"/>
                  </a:cubicBezTo>
                  <a:cubicBezTo>
                    <a:pt x="2426" y="15361"/>
                    <a:pt x="2274" y="14474"/>
                    <a:pt x="2426" y="13994"/>
                  </a:cubicBezTo>
                  <a:cubicBezTo>
                    <a:pt x="3004" y="12164"/>
                    <a:pt x="3313" y="11434"/>
                    <a:pt x="3757" y="9872"/>
                  </a:cubicBezTo>
                  <a:cubicBezTo>
                    <a:pt x="3873" y="9100"/>
                    <a:pt x="3891" y="8102"/>
                    <a:pt x="3891" y="8102"/>
                  </a:cubicBezTo>
                  <a:lnTo>
                    <a:pt x="6280" y="3057"/>
                  </a:lnTo>
                  <a:lnTo>
                    <a:pt x="6973" y="1592"/>
                  </a:lnTo>
                  <a:lnTo>
                    <a:pt x="6973" y="187"/>
                  </a:lnTo>
                  <a:cubicBezTo>
                    <a:pt x="6973" y="187"/>
                    <a:pt x="5466" y="0"/>
                    <a:pt x="4376"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24;p67">
              <a:extLst>
                <a:ext uri="{FF2B5EF4-FFF2-40B4-BE49-F238E27FC236}">
                  <a16:creationId xmlns:a16="http://schemas.microsoft.com/office/drawing/2014/main" id="{D387AA77-0DE2-0C66-BE7B-1ABDFD56B651}"/>
                </a:ext>
              </a:extLst>
            </p:cNvPr>
            <p:cNvSpPr/>
            <p:nvPr/>
          </p:nvSpPr>
          <p:spPr>
            <a:xfrm>
              <a:off x="6789669" y="1605191"/>
              <a:ext cx="144602" cy="651874"/>
            </a:xfrm>
            <a:custGeom>
              <a:avLst/>
              <a:gdLst/>
              <a:ahLst/>
              <a:cxnLst/>
              <a:rect l="l" t="t" r="r" b="b"/>
              <a:pathLst>
                <a:path w="5157" h="23248" extrusionOk="0">
                  <a:moveTo>
                    <a:pt x="1137" y="1"/>
                  </a:moveTo>
                  <a:cubicBezTo>
                    <a:pt x="1137" y="1"/>
                    <a:pt x="846" y="158"/>
                    <a:pt x="463" y="481"/>
                  </a:cubicBezTo>
                  <a:cubicBezTo>
                    <a:pt x="190" y="712"/>
                    <a:pt x="37" y="1059"/>
                    <a:pt x="19" y="1429"/>
                  </a:cubicBezTo>
                  <a:cubicBezTo>
                    <a:pt x="0" y="2080"/>
                    <a:pt x="97" y="3235"/>
                    <a:pt x="481" y="4335"/>
                  </a:cubicBezTo>
                  <a:cubicBezTo>
                    <a:pt x="675" y="6396"/>
                    <a:pt x="481" y="7509"/>
                    <a:pt x="481" y="7509"/>
                  </a:cubicBezTo>
                  <a:lnTo>
                    <a:pt x="1368" y="7509"/>
                  </a:lnTo>
                  <a:lnTo>
                    <a:pt x="1405" y="8590"/>
                  </a:lnTo>
                  <a:lnTo>
                    <a:pt x="1405" y="8706"/>
                  </a:lnTo>
                  <a:lnTo>
                    <a:pt x="1442" y="9607"/>
                  </a:lnTo>
                  <a:cubicBezTo>
                    <a:pt x="1442" y="9607"/>
                    <a:pt x="1599" y="10919"/>
                    <a:pt x="1983" y="12883"/>
                  </a:cubicBezTo>
                  <a:cubicBezTo>
                    <a:pt x="2001" y="12901"/>
                    <a:pt x="2001" y="12938"/>
                    <a:pt x="2001" y="12980"/>
                  </a:cubicBezTo>
                  <a:cubicBezTo>
                    <a:pt x="2177" y="13789"/>
                    <a:pt x="2214" y="14537"/>
                    <a:pt x="2463" y="15558"/>
                  </a:cubicBezTo>
                  <a:cubicBezTo>
                    <a:pt x="2463" y="15577"/>
                    <a:pt x="2385" y="15868"/>
                    <a:pt x="2329" y="16191"/>
                  </a:cubicBezTo>
                  <a:cubicBezTo>
                    <a:pt x="2311" y="16330"/>
                    <a:pt x="2292" y="16482"/>
                    <a:pt x="2292" y="16635"/>
                  </a:cubicBezTo>
                  <a:cubicBezTo>
                    <a:pt x="2292" y="18003"/>
                    <a:pt x="2773" y="20082"/>
                    <a:pt x="3004" y="21182"/>
                  </a:cubicBezTo>
                  <a:cubicBezTo>
                    <a:pt x="2828" y="22240"/>
                    <a:pt x="2985" y="22411"/>
                    <a:pt x="3253" y="23030"/>
                  </a:cubicBezTo>
                  <a:cubicBezTo>
                    <a:pt x="3253" y="23030"/>
                    <a:pt x="3369" y="23164"/>
                    <a:pt x="3540" y="23219"/>
                  </a:cubicBezTo>
                  <a:cubicBezTo>
                    <a:pt x="3595" y="23232"/>
                    <a:pt x="3650" y="23247"/>
                    <a:pt x="3703" y="23247"/>
                  </a:cubicBezTo>
                  <a:cubicBezTo>
                    <a:pt x="3726" y="23247"/>
                    <a:pt x="3749" y="23245"/>
                    <a:pt x="3771" y="23238"/>
                  </a:cubicBezTo>
                  <a:cubicBezTo>
                    <a:pt x="4293" y="23182"/>
                    <a:pt x="4408" y="23030"/>
                    <a:pt x="4408" y="23030"/>
                  </a:cubicBezTo>
                  <a:cubicBezTo>
                    <a:pt x="4408" y="23030"/>
                    <a:pt x="4737" y="22337"/>
                    <a:pt x="4676" y="21468"/>
                  </a:cubicBezTo>
                  <a:cubicBezTo>
                    <a:pt x="4621" y="19680"/>
                    <a:pt x="4852" y="17693"/>
                    <a:pt x="4852" y="16367"/>
                  </a:cubicBezTo>
                  <a:cubicBezTo>
                    <a:pt x="4792" y="15905"/>
                    <a:pt x="4695" y="15558"/>
                    <a:pt x="4695" y="15558"/>
                  </a:cubicBezTo>
                  <a:cubicBezTo>
                    <a:pt x="4695" y="15558"/>
                    <a:pt x="4810" y="14366"/>
                    <a:pt x="4968" y="12707"/>
                  </a:cubicBezTo>
                  <a:cubicBezTo>
                    <a:pt x="5083" y="11418"/>
                    <a:pt x="5157" y="9995"/>
                    <a:pt x="5120" y="9011"/>
                  </a:cubicBezTo>
                  <a:cubicBezTo>
                    <a:pt x="5005" y="8475"/>
                    <a:pt x="4889" y="8031"/>
                    <a:pt x="4810" y="7759"/>
                  </a:cubicBezTo>
                  <a:cubicBezTo>
                    <a:pt x="4773" y="7643"/>
                    <a:pt x="4773" y="7509"/>
                    <a:pt x="4834" y="7394"/>
                  </a:cubicBezTo>
                  <a:cubicBezTo>
                    <a:pt x="4852" y="7320"/>
                    <a:pt x="4871" y="7223"/>
                    <a:pt x="4834" y="7089"/>
                  </a:cubicBezTo>
                  <a:cubicBezTo>
                    <a:pt x="4755" y="6895"/>
                    <a:pt x="4718" y="6585"/>
                    <a:pt x="4718" y="6220"/>
                  </a:cubicBezTo>
                  <a:cubicBezTo>
                    <a:pt x="4639" y="4487"/>
                    <a:pt x="5005" y="1271"/>
                    <a:pt x="4907" y="869"/>
                  </a:cubicBezTo>
                  <a:cubicBezTo>
                    <a:pt x="4871" y="828"/>
                    <a:pt x="4810" y="791"/>
                    <a:pt x="4755" y="754"/>
                  </a:cubicBezTo>
                  <a:cubicBezTo>
                    <a:pt x="4372" y="481"/>
                    <a:pt x="3678" y="232"/>
                    <a:pt x="3235" y="116"/>
                  </a:cubicBezTo>
                  <a:cubicBezTo>
                    <a:pt x="3004" y="42"/>
                    <a:pt x="2847" y="1"/>
                    <a:pt x="2847"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25;p67">
              <a:extLst>
                <a:ext uri="{FF2B5EF4-FFF2-40B4-BE49-F238E27FC236}">
                  <a16:creationId xmlns:a16="http://schemas.microsoft.com/office/drawing/2014/main" id="{1F8F36CD-02C7-3419-87F7-C0D5796A268F}"/>
                </a:ext>
              </a:extLst>
            </p:cNvPr>
            <p:cNvSpPr/>
            <p:nvPr/>
          </p:nvSpPr>
          <p:spPr>
            <a:xfrm>
              <a:off x="6627205" y="1747718"/>
              <a:ext cx="77755" cy="186859"/>
            </a:xfrm>
            <a:custGeom>
              <a:avLst/>
              <a:gdLst/>
              <a:ahLst/>
              <a:cxnLst/>
              <a:rect l="l" t="t" r="r" b="b"/>
              <a:pathLst>
                <a:path w="2773" h="6664" extrusionOk="0">
                  <a:moveTo>
                    <a:pt x="0" y="0"/>
                  </a:moveTo>
                  <a:lnTo>
                    <a:pt x="2597" y="6663"/>
                  </a:lnTo>
                  <a:lnTo>
                    <a:pt x="2773" y="6298"/>
                  </a:lnTo>
                  <a:lnTo>
                    <a:pt x="365" y="158"/>
                  </a:ln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26;p67">
              <a:extLst>
                <a:ext uri="{FF2B5EF4-FFF2-40B4-BE49-F238E27FC236}">
                  <a16:creationId xmlns:a16="http://schemas.microsoft.com/office/drawing/2014/main" id="{A3A26C28-D4F5-6036-41BC-7A4CBA2919EF}"/>
                </a:ext>
              </a:extLst>
            </p:cNvPr>
            <p:cNvSpPr/>
            <p:nvPr/>
          </p:nvSpPr>
          <p:spPr>
            <a:xfrm>
              <a:off x="6700025" y="1876253"/>
              <a:ext cx="137732" cy="58323"/>
            </a:xfrm>
            <a:custGeom>
              <a:avLst/>
              <a:gdLst/>
              <a:ahLst/>
              <a:cxnLst/>
              <a:rect l="l" t="t" r="r" b="b"/>
              <a:pathLst>
                <a:path w="4912" h="2080" extrusionOk="0">
                  <a:moveTo>
                    <a:pt x="4542" y="0"/>
                  </a:moveTo>
                  <a:lnTo>
                    <a:pt x="176" y="1714"/>
                  </a:lnTo>
                  <a:lnTo>
                    <a:pt x="0" y="2079"/>
                  </a:lnTo>
                  <a:lnTo>
                    <a:pt x="2255" y="1192"/>
                  </a:lnTo>
                  <a:lnTo>
                    <a:pt x="4427" y="347"/>
                  </a:lnTo>
                  <a:lnTo>
                    <a:pt x="4912" y="153"/>
                  </a:lnTo>
                  <a:lnTo>
                    <a:pt x="4542"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27;p67">
              <a:extLst>
                <a:ext uri="{FF2B5EF4-FFF2-40B4-BE49-F238E27FC236}">
                  <a16:creationId xmlns:a16="http://schemas.microsoft.com/office/drawing/2014/main" id="{0200117A-AC05-87E4-3DD7-4035C8C802F0}"/>
                </a:ext>
              </a:extLst>
            </p:cNvPr>
            <p:cNvSpPr/>
            <p:nvPr/>
          </p:nvSpPr>
          <p:spPr>
            <a:xfrm>
              <a:off x="6760508" y="1693825"/>
              <a:ext cx="77250" cy="186718"/>
            </a:xfrm>
            <a:custGeom>
              <a:avLst/>
              <a:gdLst/>
              <a:ahLst/>
              <a:cxnLst/>
              <a:rect l="l" t="t" r="r" b="b"/>
              <a:pathLst>
                <a:path w="2755" h="6659" extrusionOk="0">
                  <a:moveTo>
                    <a:pt x="153" y="0"/>
                  </a:moveTo>
                  <a:lnTo>
                    <a:pt x="1" y="365"/>
                  </a:lnTo>
                  <a:lnTo>
                    <a:pt x="2385" y="6506"/>
                  </a:lnTo>
                  <a:lnTo>
                    <a:pt x="2755" y="6659"/>
                  </a:lnTo>
                  <a:lnTo>
                    <a:pt x="153"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28;p67">
              <a:extLst>
                <a:ext uri="{FF2B5EF4-FFF2-40B4-BE49-F238E27FC236}">
                  <a16:creationId xmlns:a16="http://schemas.microsoft.com/office/drawing/2014/main" id="{216D16B6-B233-4188-E529-35986F57AB60}"/>
                </a:ext>
              </a:extLst>
            </p:cNvPr>
            <p:cNvSpPr/>
            <p:nvPr/>
          </p:nvSpPr>
          <p:spPr>
            <a:xfrm>
              <a:off x="6627205" y="1693825"/>
              <a:ext cx="137620" cy="58323"/>
            </a:xfrm>
            <a:custGeom>
              <a:avLst/>
              <a:gdLst/>
              <a:ahLst/>
              <a:cxnLst/>
              <a:rect l="l" t="t" r="r" b="b"/>
              <a:pathLst>
                <a:path w="4908" h="2080" extrusionOk="0">
                  <a:moveTo>
                    <a:pt x="4907" y="0"/>
                  </a:moveTo>
                  <a:lnTo>
                    <a:pt x="0" y="1922"/>
                  </a:lnTo>
                  <a:lnTo>
                    <a:pt x="365" y="2080"/>
                  </a:lnTo>
                  <a:lnTo>
                    <a:pt x="4755" y="365"/>
                  </a:lnTo>
                  <a:lnTo>
                    <a:pt x="4907"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29;p67">
              <a:extLst>
                <a:ext uri="{FF2B5EF4-FFF2-40B4-BE49-F238E27FC236}">
                  <a16:creationId xmlns:a16="http://schemas.microsoft.com/office/drawing/2014/main" id="{1BC2F8E8-5016-40B2-1541-D56457EAAFC5}"/>
                </a:ext>
              </a:extLst>
            </p:cNvPr>
            <p:cNvSpPr/>
            <p:nvPr/>
          </p:nvSpPr>
          <p:spPr>
            <a:xfrm>
              <a:off x="6619046" y="1747718"/>
              <a:ext cx="80980" cy="186859"/>
            </a:xfrm>
            <a:custGeom>
              <a:avLst/>
              <a:gdLst/>
              <a:ahLst/>
              <a:cxnLst/>
              <a:rect l="l" t="t" r="r" b="b"/>
              <a:pathLst>
                <a:path w="2888" h="6664" extrusionOk="0">
                  <a:moveTo>
                    <a:pt x="291" y="0"/>
                  </a:moveTo>
                  <a:lnTo>
                    <a:pt x="0" y="19"/>
                  </a:lnTo>
                  <a:lnTo>
                    <a:pt x="2736" y="6645"/>
                  </a:lnTo>
                  <a:lnTo>
                    <a:pt x="2888" y="6663"/>
                  </a:lnTo>
                  <a:lnTo>
                    <a:pt x="2888" y="6663"/>
                  </a:lnTo>
                  <a:lnTo>
                    <a:pt x="291" y="0"/>
                  </a:lnTo>
                  <a:close/>
                </a:path>
              </a:pathLst>
            </a:custGeom>
            <a:solidFill>
              <a:srgbClr val="5612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30;p67">
              <a:extLst>
                <a:ext uri="{FF2B5EF4-FFF2-40B4-BE49-F238E27FC236}">
                  <a16:creationId xmlns:a16="http://schemas.microsoft.com/office/drawing/2014/main" id="{FB809424-D088-1E6E-DD24-A7353CD25622}"/>
                </a:ext>
              </a:extLst>
            </p:cNvPr>
            <p:cNvSpPr/>
            <p:nvPr/>
          </p:nvSpPr>
          <p:spPr>
            <a:xfrm>
              <a:off x="6619046" y="1693825"/>
              <a:ext cx="145780" cy="54426"/>
            </a:xfrm>
            <a:custGeom>
              <a:avLst/>
              <a:gdLst/>
              <a:ahLst/>
              <a:cxnLst/>
              <a:rect l="l" t="t" r="r" b="b"/>
              <a:pathLst>
                <a:path w="5199" h="1941" extrusionOk="0">
                  <a:moveTo>
                    <a:pt x="4930" y="0"/>
                  </a:moveTo>
                  <a:lnTo>
                    <a:pt x="0" y="1941"/>
                  </a:lnTo>
                  <a:lnTo>
                    <a:pt x="291" y="1922"/>
                  </a:lnTo>
                  <a:lnTo>
                    <a:pt x="5198"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631;p67">
              <a:extLst>
                <a:ext uri="{FF2B5EF4-FFF2-40B4-BE49-F238E27FC236}">
                  <a16:creationId xmlns:a16="http://schemas.microsoft.com/office/drawing/2014/main" id="{7FB936A1-B03A-83C5-97D0-F16115BBC646}"/>
                </a:ext>
              </a:extLst>
            </p:cNvPr>
            <p:cNvSpPr/>
            <p:nvPr/>
          </p:nvSpPr>
          <p:spPr>
            <a:xfrm>
              <a:off x="6840982" y="1623585"/>
              <a:ext cx="125703" cy="206262"/>
            </a:xfrm>
            <a:custGeom>
              <a:avLst/>
              <a:gdLst/>
              <a:ahLst/>
              <a:cxnLst/>
              <a:rect l="l" t="t" r="r" b="b"/>
              <a:pathLst>
                <a:path w="4483" h="7356" extrusionOk="0">
                  <a:moveTo>
                    <a:pt x="2773" y="1"/>
                  </a:moveTo>
                  <a:cubicBezTo>
                    <a:pt x="2773" y="1"/>
                    <a:pt x="2079" y="329"/>
                    <a:pt x="1825" y="1424"/>
                  </a:cubicBezTo>
                  <a:cubicBezTo>
                    <a:pt x="1825" y="2177"/>
                    <a:pt x="2098" y="3198"/>
                    <a:pt x="2310" y="3831"/>
                  </a:cubicBezTo>
                  <a:cubicBezTo>
                    <a:pt x="2347" y="3965"/>
                    <a:pt x="2403" y="4081"/>
                    <a:pt x="2426" y="4178"/>
                  </a:cubicBezTo>
                  <a:cubicBezTo>
                    <a:pt x="2329" y="4390"/>
                    <a:pt x="2518" y="4427"/>
                    <a:pt x="2518" y="4427"/>
                  </a:cubicBezTo>
                  <a:cubicBezTo>
                    <a:pt x="2518" y="4427"/>
                    <a:pt x="1770" y="4987"/>
                    <a:pt x="1095" y="5601"/>
                  </a:cubicBezTo>
                  <a:cubicBezTo>
                    <a:pt x="730" y="5929"/>
                    <a:pt x="365" y="6276"/>
                    <a:pt x="153" y="6548"/>
                  </a:cubicBezTo>
                  <a:cubicBezTo>
                    <a:pt x="93" y="6641"/>
                    <a:pt x="37" y="6719"/>
                    <a:pt x="0" y="6798"/>
                  </a:cubicBezTo>
                  <a:lnTo>
                    <a:pt x="0" y="6816"/>
                  </a:lnTo>
                  <a:cubicBezTo>
                    <a:pt x="19" y="6835"/>
                    <a:pt x="19" y="6835"/>
                    <a:pt x="19" y="6853"/>
                  </a:cubicBezTo>
                  <a:lnTo>
                    <a:pt x="19" y="6872"/>
                  </a:lnTo>
                  <a:cubicBezTo>
                    <a:pt x="37" y="6895"/>
                    <a:pt x="37" y="6932"/>
                    <a:pt x="56" y="6969"/>
                  </a:cubicBezTo>
                  <a:cubicBezTo>
                    <a:pt x="56" y="6969"/>
                    <a:pt x="74" y="6969"/>
                    <a:pt x="74" y="6987"/>
                  </a:cubicBezTo>
                  <a:cubicBezTo>
                    <a:pt x="74" y="6987"/>
                    <a:pt x="74" y="7010"/>
                    <a:pt x="93" y="7010"/>
                  </a:cubicBezTo>
                  <a:lnTo>
                    <a:pt x="93" y="7047"/>
                  </a:lnTo>
                  <a:cubicBezTo>
                    <a:pt x="116" y="7047"/>
                    <a:pt x="116" y="7066"/>
                    <a:pt x="116" y="7066"/>
                  </a:cubicBezTo>
                  <a:cubicBezTo>
                    <a:pt x="134" y="7084"/>
                    <a:pt x="134" y="7084"/>
                    <a:pt x="134" y="7103"/>
                  </a:cubicBezTo>
                  <a:cubicBezTo>
                    <a:pt x="153" y="7103"/>
                    <a:pt x="153" y="7126"/>
                    <a:pt x="171" y="7144"/>
                  </a:cubicBezTo>
                  <a:cubicBezTo>
                    <a:pt x="171" y="7163"/>
                    <a:pt x="190" y="7181"/>
                    <a:pt x="208" y="7181"/>
                  </a:cubicBezTo>
                  <a:cubicBezTo>
                    <a:pt x="208" y="7200"/>
                    <a:pt x="231" y="7200"/>
                    <a:pt x="231" y="7218"/>
                  </a:cubicBezTo>
                  <a:cubicBezTo>
                    <a:pt x="250" y="7218"/>
                    <a:pt x="250" y="7241"/>
                    <a:pt x="250" y="7241"/>
                  </a:cubicBezTo>
                  <a:cubicBezTo>
                    <a:pt x="268" y="7260"/>
                    <a:pt x="287" y="7260"/>
                    <a:pt x="287" y="7278"/>
                  </a:cubicBezTo>
                  <a:cubicBezTo>
                    <a:pt x="305" y="7278"/>
                    <a:pt x="305" y="7297"/>
                    <a:pt x="324" y="7297"/>
                  </a:cubicBezTo>
                  <a:cubicBezTo>
                    <a:pt x="324" y="7315"/>
                    <a:pt x="347" y="7315"/>
                    <a:pt x="365" y="7334"/>
                  </a:cubicBezTo>
                  <a:cubicBezTo>
                    <a:pt x="445" y="7348"/>
                    <a:pt x="518" y="7355"/>
                    <a:pt x="585" y="7355"/>
                  </a:cubicBezTo>
                  <a:cubicBezTo>
                    <a:pt x="713" y="7355"/>
                    <a:pt x="822" y="7330"/>
                    <a:pt x="924" y="7278"/>
                  </a:cubicBezTo>
                  <a:cubicBezTo>
                    <a:pt x="1017" y="7218"/>
                    <a:pt x="1114" y="7126"/>
                    <a:pt x="1229" y="7010"/>
                  </a:cubicBezTo>
                  <a:cubicBezTo>
                    <a:pt x="1825" y="6853"/>
                    <a:pt x="2444" y="6622"/>
                    <a:pt x="2962" y="6336"/>
                  </a:cubicBezTo>
                  <a:cubicBezTo>
                    <a:pt x="3424" y="6086"/>
                    <a:pt x="3849" y="5795"/>
                    <a:pt x="4159" y="5467"/>
                  </a:cubicBezTo>
                  <a:cubicBezTo>
                    <a:pt x="4482" y="4719"/>
                    <a:pt x="4251" y="1965"/>
                    <a:pt x="3928" y="962"/>
                  </a:cubicBezTo>
                  <a:cubicBezTo>
                    <a:pt x="3734" y="676"/>
                    <a:pt x="3540" y="481"/>
                    <a:pt x="3369" y="329"/>
                  </a:cubicBezTo>
                  <a:cubicBezTo>
                    <a:pt x="3193" y="195"/>
                    <a:pt x="3041" y="98"/>
                    <a:pt x="2925" y="56"/>
                  </a:cubicBezTo>
                  <a:cubicBezTo>
                    <a:pt x="2828" y="19"/>
                    <a:pt x="2773" y="1"/>
                    <a:pt x="277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632;p67">
              <a:extLst>
                <a:ext uri="{FF2B5EF4-FFF2-40B4-BE49-F238E27FC236}">
                  <a16:creationId xmlns:a16="http://schemas.microsoft.com/office/drawing/2014/main" id="{EE351295-C5DB-E77F-2FAF-2EB3B2283D0D}"/>
                </a:ext>
              </a:extLst>
            </p:cNvPr>
            <p:cNvSpPr/>
            <p:nvPr/>
          </p:nvSpPr>
          <p:spPr>
            <a:xfrm>
              <a:off x="6837730" y="1605724"/>
              <a:ext cx="48621" cy="22152"/>
            </a:xfrm>
            <a:custGeom>
              <a:avLst/>
              <a:gdLst/>
              <a:ahLst/>
              <a:cxnLst/>
              <a:rect l="l" t="t" r="r" b="b"/>
              <a:pathLst>
                <a:path w="1734" h="790" extrusionOk="0">
                  <a:moveTo>
                    <a:pt x="1558" y="0"/>
                  </a:moveTo>
                  <a:lnTo>
                    <a:pt x="1558" y="97"/>
                  </a:lnTo>
                  <a:cubicBezTo>
                    <a:pt x="1539" y="176"/>
                    <a:pt x="1502" y="273"/>
                    <a:pt x="1424" y="347"/>
                  </a:cubicBezTo>
                  <a:cubicBezTo>
                    <a:pt x="1279" y="519"/>
                    <a:pt x="1008" y="681"/>
                    <a:pt x="559" y="681"/>
                  </a:cubicBezTo>
                  <a:cubicBezTo>
                    <a:pt x="406" y="681"/>
                    <a:pt x="233" y="663"/>
                    <a:pt x="38" y="619"/>
                  </a:cubicBezTo>
                  <a:lnTo>
                    <a:pt x="1" y="638"/>
                  </a:lnTo>
                  <a:cubicBezTo>
                    <a:pt x="1" y="638"/>
                    <a:pt x="178" y="789"/>
                    <a:pt x="592" y="789"/>
                  </a:cubicBezTo>
                  <a:cubicBezTo>
                    <a:pt x="669" y="789"/>
                    <a:pt x="753" y="784"/>
                    <a:pt x="846" y="772"/>
                  </a:cubicBezTo>
                  <a:cubicBezTo>
                    <a:pt x="865" y="772"/>
                    <a:pt x="902" y="753"/>
                    <a:pt x="943" y="753"/>
                  </a:cubicBezTo>
                  <a:cubicBezTo>
                    <a:pt x="1387" y="656"/>
                    <a:pt x="1733" y="347"/>
                    <a:pt x="1673" y="139"/>
                  </a:cubicBezTo>
                  <a:cubicBezTo>
                    <a:pt x="1655" y="79"/>
                    <a:pt x="1618" y="42"/>
                    <a:pt x="1558" y="0"/>
                  </a:cubicBezTo>
                  <a:close/>
                </a:path>
              </a:pathLst>
            </a:custGeom>
            <a:solidFill>
              <a:srgbClr val="9CB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633;p67">
              <a:extLst>
                <a:ext uri="{FF2B5EF4-FFF2-40B4-BE49-F238E27FC236}">
                  <a16:creationId xmlns:a16="http://schemas.microsoft.com/office/drawing/2014/main" id="{1E8E5AB1-2A2E-1E43-320E-CE205E77F65E}"/>
                </a:ext>
              </a:extLst>
            </p:cNvPr>
            <p:cNvSpPr/>
            <p:nvPr/>
          </p:nvSpPr>
          <p:spPr>
            <a:xfrm>
              <a:off x="6809634" y="1533408"/>
              <a:ext cx="78260" cy="90737"/>
            </a:xfrm>
            <a:custGeom>
              <a:avLst/>
              <a:gdLst/>
              <a:ahLst/>
              <a:cxnLst/>
              <a:rect l="l" t="t" r="r" b="b"/>
              <a:pathLst>
                <a:path w="2791" h="3236" extrusionOk="0">
                  <a:moveTo>
                    <a:pt x="1441" y="1"/>
                  </a:moveTo>
                  <a:cubicBezTo>
                    <a:pt x="1429" y="1"/>
                    <a:pt x="1417" y="1"/>
                    <a:pt x="1405" y="1"/>
                  </a:cubicBezTo>
                  <a:cubicBezTo>
                    <a:pt x="615" y="20"/>
                    <a:pt x="0" y="754"/>
                    <a:pt x="18" y="1637"/>
                  </a:cubicBezTo>
                  <a:cubicBezTo>
                    <a:pt x="37" y="1794"/>
                    <a:pt x="37" y="1946"/>
                    <a:pt x="79" y="2080"/>
                  </a:cubicBezTo>
                  <a:cubicBezTo>
                    <a:pt x="79" y="2117"/>
                    <a:pt x="79" y="2159"/>
                    <a:pt x="97" y="2196"/>
                  </a:cubicBezTo>
                  <a:cubicBezTo>
                    <a:pt x="231" y="2810"/>
                    <a:pt x="518" y="3235"/>
                    <a:pt x="790" y="3235"/>
                  </a:cubicBezTo>
                  <a:cubicBezTo>
                    <a:pt x="846" y="3235"/>
                    <a:pt x="924" y="3217"/>
                    <a:pt x="1003" y="3217"/>
                  </a:cubicBezTo>
                  <a:cubicBezTo>
                    <a:pt x="1003" y="3198"/>
                    <a:pt x="1021" y="3198"/>
                    <a:pt x="1040" y="3198"/>
                  </a:cubicBezTo>
                  <a:cubicBezTo>
                    <a:pt x="1423" y="3120"/>
                    <a:pt x="1867" y="2889"/>
                    <a:pt x="2213" y="2561"/>
                  </a:cubicBezTo>
                  <a:cubicBezTo>
                    <a:pt x="2273" y="2505"/>
                    <a:pt x="2347" y="2427"/>
                    <a:pt x="2407" y="2371"/>
                  </a:cubicBezTo>
                  <a:cubicBezTo>
                    <a:pt x="2426" y="2330"/>
                    <a:pt x="2463" y="2293"/>
                    <a:pt x="2481" y="2256"/>
                  </a:cubicBezTo>
                  <a:cubicBezTo>
                    <a:pt x="2675" y="2002"/>
                    <a:pt x="2791" y="1734"/>
                    <a:pt x="2772" y="1447"/>
                  </a:cubicBezTo>
                  <a:cubicBezTo>
                    <a:pt x="2754" y="574"/>
                    <a:pt x="2194" y="1"/>
                    <a:pt x="1441" y="1"/>
                  </a:cubicBez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34;p67">
              <a:extLst>
                <a:ext uri="{FF2B5EF4-FFF2-40B4-BE49-F238E27FC236}">
                  <a16:creationId xmlns:a16="http://schemas.microsoft.com/office/drawing/2014/main" id="{277DF43A-3BDC-92F2-DE94-9C494750BDE5}"/>
                </a:ext>
              </a:extLst>
            </p:cNvPr>
            <p:cNvSpPr/>
            <p:nvPr/>
          </p:nvSpPr>
          <p:spPr>
            <a:xfrm>
              <a:off x="6783192" y="1549251"/>
              <a:ext cx="130610" cy="49715"/>
            </a:xfrm>
            <a:custGeom>
              <a:avLst/>
              <a:gdLst/>
              <a:ahLst/>
              <a:cxnLst/>
              <a:rect l="l" t="t" r="r" b="b"/>
              <a:pathLst>
                <a:path w="4658" h="1773" extrusionOk="0">
                  <a:moveTo>
                    <a:pt x="413" y="0"/>
                  </a:moveTo>
                  <a:cubicBezTo>
                    <a:pt x="177" y="0"/>
                    <a:pt x="58" y="104"/>
                    <a:pt x="37" y="397"/>
                  </a:cubicBezTo>
                  <a:cubicBezTo>
                    <a:pt x="0" y="901"/>
                    <a:pt x="328" y="1247"/>
                    <a:pt x="883" y="1460"/>
                  </a:cubicBezTo>
                  <a:cubicBezTo>
                    <a:pt x="925" y="1478"/>
                    <a:pt x="961" y="1497"/>
                    <a:pt x="1022" y="1515"/>
                  </a:cubicBezTo>
                  <a:cubicBezTo>
                    <a:pt x="1253" y="1612"/>
                    <a:pt x="1539" y="1668"/>
                    <a:pt x="1849" y="1728"/>
                  </a:cubicBezTo>
                  <a:cubicBezTo>
                    <a:pt x="2080" y="1758"/>
                    <a:pt x="2313" y="1772"/>
                    <a:pt x="2540" y="1772"/>
                  </a:cubicBezTo>
                  <a:cubicBezTo>
                    <a:pt x="2725" y="1772"/>
                    <a:pt x="2905" y="1763"/>
                    <a:pt x="3078" y="1746"/>
                  </a:cubicBezTo>
                  <a:lnTo>
                    <a:pt x="3138" y="1746"/>
                  </a:lnTo>
                  <a:cubicBezTo>
                    <a:pt x="3332" y="1709"/>
                    <a:pt x="3503" y="1668"/>
                    <a:pt x="3678" y="1631"/>
                  </a:cubicBezTo>
                  <a:cubicBezTo>
                    <a:pt x="4196" y="1478"/>
                    <a:pt x="4579" y="1206"/>
                    <a:pt x="4639" y="841"/>
                  </a:cubicBezTo>
                  <a:lnTo>
                    <a:pt x="4639" y="767"/>
                  </a:lnTo>
                  <a:cubicBezTo>
                    <a:pt x="4658" y="457"/>
                    <a:pt x="4579" y="323"/>
                    <a:pt x="4371" y="282"/>
                  </a:cubicBezTo>
                  <a:cubicBezTo>
                    <a:pt x="4297" y="265"/>
                    <a:pt x="4208" y="258"/>
                    <a:pt x="4102" y="258"/>
                  </a:cubicBezTo>
                  <a:cubicBezTo>
                    <a:pt x="3738" y="258"/>
                    <a:pt x="3172" y="340"/>
                    <a:pt x="2311" y="397"/>
                  </a:cubicBezTo>
                  <a:cubicBezTo>
                    <a:pt x="2232" y="379"/>
                    <a:pt x="2154" y="379"/>
                    <a:pt x="2080" y="360"/>
                  </a:cubicBezTo>
                  <a:cubicBezTo>
                    <a:pt x="1770" y="282"/>
                    <a:pt x="1502" y="226"/>
                    <a:pt x="1253" y="166"/>
                  </a:cubicBezTo>
                  <a:cubicBezTo>
                    <a:pt x="886" y="72"/>
                    <a:pt x="610" y="0"/>
                    <a:pt x="41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35;p67">
              <a:extLst>
                <a:ext uri="{FF2B5EF4-FFF2-40B4-BE49-F238E27FC236}">
                  <a16:creationId xmlns:a16="http://schemas.microsoft.com/office/drawing/2014/main" id="{5501F348-3986-A9FE-324D-06299B5BAEE5}"/>
                </a:ext>
              </a:extLst>
            </p:cNvPr>
            <p:cNvSpPr/>
            <p:nvPr/>
          </p:nvSpPr>
          <p:spPr>
            <a:xfrm>
              <a:off x="6820373" y="1609593"/>
              <a:ext cx="98364" cy="173792"/>
            </a:xfrm>
            <a:custGeom>
              <a:avLst/>
              <a:gdLst/>
              <a:ahLst/>
              <a:cxnLst/>
              <a:rect l="l" t="t" r="r" b="b"/>
              <a:pathLst>
                <a:path w="3508" h="6198" extrusionOk="0">
                  <a:moveTo>
                    <a:pt x="2292" y="1"/>
                  </a:moveTo>
                  <a:cubicBezTo>
                    <a:pt x="2352" y="209"/>
                    <a:pt x="2006" y="518"/>
                    <a:pt x="1562" y="615"/>
                  </a:cubicBezTo>
                  <a:lnTo>
                    <a:pt x="1387" y="1540"/>
                  </a:lnTo>
                  <a:lnTo>
                    <a:pt x="2292" y="3887"/>
                  </a:lnTo>
                  <a:lnTo>
                    <a:pt x="1059" y="4524"/>
                  </a:lnTo>
                  <a:lnTo>
                    <a:pt x="1" y="4622"/>
                  </a:lnTo>
                  <a:lnTo>
                    <a:pt x="1022" y="4677"/>
                  </a:lnTo>
                  <a:lnTo>
                    <a:pt x="2486" y="4349"/>
                  </a:lnTo>
                  <a:lnTo>
                    <a:pt x="2773" y="4677"/>
                  </a:lnTo>
                  <a:lnTo>
                    <a:pt x="1733" y="6008"/>
                  </a:lnTo>
                  <a:lnTo>
                    <a:pt x="1022" y="6082"/>
                  </a:lnTo>
                  <a:lnTo>
                    <a:pt x="310" y="5948"/>
                  </a:lnTo>
                  <a:lnTo>
                    <a:pt x="1003" y="6197"/>
                  </a:lnTo>
                  <a:lnTo>
                    <a:pt x="1830" y="6100"/>
                  </a:lnTo>
                  <a:cubicBezTo>
                    <a:pt x="2505" y="5486"/>
                    <a:pt x="3253" y="4926"/>
                    <a:pt x="3253" y="4926"/>
                  </a:cubicBezTo>
                  <a:cubicBezTo>
                    <a:pt x="3253" y="4926"/>
                    <a:pt x="3064" y="4889"/>
                    <a:pt x="3161" y="4677"/>
                  </a:cubicBezTo>
                  <a:cubicBezTo>
                    <a:pt x="3138" y="4580"/>
                    <a:pt x="3082" y="4464"/>
                    <a:pt x="3045" y="4330"/>
                  </a:cubicBezTo>
                  <a:cubicBezTo>
                    <a:pt x="2833" y="3697"/>
                    <a:pt x="2560" y="2676"/>
                    <a:pt x="2560" y="1923"/>
                  </a:cubicBezTo>
                  <a:cubicBezTo>
                    <a:pt x="2814" y="828"/>
                    <a:pt x="3508" y="500"/>
                    <a:pt x="3508" y="500"/>
                  </a:cubicBezTo>
                  <a:cubicBezTo>
                    <a:pt x="3161" y="287"/>
                    <a:pt x="2657" y="116"/>
                    <a:pt x="2292" y="1"/>
                  </a:cubicBezTo>
                  <a:close/>
                </a:path>
              </a:pathLst>
            </a:custGeom>
            <a:solidFill>
              <a:srgbClr val="F1B400">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636;p67">
              <a:extLst>
                <a:ext uri="{FF2B5EF4-FFF2-40B4-BE49-F238E27FC236}">
                  <a16:creationId xmlns:a16="http://schemas.microsoft.com/office/drawing/2014/main" id="{122D367C-2AEA-ADAA-3A0D-3C92B315F542}"/>
                </a:ext>
              </a:extLst>
            </p:cNvPr>
            <p:cNvSpPr/>
            <p:nvPr/>
          </p:nvSpPr>
          <p:spPr>
            <a:xfrm>
              <a:off x="6814400" y="1519949"/>
              <a:ext cx="70773" cy="57286"/>
            </a:xfrm>
            <a:custGeom>
              <a:avLst/>
              <a:gdLst/>
              <a:ahLst/>
              <a:cxnLst/>
              <a:rect l="l" t="t" r="r" b="b"/>
              <a:pathLst>
                <a:path w="2524" h="2043" extrusionOk="0">
                  <a:moveTo>
                    <a:pt x="1272" y="0"/>
                  </a:moveTo>
                  <a:cubicBezTo>
                    <a:pt x="1216" y="0"/>
                    <a:pt x="1138" y="0"/>
                    <a:pt x="1082" y="19"/>
                  </a:cubicBezTo>
                  <a:cubicBezTo>
                    <a:pt x="463" y="116"/>
                    <a:pt x="116" y="712"/>
                    <a:pt x="24" y="1174"/>
                  </a:cubicBezTo>
                  <a:cubicBezTo>
                    <a:pt x="24" y="1211"/>
                    <a:pt x="1" y="1234"/>
                    <a:pt x="1" y="1271"/>
                  </a:cubicBezTo>
                  <a:lnTo>
                    <a:pt x="1" y="1405"/>
                  </a:lnTo>
                  <a:cubicBezTo>
                    <a:pt x="1" y="1696"/>
                    <a:pt x="274" y="1946"/>
                    <a:pt x="736" y="2020"/>
                  </a:cubicBezTo>
                  <a:cubicBezTo>
                    <a:pt x="833" y="2020"/>
                    <a:pt x="925" y="2043"/>
                    <a:pt x="1022" y="2043"/>
                  </a:cubicBezTo>
                  <a:cubicBezTo>
                    <a:pt x="1235" y="2043"/>
                    <a:pt x="1484" y="2001"/>
                    <a:pt x="1715" y="1946"/>
                  </a:cubicBezTo>
                  <a:cubicBezTo>
                    <a:pt x="2159" y="1830"/>
                    <a:pt x="2524" y="1636"/>
                    <a:pt x="2524" y="1484"/>
                  </a:cubicBezTo>
                  <a:lnTo>
                    <a:pt x="2524" y="1327"/>
                  </a:lnTo>
                  <a:cubicBezTo>
                    <a:pt x="2450" y="809"/>
                    <a:pt x="2062" y="0"/>
                    <a:pt x="1272"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637;p67">
              <a:extLst>
                <a:ext uri="{FF2B5EF4-FFF2-40B4-BE49-F238E27FC236}">
                  <a16:creationId xmlns:a16="http://schemas.microsoft.com/office/drawing/2014/main" id="{44253F53-5FAD-88B2-31F0-593A7F54CBF9}"/>
                </a:ext>
              </a:extLst>
            </p:cNvPr>
            <p:cNvSpPr/>
            <p:nvPr/>
          </p:nvSpPr>
          <p:spPr>
            <a:xfrm>
              <a:off x="6845244" y="1623585"/>
              <a:ext cx="83727" cy="183634"/>
            </a:xfrm>
            <a:custGeom>
              <a:avLst/>
              <a:gdLst/>
              <a:ahLst/>
              <a:cxnLst/>
              <a:rect l="l" t="t" r="r" b="b"/>
              <a:pathLst>
                <a:path w="2986" h="6549" extrusionOk="0">
                  <a:moveTo>
                    <a:pt x="2621" y="1"/>
                  </a:moveTo>
                  <a:cubicBezTo>
                    <a:pt x="2620" y="1"/>
                    <a:pt x="1927" y="329"/>
                    <a:pt x="1673" y="1424"/>
                  </a:cubicBezTo>
                  <a:cubicBezTo>
                    <a:pt x="1673" y="2177"/>
                    <a:pt x="1946" y="3198"/>
                    <a:pt x="2158" y="3831"/>
                  </a:cubicBezTo>
                  <a:cubicBezTo>
                    <a:pt x="2195" y="3965"/>
                    <a:pt x="2251" y="4081"/>
                    <a:pt x="2274" y="4178"/>
                  </a:cubicBezTo>
                  <a:cubicBezTo>
                    <a:pt x="2177" y="4390"/>
                    <a:pt x="2366" y="4427"/>
                    <a:pt x="2366" y="4427"/>
                  </a:cubicBezTo>
                  <a:cubicBezTo>
                    <a:pt x="2366" y="4427"/>
                    <a:pt x="597" y="5758"/>
                    <a:pt x="1" y="6548"/>
                  </a:cubicBezTo>
                  <a:lnTo>
                    <a:pt x="2621" y="4792"/>
                  </a:lnTo>
                  <a:lnTo>
                    <a:pt x="2986" y="4908"/>
                  </a:lnTo>
                  <a:lnTo>
                    <a:pt x="2001" y="1503"/>
                  </a:lnTo>
                  <a:lnTo>
                    <a:pt x="2621"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38;p67">
              <a:extLst>
                <a:ext uri="{FF2B5EF4-FFF2-40B4-BE49-F238E27FC236}">
                  <a16:creationId xmlns:a16="http://schemas.microsoft.com/office/drawing/2014/main" id="{9421BE5C-1FA5-B0D0-415B-287D2B5E73F4}"/>
                </a:ext>
              </a:extLst>
            </p:cNvPr>
            <p:cNvSpPr/>
            <p:nvPr/>
          </p:nvSpPr>
          <p:spPr>
            <a:xfrm>
              <a:off x="6844740" y="1625155"/>
              <a:ext cx="121946" cy="204748"/>
            </a:xfrm>
            <a:custGeom>
              <a:avLst/>
              <a:gdLst/>
              <a:ahLst/>
              <a:cxnLst/>
              <a:rect l="l" t="t" r="r" b="b"/>
              <a:pathLst>
                <a:path w="4349" h="7302" extrusionOk="0">
                  <a:moveTo>
                    <a:pt x="2791" y="0"/>
                  </a:moveTo>
                  <a:lnTo>
                    <a:pt x="3540" y="1410"/>
                  </a:lnTo>
                  <a:lnTo>
                    <a:pt x="3350" y="5356"/>
                  </a:lnTo>
                  <a:lnTo>
                    <a:pt x="1114" y="6682"/>
                  </a:lnTo>
                  <a:lnTo>
                    <a:pt x="402" y="7185"/>
                  </a:lnTo>
                  <a:lnTo>
                    <a:pt x="0" y="7047"/>
                  </a:lnTo>
                  <a:lnTo>
                    <a:pt x="0" y="7047"/>
                  </a:lnTo>
                  <a:cubicBezTo>
                    <a:pt x="56" y="7125"/>
                    <a:pt x="134" y="7204"/>
                    <a:pt x="231" y="7278"/>
                  </a:cubicBezTo>
                  <a:cubicBezTo>
                    <a:pt x="306" y="7294"/>
                    <a:pt x="375" y="7302"/>
                    <a:pt x="440" y="7302"/>
                  </a:cubicBezTo>
                  <a:cubicBezTo>
                    <a:pt x="692" y="7302"/>
                    <a:pt x="882" y="7182"/>
                    <a:pt x="1095" y="6954"/>
                  </a:cubicBezTo>
                  <a:cubicBezTo>
                    <a:pt x="2250" y="6663"/>
                    <a:pt x="3350" y="6104"/>
                    <a:pt x="4025" y="5411"/>
                  </a:cubicBezTo>
                  <a:cubicBezTo>
                    <a:pt x="4348" y="4663"/>
                    <a:pt x="4117" y="1909"/>
                    <a:pt x="3794" y="906"/>
                  </a:cubicBezTo>
                  <a:cubicBezTo>
                    <a:pt x="3600" y="620"/>
                    <a:pt x="3406" y="425"/>
                    <a:pt x="3235" y="273"/>
                  </a:cubicBezTo>
                  <a:cubicBezTo>
                    <a:pt x="3059" y="139"/>
                    <a:pt x="2907" y="42"/>
                    <a:pt x="2791" y="0"/>
                  </a:cubicBezTo>
                  <a:close/>
                </a:path>
              </a:pathLst>
            </a:custGeom>
            <a:solidFill>
              <a:srgbClr val="F1B400">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39;p67">
              <a:extLst>
                <a:ext uri="{FF2B5EF4-FFF2-40B4-BE49-F238E27FC236}">
                  <a16:creationId xmlns:a16="http://schemas.microsoft.com/office/drawing/2014/main" id="{D28743EE-D27B-B939-F401-55901717E6C8}"/>
                </a:ext>
              </a:extLst>
            </p:cNvPr>
            <p:cNvSpPr/>
            <p:nvPr/>
          </p:nvSpPr>
          <p:spPr>
            <a:xfrm>
              <a:off x="6829065" y="1801218"/>
              <a:ext cx="105206" cy="455846"/>
            </a:xfrm>
            <a:custGeom>
              <a:avLst/>
              <a:gdLst/>
              <a:ahLst/>
              <a:cxnLst/>
              <a:rect l="l" t="t" r="r" b="b"/>
              <a:pathLst>
                <a:path w="3752" h="16257" extrusionOk="0">
                  <a:moveTo>
                    <a:pt x="3387" y="1"/>
                  </a:moveTo>
                  <a:cubicBezTo>
                    <a:pt x="2869" y="287"/>
                    <a:pt x="2250" y="518"/>
                    <a:pt x="1654" y="675"/>
                  </a:cubicBezTo>
                  <a:cubicBezTo>
                    <a:pt x="1441" y="903"/>
                    <a:pt x="1251" y="1023"/>
                    <a:pt x="999" y="1023"/>
                  </a:cubicBezTo>
                  <a:cubicBezTo>
                    <a:pt x="934" y="1023"/>
                    <a:pt x="865" y="1015"/>
                    <a:pt x="790" y="999"/>
                  </a:cubicBezTo>
                  <a:cubicBezTo>
                    <a:pt x="693" y="1040"/>
                    <a:pt x="615" y="1077"/>
                    <a:pt x="578" y="1114"/>
                  </a:cubicBezTo>
                  <a:cubicBezTo>
                    <a:pt x="518" y="1137"/>
                    <a:pt x="499" y="1156"/>
                    <a:pt x="499" y="1156"/>
                  </a:cubicBezTo>
                  <a:cubicBezTo>
                    <a:pt x="499" y="1156"/>
                    <a:pt x="425" y="1327"/>
                    <a:pt x="213" y="1484"/>
                  </a:cubicBezTo>
                  <a:cubicBezTo>
                    <a:pt x="194" y="1484"/>
                    <a:pt x="171" y="1502"/>
                    <a:pt x="153" y="1502"/>
                  </a:cubicBezTo>
                  <a:cubicBezTo>
                    <a:pt x="134" y="1521"/>
                    <a:pt x="19" y="1576"/>
                    <a:pt x="0" y="1599"/>
                  </a:cubicBezTo>
                  <a:lnTo>
                    <a:pt x="0" y="1715"/>
                  </a:lnTo>
                  <a:lnTo>
                    <a:pt x="1788" y="1345"/>
                  </a:lnTo>
                  <a:lnTo>
                    <a:pt x="2943" y="809"/>
                  </a:lnTo>
                  <a:lnTo>
                    <a:pt x="2366" y="4081"/>
                  </a:lnTo>
                  <a:lnTo>
                    <a:pt x="2809" y="9085"/>
                  </a:lnTo>
                  <a:lnTo>
                    <a:pt x="2523" y="11880"/>
                  </a:lnTo>
                  <a:lnTo>
                    <a:pt x="2943" y="15346"/>
                  </a:lnTo>
                  <a:lnTo>
                    <a:pt x="3040" y="15669"/>
                  </a:lnTo>
                  <a:lnTo>
                    <a:pt x="2809" y="16039"/>
                  </a:lnTo>
                  <a:lnTo>
                    <a:pt x="2135" y="16228"/>
                  </a:lnTo>
                  <a:cubicBezTo>
                    <a:pt x="2190" y="16241"/>
                    <a:pt x="2245" y="16256"/>
                    <a:pt x="2298" y="16256"/>
                  </a:cubicBezTo>
                  <a:cubicBezTo>
                    <a:pt x="2321" y="16256"/>
                    <a:pt x="2344" y="16254"/>
                    <a:pt x="2366" y="16247"/>
                  </a:cubicBezTo>
                  <a:cubicBezTo>
                    <a:pt x="2888" y="16191"/>
                    <a:pt x="3003" y="16039"/>
                    <a:pt x="3003" y="16039"/>
                  </a:cubicBezTo>
                  <a:cubicBezTo>
                    <a:pt x="3003" y="16039"/>
                    <a:pt x="3332" y="15346"/>
                    <a:pt x="3271" y="14477"/>
                  </a:cubicBezTo>
                  <a:cubicBezTo>
                    <a:pt x="3216" y="12689"/>
                    <a:pt x="3447" y="10702"/>
                    <a:pt x="3447" y="9376"/>
                  </a:cubicBezTo>
                  <a:cubicBezTo>
                    <a:pt x="3387" y="8914"/>
                    <a:pt x="3290" y="8567"/>
                    <a:pt x="3290" y="8567"/>
                  </a:cubicBezTo>
                  <a:cubicBezTo>
                    <a:pt x="3290" y="8567"/>
                    <a:pt x="3405" y="7375"/>
                    <a:pt x="3563" y="5716"/>
                  </a:cubicBezTo>
                  <a:cubicBezTo>
                    <a:pt x="3678" y="4427"/>
                    <a:pt x="3752" y="3004"/>
                    <a:pt x="3715" y="2020"/>
                  </a:cubicBezTo>
                  <a:cubicBezTo>
                    <a:pt x="3600" y="1484"/>
                    <a:pt x="3484" y="1040"/>
                    <a:pt x="3405" y="768"/>
                  </a:cubicBezTo>
                  <a:cubicBezTo>
                    <a:pt x="3368" y="652"/>
                    <a:pt x="3368" y="518"/>
                    <a:pt x="3429" y="403"/>
                  </a:cubicBezTo>
                  <a:cubicBezTo>
                    <a:pt x="3447" y="329"/>
                    <a:pt x="3466" y="232"/>
                    <a:pt x="3429" y="98"/>
                  </a:cubicBezTo>
                  <a:cubicBezTo>
                    <a:pt x="3405" y="75"/>
                    <a:pt x="3405" y="38"/>
                    <a:pt x="3387" y="1"/>
                  </a:cubicBezTo>
                  <a:close/>
                </a:path>
              </a:pathLst>
            </a:custGeom>
            <a:solidFill>
              <a:srgbClr val="F1B400">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40;p67">
              <a:extLst>
                <a:ext uri="{FF2B5EF4-FFF2-40B4-BE49-F238E27FC236}">
                  <a16:creationId xmlns:a16="http://schemas.microsoft.com/office/drawing/2014/main" id="{F7ECD49D-EDEC-3231-3FBE-541EF9B31791}"/>
                </a:ext>
              </a:extLst>
            </p:cNvPr>
            <p:cNvSpPr/>
            <p:nvPr/>
          </p:nvSpPr>
          <p:spPr>
            <a:xfrm>
              <a:off x="6714017" y="1846054"/>
              <a:ext cx="131788" cy="412412"/>
            </a:xfrm>
            <a:custGeom>
              <a:avLst/>
              <a:gdLst/>
              <a:ahLst/>
              <a:cxnLst/>
              <a:rect l="l" t="t" r="r" b="b"/>
              <a:pathLst>
                <a:path w="4700" h="14708" extrusionOk="0">
                  <a:moveTo>
                    <a:pt x="4103" y="0"/>
                  </a:moveTo>
                  <a:cubicBezTo>
                    <a:pt x="3794" y="171"/>
                    <a:pt x="3447" y="305"/>
                    <a:pt x="3258" y="384"/>
                  </a:cubicBezTo>
                  <a:lnTo>
                    <a:pt x="1927" y="1424"/>
                  </a:lnTo>
                  <a:cubicBezTo>
                    <a:pt x="1890" y="1558"/>
                    <a:pt x="1871" y="1710"/>
                    <a:pt x="1830" y="1867"/>
                  </a:cubicBezTo>
                  <a:lnTo>
                    <a:pt x="3604" y="1230"/>
                  </a:lnTo>
                  <a:lnTo>
                    <a:pt x="3660" y="1521"/>
                  </a:lnTo>
                  <a:lnTo>
                    <a:pt x="3696" y="1655"/>
                  </a:lnTo>
                  <a:lnTo>
                    <a:pt x="4256" y="4233"/>
                  </a:lnTo>
                  <a:lnTo>
                    <a:pt x="2467" y="6719"/>
                  </a:lnTo>
                  <a:lnTo>
                    <a:pt x="2352" y="10374"/>
                  </a:lnTo>
                  <a:lnTo>
                    <a:pt x="1502" y="12319"/>
                  </a:lnTo>
                  <a:lnTo>
                    <a:pt x="1003" y="14209"/>
                  </a:lnTo>
                  <a:lnTo>
                    <a:pt x="0" y="14440"/>
                  </a:lnTo>
                  <a:cubicBezTo>
                    <a:pt x="0" y="14440"/>
                    <a:pt x="157" y="14532"/>
                    <a:pt x="388" y="14671"/>
                  </a:cubicBezTo>
                  <a:cubicBezTo>
                    <a:pt x="462" y="14689"/>
                    <a:pt x="522" y="14708"/>
                    <a:pt x="601" y="14708"/>
                  </a:cubicBezTo>
                  <a:cubicBezTo>
                    <a:pt x="984" y="14708"/>
                    <a:pt x="1409" y="14440"/>
                    <a:pt x="1409" y="14440"/>
                  </a:cubicBezTo>
                  <a:cubicBezTo>
                    <a:pt x="2079" y="14093"/>
                    <a:pt x="1927" y="13206"/>
                    <a:pt x="2079" y="12726"/>
                  </a:cubicBezTo>
                  <a:cubicBezTo>
                    <a:pt x="2657" y="10896"/>
                    <a:pt x="2966" y="10166"/>
                    <a:pt x="3410" y="8604"/>
                  </a:cubicBezTo>
                  <a:cubicBezTo>
                    <a:pt x="3526" y="7832"/>
                    <a:pt x="3544" y="6834"/>
                    <a:pt x="3544" y="6834"/>
                  </a:cubicBezTo>
                  <a:lnTo>
                    <a:pt x="4699" y="4390"/>
                  </a:lnTo>
                  <a:cubicBezTo>
                    <a:pt x="4699" y="4348"/>
                    <a:pt x="4699" y="4311"/>
                    <a:pt x="4681" y="4293"/>
                  </a:cubicBezTo>
                  <a:cubicBezTo>
                    <a:pt x="4297" y="2329"/>
                    <a:pt x="4140" y="1017"/>
                    <a:pt x="4140" y="1017"/>
                  </a:cubicBezTo>
                  <a:lnTo>
                    <a:pt x="4103" y="116"/>
                  </a:lnTo>
                  <a:lnTo>
                    <a:pt x="4103" y="0"/>
                  </a:lnTo>
                  <a:close/>
                </a:path>
              </a:pathLst>
            </a:custGeom>
            <a:solidFill>
              <a:srgbClr val="F1B400">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41;p67">
              <a:extLst>
                <a:ext uri="{FF2B5EF4-FFF2-40B4-BE49-F238E27FC236}">
                  <a16:creationId xmlns:a16="http://schemas.microsoft.com/office/drawing/2014/main" id="{5C561153-200F-C725-1BFC-E807449AB435}"/>
                </a:ext>
              </a:extLst>
            </p:cNvPr>
            <p:cNvSpPr/>
            <p:nvPr/>
          </p:nvSpPr>
          <p:spPr>
            <a:xfrm>
              <a:off x="6790174" y="1846559"/>
              <a:ext cx="1066" cy="28"/>
            </a:xfrm>
            <a:custGeom>
              <a:avLst/>
              <a:gdLst/>
              <a:ahLst/>
              <a:cxnLst/>
              <a:rect l="l" t="t" r="r" b="b"/>
              <a:pathLst>
                <a:path w="38" h="1" extrusionOk="0">
                  <a:moveTo>
                    <a:pt x="19" y="1"/>
                  </a:moveTo>
                  <a:lnTo>
                    <a:pt x="1" y="1"/>
                  </a:lnTo>
                  <a:lnTo>
                    <a:pt x="3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42;p67">
              <a:extLst>
                <a:ext uri="{FF2B5EF4-FFF2-40B4-BE49-F238E27FC236}">
                  <a16:creationId xmlns:a16="http://schemas.microsoft.com/office/drawing/2014/main" id="{8BD90E68-8831-438A-619E-6E98064C87CF}"/>
                </a:ext>
              </a:extLst>
            </p:cNvPr>
            <p:cNvSpPr/>
            <p:nvPr/>
          </p:nvSpPr>
          <p:spPr>
            <a:xfrm>
              <a:off x="6837730" y="1599891"/>
              <a:ext cx="43686" cy="25068"/>
            </a:xfrm>
            <a:custGeom>
              <a:avLst/>
              <a:gdLst/>
              <a:ahLst/>
              <a:cxnLst/>
              <a:rect l="l" t="t" r="r" b="b"/>
              <a:pathLst>
                <a:path w="1558" h="894" extrusionOk="0">
                  <a:moveTo>
                    <a:pt x="38" y="827"/>
                  </a:moveTo>
                  <a:cubicBezTo>
                    <a:pt x="19" y="827"/>
                    <a:pt x="1" y="827"/>
                    <a:pt x="1" y="846"/>
                  </a:cubicBezTo>
                  <a:lnTo>
                    <a:pt x="38" y="827"/>
                  </a:lnTo>
                  <a:close/>
                  <a:moveTo>
                    <a:pt x="1387" y="0"/>
                  </a:moveTo>
                  <a:cubicBezTo>
                    <a:pt x="1059" y="402"/>
                    <a:pt x="537" y="712"/>
                    <a:pt x="75" y="827"/>
                  </a:cubicBezTo>
                  <a:lnTo>
                    <a:pt x="38" y="827"/>
                  </a:lnTo>
                  <a:cubicBezTo>
                    <a:pt x="237" y="874"/>
                    <a:pt x="413" y="893"/>
                    <a:pt x="568" y="893"/>
                  </a:cubicBezTo>
                  <a:cubicBezTo>
                    <a:pt x="1252" y="893"/>
                    <a:pt x="1528" y="509"/>
                    <a:pt x="1558" y="305"/>
                  </a:cubicBezTo>
                  <a:lnTo>
                    <a:pt x="1558" y="208"/>
                  </a:lnTo>
                  <a:lnTo>
                    <a:pt x="1405" y="0"/>
                  </a:lnTo>
                  <a:close/>
                </a:path>
              </a:pathLst>
            </a:custGeom>
            <a:solidFill>
              <a:srgbClr val="EF8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43;p67">
              <a:extLst>
                <a:ext uri="{FF2B5EF4-FFF2-40B4-BE49-F238E27FC236}">
                  <a16:creationId xmlns:a16="http://schemas.microsoft.com/office/drawing/2014/main" id="{4B062651-CEAA-3E51-81F5-C106BAE29F25}"/>
                </a:ext>
              </a:extLst>
            </p:cNvPr>
            <p:cNvSpPr/>
            <p:nvPr/>
          </p:nvSpPr>
          <p:spPr>
            <a:xfrm>
              <a:off x="6839805" y="1599891"/>
              <a:ext cx="41611" cy="23217"/>
            </a:xfrm>
            <a:custGeom>
              <a:avLst/>
              <a:gdLst/>
              <a:ahLst/>
              <a:cxnLst/>
              <a:rect l="l" t="t" r="r" b="b"/>
              <a:pathLst>
                <a:path w="1484" h="828" extrusionOk="0">
                  <a:moveTo>
                    <a:pt x="1313" y="0"/>
                  </a:moveTo>
                  <a:cubicBezTo>
                    <a:pt x="985" y="402"/>
                    <a:pt x="463" y="712"/>
                    <a:pt x="1" y="827"/>
                  </a:cubicBezTo>
                  <a:lnTo>
                    <a:pt x="1022" y="652"/>
                  </a:lnTo>
                  <a:lnTo>
                    <a:pt x="1484" y="305"/>
                  </a:lnTo>
                  <a:lnTo>
                    <a:pt x="1484" y="208"/>
                  </a:lnTo>
                  <a:lnTo>
                    <a:pt x="1331" y="0"/>
                  </a:lnTo>
                  <a:close/>
                </a:path>
              </a:pathLst>
            </a:custGeom>
            <a:solidFill>
              <a:srgbClr val="E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644;p67">
              <a:extLst>
                <a:ext uri="{FF2B5EF4-FFF2-40B4-BE49-F238E27FC236}">
                  <a16:creationId xmlns:a16="http://schemas.microsoft.com/office/drawing/2014/main" id="{AE520A6D-1D84-6C74-895C-680AAD62CDB4}"/>
                </a:ext>
              </a:extLst>
            </p:cNvPr>
            <p:cNvSpPr/>
            <p:nvPr/>
          </p:nvSpPr>
          <p:spPr>
            <a:xfrm>
              <a:off x="6811821" y="1591732"/>
              <a:ext cx="67408" cy="14805"/>
            </a:xfrm>
            <a:custGeom>
              <a:avLst/>
              <a:gdLst/>
              <a:ahLst/>
              <a:cxnLst/>
              <a:rect l="l" t="t" r="r" b="b"/>
              <a:pathLst>
                <a:path w="2404" h="528" extrusionOk="0">
                  <a:moveTo>
                    <a:pt x="1" y="0"/>
                  </a:moveTo>
                  <a:cubicBezTo>
                    <a:pt x="1" y="37"/>
                    <a:pt x="1" y="79"/>
                    <a:pt x="19" y="116"/>
                  </a:cubicBezTo>
                  <a:cubicBezTo>
                    <a:pt x="301" y="259"/>
                    <a:pt x="939" y="527"/>
                    <a:pt x="1645" y="527"/>
                  </a:cubicBezTo>
                  <a:cubicBezTo>
                    <a:pt x="1806" y="527"/>
                    <a:pt x="1971" y="513"/>
                    <a:pt x="2135" y="481"/>
                  </a:cubicBezTo>
                  <a:cubicBezTo>
                    <a:pt x="2195" y="425"/>
                    <a:pt x="2269" y="347"/>
                    <a:pt x="2329" y="291"/>
                  </a:cubicBezTo>
                  <a:cubicBezTo>
                    <a:pt x="2348" y="250"/>
                    <a:pt x="2385" y="213"/>
                    <a:pt x="2403" y="176"/>
                  </a:cubicBezTo>
                  <a:lnTo>
                    <a:pt x="2403" y="176"/>
                  </a:lnTo>
                  <a:cubicBezTo>
                    <a:pt x="2121" y="230"/>
                    <a:pt x="1813" y="260"/>
                    <a:pt x="1497" y="260"/>
                  </a:cubicBezTo>
                  <a:cubicBezTo>
                    <a:pt x="1275" y="260"/>
                    <a:pt x="1049" y="245"/>
                    <a:pt x="828" y="213"/>
                  </a:cubicBezTo>
                  <a:cubicBezTo>
                    <a:pt x="518" y="153"/>
                    <a:pt x="232" y="97"/>
                    <a:pt x="1" y="0"/>
                  </a:cubicBezTo>
                  <a:close/>
                </a:path>
              </a:pathLst>
            </a:custGeom>
            <a:solidFill>
              <a:srgbClr val="F28A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45;p67">
              <a:extLst>
                <a:ext uri="{FF2B5EF4-FFF2-40B4-BE49-F238E27FC236}">
                  <a16:creationId xmlns:a16="http://schemas.microsoft.com/office/drawing/2014/main" id="{FA2DED0D-919A-4BCF-18AF-972873C40F10}"/>
                </a:ext>
              </a:extLst>
            </p:cNvPr>
            <p:cNvSpPr/>
            <p:nvPr/>
          </p:nvSpPr>
          <p:spPr>
            <a:xfrm>
              <a:off x="6779967" y="1560383"/>
              <a:ext cx="143032" cy="100720"/>
            </a:xfrm>
            <a:custGeom>
              <a:avLst/>
              <a:gdLst/>
              <a:ahLst/>
              <a:cxnLst/>
              <a:rect l="l" t="t" r="r" b="b"/>
              <a:pathLst>
                <a:path w="5101" h="3592" extrusionOk="0">
                  <a:moveTo>
                    <a:pt x="152" y="0"/>
                  </a:moveTo>
                  <a:cubicBezTo>
                    <a:pt x="152" y="1"/>
                    <a:pt x="0" y="924"/>
                    <a:pt x="480" y="1617"/>
                  </a:cubicBezTo>
                  <a:cubicBezTo>
                    <a:pt x="961" y="2310"/>
                    <a:pt x="675" y="2601"/>
                    <a:pt x="675" y="2911"/>
                  </a:cubicBezTo>
                  <a:cubicBezTo>
                    <a:pt x="801" y="3230"/>
                    <a:pt x="1409" y="3591"/>
                    <a:pt x="2198" y="3591"/>
                  </a:cubicBezTo>
                  <a:cubicBezTo>
                    <a:pt x="2356" y="3591"/>
                    <a:pt x="2523" y="3577"/>
                    <a:pt x="2694" y="3544"/>
                  </a:cubicBezTo>
                  <a:cubicBezTo>
                    <a:pt x="2731" y="3544"/>
                    <a:pt x="2772" y="3544"/>
                    <a:pt x="2809" y="3526"/>
                  </a:cubicBezTo>
                  <a:cubicBezTo>
                    <a:pt x="3886" y="3276"/>
                    <a:pt x="4080" y="2985"/>
                    <a:pt x="4232" y="2772"/>
                  </a:cubicBezTo>
                  <a:cubicBezTo>
                    <a:pt x="4602" y="2352"/>
                    <a:pt x="5101" y="1312"/>
                    <a:pt x="4754" y="444"/>
                  </a:cubicBezTo>
                  <a:lnTo>
                    <a:pt x="4754" y="444"/>
                  </a:lnTo>
                  <a:lnTo>
                    <a:pt x="4754" y="462"/>
                  </a:lnTo>
                  <a:lnTo>
                    <a:pt x="4736" y="485"/>
                  </a:lnTo>
                  <a:lnTo>
                    <a:pt x="4736" y="504"/>
                  </a:lnTo>
                  <a:lnTo>
                    <a:pt x="4736" y="541"/>
                  </a:lnTo>
                  <a:lnTo>
                    <a:pt x="4718" y="541"/>
                  </a:lnTo>
                  <a:lnTo>
                    <a:pt x="4718" y="559"/>
                  </a:lnTo>
                  <a:cubicBezTo>
                    <a:pt x="4718" y="578"/>
                    <a:pt x="4694" y="601"/>
                    <a:pt x="4694" y="619"/>
                  </a:cubicBezTo>
                  <a:lnTo>
                    <a:pt x="4676" y="638"/>
                  </a:lnTo>
                  <a:lnTo>
                    <a:pt x="4676" y="656"/>
                  </a:lnTo>
                  <a:lnTo>
                    <a:pt x="4657" y="656"/>
                  </a:lnTo>
                  <a:lnTo>
                    <a:pt x="4657" y="693"/>
                  </a:lnTo>
                  <a:lnTo>
                    <a:pt x="4639" y="693"/>
                  </a:lnTo>
                  <a:cubicBezTo>
                    <a:pt x="4639" y="716"/>
                    <a:pt x="4639" y="716"/>
                    <a:pt x="4620" y="735"/>
                  </a:cubicBezTo>
                  <a:cubicBezTo>
                    <a:pt x="4620" y="735"/>
                    <a:pt x="4620" y="753"/>
                    <a:pt x="4602" y="753"/>
                  </a:cubicBezTo>
                  <a:cubicBezTo>
                    <a:pt x="4602" y="772"/>
                    <a:pt x="4602" y="772"/>
                    <a:pt x="4579" y="772"/>
                  </a:cubicBezTo>
                  <a:cubicBezTo>
                    <a:pt x="4560" y="790"/>
                    <a:pt x="4542" y="809"/>
                    <a:pt x="4523" y="832"/>
                  </a:cubicBezTo>
                  <a:cubicBezTo>
                    <a:pt x="4523" y="850"/>
                    <a:pt x="4505" y="850"/>
                    <a:pt x="4505" y="869"/>
                  </a:cubicBezTo>
                  <a:cubicBezTo>
                    <a:pt x="4486" y="887"/>
                    <a:pt x="4463" y="887"/>
                    <a:pt x="4445" y="906"/>
                  </a:cubicBezTo>
                  <a:lnTo>
                    <a:pt x="4426" y="924"/>
                  </a:lnTo>
                  <a:cubicBezTo>
                    <a:pt x="4408" y="947"/>
                    <a:pt x="4389" y="966"/>
                    <a:pt x="4348" y="984"/>
                  </a:cubicBezTo>
                  <a:lnTo>
                    <a:pt x="4329" y="1003"/>
                  </a:lnTo>
                  <a:cubicBezTo>
                    <a:pt x="4311" y="1003"/>
                    <a:pt x="4311" y="1021"/>
                    <a:pt x="4292" y="1021"/>
                  </a:cubicBezTo>
                  <a:cubicBezTo>
                    <a:pt x="4292" y="1021"/>
                    <a:pt x="4274" y="1021"/>
                    <a:pt x="4274" y="1040"/>
                  </a:cubicBezTo>
                  <a:cubicBezTo>
                    <a:pt x="4232" y="1040"/>
                    <a:pt x="4214" y="1063"/>
                    <a:pt x="4195" y="1081"/>
                  </a:cubicBezTo>
                  <a:lnTo>
                    <a:pt x="4158" y="1081"/>
                  </a:lnTo>
                  <a:cubicBezTo>
                    <a:pt x="4158" y="1100"/>
                    <a:pt x="4140" y="1100"/>
                    <a:pt x="4140" y="1100"/>
                  </a:cubicBezTo>
                  <a:cubicBezTo>
                    <a:pt x="4117" y="1118"/>
                    <a:pt x="4117" y="1118"/>
                    <a:pt x="4098" y="1118"/>
                  </a:cubicBezTo>
                  <a:cubicBezTo>
                    <a:pt x="4080" y="1137"/>
                    <a:pt x="4061" y="1137"/>
                    <a:pt x="4024" y="1155"/>
                  </a:cubicBezTo>
                  <a:lnTo>
                    <a:pt x="3983" y="1155"/>
                  </a:lnTo>
                  <a:cubicBezTo>
                    <a:pt x="3983" y="1178"/>
                    <a:pt x="3964" y="1178"/>
                    <a:pt x="3946" y="1178"/>
                  </a:cubicBezTo>
                  <a:cubicBezTo>
                    <a:pt x="3909" y="1197"/>
                    <a:pt x="3849" y="1215"/>
                    <a:pt x="3793" y="1234"/>
                  </a:cubicBezTo>
                  <a:cubicBezTo>
                    <a:pt x="3715" y="1252"/>
                    <a:pt x="3636" y="1271"/>
                    <a:pt x="3562" y="1294"/>
                  </a:cubicBezTo>
                  <a:lnTo>
                    <a:pt x="3521" y="1294"/>
                  </a:lnTo>
                  <a:cubicBezTo>
                    <a:pt x="3465" y="1312"/>
                    <a:pt x="3424" y="1312"/>
                    <a:pt x="3368" y="1331"/>
                  </a:cubicBezTo>
                  <a:lnTo>
                    <a:pt x="3290" y="1331"/>
                  </a:lnTo>
                  <a:cubicBezTo>
                    <a:pt x="3271" y="1349"/>
                    <a:pt x="3253" y="1349"/>
                    <a:pt x="3253" y="1349"/>
                  </a:cubicBezTo>
                  <a:lnTo>
                    <a:pt x="3193" y="1349"/>
                  </a:lnTo>
                  <a:cubicBezTo>
                    <a:pt x="3020" y="1366"/>
                    <a:pt x="2840" y="1375"/>
                    <a:pt x="2655" y="1375"/>
                  </a:cubicBezTo>
                  <a:cubicBezTo>
                    <a:pt x="2428" y="1375"/>
                    <a:pt x="2195" y="1361"/>
                    <a:pt x="1964" y="1331"/>
                  </a:cubicBezTo>
                  <a:cubicBezTo>
                    <a:pt x="845" y="1155"/>
                    <a:pt x="97" y="735"/>
                    <a:pt x="152" y="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46;p67">
              <a:extLst>
                <a:ext uri="{FF2B5EF4-FFF2-40B4-BE49-F238E27FC236}">
                  <a16:creationId xmlns:a16="http://schemas.microsoft.com/office/drawing/2014/main" id="{D6A866FF-D7DB-FB1E-38A7-22DCB9A18E94}"/>
                </a:ext>
              </a:extLst>
            </p:cNvPr>
            <p:cNvSpPr/>
            <p:nvPr/>
          </p:nvSpPr>
          <p:spPr>
            <a:xfrm>
              <a:off x="6783192" y="1549111"/>
              <a:ext cx="31910" cy="42649"/>
            </a:xfrm>
            <a:custGeom>
              <a:avLst/>
              <a:gdLst/>
              <a:ahLst/>
              <a:cxnLst/>
              <a:rect l="l" t="t" r="r" b="b"/>
              <a:pathLst>
                <a:path w="1138" h="1521" extrusionOk="0">
                  <a:moveTo>
                    <a:pt x="427" y="1"/>
                  </a:moveTo>
                  <a:cubicBezTo>
                    <a:pt x="181" y="1"/>
                    <a:pt x="59" y="109"/>
                    <a:pt x="37" y="402"/>
                  </a:cubicBezTo>
                  <a:cubicBezTo>
                    <a:pt x="0" y="906"/>
                    <a:pt x="328" y="1252"/>
                    <a:pt x="883" y="1465"/>
                  </a:cubicBezTo>
                  <a:cubicBezTo>
                    <a:pt x="925" y="1483"/>
                    <a:pt x="961" y="1502"/>
                    <a:pt x="1022" y="1520"/>
                  </a:cubicBezTo>
                  <a:cubicBezTo>
                    <a:pt x="384" y="1211"/>
                    <a:pt x="97" y="596"/>
                    <a:pt x="250" y="347"/>
                  </a:cubicBezTo>
                  <a:cubicBezTo>
                    <a:pt x="323" y="231"/>
                    <a:pt x="526" y="202"/>
                    <a:pt x="721" y="202"/>
                  </a:cubicBezTo>
                  <a:cubicBezTo>
                    <a:pt x="886" y="202"/>
                    <a:pt x="1044" y="223"/>
                    <a:pt x="1114" y="231"/>
                  </a:cubicBezTo>
                  <a:cubicBezTo>
                    <a:pt x="1114" y="194"/>
                    <a:pt x="1137" y="171"/>
                    <a:pt x="1137" y="134"/>
                  </a:cubicBezTo>
                  <a:cubicBezTo>
                    <a:pt x="834" y="54"/>
                    <a:pt x="600" y="1"/>
                    <a:pt x="427"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47;p67">
              <a:extLst>
                <a:ext uri="{FF2B5EF4-FFF2-40B4-BE49-F238E27FC236}">
                  <a16:creationId xmlns:a16="http://schemas.microsoft.com/office/drawing/2014/main" id="{2ECCE657-FAA5-3D21-1E0C-72AE8B5A8321}"/>
                </a:ext>
              </a:extLst>
            </p:cNvPr>
            <p:cNvSpPr/>
            <p:nvPr/>
          </p:nvSpPr>
          <p:spPr>
            <a:xfrm>
              <a:off x="6844740" y="1519949"/>
              <a:ext cx="40434" cy="54566"/>
            </a:xfrm>
            <a:custGeom>
              <a:avLst/>
              <a:gdLst/>
              <a:ahLst/>
              <a:cxnLst/>
              <a:rect l="l" t="t" r="r" b="b"/>
              <a:pathLst>
                <a:path w="1442" h="1946" extrusionOk="0">
                  <a:moveTo>
                    <a:pt x="190" y="0"/>
                  </a:moveTo>
                  <a:cubicBezTo>
                    <a:pt x="134" y="0"/>
                    <a:pt x="56" y="0"/>
                    <a:pt x="0" y="19"/>
                  </a:cubicBezTo>
                  <a:cubicBezTo>
                    <a:pt x="171" y="250"/>
                    <a:pt x="652" y="1059"/>
                    <a:pt x="633" y="1946"/>
                  </a:cubicBezTo>
                  <a:cubicBezTo>
                    <a:pt x="1077" y="1830"/>
                    <a:pt x="1442" y="1636"/>
                    <a:pt x="1442" y="1484"/>
                  </a:cubicBezTo>
                  <a:cubicBezTo>
                    <a:pt x="1442" y="1003"/>
                    <a:pt x="1077" y="0"/>
                    <a:pt x="19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648;p67">
              <a:extLst>
                <a:ext uri="{FF2B5EF4-FFF2-40B4-BE49-F238E27FC236}">
                  <a16:creationId xmlns:a16="http://schemas.microsoft.com/office/drawing/2014/main" id="{3972891D-8A66-CF1D-CA0E-D5EBC9947AE7}"/>
                </a:ext>
              </a:extLst>
            </p:cNvPr>
            <p:cNvSpPr/>
            <p:nvPr/>
          </p:nvSpPr>
          <p:spPr>
            <a:xfrm>
              <a:off x="6835010" y="1556317"/>
              <a:ext cx="79073" cy="41920"/>
            </a:xfrm>
            <a:custGeom>
              <a:avLst/>
              <a:gdLst/>
              <a:ahLst/>
              <a:cxnLst/>
              <a:rect l="l" t="t" r="r" b="b"/>
              <a:pathLst>
                <a:path w="2820" h="1495" extrusionOk="0">
                  <a:moveTo>
                    <a:pt x="2272" y="1"/>
                  </a:moveTo>
                  <a:cubicBezTo>
                    <a:pt x="2141" y="1"/>
                    <a:pt x="1981" y="12"/>
                    <a:pt x="1789" y="30"/>
                  </a:cubicBezTo>
                  <a:lnTo>
                    <a:pt x="1789" y="187"/>
                  </a:lnTo>
                  <a:cubicBezTo>
                    <a:pt x="1789" y="339"/>
                    <a:pt x="1424" y="533"/>
                    <a:pt x="980" y="649"/>
                  </a:cubicBezTo>
                  <a:cubicBezTo>
                    <a:pt x="749" y="704"/>
                    <a:pt x="500" y="746"/>
                    <a:pt x="287" y="746"/>
                  </a:cubicBezTo>
                  <a:cubicBezTo>
                    <a:pt x="190" y="746"/>
                    <a:pt x="98" y="723"/>
                    <a:pt x="1" y="723"/>
                  </a:cubicBezTo>
                  <a:lnTo>
                    <a:pt x="1290" y="1494"/>
                  </a:lnTo>
                  <a:cubicBezTo>
                    <a:pt x="1484" y="1457"/>
                    <a:pt x="1655" y="1416"/>
                    <a:pt x="1830" y="1379"/>
                  </a:cubicBezTo>
                  <a:cubicBezTo>
                    <a:pt x="2348" y="1226"/>
                    <a:pt x="2731" y="954"/>
                    <a:pt x="2791" y="589"/>
                  </a:cubicBezTo>
                  <a:lnTo>
                    <a:pt x="2791" y="515"/>
                  </a:lnTo>
                  <a:cubicBezTo>
                    <a:pt x="2820" y="117"/>
                    <a:pt x="2692" y="1"/>
                    <a:pt x="227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649;p67">
              <a:extLst>
                <a:ext uri="{FF2B5EF4-FFF2-40B4-BE49-F238E27FC236}">
                  <a16:creationId xmlns:a16="http://schemas.microsoft.com/office/drawing/2014/main" id="{7B4536C5-5D36-9210-963B-A98A60F3BB67}"/>
                </a:ext>
              </a:extLst>
            </p:cNvPr>
            <p:cNvSpPr/>
            <p:nvPr/>
          </p:nvSpPr>
          <p:spPr>
            <a:xfrm>
              <a:off x="6855479" y="1572805"/>
              <a:ext cx="67520" cy="86980"/>
            </a:xfrm>
            <a:custGeom>
              <a:avLst/>
              <a:gdLst/>
              <a:ahLst/>
              <a:cxnLst/>
              <a:rect l="l" t="t" r="r" b="b"/>
              <a:pathLst>
                <a:path w="2408" h="3102" extrusionOk="0">
                  <a:moveTo>
                    <a:pt x="2061" y="1"/>
                  </a:moveTo>
                  <a:lnTo>
                    <a:pt x="2061" y="19"/>
                  </a:lnTo>
                  <a:lnTo>
                    <a:pt x="2043" y="42"/>
                  </a:lnTo>
                  <a:lnTo>
                    <a:pt x="2043" y="61"/>
                  </a:lnTo>
                  <a:lnTo>
                    <a:pt x="2043" y="98"/>
                  </a:lnTo>
                  <a:lnTo>
                    <a:pt x="2025" y="98"/>
                  </a:lnTo>
                  <a:lnTo>
                    <a:pt x="2025" y="116"/>
                  </a:lnTo>
                  <a:cubicBezTo>
                    <a:pt x="2025" y="135"/>
                    <a:pt x="2001" y="158"/>
                    <a:pt x="2001" y="176"/>
                  </a:cubicBezTo>
                  <a:lnTo>
                    <a:pt x="1983" y="195"/>
                  </a:lnTo>
                  <a:lnTo>
                    <a:pt x="1983" y="213"/>
                  </a:lnTo>
                  <a:lnTo>
                    <a:pt x="1964" y="213"/>
                  </a:lnTo>
                  <a:lnTo>
                    <a:pt x="1964" y="250"/>
                  </a:lnTo>
                  <a:lnTo>
                    <a:pt x="1946" y="250"/>
                  </a:lnTo>
                  <a:cubicBezTo>
                    <a:pt x="1946" y="273"/>
                    <a:pt x="1946" y="273"/>
                    <a:pt x="1927" y="292"/>
                  </a:cubicBezTo>
                  <a:cubicBezTo>
                    <a:pt x="1927" y="292"/>
                    <a:pt x="1927" y="310"/>
                    <a:pt x="1909" y="310"/>
                  </a:cubicBezTo>
                  <a:cubicBezTo>
                    <a:pt x="1909" y="329"/>
                    <a:pt x="1909" y="329"/>
                    <a:pt x="1886" y="329"/>
                  </a:cubicBezTo>
                  <a:cubicBezTo>
                    <a:pt x="1867" y="347"/>
                    <a:pt x="1849" y="366"/>
                    <a:pt x="1830" y="389"/>
                  </a:cubicBezTo>
                  <a:cubicBezTo>
                    <a:pt x="1830" y="407"/>
                    <a:pt x="1812" y="407"/>
                    <a:pt x="1812" y="426"/>
                  </a:cubicBezTo>
                  <a:cubicBezTo>
                    <a:pt x="1793" y="444"/>
                    <a:pt x="1770" y="444"/>
                    <a:pt x="1752" y="463"/>
                  </a:cubicBezTo>
                  <a:lnTo>
                    <a:pt x="1733" y="481"/>
                  </a:lnTo>
                  <a:cubicBezTo>
                    <a:pt x="1715" y="504"/>
                    <a:pt x="1696" y="523"/>
                    <a:pt x="1655" y="541"/>
                  </a:cubicBezTo>
                  <a:lnTo>
                    <a:pt x="1636" y="560"/>
                  </a:lnTo>
                  <a:cubicBezTo>
                    <a:pt x="1618" y="560"/>
                    <a:pt x="1618" y="578"/>
                    <a:pt x="1599" y="578"/>
                  </a:cubicBezTo>
                  <a:cubicBezTo>
                    <a:pt x="1599" y="578"/>
                    <a:pt x="1581" y="578"/>
                    <a:pt x="1581" y="597"/>
                  </a:cubicBezTo>
                  <a:cubicBezTo>
                    <a:pt x="1539" y="597"/>
                    <a:pt x="1521" y="620"/>
                    <a:pt x="1502" y="638"/>
                  </a:cubicBezTo>
                  <a:lnTo>
                    <a:pt x="1465" y="638"/>
                  </a:lnTo>
                  <a:cubicBezTo>
                    <a:pt x="1465" y="657"/>
                    <a:pt x="1447" y="657"/>
                    <a:pt x="1447" y="657"/>
                  </a:cubicBezTo>
                  <a:cubicBezTo>
                    <a:pt x="1424" y="675"/>
                    <a:pt x="1424" y="675"/>
                    <a:pt x="1405" y="675"/>
                  </a:cubicBezTo>
                  <a:cubicBezTo>
                    <a:pt x="1387" y="694"/>
                    <a:pt x="1368" y="694"/>
                    <a:pt x="1331" y="712"/>
                  </a:cubicBezTo>
                  <a:lnTo>
                    <a:pt x="1290" y="712"/>
                  </a:lnTo>
                  <a:cubicBezTo>
                    <a:pt x="1290" y="735"/>
                    <a:pt x="1271" y="735"/>
                    <a:pt x="1253" y="735"/>
                  </a:cubicBezTo>
                  <a:cubicBezTo>
                    <a:pt x="1216" y="754"/>
                    <a:pt x="1156" y="772"/>
                    <a:pt x="1100" y="791"/>
                  </a:cubicBezTo>
                  <a:cubicBezTo>
                    <a:pt x="1022" y="809"/>
                    <a:pt x="943" y="828"/>
                    <a:pt x="869" y="851"/>
                  </a:cubicBezTo>
                  <a:lnTo>
                    <a:pt x="828" y="851"/>
                  </a:lnTo>
                  <a:cubicBezTo>
                    <a:pt x="772" y="869"/>
                    <a:pt x="731" y="869"/>
                    <a:pt x="675" y="888"/>
                  </a:cubicBezTo>
                  <a:lnTo>
                    <a:pt x="597" y="888"/>
                  </a:lnTo>
                  <a:cubicBezTo>
                    <a:pt x="578" y="906"/>
                    <a:pt x="578" y="906"/>
                    <a:pt x="560" y="906"/>
                  </a:cubicBezTo>
                  <a:lnTo>
                    <a:pt x="500" y="906"/>
                  </a:lnTo>
                  <a:cubicBezTo>
                    <a:pt x="560" y="1350"/>
                    <a:pt x="560" y="2214"/>
                    <a:pt x="1" y="3101"/>
                  </a:cubicBezTo>
                  <a:cubicBezTo>
                    <a:pt x="38" y="3101"/>
                    <a:pt x="79" y="3101"/>
                    <a:pt x="116" y="3083"/>
                  </a:cubicBezTo>
                  <a:cubicBezTo>
                    <a:pt x="1193" y="2833"/>
                    <a:pt x="1387" y="2542"/>
                    <a:pt x="1539" y="2329"/>
                  </a:cubicBezTo>
                  <a:cubicBezTo>
                    <a:pt x="1909" y="1909"/>
                    <a:pt x="2408" y="869"/>
                    <a:pt x="2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650;p67">
              <a:extLst>
                <a:ext uri="{FF2B5EF4-FFF2-40B4-BE49-F238E27FC236}">
                  <a16:creationId xmlns:a16="http://schemas.microsoft.com/office/drawing/2014/main" id="{F0ECFD91-E14D-4AD1-9FF8-71602E3B7B91}"/>
                </a:ext>
              </a:extLst>
            </p:cNvPr>
            <p:cNvSpPr/>
            <p:nvPr/>
          </p:nvSpPr>
          <p:spPr>
            <a:xfrm>
              <a:off x="6811176" y="1712079"/>
              <a:ext cx="53024" cy="10908"/>
            </a:xfrm>
            <a:custGeom>
              <a:avLst/>
              <a:gdLst/>
              <a:ahLst/>
              <a:cxnLst/>
              <a:rect l="l" t="t" r="r" b="b"/>
              <a:pathLst>
                <a:path w="1891" h="389" extrusionOk="0">
                  <a:moveTo>
                    <a:pt x="1890" y="1"/>
                  </a:moveTo>
                  <a:lnTo>
                    <a:pt x="657" y="250"/>
                  </a:lnTo>
                  <a:lnTo>
                    <a:pt x="0" y="310"/>
                  </a:lnTo>
                  <a:lnTo>
                    <a:pt x="694" y="389"/>
                  </a:lnTo>
                  <a:lnTo>
                    <a:pt x="1890" y="1"/>
                  </a:lnTo>
                  <a:close/>
                </a:path>
              </a:pathLst>
            </a:custGeom>
            <a:solidFill>
              <a:srgbClr val="F1B400">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651;p67">
              <a:extLst>
                <a:ext uri="{FF2B5EF4-FFF2-40B4-BE49-F238E27FC236}">
                  <a16:creationId xmlns:a16="http://schemas.microsoft.com/office/drawing/2014/main" id="{FFAF8205-F9F0-44D0-A5CC-D7C463F48898}"/>
                </a:ext>
              </a:extLst>
            </p:cNvPr>
            <p:cNvSpPr/>
            <p:nvPr/>
          </p:nvSpPr>
          <p:spPr>
            <a:xfrm>
              <a:off x="6741609" y="2044157"/>
              <a:ext cx="27479" cy="8047"/>
            </a:xfrm>
            <a:custGeom>
              <a:avLst/>
              <a:gdLst/>
              <a:ahLst/>
              <a:cxnLst/>
              <a:rect l="l" t="t" r="r" b="b"/>
              <a:pathLst>
                <a:path w="980" h="287" extrusionOk="0">
                  <a:moveTo>
                    <a:pt x="56" y="0"/>
                  </a:moveTo>
                  <a:lnTo>
                    <a:pt x="0" y="213"/>
                  </a:lnTo>
                  <a:lnTo>
                    <a:pt x="481" y="287"/>
                  </a:lnTo>
                  <a:lnTo>
                    <a:pt x="980" y="74"/>
                  </a:lnTo>
                  <a:lnTo>
                    <a:pt x="980" y="74"/>
                  </a:lnTo>
                  <a:lnTo>
                    <a:pt x="559" y="171"/>
                  </a:lnTo>
                  <a:lnTo>
                    <a:pt x="56" y="0"/>
                  </a:lnTo>
                  <a:close/>
                </a:path>
              </a:pathLst>
            </a:custGeom>
            <a:solidFill>
              <a:srgbClr val="F1B400">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652;p67">
              <a:extLst>
                <a:ext uri="{FF2B5EF4-FFF2-40B4-BE49-F238E27FC236}">
                  <a16:creationId xmlns:a16="http://schemas.microsoft.com/office/drawing/2014/main" id="{2719EC18-54C9-F7BF-A1DB-88E98A116053}"/>
                </a:ext>
              </a:extLst>
            </p:cNvPr>
            <p:cNvSpPr/>
            <p:nvPr/>
          </p:nvSpPr>
          <p:spPr>
            <a:xfrm>
              <a:off x="6854974" y="2041437"/>
              <a:ext cx="17245" cy="76073"/>
            </a:xfrm>
            <a:custGeom>
              <a:avLst/>
              <a:gdLst/>
              <a:ahLst/>
              <a:cxnLst/>
              <a:rect l="l" t="t" r="r" b="b"/>
              <a:pathLst>
                <a:path w="615" h="2713" extrusionOk="0">
                  <a:moveTo>
                    <a:pt x="134" y="0"/>
                  </a:moveTo>
                  <a:cubicBezTo>
                    <a:pt x="134" y="19"/>
                    <a:pt x="56" y="310"/>
                    <a:pt x="0" y="633"/>
                  </a:cubicBezTo>
                  <a:lnTo>
                    <a:pt x="615" y="2713"/>
                  </a:lnTo>
                  <a:lnTo>
                    <a:pt x="134" y="0"/>
                  </a:lnTo>
                  <a:close/>
                </a:path>
              </a:pathLst>
            </a:custGeom>
            <a:solidFill>
              <a:srgbClr val="F1B400">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653;p67">
              <a:extLst>
                <a:ext uri="{FF2B5EF4-FFF2-40B4-BE49-F238E27FC236}">
                  <a16:creationId xmlns:a16="http://schemas.microsoft.com/office/drawing/2014/main" id="{B55CE912-EB8E-E6E3-B375-4E370DAECA0B}"/>
                </a:ext>
              </a:extLst>
            </p:cNvPr>
            <p:cNvSpPr/>
            <p:nvPr/>
          </p:nvSpPr>
          <p:spPr>
            <a:xfrm>
              <a:off x="6784229" y="1552868"/>
              <a:ext cx="129573" cy="47051"/>
            </a:xfrm>
            <a:custGeom>
              <a:avLst/>
              <a:gdLst/>
              <a:ahLst/>
              <a:cxnLst/>
              <a:rect l="l" t="t" r="r" b="b"/>
              <a:pathLst>
                <a:path w="4621" h="1678" extrusionOk="0">
                  <a:moveTo>
                    <a:pt x="97" y="0"/>
                  </a:moveTo>
                  <a:lnTo>
                    <a:pt x="97" y="0"/>
                  </a:lnTo>
                  <a:cubicBezTo>
                    <a:pt x="60" y="37"/>
                    <a:pt x="19" y="116"/>
                    <a:pt x="19" y="176"/>
                  </a:cubicBezTo>
                  <a:cubicBezTo>
                    <a:pt x="37" y="116"/>
                    <a:pt x="60" y="37"/>
                    <a:pt x="97" y="0"/>
                  </a:cubicBezTo>
                  <a:close/>
                  <a:moveTo>
                    <a:pt x="4524" y="250"/>
                  </a:moveTo>
                  <a:cubicBezTo>
                    <a:pt x="4566" y="291"/>
                    <a:pt x="4584" y="365"/>
                    <a:pt x="4602" y="425"/>
                  </a:cubicBezTo>
                  <a:cubicBezTo>
                    <a:pt x="4584" y="347"/>
                    <a:pt x="4566" y="291"/>
                    <a:pt x="4524" y="250"/>
                  </a:cubicBezTo>
                  <a:close/>
                  <a:moveTo>
                    <a:pt x="19" y="176"/>
                  </a:moveTo>
                  <a:cubicBezTo>
                    <a:pt x="0" y="213"/>
                    <a:pt x="0" y="250"/>
                    <a:pt x="0" y="268"/>
                  </a:cubicBezTo>
                  <a:lnTo>
                    <a:pt x="0" y="365"/>
                  </a:lnTo>
                  <a:cubicBezTo>
                    <a:pt x="0" y="499"/>
                    <a:pt x="37" y="638"/>
                    <a:pt x="97" y="772"/>
                  </a:cubicBezTo>
                  <a:cubicBezTo>
                    <a:pt x="153" y="887"/>
                    <a:pt x="250" y="984"/>
                    <a:pt x="347" y="1077"/>
                  </a:cubicBezTo>
                  <a:cubicBezTo>
                    <a:pt x="462" y="1155"/>
                    <a:pt x="578" y="1234"/>
                    <a:pt x="693" y="1289"/>
                  </a:cubicBezTo>
                  <a:cubicBezTo>
                    <a:pt x="924" y="1405"/>
                    <a:pt x="1192" y="1483"/>
                    <a:pt x="1447" y="1562"/>
                  </a:cubicBezTo>
                  <a:cubicBezTo>
                    <a:pt x="1715" y="1617"/>
                    <a:pt x="1983" y="1654"/>
                    <a:pt x="2255" y="1677"/>
                  </a:cubicBezTo>
                  <a:cubicBezTo>
                    <a:pt x="2523" y="1677"/>
                    <a:pt x="2791" y="1677"/>
                    <a:pt x="3041" y="1636"/>
                  </a:cubicBezTo>
                  <a:cubicBezTo>
                    <a:pt x="3179" y="1636"/>
                    <a:pt x="3313" y="1599"/>
                    <a:pt x="3447" y="1580"/>
                  </a:cubicBezTo>
                  <a:cubicBezTo>
                    <a:pt x="3581" y="1539"/>
                    <a:pt x="3715" y="1502"/>
                    <a:pt x="3831" y="1465"/>
                  </a:cubicBezTo>
                  <a:cubicBezTo>
                    <a:pt x="3965" y="1405"/>
                    <a:pt x="4080" y="1349"/>
                    <a:pt x="4196" y="1271"/>
                  </a:cubicBezTo>
                  <a:cubicBezTo>
                    <a:pt x="4311" y="1192"/>
                    <a:pt x="4408" y="1118"/>
                    <a:pt x="4487" y="1003"/>
                  </a:cubicBezTo>
                  <a:cubicBezTo>
                    <a:pt x="4566" y="887"/>
                    <a:pt x="4602" y="753"/>
                    <a:pt x="4621" y="615"/>
                  </a:cubicBezTo>
                  <a:cubicBezTo>
                    <a:pt x="4621" y="559"/>
                    <a:pt x="4621" y="481"/>
                    <a:pt x="4602" y="425"/>
                  </a:cubicBezTo>
                  <a:lnTo>
                    <a:pt x="4602" y="615"/>
                  </a:lnTo>
                  <a:cubicBezTo>
                    <a:pt x="4584" y="753"/>
                    <a:pt x="4542" y="887"/>
                    <a:pt x="4468" y="984"/>
                  </a:cubicBezTo>
                  <a:cubicBezTo>
                    <a:pt x="4390" y="1100"/>
                    <a:pt x="4274" y="1174"/>
                    <a:pt x="4177" y="1252"/>
                  </a:cubicBezTo>
                  <a:cubicBezTo>
                    <a:pt x="4062" y="1308"/>
                    <a:pt x="3946" y="1368"/>
                    <a:pt x="3812" y="1423"/>
                  </a:cubicBezTo>
                  <a:cubicBezTo>
                    <a:pt x="3563" y="1502"/>
                    <a:pt x="3313" y="1562"/>
                    <a:pt x="3041" y="1599"/>
                  </a:cubicBezTo>
                  <a:cubicBezTo>
                    <a:pt x="2851" y="1612"/>
                    <a:pt x="2671" y="1625"/>
                    <a:pt x="2487" y="1625"/>
                  </a:cubicBezTo>
                  <a:cubicBezTo>
                    <a:pt x="2411" y="1625"/>
                    <a:pt x="2334" y="1623"/>
                    <a:pt x="2255" y="1617"/>
                  </a:cubicBezTo>
                  <a:cubicBezTo>
                    <a:pt x="1983" y="1599"/>
                    <a:pt x="1715" y="1562"/>
                    <a:pt x="1465" y="1502"/>
                  </a:cubicBezTo>
                  <a:cubicBezTo>
                    <a:pt x="1331" y="1465"/>
                    <a:pt x="1216" y="1446"/>
                    <a:pt x="1077" y="1405"/>
                  </a:cubicBezTo>
                  <a:cubicBezTo>
                    <a:pt x="1040" y="1386"/>
                    <a:pt x="1022" y="1386"/>
                    <a:pt x="985" y="1368"/>
                  </a:cubicBezTo>
                  <a:lnTo>
                    <a:pt x="888" y="1331"/>
                  </a:lnTo>
                  <a:cubicBezTo>
                    <a:pt x="869" y="1331"/>
                    <a:pt x="827" y="1308"/>
                    <a:pt x="809" y="1289"/>
                  </a:cubicBezTo>
                  <a:cubicBezTo>
                    <a:pt x="772" y="1289"/>
                    <a:pt x="730" y="1271"/>
                    <a:pt x="712" y="1252"/>
                  </a:cubicBezTo>
                  <a:cubicBezTo>
                    <a:pt x="596" y="1192"/>
                    <a:pt x="481" y="1137"/>
                    <a:pt x="365" y="1040"/>
                  </a:cubicBezTo>
                  <a:cubicBezTo>
                    <a:pt x="268" y="961"/>
                    <a:pt x="176" y="869"/>
                    <a:pt x="116" y="753"/>
                  </a:cubicBezTo>
                  <a:cubicBezTo>
                    <a:pt x="60" y="638"/>
                    <a:pt x="19" y="499"/>
                    <a:pt x="19" y="365"/>
                  </a:cubicBezTo>
                  <a:lnTo>
                    <a:pt x="19" y="268"/>
                  </a:lnTo>
                  <a:lnTo>
                    <a:pt x="19" y="176"/>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654;p67">
              <a:extLst>
                <a:ext uri="{FF2B5EF4-FFF2-40B4-BE49-F238E27FC236}">
                  <a16:creationId xmlns:a16="http://schemas.microsoft.com/office/drawing/2014/main" id="{69E7501B-311B-2976-71E0-AE3C1B9C7AB0}"/>
                </a:ext>
              </a:extLst>
            </p:cNvPr>
            <p:cNvSpPr/>
            <p:nvPr/>
          </p:nvSpPr>
          <p:spPr>
            <a:xfrm>
              <a:off x="6761545" y="1888675"/>
              <a:ext cx="56136" cy="28012"/>
            </a:xfrm>
            <a:custGeom>
              <a:avLst/>
              <a:gdLst/>
              <a:ahLst/>
              <a:cxnLst/>
              <a:rect l="l" t="t" r="r" b="b"/>
              <a:pathLst>
                <a:path w="2002" h="999" extrusionOk="0">
                  <a:moveTo>
                    <a:pt x="1965" y="1"/>
                  </a:moveTo>
                  <a:lnTo>
                    <a:pt x="61" y="749"/>
                  </a:lnTo>
                  <a:cubicBezTo>
                    <a:pt x="38" y="828"/>
                    <a:pt x="19" y="925"/>
                    <a:pt x="1" y="999"/>
                  </a:cubicBezTo>
                  <a:lnTo>
                    <a:pt x="2001" y="135"/>
                  </a:lnTo>
                  <a:lnTo>
                    <a:pt x="196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655;p67">
              <a:extLst>
                <a:ext uri="{FF2B5EF4-FFF2-40B4-BE49-F238E27FC236}">
                  <a16:creationId xmlns:a16="http://schemas.microsoft.com/office/drawing/2014/main" id="{A07075F6-0391-20B5-7310-755E4A836514}"/>
                </a:ext>
              </a:extLst>
            </p:cNvPr>
            <p:cNvSpPr/>
            <p:nvPr/>
          </p:nvSpPr>
          <p:spPr>
            <a:xfrm>
              <a:off x="6772312" y="1919379"/>
              <a:ext cx="15702" cy="54061"/>
            </a:xfrm>
            <a:custGeom>
              <a:avLst/>
              <a:gdLst/>
              <a:ahLst/>
              <a:cxnLst/>
              <a:rect l="l" t="t" r="r" b="b"/>
              <a:pathLst>
                <a:path w="560" h="1928" extrusionOk="0">
                  <a:moveTo>
                    <a:pt x="194" y="1"/>
                  </a:moveTo>
                  <a:lnTo>
                    <a:pt x="347" y="809"/>
                  </a:lnTo>
                  <a:lnTo>
                    <a:pt x="0" y="1927"/>
                  </a:lnTo>
                  <a:lnTo>
                    <a:pt x="559" y="809"/>
                  </a:lnTo>
                  <a:lnTo>
                    <a:pt x="194" y="1"/>
                  </a:lnTo>
                  <a:close/>
                </a:path>
              </a:pathLst>
            </a:custGeom>
            <a:solidFill>
              <a:srgbClr val="F1B400">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656;p67">
              <a:extLst>
                <a:ext uri="{FF2B5EF4-FFF2-40B4-BE49-F238E27FC236}">
                  <a16:creationId xmlns:a16="http://schemas.microsoft.com/office/drawing/2014/main" id="{00A6E44D-0E72-B2B8-2526-0FF9CDF61949}"/>
                </a:ext>
              </a:extLst>
            </p:cNvPr>
            <p:cNvSpPr/>
            <p:nvPr/>
          </p:nvSpPr>
          <p:spPr>
            <a:xfrm>
              <a:off x="6637440" y="1710004"/>
              <a:ext cx="185681" cy="213805"/>
            </a:xfrm>
            <a:custGeom>
              <a:avLst/>
              <a:gdLst/>
              <a:ahLst/>
              <a:cxnLst/>
              <a:rect l="l" t="t" r="r" b="b"/>
              <a:pathLst>
                <a:path w="6622" h="7625" extrusionOk="0">
                  <a:moveTo>
                    <a:pt x="3983" y="232"/>
                  </a:moveTo>
                  <a:lnTo>
                    <a:pt x="4293" y="269"/>
                  </a:lnTo>
                  <a:lnTo>
                    <a:pt x="4408" y="555"/>
                  </a:lnTo>
                  <a:lnTo>
                    <a:pt x="4214" y="809"/>
                  </a:lnTo>
                  <a:lnTo>
                    <a:pt x="3909" y="749"/>
                  </a:lnTo>
                  <a:lnTo>
                    <a:pt x="3794" y="463"/>
                  </a:lnTo>
                  <a:lnTo>
                    <a:pt x="3983" y="232"/>
                  </a:lnTo>
                  <a:close/>
                  <a:moveTo>
                    <a:pt x="3447" y="440"/>
                  </a:moveTo>
                  <a:lnTo>
                    <a:pt x="3734" y="481"/>
                  </a:lnTo>
                  <a:lnTo>
                    <a:pt x="3849" y="768"/>
                  </a:lnTo>
                  <a:lnTo>
                    <a:pt x="3655" y="1017"/>
                  </a:lnTo>
                  <a:lnTo>
                    <a:pt x="3350" y="962"/>
                  </a:lnTo>
                  <a:lnTo>
                    <a:pt x="3235" y="671"/>
                  </a:lnTo>
                  <a:lnTo>
                    <a:pt x="3447" y="440"/>
                  </a:lnTo>
                  <a:close/>
                  <a:moveTo>
                    <a:pt x="2888" y="652"/>
                  </a:moveTo>
                  <a:lnTo>
                    <a:pt x="3193" y="712"/>
                  </a:lnTo>
                  <a:lnTo>
                    <a:pt x="3290" y="999"/>
                  </a:lnTo>
                  <a:lnTo>
                    <a:pt x="3101" y="1230"/>
                  </a:lnTo>
                  <a:lnTo>
                    <a:pt x="2791" y="1193"/>
                  </a:lnTo>
                  <a:lnTo>
                    <a:pt x="2694" y="902"/>
                  </a:lnTo>
                  <a:lnTo>
                    <a:pt x="2888" y="652"/>
                  </a:lnTo>
                  <a:close/>
                  <a:moveTo>
                    <a:pt x="3909" y="828"/>
                  </a:moveTo>
                  <a:lnTo>
                    <a:pt x="4214" y="865"/>
                  </a:lnTo>
                  <a:lnTo>
                    <a:pt x="4330" y="1156"/>
                  </a:lnTo>
                  <a:lnTo>
                    <a:pt x="4117" y="1406"/>
                  </a:lnTo>
                  <a:lnTo>
                    <a:pt x="3831" y="1345"/>
                  </a:lnTo>
                  <a:lnTo>
                    <a:pt x="3715" y="1059"/>
                  </a:lnTo>
                  <a:lnTo>
                    <a:pt x="3909" y="828"/>
                  </a:lnTo>
                  <a:close/>
                  <a:moveTo>
                    <a:pt x="2329" y="883"/>
                  </a:moveTo>
                  <a:lnTo>
                    <a:pt x="2639" y="925"/>
                  </a:lnTo>
                  <a:lnTo>
                    <a:pt x="2731" y="1211"/>
                  </a:lnTo>
                  <a:lnTo>
                    <a:pt x="2542" y="1442"/>
                  </a:lnTo>
                  <a:lnTo>
                    <a:pt x="2250" y="1406"/>
                  </a:lnTo>
                  <a:lnTo>
                    <a:pt x="2135" y="1114"/>
                  </a:lnTo>
                  <a:lnTo>
                    <a:pt x="2329" y="883"/>
                  </a:lnTo>
                  <a:close/>
                  <a:moveTo>
                    <a:pt x="3350" y="1041"/>
                  </a:moveTo>
                  <a:lnTo>
                    <a:pt x="3655" y="1096"/>
                  </a:lnTo>
                  <a:lnTo>
                    <a:pt x="3771" y="1364"/>
                  </a:lnTo>
                  <a:lnTo>
                    <a:pt x="3581" y="1618"/>
                  </a:lnTo>
                  <a:lnTo>
                    <a:pt x="3272" y="1576"/>
                  </a:lnTo>
                  <a:lnTo>
                    <a:pt x="3156" y="1290"/>
                  </a:lnTo>
                  <a:lnTo>
                    <a:pt x="3350" y="1041"/>
                  </a:lnTo>
                  <a:close/>
                  <a:moveTo>
                    <a:pt x="1770" y="1096"/>
                  </a:moveTo>
                  <a:lnTo>
                    <a:pt x="2080" y="1133"/>
                  </a:lnTo>
                  <a:lnTo>
                    <a:pt x="2195" y="1424"/>
                  </a:lnTo>
                  <a:lnTo>
                    <a:pt x="2001" y="1674"/>
                  </a:lnTo>
                  <a:lnTo>
                    <a:pt x="1691" y="1618"/>
                  </a:lnTo>
                  <a:lnTo>
                    <a:pt x="1576" y="1327"/>
                  </a:lnTo>
                  <a:lnTo>
                    <a:pt x="1770" y="1096"/>
                  </a:lnTo>
                  <a:close/>
                  <a:moveTo>
                    <a:pt x="4371" y="1193"/>
                  </a:moveTo>
                  <a:lnTo>
                    <a:pt x="4676" y="1248"/>
                  </a:lnTo>
                  <a:lnTo>
                    <a:pt x="4792" y="1540"/>
                  </a:lnTo>
                  <a:lnTo>
                    <a:pt x="4602" y="1771"/>
                  </a:lnTo>
                  <a:lnTo>
                    <a:pt x="4293" y="1734"/>
                  </a:lnTo>
                  <a:lnTo>
                    <a:pt x="4177" y="1442"/>
                  </a:lnTo>
                  <a:lnTo>
                    <a:pt x="4371" y="1193"/>
                  </a:lnTo>
                  <a:close/>
                  <a:moveTo>
                    <a:pt x="2791" y="1248"/>
                  </a:moveTo>
                  <a:lnTo>
                    <a:pt x="3101" y="1308"/>
                  </a:lnTo>
                  <a:lnTo>
                    <a:pt x="3216" y="1595"/>
                  </a:lnTo>
                  <a:lnTo>
                    <a:pt x="3022" y="1826"/>
                  </a:lnTo>
                  <a:lnTo>
                    <a:pt x="2713" y="1789"/>
                  </a:lnTo>
                  <a:lnTo>
                    <a:pt x="2597" y="1503"/>
                  </a:lnTo>
                  <a:lnTo>
                    <a:pt x="2791" y="1248"/>
                  </a:lnTo>
                  <a:close/>
                  <a:moveTo>
                    <a:pt x="1211" y="1308"/>
                  </a:moveTo>
                  <a:lnTo>
                    <a:pt x="1520" y="1364"/>
                  </a:lnTo>
                  <a:lnTo>
                    <a:pt x="1636" y="1655"/>
                  </a:lnTo>
                  <a:lnTo>
                    <a:pt x="1442" y="1886"/>
                  </a:lnTo>
                  <a:lnTo>
                    <a:pt x="1137" y="1849"/>
                  </a:lnTo>
                  <a:lnTo>
                    <a:pt x="1021" y="1558"/>
                  </a:lnTo>
                  <a:lnTo>
                    <a:pt x="1211" y="1308"/>
                  </a:lnTo>
                  <a:close/>
                  <a:moveTo>
                    <a:pt x="3812" y="1424"/>
                  </a:moveTo>
                  <a:lnTo>
                    <a:pt x="4117" y="1461"/>
                  </a:lnTo>
                  <a:lnTo>
                    <a:pt x="4233" y="1752"/>
                  </a:lnTo>
                  <a:lnTo>
                    <a:pt x="4043" y="1983"/>
                  </a:lnTo>
                  <a:lnTo>
                    <a:pt x="3734" y="1942"/>
                  </a:lnTo>
                  <a:lnTo>
                    <a:pt x="3618" y="1655"/>
                  </a:lnTo>
                  <a:lnTo>
                    <a:pt x="3812" y="1424"/>
                  </a:lnTo>
                  <a:close/>
                  <a:moveTo>
                    <a:pt x="2232" y="1479"/>
                  </a:moveTo>
                  <a:lnTo>
                    <a:pt x="2542" y="1521"/>
                  </a:lnTo>
                  <a:lnTo>
                    <a:pt x="2657" y="1808"/>
                  </a:lnTo>
                  <a:lnTo>
                    <a:pt x="2463" y="2057"/>
                  </a:lnTo>
                  <a:lnTo>
                    <a:pt x="2153" y="2002"/>
                  </a:lnTo>
                  <a:lnTo>
                    <a:pt x="2038" y="1710"/>
                  </a:lnTo>
                  <a:lnTo>
                    <a:pt x="2232" y="1479"/>
                  </a:lnTo>
                  <a:close/>
                  <a:moveTo>
                    <a:pt x="652" y="1521"/>
                  </a:moveTo>
                  <a:lnTo>
                    <a:pt x="961" y="1576"/>
                  </a:lnTo>
                  <a:lnTo>
                    <a:pt x="1077" y="1868"/>
                  </a:lnTo>
                  <a:lnTo>
                    <a:pt x="883" y="2099"/>
                  </a:lnTo>
                  <a:lnTo>
                    <a:pt x="578" y="2057"/>
                  </a:lnTo>
                  <a:lnTo>
                    <a:pt x="462" y="1771"/>
                  </a:lnTo>
                  <a:lnTo>
                    <a:pt x="652" y="1521"/>
                  </a:lnTo>
                  <a:close/>
                  <a:moveTo>
                    <a:pt x="3253" y="1637"/>
                  </a:moveTo>
                  <a:lnTo>
                    <a:pt x="3563" y="1674"/>
                  </a:lnTo>
                  <a:lnTo>
                    <a:pt x="3678" y="1965"/>
                  </a:lnTo>
                  <a:lnTo>
                    <a:pt x="3484" y="2214"/>
                  </a:lnTo>
                  <a:lnTo>
                    <a:pt x="3175" y="2154"/>
                  </a:lnTo>
                  <a:lnTo>
                    <a:pt x="3059" y="1868"/>
                  </a:lnTo>
                  <a:lnTo>
                    <a:pt x="3253" y="1637"/>
                  </a:lnTo>
                  <a:close/>
                  <a:moveTo>
                    <a:pt x="1673" y="1692"/>
                  </a:moveTo>
                  <a:lnTo>
                    <a:pt x="1982" y="1734"/>
                  </a:lnTo>
                  <a:lnTo>
                    <a:pt x="2098" y="2020"/>
                  </a:lnTo>
                  <a:lnTo>
                    <a:pt x="1904" y="2270"/>
                  </a:lnTo>
                  <a:lnTo>
                    <a:pt x="1599" y="2233"/>
                  </a:lnTo>
                  <a:lnTo>
                    <a:pt x="1483" y="1942"/>
                  </a:lnTo>
                  <a:lnTo>
                    <a:pt x="1673" y="1692"/>
                  </a:lnTo>
                  <a:close/>
                  <a:moveTo>
                    <a:pt x="4293" y="1789"/>
                  </a:moveTo>
                  <a:lnTo>
                    <a:pt x="4579" y="1849"/>
                  </a:lnTo>
                  <a:lnTo>
                    <a:pt x="4695" y="2136"/>
                  </a:lnTo>
                  <a:lnTo>
                    <a:pt x="4505" y="2367"/>
                  </a:lnTo>
                  <a:lnTo>
                    <a:pt x="4196" y="2330"/>
                  </a:lnTo>
                  <a:lnTo>
                    <a:pt x="4099" y="2039"/>
                  </a:lnTo>
                  <a:lnTo>
                    <a:pt x="4293" y="1789"/>
                  </a:lnTo>
                  <a:close/>
                  <a:moveTo>
                    <a:pt x="2713" y="1849"/>
                  </a:moveTo>
                  <a:lnTo>
                    <a:pt x="3004" y="1905"/>
                  </a:lnTo>
                  <a:lnTo>
                    <a:pt x="3119" y="2196"/>
                  </a:lnTo>
                  <a:lnTo>
                    <a:pt x="2925" y="2427"/>
                  </a:lnTo>
                  <a:lnTo>
                    <a:pt x="2616" y="2385"/>
                  </a:lnTo>
                  <a:lnTo>
                    <a:pt x="2500" y="2099"/>
                  </a:lnTo>
                  <a:lnTo>
                    <a:pt x="2713" y="1849"/>
                  </a:lnTo>
                  <a:close/>
                  <a:moveTo>
                    <a:pt x="1114" y="1905"/>
                  </a:moveTo>
                  <a:lnTo>
                    <a:pt x="1423" y="1965"/>
                  </a:lnTo>
                  <a:lnTo>
                    <a:pt x="1539" y="2251"/>
                  </a:lnTo>
                  <a:lnTo>
                    <a:pt x="1345" y="2482"/>
                  </a:lnTo>
                  <a:lnTo>
                    <a:pt x="1040" y="2445"/>
                  </a:lnTo>
                  <a:lnTo>
                    <a:pt x="924" y="2154"/>
                  </a:lnTo>
                  <a:lnTo>
                    <a:pt x="1114" y="1905"/>
                  </a:lnTo>
                  <a:close/>
                  <a:moveTo>
                    <a:pt x="3734" y="2020"/>
                  </a:moveTo>
                  <a:lnTo>
                    <a:pt x="4043" y="2057"/>
                  </a:lnTo>
                  <a:lnTo>
                    <a:pt x="4140" y="2348"/>
                  </a:lnTo>
                  <a:lnTo>
                    <a:pt x="3946" y="2598"/>
                  </a:lnTo>
                  <a:lnTo>
                    <a:pt x="3637" y="2542"/>
                  </a:lnTo>
                  <a:lnTo>
                    <a:pt x="3540" y="2251"/>
                  </a:lnTo>
                  <a:lnTo>
                    <a:pt x="3734" y="2020"/>
                  </a:lnTo>
                  <a:close/>
                  <a:moveTo>
                    <a:pt x="2153" y="2057"/>
                  </a:moveTo>
                  <a:lnTo>
                    <a:pt x="2463" y="2117"/>
                  </a:lnTo>
                  <a:lnTo>
                    <a:pt x="2560" y="2404"/>
                  </a:lnTo>
                  <a:lnTo>
                    <a:pt x="2366" y="2635"/>
                  </a:lnTo>
                  <a:lnTo>
                    <a:pt x="2061" y="2598"/>
                  </a:lnTo>
                  <a:lnTo>
                    <a:pt x="1964" y="2311"/>
                  </a:lnTo>
                  <a:lnTo>
                    <a:pt x="2153" y="2057"/>
                  </a:lnTo>
                  <a:close/>
                  <a:moveTo>
                    <a:pt x="559" y="2136"/>
                  </a:moveTo>
                  <a:lnTo>
                    <a:pt x="864" y="2173"/>
                  </a:lnTo>
                  <a:lnTo>
                    <a:pt x="980" y="2464"/>
                  </a:lnTo>
                  <a:lnTo>
                    <a:pt x="790" y="2713"/>
                  </a:lnTo>
                  <a:lnTo>
                    <a:pt x="481" y="2658"/>
                  </a:lnTo>
                  <a:lnTo>
                    <a:pt x="365" y="2367"/>
                  </a:lnTo>
                  <a:lnTo>
                    <a:pt x="559" y="2136"/>
                  </a:lnTo>
                  <a:close/>
                  <a:moveTo>
                    <a:pt x="4755" y="2173"/>
                  </a:moveTo>
                  <a:lnTo>
                    <a:pt x="5064" y="2214"/>
                  </a:lnTo>
                  <a:lnTo>
                    <a:pt x="5180" y="2501"/>
                  </a:lnTo>
                  <a:lnTo>
                    <a:pt x="4986" y="2750"/>
                  </a:lnTo>
                  <a:lnTo>
                    <a:pt x="4676" y="2695"/>
                  </a:lnTo>
                  <a:lnTo>
                    <a:pt x="4561" y="2404"/>
                  </a:lnTo>
                  <a:lnTo>
                    <a:pt x="4755" y="2173"/>
                  </a:lnTo>
                  <a:close/>
                  <a:moveTo>
                    <a:pt x="3175" y="2233"/>
                  </a:moveTo>
                  <a:lnTo>
                    <a:pt x="3484" y="2270"/>
                  </a:lnTo>
                  <a:lnTo>
                    <a:pt x="3600" y="2561"/>
                  </a:lnTo>
                  <a:lnTo>
                    <a:pt x="3387" y="2810"/>
                  </a:lnTo>
                  <a:lnTo>
                    <a:pt x="3101" y="2773"/>
                  </a:lnTo>
                  <a:lnTo>
                    <a:pt x="2985" y="2482"/>
                  </a:lnTo>
                  <a:lnTo>
                    <a:pt x="3175" y="2233"/>
                  </a:lnTo>
                  <a:close/>
                  <a:moveTo>
                    <a:pt x="1599" y="2288"/>
                  </a:moveTo>
                  <a:lnTo>
                    <a:pt x="1904" y="2330"/>
                  </a:lnTo>
                  <a:lnTo>
                    <a:pt x="2001" y="2616"/>
                  </a:lnTo>
                  <a:lnTo>
                    <a:pt x="1807" y="2866"/>
                  </a:lnTo>
                  <a:lnTo>
                    <a:pt x="1520" y="2810"/>
                  </a:lnTo>
                  <a:lnTo>
                    <a:pt x="1405" y="2519"/>
                  </a:lnTo>
                  <a:lnTo>
                    <a:pt x="1599" y="2288"/>
                  </a:lnTo>
                  <a:close/>
                  <a:moveTo>
                    <a:pt x="4196" y="2385"/>
                  </a:moveTo>
                  <a:lnTo>
                    <a:pt x="4505" y="2445"/>
                  </a:lnTo>
                  <a:lnTo>
                    <a:pt x="4621" y="2732"/>
                  </a:lnTo>
                  <a:lnTo>
                    <a:pt x="4427" y="2963"/>
                  </a:lnTo>
                  <a:lnTo>
                    <a:pt x="4117" y="2926"/>
                  </a:lnTo>
                  <a:lnTo>
                    <a:pt x="4002" y="2635"/>
                  </a:lnTo>
                  <a:lnTo>
                    <a:pt x="4196" y="2385"/>
                  </a:lnTo>
                  <a:close/>
                  <a:moveTo>
                    <a:pt x="2616" y="2445"/>
                  </a:moveTo>
                  <a:lnTo>
                    <a:pt x="2925" y="2501"/>
                  </a:lnTo>
                  <a:lnTo>
                    <a:pt x="3041" y="2792"/>
                  </a:lnTo>
                  <a:lnTo>
                    <a:pt x="2847" y="3023"/>
                  </a:lnTo>
                  <a:lnTo>
                    <a:pt x="2542" y="2981"/>
                  </a:lnTo>
                  <a:lnTo>
                    <a:pt x="2426" y="2695"/>
                  </a:lnTo>
                  <a:lnTo>
                    <a:pt x="2616" y="2445"/>
                  </a:lnTo>
                  <a:close/>
                  <a:moveTo>
                    <a:pt x="1040" y="2501"/>
                  </a:moveTo>
                  <a:lnTo>
                    <a:pt x="1345" y="2561"/>
                  </a:lnTo>
                  <a:lnTo>
                    <a:pt x="1460" y="2847"/>
                  </a:lnTo>
                  <a:lnTo>
                    <a:pt x="1252" y="3078"/>
                  </a:lnTo>
                  <a:lnTo>
                    <a:pt x="961" y="3041"/>
                  </a:lnTo>
                  <a:lnTo>
                    <a:pt x="846" y="2750"/>
                  </a:lnTo>
                  <a:lnTo>
                    <a:pt x="1040" y="2501"/>
                  </a:lnTo>
                  <a:close/>
                  <a:moveTo>
                    <a:pt x="3637" y="2616"/>
                  </a:moveTo>
                  <a:lnTo>
                    <a:pt x="3946" y="2658"/>
                  </a:lnTo>
                  <a:lnTo>
                    <a:pt x="4062" y="2944"/>
                  </a:lnTo>
                  <a:lnTo>
                    <a:pt x="3868" y="3175"/>
                  </a:lnTo>
                  <a:lnTo>
                    <a:pt x="3563" y="3138"/>
                  </a:lnTo>
                  <a:lnTo>
                    <a:pt x="3447" y="2847"/>
                  </a:lnTo>
                  <a:lnTo>
                    <a:pt x="3637" y="2616"/>
                  </a:lnTo>
                  <a:close/>
                  <a:moveTo>
                    <a:pt x="2061" y="2676"/>
                  </a:moveTo>
                  <a:lnTo>
                    <a:pt x="2366" y="2713"/>
                  </a:lnTo>
                  <a:lnTo>
                    <a:pt x="2482" y="3004"/>
                  </a:lnTo>
                  <a:lnTo>
                    <a:pt x="2292" y="3254"/>
                  </a:lnTo>
                  <a:lnTo>
                    <a:pt x="1982" y="3194"/>
                  </a:lnTo>
                  <a:lnTo>
                    <a:pt x="1867" y="2907"/>
                  </a:lnTo>
                  <a:lnTo>
                    <a:pt x="2061" y="2676"/>
                  </a:lnTo>
                  <a:close/>
                  <a:moveTo>
                    <a:pt x="4658" y="2773"/>
                  </a:moveTo>
                  <a:lnTo>
                    <a:pt x="4967" y="2810"/>
                  </a:lnTo>
                  <a:lnTo>
                    <a:pt x="5083" y="3097"/>
                  </a:lnTo>
                  <a:lnTo>
                    <a:pt x="4889" y="3351"/>
                  </a:lnTo>
                  <a:lnTo>
                    <a:pt x="4579" y="3309"/>
                  </a:lnTo>
                  <a:lnTo>
                    <a:pt x="4464" y="3023"/>
                  </a:lnTo>
                  <a:lnTo>
                    <a:pt x="4658" y="2773"/>
                  </a:lnTo>
                  <a:close/>
                  <a:moveTo>
                    <a:pt x="3078" y="2829"/>
                  </a:moveTo>
                  <a:lnTo>
                    <a:pt x="3387" y="2866"/>
                  </a:lnTo>
                  <a:lnTo>
                    <a:pt x="3503" y="3157"/>
                  </a:lnTo>
                  <a:lnTo>
                    <a:pt x="3309" y="3406"/>
                  </a:lnTo>
                  <a:lnTo>
                    <a:pt x="3004" y="3351"/>
                  </a:lnTo>
                  <a:lnTo>
                    <a:pt x="2888" y="3060"/>
                  </a:lnTo>
                  <a:lnTo>
                    <a:pt x="3078" y="2829"/>
                  </a:lnTo>
                  <a:close/>
                  <a:moveTo>
                    <a:pt x="1502" y="2889"/>
                  </a:moveTo>
                  <a:lnTo>
                    <a:pt x="1807" y="2926"/>
                  </a:lnTo>
                  <a:lnTo>
                    <a:pt x="1922" y="3212"/>
                  </a:lnTo>
                  <a:lnTo>
                    <a:pt x="1733" y="3466"/>
                  </a:lnTo>
                  <a:lnTo>
                    <a:pt x="1423" y="3425"/>
                  </a:lnTo>
                  <a:lnTo>
                    <a:pt x="1308" y="3138"/>
                  </a:lnTo>
                  <a:lnTo>
                    <a:pt x="1502" y="2889"/>
                  </a:lnTo>
                  <a:close/>
                  <a:moveTo>
                    <a:pt x="4099" y="2981"/>
                  </a:moveTo>
                  <a:lnTo>
                    <a:pt x="4408" y="3041"/>
                  </a:lnTo>
                  <a:lnTo>
                    <a:pt x="4524" y="3328"/>
                  </a:lnTo>
                  <a:lnTo>
                    <a:pt x="4330" y="3559"/>
                  </a:lnTo>
                  <a:lnTo>
                    <a:pt x="4025" y="3522"/>
                  </a:lnTo>
                  <a:lnTo>
                    <a:pt x="3909" y="3235"/>
                  </a:lnTo>
                  <a:lnTo>
                    <a:pt x="4099" y="2981"/>
                  </a:lnTo>
                  <a:close/>
                  <a:moveTo>
                    <a:pt x="2523" y="3041"/>
                  </a:moveTo>
                  <a:lnTo>
                    <a:pt x="2828" y="3097"/>
                  </a:lnTo>
                  <a:lnTo>
                    <a:pt x="2944" y="3388"/>
                  </a:lnTo>
                  <a:lnTo>
                    <a:pt x="2754" y="3619"/>
                  </a:lnTo>
                  <a:lnTo>
                    <a:pt x="2445" y="3582"/>
                  </a:lnTo>
                  <a:lnTo>
                    <a:pt x="2329" y="3291"/>
                  </a:lnTo>
                  <a:lnTo>
                    <a:pt x="2523" y="3041"/>
                  </a:lnTo>
                  <a:close/>
                  <a:moveTo>
                    <a:pt x="943" y="3097"/>
                  </a:moveTo>
                  <a:lnTo>
                    <a:pt x="1252" y="3157"/>
                  </a:lnTo>
                  <a:lnTo>
                    <a:pt x="1368" y="3443"/>
                  </a:lnTo>
                  <a:lnTo>
                    <a:pt x="1174" y="3674"/>
                  </a:lnTo>
                  <a:lnTo>
                    <a:pt x="864" y="3637"/>
                  </a:lnTo>
                  <a:lnTo>
                    <a:pt x="749" y="3351"/>
                  </a:lnTo>
                  <a:lnTo>
                    <a:pt x="943" y="3097"/>
                  </a:lnTo>
                  <a:close/>
                  <a:moveTo>
                    <a:pt x="5138" y="3157"/>
                  </a:moveTo>
                  <a:lnTo>
                    <a:pt x="5448" y="3194"/>
                  </a:lnTo>
                  <a:lnTo>
                    <a:pt x="5563" y="3485"/>
                  </a:lnTo>
                  <a:lnTo>
                    <a:pt x="5369" y="3716"/>
                  </a:lnTo>
                  <a:lnTo>
                    <a:pt x="5064" y="3674"/>
                  </a:lnTo>
                  <a:lnTo>
                    <a:pt x="4949" y="3388"/>
                  </a:lnTo>
                  <a:lnTo>
                    <a:pt x="5138" y="3157"/>
                  </a:lnTo>
                  <a:close/>
                  <a:moveTo>
                    <a:pt x="3563" y="3212"/>
                  </a:moveTo>
                  <a:lnTo>
                    <a:pt x="3849" y="3254"/>
                  </a:lnTo>
                  <a:lnTo>
                    <a:pt x="3965" y="3540"/>
                  </a:lnTo>
                  <a:lnTo>
                    <a:pt x="3771" y="3790"/>
                  </a:lnTo>
                  <a:lnTo>
                    <a:pt x="3466" y="3734"/>
                  </a:lnTo>
                  <a:lnTo>
                    <a:pt x="3369" y="3443"/>
                  </a:lnTo>
                  <a:lnTo>
                    <a:pt x="3563" y="3212"/>
                  </a:lnTo>
                  <a:close/>
                  <a:moveTo>
                    <a:pt x="1982" y="3254"/>
                  </a:moveTo>
                  <a:lnTo>
                    <a:pt x="2269" y="3309"/>
                  </a:lnTo>
                  <a:lnTo>
                    <a:pt x="2384" y="3600"/>
                  </a:lnTo>
                  <a:lnTo>
                    <a:pt x="2195" y="3831"/>
                  </a:lnTo>
                  <a:lnTo>
                    <a:pt x="1885" y="3790"/>
                  </a:lnTo>
                  <a:lnTo>
                    <a:pt x="1770" y="3503"/>
                  </a:lnTo>
                  <a:lnTo>
                    <a:pt x="1982" y="3254"/>
                  </a:lnTo>
                  <a:close/>
                  <a:moveTo>
                    <a:pt x="4579" y="3369"/>
                  </a:moveTo>
                  <a:lnTo>
                    <a:pt x="4889" y="3406"/>
                  </a:lnTo>
                  <a:lnTo>
                    <a:pt x="5004" y="3697"/>
                  </a:lnTo>
                  <a:lnTo>
                    <a:pt x="4810" y="3947"/>
                  </a:lnTo>
                  <a:lnTo>
                    <a:pt x="4505" y="3887"/>
                  </a:lnTo>
                  <a:lnTo>
                    <a:pt x="4390" y="3600"/>
                  </a:lnTo>
                  <a:lnTo>
                    <a:pt x="4579" y="3369"/>
                  </a:lnTo>
                  <a:close/>
                  <a:moveTo>
                    <a:pt x="3004" y="3425"/>
                  </a:moveTo>
                  <a:lnTo>
                    <a:pt x="3309" y="3466"/>
                  </a:lnTo>
                  <a:lnTo>
                    <a:pt x="3406" y="3753"/>
                  </a:lnTo>
                  <a:lnTo>
                    <a:pt x="3216" y="4002"/>
                  </a:lnTo>
                  <a:lnTo>
                    <a:pt x="2907" y="3965"/>
                  </a:lnTo>
                  <a:lnTo>
                    <a:pt x="2810" y="3674"/>
                  </a:lnTo>
                  <a:lnTo>
                    <a:pt x="3004" y="3425"/>
                  </a:lnTo>
                  <a:close/>
                  <a:moveTo>
                    <a:pt x="1423" y="3485"/>
                  </a:moveTo>
                  <a:lnTo>
                    <a:pt x="1715" y="3522"/>
                  </a:lnTo>
                  <a:lnTo>
                    <a:pt x="1830" y="3813"/>
                  </a:lnTo>
                  <a:lnTo>
                    <a:pt x="1636" y="4062"/>
                  </a:lnTo>
                  <a:lnTo>
                    <a:pt x="1326" y="4002"/>
                  </a:lnTo>
                  <a:lnTo>
                    <a:pt x="1229" y="3716"/>
                  </a:lnTo>
                  <a:lnTo>
                    <a:pt x="1423" y="3485"/>
                  </a:lnTo>
                  <a:close/>
                  <a:moveTo>
                    <a:pt x="4025" y="3582"/>
                  </a:moveTo>
                  <a:lnTo>
                    <a:pt x="4330" y="3637"/>
                  </a:lnTo>
                  <a:lnTo>
                    <a:pt x="4445" y="3928"/>
                  </a:lnTo>
                  <a:lnTo>
                    <a:pt x="4256" y="4159"/>
                  </a:lnTo>
                  <a:lnTo>
                    <a:pt x="3946" y="4118"/>
                  </a:lnTo>
                  <a:lnTo>
                    <a:pt x="3831" y="3831"/>
                  </a:lnTo>
                  <a:lnTo>
                    <a:pt x="4025" y="3582"/>
                  </a:lnTo>
                  <a:close/>
                  <a:moveTo>
                    <a:pt x="2445" y="3637"/>
                  </a:moveTo>
                  <a:lnTo>
                    <a:pt x="2754" y="3697"/>
                  </a:lnTo>
                  <a:lnTo>
                    <a:pt x="2847" y="3984"/>
                  </a:lnTo>
                  <a:lnTo>
                    <a:pt x="2657" y="4215"/>
                  </a:lnTo>
                  <a:lnTo>
                    <a:pt x="2366" y="4178"/>
                  </a:lnTo>
                  <a:lnTo>
                    <a:pt x="2250" y="3887"/>
                  </a:lnTo>
                  <a:lnTo>
                    <a:pt x="2445" y="3637"/>
                  </a:lnTo>
                  <a:close/>
                  <a:moveTo>
                    <a:pt x="5041" y="3753"/>
                  </a:moveTo>
                  <a:lnTo>
                    <a:pt x="5351" y="3790"/>
                  </a:lnTo>
                  <a:lnTo>
                    <a:pt x="5466" y="4081"/>
                  </a:lnTo>
                  <a:lnTo>
                    <a:pt x="5272" y="4330"/>
                  </a:lnTo>
                  <a:lnTo>
                    <a:pt x="4967" y="4275"/>
                  </a:lnTo>
                  <a:lnTo>
                    <a:pt x="4852" y="3984"/>
                  </a:lnTo>
                  <a:lnTo>
                    <a:pt x="5041" y="3753"/>
                  </a:lnTo>
                  <a:close/>
                  <a:moveTo>
                    <a:pt x="3466" y="3790"/>
                  </a:moveTo>
                  <a:lnTo>
                    <a:pt x="3771" y="3850"/>
                  </a:lnTo>
                  <a:lnTo>
                    <a:pt x="3886" y="4136"/>
                  </a:lnTo>
                  <a:lnTo>
                    <a:pt x="3697" y="4367"/>
                  </a:lnTo>
                  <a:lnTo>
                    <a:pt x="3387" y="4330"/>
                  </a:lnTo>
                  <a:lnTo>
                    <a:pt x="3272" y="4044"/>
                  </a:lnTo>
                  <a:lnTo>
                    <a:pt x="3466" y="3790"/>
                  </a:lnTo>
                  <a:close/>
                  <a:moveTo>
                    <a:pt x="1885" y="3868"/>
                  </a:moveTo>
                  <a:lnTo>
                    <a:pt x="2195" y="3905"/>
                  </a:lnTo>
                  <a:lnTo>
                    <a:pt x="2311" y="4196"/>
                  </a:lnTo>
                  <a:lnTo>
                    <a:pt x="2116" y="4446"/>
                  </a:lnTo>
                  <a:lnTo>
                    <a:pt x="1807" y="4390"/>
                  </a:lnTo>
                  <a:lnTo>
                    <a:pt x="1691" y="4099"/>
                  </a:lnTo>
                  <a:lnTo>
                    <a:pt x="1885" y="3868"/>
                  </a:lnTo>
                  <a:close/>
                  <a:moveTo>
                    <a:pt x="4487" y="3965"/>
                  </a:moveTo>
                  <a:lnTo>
                    <a:pt x="4792" y="4002"/>
                  </a:lnTo>
                  <a:lnTo>
                    <a:pt x="4907" y="4293"/>
                  </a:lnTo>
                  <a:lnTo>
                    <a:pt x="4718" y="4543"/>
                  </a:lnTo>
                  <a:lnTo>
                    <a:pt x="4408" y="4506"/>
                  </a:lnTo>
                  <a:lnTo>
                    <a:pt x="4293" y="4215"/>
                  </a:lnTo>
                  <a:lnTo>
                    <a:pt x="4487" y="3965"/>
                  </a:lnTo>
                  <a:close/>
                  <a:moveTo>
                    <a:pt x="2907" y="4021"/>
                  </a:moveTo>
                  <a:lnTo>
                    <a:pt x="3216" y="4062"/>
                  </a:lnTo>
                  <a:lnTo>
                    <a:pt x="3332" y="4349"/>
                  </a:lnTo>
                  <a:lnTo>
                    <a:pt x="3138" y="4598"/>
                  </a:lnTo>
                  <a:lnTo>
                    <a:pt x="2828" y="4543"/>
                  </a:lnTo>
                  <a:lnTo>
                    <a:pt x="2713" y="4252"/>
                  </a:lnTo>
                  <a:lnTo>
                    <a:pt x="2907" y="4021"/>
                  </a:lnTo>
                  <a:close/>
                  <a:moveTo>
                    <a:pt x="1326" y="4081"/>
                  </a:moveTo>
                  <a:lnTo>
                    <a:pt x="1636" y="4118"/>
                  </a:lnTo>
                  <a:lnTo>
                    <a:pt x="1751" y="4409"/>
                  </a:lnTo>
                  <a:lnTo>
                    <a:pt x="1557" y="4658"/>
                  </a:lnTo>
                  <a:lnTo>
                    <a:pt x="1252" y="4621"/>
                  </a:lnTo>
                  <a:lnTo>
                    <a:pt x="1137" y="4330"/>
                  </a:lnTo>
                  <a:lnTo>
                    <a:pt x="1326" y="4081"/>
                  </a:lnTo>
                  <a:close/>
                  <a:moveTo>
                    <a:pt x="5526" y="4118"/>
                  </a:moveTo>
                  <a:lnTo>
                    <a:pt x="5831" y="4178"/>
                  </a:lnTo>
                  <a:lnTo>
                    <a:pt x="5928" y="4464"/>
                  </a:lnTo>
                  <a:lnTo>
                    <a:pt x="5734" y="4695"/>
                  </a:lnTo>
                  <a:lnTo>
                    <a:pt x="5448" y="4658"/>
                  </a:lnTo>
                  <a:lnTo>
                    <a:pt x="5332" y="4367"/>
                  </a:lnTo>
                  <a:lnTo>
                    <a:pt x="5526" y="4118"/>
                  </a:lnTo>
                  <a:close/>
                  <a:moveTo>
                    <a:pt x="3928" y="4178"/>
                  </a:moveTo>
                  <a:lnTo>
                    <a:pt x="4233" y="4233"/>
                  </a:lnTo>
                  <a:lnTo>
                    <a:pt x="4348" y="4524"/>
                  </a:lnTo>
                  <a:lnTo>
                    <a:pt x="4159" y="4755"/>
                  </a:lnTo>
                  <a:lnTo>
                    <a:pt x="3849" y="4714"/>
                  </a:lnTo>
                  <a:lnTo>
                    <a:pt x="3734" y="4427"/>
                  </a:lnTo>
                  <a:lnTo>
                    <a:pt x="3928" y="4178"/>
                  </a:lnTo>
                  <a:close/>
                  <a:moveTo>
                    <a:pt x="2348" y="4233"/>
                  </a:moveTo>
                  <a:lnTo>
                    <a:pt x="2657" y="4293"/>
                  </a:lnTo>
                  <a:lnTo>
                    <a:pt x="2773" y="4580"/>
                  </a:lnTo>
                  <a:lnTo>
                    <a:pt x="2579" y="4811"/>
                  </a:lnTo>
                  <a:lnTo>
                    <a:pt x="2269" y="4774"/>
                  </a:lnTo>
                  <a:lnTo>
                    <a:pt x="2153" y="4483"/>
                  </a:lnTo>
                  <a:lnTo>
                    <a:pt x="2348" y="4233"/>
                  </a:lnTo>
                  <a:close/>
                  <a:moveTo>
                    <a:pt x="4967" y="4349"/>
                  </a:moveTo>
                  <a:lnTo>
                    <a:pt x="5272" y="4390"/>
                  </a:lnTo>
                  <a:lnTo>
                    <a:pt x="5388" y="4677"/>
                  </a:lnTo>
                  <a:lnTo>
                    <a:pt x="5198" y="4908"/>
                  </a:lnTo>
                  <a:lnTo>
                    <a:pt x="4889" y="4871"/>
                  </a:lnTo>
                  <a:lnTo>
                    <a:pt x="4773" y="4580"/>
                  </a:lnTo>
                  <a:lnTo>
                    <a:pt x="4967" y="4349"/>
                  </a:lnTo>
                  <a:close/>
                  <a:moveTo>
                    <a:pt x="3369" y="4409"/>
                  </a:moveTo>
                  <a:lnTo>
                    <a:pt x="3678" y="4446"/>
                  </a:lnTo>
                  <a:lnTo>
                    <a:pt x="3794" y="4737"/>
                  </a:lnTo>
                  <a:lnTo>
                    <a:pt x="3600" y="4986"/>
                  </a:lnTo>
                  <a:lnTo>
                    <a:pt x="3290" y="4926"/>
                  </a:lnTo>
                  <a:lnTo>
                    <a:pt x="3175" y="4640"/>
                  </a:lnTo>
                  <a:lnTo>
                    <a:pt x="3369" y="4409"/>
                  </a:lnTo>
                  <a:close/>
                  <a:moveTo>
                    <a:pt x="1788" y="4446"/>
                  </a:moveTo>
                  <a:lnTo>
                    <a:pt x="2098" y="4506"/>
                  </a:lnTo>
                  <a:lnTo>
                    <a:pt x="2214" y="4792"/>
                  </a:lnTo>
                  <a:lnTo>
                    <a:pt x="2019" y="5023"/>
                  </a:lnTo>
                  <a:lnTo>
                    <a:pt x="1715" y="4986"/>
                  </a:lnTo>
                  <a:lnTo>
                    <a:pt x="1599" y="4695"/>
                  </a:lnTo>
                  <a:lnTo>
                    <a:pt x="1788" y="4446"/>
                  </a:lnTo>
                  <a:close/>
                  <a:moveTo>
                    <a:pt x="4408" y="4561"/>
                  </a:moveTo>
                  <a:lnTo>
                    <a:pt x="4718" y="4598"/>
                  </a:lnTo>
                  <a:lnTo>
                    <a:pt x="4833" y="4889"/>
                  </a:lnTo>
                  <a:lnTo>
                    <a:pt x="4639" y="5139"/>
                  </a:lnTo>
                  <a:lnTo>
                    <a:pt x="4330" y="5084"/>
                  </a:lnTo>
                  <a:lnTo>
                    <a:pt x="4214" y="4792"/>
                  </a:lnTo>
                  <a:lnTo>
                    <a:pt x="4408" y="4561"/>
                  </a:lnTo>
                  <a:close/>
                  <a:moveTo>
                    <a:pt x="2828" y="4621"/>
                  </a:moveTo>
                  <a:lnTo>
                    <a:pt x="3119" y="4658"/>
                  </a:lnTo>
                  <a:lnTo>
                    <a:pt x="3235" y="4945"/>
                  </a:lnTo>
                  <a:lnTo>
                    <a:pt x="3041" y="5199"/>
                  </a:lnTo>
                  <a:lnTo>
                    <a:pt x="2731" y="5157"/>
                  </a:lnTo>
                  <a:lnTo>
                    <a:pt x="2639" y="4871"/>
                  </a:lnTo>
                  <a:lnTo>
                    <a:pt x="2828" y="4621"/>
                  </a:lnTo>
                  <a:close/>
                  <a:moveTo>
                    <a:pt x="5429" y="4714"/>
                  </a:moveTo>
                  <a:lnTo>
                    <a:pt x="5734" y="4774"/>
                  </a:lnTo>
                  <a:lnTo>
                    <a:pt x="5850" y="5060"/>
                  </a:lnTo>
                  <a:lnTo>
                    <a:pt x="5660" y="5291"/>
                  </a:lnTo>
                  <a:lnTo>
                    <a:pt x="5351" y="5254"/>
                  </a:lnTo>
                  <a:lnTo>
                    <a:pt x="5235" y="4968"/>
                  </a:lnTo>
                  <a:lnTo>
                    <a:pt x="5429" y="4714"/>
                  </a:lnTo>
                  <a:close/>
                  <a:moveTo>
                    <a:pt x="3849" y="4774"/>
                  </a:moveTo>
                  <a:lnTo>
                    <a:pt x="4159" y="4829"/>
                  </a:lnTo>
                  <a:lnTo>
                    <a:pt x="4274" y="5120"/>
                  </a:lnTo>
                  <a:lnTo>
                    <a:pt x="4080" y="5351"/>
                  </a:lnTo>
                  <a:lnTo>
                    <a:pt x="3771" y="5315"/>
                  </a:lnTo>
                  <a:lnTo>
                    <a:pt x="3655" y="5023"/>
                  </a:lnTo>
                  <a:lnTo>
                    <a:pt x="3849" y="4774"/>
                  </a:lnTo>
                  <a:close/>
                  <a:moveTo>
                    <a:pt x="2269" y="4829"/>
                  </a:moveTo>
                  <a:lnTo>
                    <a:pt x="2579" y="4889"/>
                  </a:lnTo>
                  <a:lnTo>
                    <a:pt x="2676" y="5176"/>
                  </a:lnTo>
                  <a:lnTo>
                    <a:pt x="2482" y="5407"/>
                  </a:lnTo>
                  <a:lnTo>
                    <a:pt x="2177" y="5370"/>
                  </a:lnTo>
                  <a:lnTo>
                    <a:pt x="2080" y="5084"/>
                  </a:lnTo>
                  <a:lnTo>
                    <a:pt x="2269" y="4829"/>
                  </a:lnTo>
                  <a:close/>
                  <a:moveTo>
                    <a:pt x="4870" y="4945"/>
                  </a:moveTo>
                  <a:lnTo>
                    <a:pt x="5180" y="4986"/>
                  </a:lnTo>
                  <a:lnTo>
                    <a:pt x="5295" y="5273"/>
                  </a:lnTo>
                  <a:lnTo>
                    <a:pt x="5101" y="5522"/>
                  </a:lnTo>
                  <a:lnTo>
                    <a:pt x="4792" y="5467"/>
                  </a:lnTo>
                  <a:lnTo>
                    <a:pt x="4676" y="5176"/>
                  </a:lnTo>
                  <a:lnTo>
                    <a:pt x="4870" y="4945"/>
                  </a:lnTo>
                  <a:close/>
                  <a:moveTo>
                    <a:pt x="3290" y="4986"/>
                  </a:moveTo>
                  <a:lnTo>
                    <a:pt x="3600" y="5042"/>
                  </a:lnTo>
                  <a:lnTo>
                    <a:pt x="3715" y="5333"/>
                  </a:lnTo>
                  <a:lnTo>
                    <a:pt x="3521" y="5564"/>
                  </a:lnTo>
                  <a:lnTo>
                    <a:pt x="3216" y="5522"/>
                  </a:lnTo>
                  <a:lnTo>
                    <a:pt x="3101" y="5236"/>
                  </a:lnTo>
                  <a:lnTo>
                    <a:pt x="3290" y="4986"/>
                  </a:lnTo>
                  <a:close/>
                  <a:moveTo>
                    <a:pt x="1715" y="5060"/>
                  </a:moveTo>
                  <a:lnTo>
                    <a:pt x="2019" y="5102"/>
                  </a:lnTo>
                  <a:lnTo>
                    <a:pt x="2116" y="5388"/>
                  </a:lnTo>
                  <a:lnTo>
                    <a:pt x="1922" y="5638"/>
                  </a:lnTo>
                  <a:lnTo>
                    <a:pt x="1636" y="5583"/>
                  </a:lnTo>
                  <a:lnTo>
                    <a:pt x="1520" y="5291"/>
                  </a:lnTo>
                  <a:lnTo>
                    <a:pt x="1715" y="5060"/>
                  </a:lnTo>
                  <a:close/>
                  <a:moveTo>
                    <a:pt x="5910" y="5102"/>
                  </a:moveTo>
                  <a:lnTo>
                    <a:pt x="6196" y="5139"/>
                  </a:lnTo>
                  <a:lnTo>
                    <a:pt x="6312" y="5430"/>
                  </a:lnTo>
                  <a:lnTo>
                    <a:pt x="6123" y="5680"/>
                  </a:lnTo>
                  <a:lnTo>
                    <a:pt x="5813" y="5619"/>
                  </a:lnTo>
                  <a:lnTo>
                    <a:pt x="5716" y="5333"/>
                  </a:lnTo>
                  <a:lnTo>
                    <a:pt x="5910" y="5102"/>
                  </a:lnTo>
                  <a:close/>
                  <a:moveTo>
                    <a:pt x="4311" y="5157"/>
                  </a:moveTo>
                  <a:lnTo>
                    <a:pt x="4621" y="5199"/>
                  </a:lnTo>
                  <a:lnTo>
                    <a:pt x="4736" y="5485"/>
                  </a:lnTo>
                  <a:lnTo>
                    <a:pt x="4542" y="5735"/>
                  </a:lnTo>
                  <a:lnTo>
                    <a:pt x="4233" y="5698"/>
                  </a:lnTo>
                  <a:lnTo>
                    <a:pt x="4117" y="5407"/>
                  </a:lnTo>
                  <a:lnTo>
                    <a:pt x="4311" y="5157"/>
                  </a:lnTo>
                  <a:close/>
                  <a:moveTo>
                    <a:pt x="2731" y="5217"/>
                  </a:moveTo>
                  <a:lnTo>
                    <a:pt x="3041" y="5254"/>
                  </a:lnTo>
                  <a:lnTo>
                    <a:pt x="3156" y="5546"/>
                  </a:lnTo>
                  <a:lnTo>
                    <a:pt x="2962" y="5795"/>
                  </a:lnTo>
                  <a:lnTo>
                    <a:pt x="2657" y="5735"/>
                  </a:lnTo>
                  <a:lnTo>
                    <a:pt x="2542" y="5449"/>
                  </a:lnTo>
                  <a:lnTo>
                    <a:pt x="2731" y="5217"/>
                  </a:lnTo>
                  <a:close/>
                  <a:moveTo>
                    <a:pt x="5351" y="5315"/>
                  </a:moveTo>
                  <a:lnTo>
                    <a:pt x="5660" y="5370"/>
                  </a:lnTo>
                  <a:lnTo>
                    <a:pt x="5758" y="5661"/>
                  </a:lnTo>
                  <a:lnTo>
                    <a:pt x="5563" y="5892"/>
                  </a:lnTo>
                  <a:lnTo>
                    <a:pt x="5254" y="5851"/>
                  </a:lnTo>
                  <a:lnTo>
                    <a:pt x="5157" y="5564"/>
                  </a:lnTo>
                  <a:lnTo>
                    <a:pt x="5351" y="5315"/>
                  </a:lnTo>
                  <a:close/>
                  <a:moveTo>
                    <a:pt x="3752" y="5370"/>
                  </a:moveTo>
                  <a:lnTo>
                    <a:pt x="4062" y="5430"/>
                  </a:lnTo>
                  <a:lnTo>
                    <a:pt x="4177" y="5717"/>
                  </a:lnTo>
                  <a:lnTo>
                    <a:pt x="3983" y="5948"/>
                  </a:lnTo>
                  <a:lnTo>
                    <a:pt x="3678" y="5911"/>
                  </a:lnTo>
                  <a:lnTo>
                    <a:pt x="3563" y="5619"/>
                  </a:lnTo>
                  <a:lnTo>
                    <a:pt x="3752" y="5370"/>
                  </a:lnTo>
                  <a:close/>
                  <a:moveTo>
                    <a:pt x="2177" y="5430"/>
                  </a:moveTo>
                  <a:lnTo>
                    <a:pt x="2482" y="5467"/>
                  </a:lnTo>
                  <a:lnTo>
                    <a:pt x="2597" y="5753"/>
                  </a:lnTo>
                  <a:lnTo>
                    <a:pt x="2408" y="6008"/>
                  </a:lnTo>
                  <a:lnTo>
                    <a:pt x="2098" y="5966"/>
                  </a:lnTo>
                  <a:lnTo>
                    <a:pt x="1982" y="5680"/>
                  </a:lnTo>
                  <a:lnTo>
                    <a:pt x="2177" y="5430"/>
                  </a:lnTo>
                  <a:close/>
                  <a:moveTo>
                    <a:pt x="4792" y="5522"/>
                  </a:moveTo>
                  <a:lnTo>
                    <a:pt x="5101" y="5583"/>
                  </a:lnTo>
                  <a:lnTo>
                    <a:pt x="5198" y="5869"/>
                  </a:lnTo>
                  <a:lnTo>
                    <a:pt x="5004" y="6100"/>
                  </a:lnTo>
                  <a:lnTo>
                    <a:pt x="4718" y="6063"/>
                  </a:lnTo>
                  <a:lnTo>
                    <a:pt x="4602" y="5777"/>
                  </a:lnTo>
                  <a:lnTo>
                    <a:pt x="4792" y="5522"/>
                  </a:lnTo>
                  <a:close/>
                  <a:moveTo>
                    <a:pt x="3193" y="5601"/>
                  </a:moveTo>
                  <a:lnTo>
                    <a:pt x="3503" y="5638"/>
                  </a:lnTo>
                  <a:lnTo>
                    <a:pt x="3618" y="5929"/>
                  </a:lnTo>
                  <a:lnTo>
                    <a:pt x="3424" y="6179"/>
                  </a:lnTo>
                  <a:lnTo>
                    <a:pt x="3119" y="6123"/>
                  </a:lnTo>
                  <a:lnTo>
                    <a:pt x="3004" y="5832"/>
                  </a:lnTo>
                  <a:lnTo>
                    <a:pt x="3193" y="5601"/>
                  </a:lnTo>
                  <a:close/>
                  <a:moveTo>
                    <a:pt x="4233" y="5753"/>
                  </a:moveTo>
                  <a:lnTo>
                    <a:pt x="4542" y="5795"/>
                  </a:lnTo>
                  <a:lnTo>
                    <a:pt x="4658" y="6082"/>
                  </a:lnTo>
                  <a:lnTo>
                    <a:pt x="4464" y="6331"/>
                  </a:lnTo>
                  <a:lnTo>
                    <a:pt x="4159" y="6276"/>
                  </a:lnTo>
                  <a:lnTo>
                    <a:pt x="4043" y="5985"/>
                  </a:lnTo>
                  <a:lnTo>
                    <a:pt x="4233" y="5753"/>
                  </a:lnTo>
                  <a:close/>
                  <a:moveTo>
                    <a:pt x="2639" y="5814"/>
                  </a:moveTo>
                  <a:lnTo>
                    <a:pt x="2944" y="5851"/>
                  </a:lnTo>
                  <a:lnTo>
                    <a:pt x="3059" y="6142"/>
                  </a:lnTo>
                  <a:lnTo>
                    <a:pt x="2870" y="6391"/>
                  </a:lnTo>
                  <a:lnTo>
                    <a:pt x="2560" y="6331"/>
                  </a:lnTo>
                  <a:lnTo>
                    <a:pt x="2445" y="6063"/>
                  </a:lnTo>
                  <a:lnTo>
                    <a:pt x="2639" y="5814"/>
                  </a:lnTo>
                  <a:close/>
                  <a:moveTo>
                    <a:pt x="3678" y="5966"/>
                  </a:moveTo>
                  <a:lnTo>
                    <a:pt x="3983" y="6026"/>
                  </a:lnTo>
                  <a:lnTo>
                    <a:pt x="4099" y="6294"/>
                  </a:lnTo>
                  <a:lnTo>
                    <a:pt x="3909" y="6544"/>
                  </a:lnTo>
                  <a:lnTo>
                    <a:pt x="3600" y="6507"/>
                  </a:lnTo>
                  <a:lnTo>
                    <a:pt x="3484" y="6216"/>
                  </a:lnTo>
                  <a:lnTo>
                    <a:pt x="3678" y="5966"/>
                  </a:lnTo>
                  <a:close/>
                  <a:moveTo>
                    <a:pt x="2098" y="6026"/>
                  </a:moveTo>
                  <a:lnTo>
                    <a:pt x="2384" y="6082"/>
                  </a:lnTo>
                  <a:lnTo>
                    <a:pt x="2500" y="6373"/>
                  </a:lnTo>
                  <a:lnTo>
                    <a:pt x="2311" y="6604"/>
                  </a:lnTo>
                  <a:lnTo>
                    <a:pt x="2001" y="6562"/>
                  </a:lnTo>
                  <a:lnTo>
                    <a:pt x="1904" y="6276"/>
                  </a:lnTo>
                  <a:lnTo>
                    <a:pt x="2098" y="6026"/>
                  </a:lnTo>
                  <a:close/>
                  <a:moveTo>
                    <a:pt x="3119" y="6179"/>
                  </a:moveTo>
                  <a:lnTo>
                    <a:pt x="3424" y="6239"/>
                  </a:lnTo>
                  <a:lnTo>
                    <a:pt x="3540" y="6525"/>
                  </a:lnTo>
                  <a:lnTo>
                    <a:pt x="3350" y="6756"/>
                  </a:lnTo>
                  <a:lnTo>
                    <a:pt x="3041" y="6719"/>
                  </a:lnTo>
                  <a:lnTo>
                    <a:pt x="2925" y="6428"/>
                  </a:lnTo>
                  <a:lnTo>
                    <a:pt x="3119" y="6179"/>
                  </a:lnTo>
                  <a:close/>
                  <a:moveTo>
                    <a:pt x="2560" y="6410"/>
                  </a:moveTo>
                  <a:lnTo>
                    <a:pt x="2870" y="6447"/>
                  </a:lnTo>
                  <a:lnTo>
                    <a:pt x="2985" y="6738"/>
                  </a:lnTo>
                  <a:lnTo>
                    <a:pt x="2791" y="6987"/>
                  </a:lnTo>
                  <a:lnTo>
                    <a:pt x="2482" y="6932"/>
                  </a:lnTo>
                  <a:lnTo>
                    <a:pt x="2366" y="6641"/>
                  </a:lnTo>
                  <a:lnTo>
                    <a:pt x="2560" y="6410"/>
                  </a:lnTo>
                  <a:close/>
                  <a:moveTo>
                    <a:pt x="3928" y="1"/>
                  </a:moveTo>
                  <a:lnTo>
                    <a:pt x="3868" y="19"/>
                  </a:lnTo>
                  <a:lnTo>
                    <a:pt x="3946" y="190"/>
                  </a:lnTo>
                  <a:lnTo>
                    <a:pt x="3752" y="421"/>
                  </a:lnTo>
                  <a:lnTo>
                    <a:pt x="3447" y="384"/>
                  </a:lnTo>
                  <a:lnTo>
                    <a:pt x="3369" y="209"/>
                  </a:lnTo>
                  <a:lnTo>
                    <a:pt x="3309" y="232"/>
                  </a:lnTo>
                  <a:lnTo>
                    <a:pt x="3387" y="403"/>
                  </a:lnTo>
                  <a:lnTo>
                    <a:pt x="3193" y="634"/>
                  </a:lnTo>
                  <a:lnTo>
                    <a:pt x="2888" y="597"/>
                  </a:lnTo>
                  <a:lnTo>
                    <a:pt x="2810" y="421"/>
                  </a:lnTo>
                  <a:lnTo>
                    <a:pt x="2754" y="440"/>
                  </a:lnTo>
                  <a:lnTo>
                    <a:pt x="2828" y="615"/>
                  </a:lnTo>
                  <a:lnTo>
                    <a:pt x="2639" y="865"/>
                  </a:lnTo>
                  <a:lnTo>
                    <a:pt x="2329" y="809"/>
                  </a:lnTo>
                  <a:lnTo>
                    <a:pt x="2269" y="652"/>
                  </a:lnTo>
                  <a:lnTo>
                    <a:pt x="2214" y="671"/>
                  </a:lnTo>
                  <a:lnTo>
                    <a:pt x="2269" y="828"/>
                  </a:lnTo>
                  <a:lnTo>
                    <a:pt x="2080" y="1077"/>
                  </a:lnTo>
                  <a:lnTo>
                    <a:pt x="1770" y="1041"/>
                  </a:lnTo>
                  <a:lnTo>
                    <a:pt x="1715" y="865"/>
                  </a:lnTo>
                  <a:lnTo>
                    <a:pt x="1654" y="883"/>
                  </a:lnTo>
                  <a:lnTo>
                    <a:pt x="1715" y="1059"/>
                  </a:lnTo>
                  <a:lnTo>
                    <a:pt x="1520" y="1290"/>
                  </a:lnTo>
                  <a:lnTo>
                    <a:pt x="1211" y="1248"/>
                  </a:lnTo>
                  <a:lnTo>
                    <a:pt x="1155" y="1077"/>
                  </a:lnTo>
                  <a:lnTo>
                    <a:pt x="1095" y="1096"/>
                  </a:lnTo>
                  <a:lnTo>
                    <a:pt x="1155" y="1272"/>
                  </a:lnTo>
                  <a:lnTo>
                    <a:pt x="961" y="1521"/>
                  </a:lnTo>
                  <a:lnTo>
                    <a:pt x="652" y="1461"/>
                  </a:lnTo>
                  <a:lnTo>
                    <a:pt x="596" y="1308"/>
                  </a:lnTo>
                  <a:lnTo>
                    <a:pt x="536" y="1327"/>
                  </a:lnTo>
                  <a:lnTo>
                    <a:pt x="596" y="1479"/>
                  </a:lnTo>
                  <a:lnTo>
                    <a:pt x="402" y="1734"/>
                  </a:lnTo>
                  <a:lnTo>
                    <a:pt x="97" y="1692"/>
                  </a:lnTo>
                  <a:lnTo>
                    <a:pt x="37" y="1521"/>
                  </a:lnTo>
                  <a:lnTo>
                    <a:pt x="0" y="1521"/>
                  </a:lnTo>
                  <a:lnTo>
                    <a:pt x="97" y="1752"/>
                  </a:lnTo>
                  <a:lnTo>
                    <a:pt x="402" y="1789"/>
                  </a:lnTo>
                  <a:lnTo>
                    <a:pt x="518" y="2080"/>
                  </a:lnTo>
                  <a:lnTo>
                    <a:pt x="328" y="2330"/>
                  </a:lnTo>
                  <a:lnTo>
                    <a:pt x="305" y="2330"/>
                  </a:lnTo>
                  <a:lnTo>
                    <a:pt x="481" y="2732"/>
                  </a:lnTo>
                  <a:lnTo>
                    <a:pt x="481" y="2713"/>
                  </a:lnTo>
                  <a:lnTo>
                    <a:pt x="790" y="2773"/>
                  </a:lnTo>
                  <a:lnTo>
                    <a:pt x="906" y="3060"/>
                  </a:lnTo>
                  <a:lnTo>
                    <a:pt x="712" y="3291"/>
                  </a:lnTo>
                  <a:lnTo>
                    <a:pt x="693" y="3291"/>
                  </a:lnTo>
                  <a:lnTo>
                    <a:pt x="846" y="3697"/>
                  </a:lnTo>
                  <a:lnTo>
                    <a:pt x="864" y="3697"/>
                  </a:lnTo>
                  <a:lnTo>
                    <a:pt x="1174" y="3753"/>
                  </a:lnTo>
                  <a:lnTo>
                    <a:pt x="1271" y="4021"/>
                  </a:lnTo>
                  <a:lnTo>
                    <a:pt x="1077" y="4275"/>
                  </a:lnTo>
                  <a:lnTo>
                    <a:pt x="1229" y="4677"/>
                  </a:lnTo>
                  <a:lnTo>
                    <a:pt x="1252" y="4677"/>
                  </a:lnTo>
                  <a:lnTo>
                    <a:pt x="1539" y="4714"/>
                  </a:lnTo>
                  <a:lnTo>
                    <a:pt x="1654" y="5005"/>
                  </a:lnTo>
                  <a:lnTo>
                    <a:pt x="1460" y="5254"/>
                  </a:lnTo>
                  <a:lnTo>
                    <a:pt x="1617" y="5661"/>
                  </a:lnTo>
                  <a:lnTo>
                    <a:pt x="1617" y="5638"/>
                  </a:lnTo>
                  <a:lnTo>
                    <a:pt x="1922" y="5698"/>
                  </a:lnTo>
                  <a:lnTo>
                    <a:pt x="2038" y="5985"/>
                  </a:lnTo>
                  <a:lnTo>
                    <a:pt x="1849" y="6216"/>
                  </a:lnTo>
                  <a:lnTo>
                    <a:pt x="2001" y="6622"/>
                  </a:lnTo>
                  <a:lnTo>
                    <a:pt x="2311" y="6659"/>
                  </a:lnTo>
                  <a:lnTo>
                    <a:pt x="2426" y="6950"/>
                  </a:lnTo>
                  <a:lnTo>
                    <a:pt x="2232" y="7200"/>
                  </a:lnTo>
                  <a:lnTo>
                    <a:pt x="2214" y="7200"/>
                  </a:lnTo>
                  <a:lnTo>
                    <a:pt x="2384" y="7602"/>
                  </a:lnTo>
                  <a:lnTo>
                    <a:pt x="2523" y="7625"/>
                  </a:lnTo>
                  <a:lnTo>
                    <a:pt x="2639" y="7565"/>
                  </a:lnTo>
                  <a:lnTo>
                    <a:pt x="2384" y="7528"/>
                  </a:lnTo>
                  <a:lnTo>
                    <a:pt x="2269" y="7237"/>
                  </a:lnTo>
                  <a:lnTo>
                    <a:pt x="2463" y="7006"/>
                  </a:lnTo>
                  <a:lnTo>
                    <a:pt x="2773" y="7047"/>
                  </a:lnTo>
                  <a:lnTo>
                    <a:pt x="2888" y="7334"/>
                  </a:lnTo>
                  <a:lnTo>
                    <a:pt x="2731" y="7528"/>
                  </a:lnTo>
                  <a:lnTo>
                    <a:pt x="2731" y="7528"/>
                  </a:lnTo>
                  <a:lnTo>
                    <a:pt x="2870" y="7486"/>
                  </a:lnTo>
                  <a:lnTo>
                    <a:pt x="2944" y="7371"/>
                  </a:lnTo>
                  <a:lnTo>
                    <a:pt x="3078" y="7394"/>
                  </a:lnTo>
                  <a:lnTo>
                    <a:pt x="3193" y="7352"/>
                  </a:lnTo>
                  <a:lnTo>
                    <a:pt x="2944" y="7315"/>
                  </a:lnTo>
                  <a:lnTo>
                    <a:pt x="2828" y="7024"/>
                  </a:lnTo>
                  <a:lnTo>
                    <a:pt x="3022" y="6793"/>
                  </a:lnTo>
                  <a:lnTo>
                    <a:pt x="3332" y="6835"/>
                  </a:lnTo>
                  <a:lnTo>
                    <a:pt x="3447" y="7121"/>
                  </a:lnTo>
                  <a:lnTo>
                    <a:pt x="3290" y="7315"/>
                  </a:lnTo>
                  <a:lnTo>
                    <a:pt x="3290" y="7315"/>
                  </a:lnTo>
                  <a:lnTo>
                    <a:pt x="3406" y="7278"/>
                  </a:lnTo>
                  <a:lnTo>
                    <a:pt x="3503" y="7163"/>
                  </a:lnTo>
                  <a:lnTo>
                    <a:pt x="3637" y="7181"/>
                  </a:lnTo>
                  <a:lnTo>
                    <a:pt x="3752" y="7140"/>
                  </a:lnTo>
                  <a:lnTo>
                    <a:pt x="3503" y="7103"/>
                  </a:lnTo>
                  <a:lnTo>
                    <a:pt x="3387" y="6816"/>
                  </a:lnTo>
                  <a:lnTo>
                    <a:pt x="3581" y="6562"/>
                  </a:lnTo>
                  <a:lnTo>
                    <a:pt x="3886" y="6622"/>
                  </a:lnTo>
                  <a:lnTo>
                    <a:pt x="4002" y="6909"/>
                  </a:lnTo>
                  <a:lnTo>
                    <a:pt x="3849" y="7103"/>
                  </a:lnTo>
                  <a:lnTo>
                    <a:pt x="3965" y="7047"/>
                  </a:lnTo>
                  <a:lnTo>
                    <a:pt x="4062" y="6950"/>
                  </a:lnTo>
                  <a:lnTo>
                    <a:pt x="4196" y="6969"/>
                  </a:lnTo>
                  <a:lnTo>
                    <a:pt x="4311" y="6909"/>
                  </a:lnTo>
                  <a:lnTo>
                    <a:pt x="4062" y="6890"/>
                  </a:lnTo>
                  <a:lnTo>
                    <a:pt x="3946" y="6604"/>
                  </a:lnTo>
                  <a:lnTo>
                    <a:pt x="4140" y="6354"/>
                  </a:lnTo>
                  <a:lnTo>
                    <a:pt x="4445" y="6391"/>
                  </a:lnTo>
                  <a:lnTo>
                    <a:pt x="4561" y="6678"/>
                  </a:lnTo>
                  <a:lnTo>
                    <a:pt x="4408" y="6872"/>
                  </a:lnTo>
                  <a:lnTo>
                    <a:pt x="4524" y="6835"/>
                  </a:lnTo>
                  <a:lnTo>
                    <a:pt x="4621" y="6719"/>
                  </a:lnTo>
                  <a:lnTo>
                    <a:pt x="4755" y="6738"/>
                  </a:lnTo>
                  <a:lnTo>
                    <a:pt x="4870" y="6701"/>
                  </a:lnTo>
                  <a:lnTo>
                    <a:pt x="4621" y="6659"/>
                  </a:lnTo>
                  <a:lnTo>
                    <a:pt x="4505" y="6373"/>
                  </a:lnTo>
                  <a:lnTo>
                    <a:pt x="4695" y="6142"/>
                  </a:lnTo>
                  <a:lnTo>
                    <a:pt x="5004" y="6179"/>
                  </a:lnTo>
                  <a:lnTo>
                    <a:pt x="5120" y="6470"/>
                  </a:lnTo>
                  <a:lnTo>
                    <a:pt x="4967" y="6659"/>
                  </a:lnTo>
                  <a:lnTo>
                    <a:pt x="5083" y="6622"/>
                  </a:lnTo>
                  <a:lnTo>
                    <a:pt x="5180" y="6507"/>
                  </a:lnTo>
                  <a:lnTo>
                    <a:pt x="5295" y="6525"/>
                  </a:lnTo>
                  <a:lnTo>
                    <a:pt x="5411" y="6488"/>
                  </a:lnTo>
                  <a:lnTo>
                    <a:pt x="5180" y="6447"/>
                  </a:lnTo>
                  <a:lnTo>
                    <a:pt x="5064" y="6160"/>
                  </a:lnTo>
                  <a:lnTo>
                    <a:pt x="5254" y="5911"/>
                  </a:lnTo>
                  <a:lnTo>
                    <a:pt x="5563" y="5966"/>
                  </a:lnTo>
                  <a:lnTo>
                    <a:pt x="5679" y="6257"/>
                  </a:lnTo>
                  <a:lnTo>
                    <a:pt x="5526" y="6447"/>
                  </a:lnTo>
                  <a:lnTo>
                    <a:pt x="5526" y="6447"/>
                  </a:lnTo>
                  <a:lnTo>
                    <a:pt x="5642" y="6391"/>
                  </a:lnTo>
                  <a:lnTo>
                    <a:pt x="5716" y="6294"/>
                  </a:lnTo>
                  <a:lnTo>
                    <a:pt x="5850" y="6313"/>
                  </a:lnTo>
                  <a:lnTo>
                    <a:pt x="5965" y="6276"/>
                  </a:lnTo>
                  <a:lnTo>
                    <a:pt x="5734" y="6239"/>
                  </a:lnTo>
                  <a:lnTo>
                    <a:pt x="5619" y="5948"/>
                  </a:lnTo>
                  <a:lnTo>
                    <a:pt x="5813" y="5698"/>
                  </a:lnTo>
                  <a:lnTo>
                    <a:pt x="6123" y="5735"/>
                  </a:lnTo>
                  <a:lnTo>
                    <a:pt x="6238" y="6026"/>
                  </a:lnTo>
                  <a:lnTo>
                    <a:pt x="6081" y="6216"/>
                  </a:lnTo>
                  <a:lnTo>
                    <a:pt x="6081" y="6216"/>
                  </a:lnTo>
                  <a:lnTo>
                    <a:pt x="6196" y="6179"/>
                  </a:lnTo>
                  <a:lnTo>
                    <a:pt x="6275" y="6082"/>
                  </a:lnTo>
                  <a:lnTo>
                    <a:pt x="6409" y="6100"/>
                  </a:lnTo>
                  <a:lnTo>
                    <a:pt x="6525" y="6045"/>
                  </a:lnTo>
                  <a:lnTo>
                    <a:pt x="6293" y="6008"/>
                  </a:lnTo>
                  <a:lnTo>
                    <a:pt x="6178" y="5717"/>
                  </a:lnTo>
                  <a:lnTo>
                    <a:pt x="6372" y="5485"/>
                  </a:lnTo>
                  <a:lnTo>
                    <a:pt x="6622" y="5522"/>
                  </a:lnTo>
                  <a:lnTo>
                    <a:pt x="6585" y="5449"/>
                  </a:lnTo>
                  <a:lnTo>
                    <a:pt x="6372" y="5407"/>
                  </a:lnTo>
                  <a:lnTo>
                    <a:pt x="6257" y="5120"/>
                  </a:lnTo>
                  <a:lnTo>
                    <a:pt x="6391" y="4945"/>
                  </a:lnTo>
                  <a:lnTo>
                    <a:pt x="6372" y="4889"/>
                  </a:lnTo>
                  <a:lnTo>
                    <a:pt x="6220" y="5084"/>
                  </a:lnTo>
                  <a:lnTo>
                    <a:pt x="5910" y="5042"/>
                  </a:lnTo>
                  <a:lnTo>
                    <a:pt x="5794" y="4755"/>
                  </a:lnTo>
                  <a:lnTo>
                    <a:pt x="5989" y="4506"/>
                  </a:lnTo>
                  <a:lnTo>
                    <a:pt x="6238" y="4543"/>
                  </a:lnTo>
                  <a:lnTo>
                    <a:pt x="6238" y="4543"/>
                  </a:lnTo>
                  <a:lnTo>
                    <a:pt x="6196" y="4464"/>
                  </a:lnTo>
                  <a:lnTo>
                    <a:pt x="5989" y="4427"/>
                  </a:lnTo>
                  <a:lnTo>
                    <a:pt x="5892" y="4136"/>
                  </a:lnTo>
                  <a:lnTo>
                    <a:pt x="6007" y="3984"/>
                  </a:lnTo>
                  <a:lnTo>
                    <a:pt x="5989" y="3905"/>
                  </a:lnTo>
                  <a:lnTo>
                    <a:pt x="5831" y="4099"/>
                  </a:lnTo>
                  <a:lnTo>
                    <a:pt x="5526" y="4062"/>
                  </a:lnTo>
                  <a:lnTo>
                    <a:pt x="5411" y="3771"/>
                  </a:lnTo>
                  <a:lnTo>
                    <a:pt x="5600" y="3522"/>
                  </a:lnTo>
                  <a:lnTo>
                    <a:pt x="5850" y="3559"/>
                  </a:lnTo>
                  <a:lnTo>
                    <a:pt x="5831" y="3485"/>
                  </a:lnTo>
                  <a:lnTo>
                    <a:pt x="5619" y="3466"/>
                  </a:lnTo>
                  <a:lnTo>
                    <a:pt x="5503" y="3175"/>
                  </a:lnTo>
                  <a:lnTo>
                    <a:pt x="5642" y="3004"/>
                  </a:lnTo>
                  <a:lnTo>
                    <a:pt x="5600" y="2926"/>
                  </a:lnTo>
                  <a:lnTo>
                    <a:pt x="5448" y="3138"/>
                  </a:lnTo>
                  <a:lnTo>
                    <a:pt x="5138" y="3078"/>
                  </a:lnTo>
                  <a:lnTo>
                    <a:pt x="5023" y="2792"/>
                  </a:lnTo>
                  <a:lnTo>
                    <a:pt x="5217" y="2561"/>
                  </a:lnTo>
                  <a:lnTo>
                    <a:pt x="5466" y="2598"/>
                  </a:lnTo>
                  <a:lnTo>
                    <a:pt x="5448" y="2519"/>
                  </a:lnTo>
                  <a:lnTo>
                    <a:pt x="5235" y="2482"/>
                  </a:lnTo>
                  <a:lnTo>
                    <a:pt x="5120" y="2196"/>
                  </a:lnTo>
                  <a:lnTo>
                    <a:pt x="5254" y="2039"/>
                  </a:lnTo>
                  <a:lnTo>
                    <a:pt x="5217" y="1965"/>
                  </a:lnTo>
                  <a:lnTo>
                    <a:pt x="5064" y="2154"/>
                  </a:lnTo>
                  <a:lnTo>
                    <a:pt x="4755" y="2117"/>
                  </a:lnTo>
                  <a:lnTo>
                    <a:pt x="4639" y="1826"/>
                  </a:lnTo>
                  <a:lnTo>
                    <a:pt x="4833" y="1576"/>
                  </a:lnTo>
                  <a:lnTo>
                    <a:pt x="5083" y="1618"/>
                  </a:lnTo>
                  <a:lnTo>
                    <a:pt x="5064" y="1540"/>
                  </a:lnTo>
                  <a:lnTo>
                    <a:pt x="4852" y="1503"/>
                  </a:lnTo>
                  <a:lnTo>
                    <a:pt x="4736" y="1211"/>
                  </a:lnTo>
                  <a:lnTo>
                    <a:pt x="4870" y="1059"/>
                  </a:lnTo>
                  <a:lnTo>
                    <a:pt x="4852" y="980"/>
                  </a:lnTo>
                  <a:lnTo>
                    <a:pt x="4676" y="1174"/>
                  </a:lnTo>
                  <a:lnTo>
                    <a:pt x="4371" y="1133"/>
                  </a:lnTo>
                  <a:lnTo>
                    <a:pt x="4274" y="846"/>
                  </a:lnTo>
                  <a:lnTo>
                    <a:pt x="4464" y="597"/>
                  </a:lnTo>
                  <a:lnTo>
                    <a:pt x="4718" y="634"/>
                  </a:lnTo>
                  <a:lnTo>
                    <a:pt x="4676" y="555"/>
                  </a:lnTo>
                  <a:lnTo>
                    <a:pt x="4464" y="537"/>
                  </a:lnTo>
                  <a:lnTo>
                    <a:pt x="4348" y="250"/>
                  </a:lnTo>
                  <a:lnTo>
                    <a:pt x="4487" y="75"/>
                  </a:lnTo>
                  <a:lnTo>
                    <a:pt x="4464" y="19"/>
                  </a:lnTo>
                  <a:lnTo>
                    <a:pt x="4311" y="209"/>
                  </a:lnTo>
                  <a:lnTo>
                    <a:pt x="4002" y="153"/>
                  </a:lnTo>
                  <a:lnTo>
                    <a:pt x="3928"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657;p67">
              <a:extLst>
                <a:ext uri="{FF2B5EF4-FFF2-40B4-BE49-F238E27FC236}">
                  <a16:creationId xmlns:a16="http://schemas.microsoft.com/office/drawing/2014/main" id="{695D3441-6134-8C67-B0E2-ECD1084DA86E}"/>
                </a:ext>
              </a:extLst>
            </p:cNvPr>
            <p:cNvSpPr/>
            <p:nvPr/>
          </p:nvSpPr>
          <p:spPr>
            <a:xfrm>
              <a:off x="6823093" y="1874038"/>
              <a:ext cx="4318" cy="4430"/>
            </a:xfrm>
            <a:custGeom>
              <a:avLst/>
              <a:gdLst/>
              <a:ahLst/>
              <a:cxnLst/>
              <a:rect l="l" t="t" r="r" b="b"/>
              <a:pathLst>
                <a:path w="154" h="158" extrusionOk="0">
                  <a:moveTo>
                    <a:pt x="135" y="1"/>
                  </a:moveTo>
                  <a:lnTo>
                    <a:pt x="1" y="158"/>
                  </a:lnTo>
                  <a:lnTo>
                    <a:pt x="135" y="116"/>
                  </a:lnTo>
                  <a:lnTo>
                    <a:pt x="153" y="79"/>
                  </a:lnTo>
                  <a:lnTo>
                    <a:pt x="135"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658;p67">
              <a:extLst>
                <a:ext uri="{FF2B5EF4-FFF2-40B4-BE49-F238E27FC236}">
                  <a16:creationId xmlns:a16="http://schemas.microsoft.com/office/drawing/2014/main" id="{E66CA71F-1E14-9515-E059-C32086996B31}"/>
                </a:ext>
              </a:extLst>
            </p:cNvPr>
            <p:cNvSpPr/>
            <p:nvPr/>
          </p:nvSpPr>
          <p:spPr>
            <a:xfrm>
              <a:off x="6784229" y="1842157"/>
              <a:ext cx="17245" cy="16235"/>
            </a:xfrm>
            <a:custGeom>
              <a:avLst/>
              <a:gdLst/>
              <a:ahLst/>
              <a:cxnLst/>
              <a:rect l="l" t="t" r="r" b="b"/>
              <a:pathLst>
                <a:path w="615" h="579" extrusionOk="0">
                  <a:moveTo>
                    <a:pt x="194" y="1"/>
                  </a:moveTo>
                  <a:lnTo>
                    <a:pt x="0" y="255"/>
                  </a:lnTo>
                  <a:lnTo>
                    <a:pt x="116" y="541"/>
                  </a:lnTo>
                  <a:lnTo>
                    <a:pt x="425" y="578"/>
                  </a:lnTo>
                  <a:lnTo>
                    <a:pt x="615" y="347"/>
                  </a:lnTo>
                  <a:lnTo>
                    <a:pt x="499" y="61"/>
                  </a:lnTo>
                  <a:lnTo>
                    <a:pt x="19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659;p67">
              <a:extLst>
                <a:ext uri="{FF2B5EF4-FFF2-40B4-BE49-F238E27FC236}">
                  <a16:creationId xmlns:a16="http://schemas.microsoft.com/office/drawing/2014/main" id="{6A1FF68D-9F19-9D16-10D5-F0166B0613A9}"/>
                </a:ext>
              </a:extLst>
            </p:cNvPr>
            <p:cNvSpPr/>
            <p:nvPr/>
          </p:nvSpPr>
          <p:spPr>
            <a:xfrm>
              <a:off x="6782014" y="1859009"/>
              <a:ext cx="16880" cy="16235"/>
            </a:xfrm>
            <a:custGeom>
              <a:avLst/>
              <a:gdLst/>
              <a:ahLst/>
              <a:cxnLst/>
              <a:rect l="l" t="t" r="r" b="b"/>
              <a:pathLst>
                <a:path w="602" h="579" extrusionOk="0">
                  <a:moveTo>
                    <a:pt x="195" y="1"/>
                  </a:moveTo>
                  <a:lnTo>
                    <a:pt x="1" y="250"/>
                  </a:lnTo>
                  <a:lnTo>
                    <a:pt x="98" y="537"/>
                  </a:lnTo>
                  <a:lnTo>
                    <a:pt x="407" y="578"/>
                  </a:lnTo>
                  <a:lnTo>
                    <a:pt x="602" y="347"/>
                  </a:lnTo>
                  <a:lnTo>
                    <a:pt x="504" y="56"/>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660;p67">
              <a:extLst>
                <a:ext uri="{FF2B5EF4-FFF2-40B4-BE49-F238E27FC236}">
                  <a16:creationId xmlns:a16="http://schemas.microsoft.com/office/drawing/2014/main" id="{58EB81F2-3C61-FD42-7012-0C2DA68FD69E}"/>
                </a:ext>
              </a:extLst>
            </p:cNvPr>
            <p:cNvSpPr/>
            <p:nvPr/>
          </p:nvSpPr>
          <p:spPr>
            <a:xfrm>
              <a:off x="6786949" y="1825445"/>
              <a:ext cx="16740" cy="16235"/>
            </a:xfrm>
            <a:custGeom>
              <a:avLst/>
              <a:gdLst/>
              <a:ahLst/>
              <a:cxnLst/>
              <a:rect l="l" t="t" r="r" b="b"/>
              <a:pathLst>
                <a:path w="597" h="579" extrusionOk="0">
                  <a:moveTo>
                    <a:pt x="194" y="1"/>
                  </a:moveTo>
                  <a:lnTo>
                    <a:pt x="0" y="250"/>
                  </a:lnTo>
                  <a:lnTo>
                    <a:pt x="116" y="541"/>
                  </a:lnTo>
                  <a:lnTo>
                    <a:pt x="402" y="578"/>
                  </a:lnTo>
                  <a:lnTo>
                    <a:pt x="596" y="347"/>
                  </a:lnTo>
                  <a:lnTo>
                    <a:pt x="499" y="61"/>
                  </a:lnTo>
                  <a:lnTo>
                    <a:pt x="19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61;p67">
              <a:extLst>
                <a:ext uri="{FF2B5EF4-FFF2-40B4-BE49-F238E27FC236}">
                  <a16:creationId xmlns:a16="http://schemas.microsoft.com/office/drawing/2014/main" id="{5F5515C0-6CC4-A689-BB6D-E796C23E1628}"/>
                </a:ext>
              </a:extLst>
            </p:cNvPr>
            <p:cNvSpPr/>
            <p:nvPr/>
          </p:nvSpPr>
          <p:spPr>
            <a:xfrm>
              <a:off x="6797689" y="1853036"/>
              <a:ext cx="16740" cy="16235"/>
            </a:xfrm>
            <a:custGeom>
              <a:avLst/>
              <a:gdLst/>
              <a:ahLst/>
              <a:cxnLst/>
              <a:rect l="l" t="t" r="r" b="b"/>
              <a:pathLst>
                <a:path w="597" h="579" extrusionOk="0">
                  <a:moveTo>
                    <a:pt x="195" y="1"/>
                  </a:moveTo>
                  <a:lnTo>
                    <a:pt x="1" y="232"/>
                  </a:lnTo>
                  <a:lnTo>
                    <a:pt x="98" y="518"/>
                  </a:lnTo>
                  <a:lnTo>
                    <a:pt x="408" y="579"/>
                  </a:lnTo>
                  <a:lnTo>
                    <a:pt x="597" y="329"/>
                  </a:lnTo>
                  <a:lnTo>
                    <a:pt x="481" y="38"/>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62;p67">
              <a:extLst>
                <a:ext uri="{FF2B5EF4-FFF2-40B4-BE49-F238E27FC236}">
                  <a16:creationId xmlns:a16="http://schemas.microsoft.com/office/drawing/2014/main" id="{14A394C2-50AB-CBCD-79AE-A74CE2E5EF5E}"/>
                </a:ext>
              </a:extLst>
            </p:cNvPr>
            <p:cNvSpPr/>
            <p:nvPr/>
          </p:nvSpPr>
          <p:spPr>
            <a:xfrm>
              <a:off x="6768555" y="1848634"/>
              <a:ext cx="17385" cy="16235"/>
            </a:xfrm>
            <a:custGeom>
              <a:avLst/>
              <a:gdLst/>
              <a:ahLst/>
              <a:cxnLst/>
              <a:rect l="l" t="t" r="r" b="b"/>
              <a:pathLst>
                <a:path w="620" h="579" extrusionOk="0">
                  <a:moveTo>
                    <a:pt x="194" y="1"/>
                  </a:moveTo>
                  <a:lnTo>
                    <a:pt x="0" y="232"/>
                  </a:lnTo>
                  <a:lnTo>
                    <a:pt x="116" y="523"/>
                  </a:lnTo>
                  <a:lnTo>
                    <a:pt x="425" y="578"/>
                  </a:lnTo>
                  <a:lnTo>
                    <a:pt x="619" y="329"/>
                  </a:lnTo>
                  <a:lnTo>
                    <a:pt x="504" y="42"/>
                  </a:lnTo>
                  <a:lnTo>
                    <a:pt x="194"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63;p67">
              <a:extLst>
                <a:ext uri="{FF2B5EF4-FFF2-40B4-BE49-F238E27FC236}">
                  <a16:creationId xmlns:a16="http://schemas.microsoft.com/office/drawing/2014/main" id="{E208D3EC-2E84-6F08-AA0F-05C838614C2A}"/>
                </a:ext>
              </a:extLst>
            </p:cNvPr>
            <p:cNvSpPr/>
            <p:nvPr/>
          </p:nvSpPr>
          <p:spPr>
            <a:xfrm>
              <a:off x="6737318" y="1860551"/>
              <a:ext cx="17273" cy="16235"/>
            </a:xfrm>
            <a:custGeom>
              <a:avLst/>
              <a:gdLst/>
              <a:ahLst/>
              <a:cxnLst/>
              <a:rect l="l" t="t" r="r" b="b"/>
              <a:pathLst>
                <a:path w="616" h="579" extrusionOk="0">
                  <a:moveTo>
                    <a:pt x="190" y="1"/>
                  </a:moveTo>
                  <a:lnTo>
                    <a:pt x="1" y="250"/>
                  </a:lnTo>
                  <a:lnTo>
                    <a:pt x="116" y="542"/>
                  </a:lnTo>
                  <a:lnTo>
                    <a:pt x="421" y="579"/>
                  </a:lnTo>
                  <a:lnTo>
                    <a:pt x="615" y="348"/>
                  </a:lnTo>
                  <a:lnTo>
                    <a:pt x="500" y="61"/>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64;p67">
              <a:extLst>
                <a:ext uri="{FF2B5EF4-FFF2-40B4-BE49-F238E27FC236}">
                  <a16:creationId xmlns:a16="http://schemas.microsoft.com/office/drawing/2014/main" id="{BC38A0C3-B962-35A6-96F2-DAE2229D9564}"/>
                </a:ext>
              </a:extLst>
            </p:cNvPr>
            <p:cNvSpPr/>
            <p:nvPr/>
          </p:nvSpPr>
          <p:spPr>
            <a:xfrm>
              <a:off x="6766480" y="1864841"/>
              <a:ext cx="16740" cy="16235"/>
            </a:xfrm>
            <a:custGeom>
              <a:avLst/>
              <a:gdLst/>
              <a:ahLst/>
              <a:cxnLst/>
              <a:rect l="l" t="t" r="r" b="b"/>
              <a:pathLst>
                <a:path w="597" h="579" extrusionOk="0">
                  <a:moveTo>
                    <a:pt x="190" y="0"/>
                  </a:moveTo>
                  <a:lnTo>
                    <a:pt x="0" y="255"/>
                  </a:lnTo>
                  <a:lnTo>
                    <a:pt x="116" y="541"/>
                  </a:lnTo>
                  <a:lnTo>
                    <a:pt x="402" y="578"/>
                  </a:lnTo>
                  <a:lnTo>
                    <a:pt x="596" y="347"/>
                  </a:lnTo>
                  <a:lnTo>
                    <a:pt x="499" y="61"/>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65;p67">
              <a:extLst>
                <a:ext uri="{FF2B5EF4-FFF2-40B4-BE49-F238E27FC236}">
                  <a16:creationId xmlns:a16="http://schemas.microsoft.com/office/drawing/2014/main" id="{9069264C-E2C5-B115-D845-12355E1435EC}"/>
                </a:ext>
              </a:extLst>
            </p:cNvPr>
            <p:cNvSpPr/>
            <p:nvPr/>
          </p:nvSpPr>
          <p:spPr>
            <a:xfrm>
              <a:off x="6750806" y="1871318"/>
              <a:ext cx="17245" cy="16235"/>
            </a:xfrm>
            <a:custGeom>
              <a:avLst/>
              <a:gdLst/>
              <a:ahLst/>
              <a:cxnLst/>
              <a:rect l="l" t="t" r="r" b="b"/>
              <a:pathLst>
                <a:path w="615" h="579" extrusionOk="0">
                  <a:moveTo>
                    <a:pt x="190" y="0"/>
                  </a:moveTo>
                  <a:lnTo>
                    <a:pt x="0" y="232"/>
                  </a:lnTo>
                  <a:lnTo>
                    <a:pt x="116" y="523"/>
                  </a:lnTo>
                  <a:lnTo>
                    <a:pt x="421" y="578"/>
                  </a:lnTo>
                  <a:lnTo>
                    <a:pt x="615" y="329"/>
                  </a:lnTo>
                  <a:lnTo>
                    <a:pt x="499" y="42"/>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66;p67">
              <a:extLst>
                <a:ext uri="{FF2B5EF4-FFF2-40B4-BE49-F238E27FC236}">
                  <a16:creationId xmlns:a16="http://schemas.microsoft.com/office/drawing/2014/main" id="{5B999A06-5196-B130-276C-776A2B030477}"/>
                </a:ext>
              </a:extLst>
            </p:cNvPr>
            <p:cNvSpPr/>
            <p:nvPr/>
          </p:nvSpPr>
          <p:spPr>
            <a:xfrm>
              <a:off x="6752881" y="1854607"/>
              <a:ext cx="17385" cy="16207"/>
            </a:xfrm>
            <a:custGeom>
              <a:avLst/>
              <a:gdLst/>
              <a:ahLst/>
              <a:cxnLst/>
              <a:rect l="l" t="t" r="r" b="b"/>
              <a:pathLst>
                <a:path w="620" h="578" extrusionOk="0">
                  <a:moveTo>
                    <a:pt x="194" y="0"/>
                  </a:moveTo>
                  <a:lnTo>
                    <a:pt x="0" y="250"/>
                  </a:lnTo>
                  <a:lnTo>
                    <a:pt x="116" y="541"/>
                  </a:lnTo>
                  <a:lnTo>
                    <a:pt x="425" y="578"/>
                  </a:lnTo>
                  <a:lnTo>
                    <a:pt x="619" y="328"/>
                  </a:lnTo>
                  <a:lnTo>
                    <a:pt x="504" y="42"/>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67;p67">
              <a:extLst>
                <a:ext uri="{FF2B5EF4-FFF2-40B4-BE49-F238E27FC236}">
                  <a16:creationId xmlns:a16="http://schemas.microsoft.com/office/drawing/2014/main" id="{B3F1A8DA-6131-60F8-4A41-4BC2C344F114}"/>
                </a:ext>
              </a:extLst>
            </p:cNvPr>
            <p:cNvSpPr/>
            <p:nvPr/>
          </p:nvSpPr>
          <p:spPr>
            <a:xfrm>
              <a:off x="6754563" y="1743428"/>
              <a:ext cx="17245" cy="16235"/>
            </a:xfrm>
            <a:custGeom>
              <a:avLst/>
              <a:gdLst/>
              <a:ahLst/>
              <a:cxnLst/>
              <a:rect l="l" t="t" r="r" b="b"/>
              <a:pathLst>
                <a:path w="615" h="579" extrusionOk="0">
                  <a:moveTo>
                    <a:pt x="194" y="1"/>
                  </a:moveTo>
                  <a:lnTo>
                    <a:pt x="0" y="250"/>
                  </a:lnTo>
                  <a:lnTo>
                    <a:pt x="116" y="542"/>
                  </a:lnTo>
                  <a:lnTo>
                    <a:pt x="425" y="579"/>
                  </a:lnTo>
                  <a:lnTo>
                    <a:pt x="615" y="348"/>
                  </a:lnTo>
                  <a:lnTo>
                    <a:pt x="499" y="56"/>
                  </a:lnTo>
                  <a:lnTo>
                    <a:pt x="19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668;p67">
              <a:extLst>
                <a:ext uri="{FF2B5EF4-FFF2-40B4-BE49-F238E27FC236}">
                  <a16:creationId xmlns:a16="http://schemas.microsoft.com/office/drawing/2014/main" id="{B2BB9683-5A88-775D-B97D-5713EE70781C}"/>
                </a:ext>
              </a:extLst>
            </p:cNvPr>
            <p:cNvSpPr/>
            <p:nvPr/>
          </p:nvSpPr>
          <p:spPr>
            <a:xfrm>
              <a:off x="6725934" y="1739166"/>
              <a:ext cx="17245" cy="16235"/>
            </a:xfrm>
            <a:custGeom>
              <a:avLst/>
              <a:gdLst/>
              <a:ahLst/>
              <a:cxnLst/>
              <a:rect l="l" t="t" r="r" b="b"/>
              <a:pathLst>
                <a:path w="615" h="579" extrusionOk="0">
                  <a:moveTo>
                    <a:pt x="194" y="1"/>
                  </a:moveTo>
                  <a:lnTo>
                    <a:pt x="0" y="250"/>
                  </a:lnTo>
                  <a:lnTo>
                    <a:pt x="116" y="536"/>
                  </a:lnTo>
                  <a:lnTo>
                    <a:pt x="425" y="578"/>
                  </a:lnTo>
                  <a:lnTo>
                    <a:pt x="615" y="324"/>
                  </a:lnTo>
                  <a:lnTo>
                    <a:pt x="499" y="56"/>
                  </a:lnTo>
                  <a:lnTo>
                    <a:pt x="19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669;p67">
              <a:extLst>
                <a:ext uri="{FF2B5EF4-FFF2-40B4-BE49-F238E27FC236}">
                  <a16:creationId xmlns:a16="http://schemas.microsoft.com/office/drawing/2014/main" id="{3E8A712A-26DA-F27F-3277-66CDCFEF2B4C}"/>
                </a:ext>
              </a:extLst>
            </p:cNvPr>
            <p:cNvSpPr/>
            <p:nvPr/>
          </p:nvSpPr>
          <p:spPr>
            <a:xfrm>
              <a:off x="6723214" y="1755878"/>
              <a:ext cx="17385" cy="16235"/>
            </a:xfrm>
            <a:custGeom>
              <a:avLst/>
              <a:gdLst/>
              <a:ahLst/>
              <a:cxnLst/>
              <a:rect l="l" t="t" r="r" b="b"/>
              <a:pathLst>
                <a:path w="620" h="579" extrusionOk="0">
                  <a:moveTo>
                    <a:pt x="194" y="1"/>
                  </a:moveTo>
                  <a:lnTo>
                    <a:pt x="0" y="232"/>
                  </a:lnTo>
                  <a:lnTo>
                    <a:pt x="116" y="518"/>
                  </a:lnTo>
                  <a:lnTo>
                    <a:pt x="425" y="578"/>
                  </a:lnTo>
                  <a:lnTo>
                    <a:pt x="619" y="329"/>
                  </a:lnTo>
                  <a:lnTo>
                    <a:pt x="504" y="38"/>
                  </a:lnTo>
                  <a:lnTo>
                    <a:pt x="19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670;p67">
              <a:extLst>
                <a:ext uri="{FF2B5EF4-FFF2-40B4-BE49-F238E27FC236}">
                  <a16:creationId xmlns:a16="http://schemas.microsoft.com/office/drawing/2014/main" id="{33F0A273-B3E3-BC4A-1D54-CB19ECA8DDD8}"/>
                </a:ext>
              </a:extLst>
            </p:cNvPr>
            <p:cNvSpPr/>
            <p:nvPr/>
          </p:nvSpPr>
          <p:spPr>
            <a:xfrm>
              <a:off x="6710260" y="1744998"/>
              <a:ext cx="17385" cy="16207"/>
            </a:xfrm>
            <a:custGeom>
              <a:avLst/>
              <a:gdLst/>
              <a:ahLst/>
              <a:cxnLst/>
              <a:rect l="l" t="t" r="r" b="b"/>
              <a:pathLst>
                <a:path w="620" h="578" extrusionOk="0">
                  <a:moveTo>
                    <a:pt x="194" y="0"/>
                  </a:moveTo>
                  <a:lnTo>
                    <a:pt x="0" y="255"/>
                  </a:lnTo>
                  <a:lnTo>
                    <a:pt x="116" y="541"/>
                  </a:lnTo>
                  <a:lnTo>
                    <a:pt x="425" y="578"/>
                  </a:lnTo>
                  <a:lnTo>
                    <a:pt x="619" y="347"/>
                  </a:lnTo>
                  <a:lnTo>
                    <a:pt x="504" y="60"/>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671;p67">
              <a:extLst>
                <a:ext uri="{FF2B5EF4-FFF2-40B4-BE49-F238E27FC236}">
                  <a16:creationId xmlns:a16="http://schemas.microsoft.com/office/drawing/2014/main" id="{B24A5E66-B206-87AD-C129-A2610CD780F5}"/>
                </a:ext>
              </a:extLst>
            </p:cNvPr>
            <p:cNvSpPr/>
            <p:nvPr/>
          </p:nvSpPr>
          <p:spPr>
            <a:xfrm>
              <a:off x="6776182" y="1798499"/>
              <a:ext cx="17273" cy="15702"/>
            </a:xfrm>
            <a:custGeom>
              <a:avLst/>
              <a:gdLst/>
              <a:ahLst/>
              <a:cxnLst/>
              <a:rect l="l" t="t" r="r" b="b"/>
              <a:pathLst>
                <a:path w="616" h="560" extrusionOk="0">
                  <a:moveTo>
                    <a:pt x="190" y="1"/>
                  </a:moveTo>
                  <a:lnTo>
                    <a:pt x="1" y="232"/>
                  </a:lnTo>
                  <a:lnTo>
                    <a:pt x="116" y="518"/>
                  </a:lnTo>
                  <a:lnTo>
                    <a:pt x="421" y="560"/>
                  </a:lnTo>
                  <a:lnTo>
                    <a:pt x="615" y="329"/>
                  </a:lnTo>
                  <a:lnTo>
                    <a:pt x="500" y="38"/>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672;p67">
              <a:extLst>
                <a:ext uri="{FF2B5EF4-FFF2-40B4-BE49-F238E27FC236}">
                  <a16:creationId xmlns:a16="http://schemas.microsoft.com/office/drawing/2014/main" id="{35DF1156-C3EE-8AAA-B694-DD040907416D}"/>
                </a:ext>
              </a:extLst>
            </p:cNvPr>
            <p:cNvSpPr/>
            <p:nvPr/>
          </p:nvSpPr>
          <p:spPr>
            <a:xfrm>
              <a:off x="6707540" y="1761850"/>
              <a:ext cx="17385" cy="16207"/>
            </a:xfrm>
            <a:custGeom>
              <a:avLst/>
              <a:gdLst/>
              <a:ahLst/>
              <a:cxnLst/>
              <a:rect l="l" t="t" r="r" b="b"/>
              <a:pathLst>
                <a:path w="620" h="578" extrusionOk="0">
                  <a:moveTo>
                    <a:pt x="213" y="0"/>
                  </a:moveTo>
                  <a:lnTo>
                    <a:pt x="0" y="250"/>
                  </a:lnTo>
                  <a:lnTo>
                    <a:pt x="116" y="536"/>
                  </a:lnTo>
                  <a:lnTo>
                    <a:pt x="425" y="578"/>
                  </a:lnTo>
                  <a:lnTo>
                    <a:pt x="619" y="347"/>
                  </a:lnTo>
                  <a:lnTo>
                    <a:pt x="504" y="56"/>
                  </a:lnTo>
                  <a:lnTo>
                    <a:pt x="213"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673;p67">
              <a:extLst>
                <a:ext uri="{FF2B5EF4-FFF2-40B4-BE49-F238E27FC236}">
                  <a16:creationId xmlns:a16="http://schemas.microsoft.com/office/drawing/2014/main" id="{F1F83662-7FC7-09D9-F4A1-214FF330CF7E}"/>
                </a:ext>
              </a:extLst>
            </p:cNvPr>
            <p:cNvSpPr/>
            <p:nvPr/>
          </p:nvSpPr>
          <p:spPr>
            <a:xfrm>
              <a:off x="6694557" y="1751475"/>
              <a:ext cx="17413" cy="16235"/>
            </a:xfrm>
            <a:custGeom>
              <a:avLst/>
              <a:gdLst/>
              <a:ahLst/>
              <a:cxnLst/>
              <a:rect l="l" t="t" r="r" b="b"/>
              <a:pathLst>
                <a:path w="621" h="579" extrusionOk="0">
                  <a:moveTo>
                    <a:pt x="195" y="0"/>
                  </a:moveTo>
                  <a:lnTo>
                    <a:pt x="1" y="231"/>
                  </a:lnTo>
                  <a:lnTo>
                    <a:pt x="116" y="523"/>
                  </a:lnTo>
                  <a:lnTo>
                    <a:pt x="426" y="578"/>
                  </a:lnTo>
                  <a:lnTo>
                    <a:pt x="620" y="329"/>
                  </a:lnTo>
                  <a:lnTo>
                    <a:pt x="505" y="42"/>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674;p67">
              <a:extLst>
                <a:ext uri="{FF2B5EF4-FFF2-40B4-BE49-F238E27FC236}">
                  <a16:creationId xmlns:a16="http://schemas.microsoft.com/office/drawing/2014/main" id="{B27B7A64-1585-ADE8-B1E8-B33087B33042}"/>
                </a:ext>
              </a:extLst>
            </p:cNvPr>
            <p:cNvSpPr/>
            <p:nvPr/>
          </p:nvSpPr>
          <p:spPr>
            <a:xfrm>
              <a:off x="6738889" y="1749933"/>
              <a:ext cx="17245" cy="15702"/>
            </a:xfrm>
            <a:custGeom>
              <a:avLst/>
              <a:gdLst/>
              <a:ahLst/>
              <a:cxnLst/>
              <a:rect l="l" t="t" r="r" b="b"/>
              <a:pathLst>
                <a:path w="615" h="560" extrusionOk="0">
                  <a:moveTo>
                    <a:pt x="194" y="0"/>
                  </a:moveTo>
                  <a:lnTo>
                    <a:pt x="0" y="231"/>
                  </a:lnTo>
                  <a:lnTo>
                    <a:pt x="116" y="518"/>
                  </a:lnTo>
                  <a:lnTo>
                    <a:pt x="425" y="559"/>
                  </a:lnTo>
                  <a:lnTo>
                    <a:pt x="615" y="328"/>
                  </a:lnTo>
                  <a:lnTo>
                    <a:pt x="499" y="37"/>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5675;p67">
              <a:extLst>
                <a:ext uri="{FF2B5EF4-FFF2-40B4-BE49-F238E27FC236}">
                  <a16:creationId xmlns:a16="http://schemas.microsoft.com/office/drawing/2014/main" id="{C361A3D3-4F57-767A-6A0B-D24C17921FA6}"/>
                </a:ext>
              </a:extLst>
            </p:cNvPr>
            <p:cNvSpPr/>
            <p:nvPr/>
          </p:nvSpPr>
          <p:spPr>
            <a:xfrm>
              <a:off x="6765302" y="1770907"/>
              <a:ext cx="17385" cy="16235"/>
            </a:xfrm>
            <a:custGeom>
              <a:avLst/>
              <a:gdLst/>
              <a:ahLst/>
              <a:cxnLst/>
              <a:rect l="l" t="t" r="r" b="b"/>
              <a:pathLst>
                <a:path w="620" h="579" extrusionOk="0">
                  <a:moveTo>
                    <a:pt x="195" y="1"/>
                  </a:moveTo>
                  <a:lnTo>
                    <a:pt x="1" y="232"/>
                  </a:lnTo>
                  <a:lnTo>
                    <a:pt x="116" y="523"/>
                  </a:lnTo>
                  <a:lnTo>
                    <a:pt x="426" y="578"/>
                  </a:lnTo>
                  <a:lnTo>
                    <a:pt x="620" y="329"/>
                  </a:lnTo>
                  <a:lnTo>
                    <a:pt x="504" y="42"/>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5676;p67">
              <a:extLst>
                <a:ext uri="{FF2B5EF4-FFF2-40B4-BE49-F238E27FC236}">
                  <a16:creationId xmlns:a16="http://schemas.microsoft.com/office/drawing/2014/main" id="{206A3061-697D-6A9D-B414-5BEEA103B6B9}"/>
                </a:ext>
              </a:extLst>
            </p:cNvPr>
            <p:cNvSpPr/>
            <p:nvPr/>
          </p:nvSpPr>
          <p:spPr>
            <a:xfrm>
              <a:off x="6692511" y="1767683"/>
              <a:ext cx="16740" cy="16207"/>
            </a:xfrm>
            <a:custGeom>
              <a:avLst/>
              <a:gdLst/>
              <a:ahLst/>
              <a:cxnLst/>
              <a:rect l="l" t="t" r="r" b="b"/>
              <a:pathLst>
                <a:path w="597" h="578" extrusionOk="0">
                  <a:moveTo>
                    <a:pt x="189" y="0"/>
                  </a:moveTo>
                  <a:lnTo>
                    <a:pt x="0" y="254"/>
                  </a:lnTo>
                  <a:lnTo>
                    <a:pt x="97" y="541"/>
                  </a:lnTo>
                  <a:lnTo>
                    <a:pt x="402" y="578"/>
                  </a:lnTo>
                  <a:lnTo>
                    <a:pt x="596" y="347"/>
                  </a:lnTo>
                  <a:lnTo>
                    <a:pt x="499" y="60"/>
                  </a:lnTo>
                  <a:lnTo>
                    <a:pt x="189"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5677;p67">
              <a:extLst>
                <a:ext uri="{FF2B5EF4-FFF2-40B4-BE49-F238E27FC236}">
                  <a16:creationId xmlns:a16="http://schemas.microsoft.com/office/drawing/2014/main" id="{27291E52-E3DD-18DD-D677-713DEAD6A6EA}"/>
                </a:ext>
              </a:extLst>
            </p:cNvPr>
            <p:cNvSpPr/>
            <p:nvPr/>
          </p:nvSpPr>
          <p:spPr>
            <a:xfrm>
              <a:off x="6741609" y="1733193"/>
              <a:ext cx="17245" cy="16235"/>
            </a:xfrm>
            <a:custGeom>
              <a:avLst/>
              <a:gdLst/>
              <a:ahLst/>
              <a:cxnLst/>
              <a:rect l="l" t="t" r="r" b="b"/>
              <a:pathLst>
                <a:path w="615" h="579" extrusionOk="0">
                  <a:moveTo>
                    <a:pt x="194" y="1"/>
                  </a:moveTo>
                  <a:lnTo>
                    <a:pt x="0" y="232"/>
                  </a:lnTo>
                  <a:lnTo>
                    <a:pt x="116" y="518"/>
                  </a:lnTo>
                  <a:lnTo>
                    <a:pt x="402" y="579"/>
                  </a:lnTo>
                  <a:lnTo>
                    <a:pt x="615" y="329"/>
                  </a:lnTo>
                  <a:lnTo>
                    <a:pt x="499" y="38"/>
                  </a:lnTo>
                  <a:lnTo>
                    <a:pt x="194"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5678;p67">
              <a:extLst>
                <a:ext uri="{FF2B5EF4-FFF2-40B4-BE49-F238E27FC236}">
                  <a16:creationId xmlns:a16="http://schemas.microsoft.com/office/drawing/2014/main" id="{C2694238-DF2F-76B7-9DC9-38D9089CD41F}"/>
                </a:ext>
              </a:extLst>
            </p:cNvPr>
            <p:cNvSpPr/>
            <p:nvPr/>
          </p:nvSpPr>
          <p:spPr>
            <a:xfrm>
              <a:off x="6735131" y="1877291"/>
              <a:ext cx="17245" cy="16207"/>
            </a:xfrm>
            <a:custGeom>
              <a:avLst/>
              <a:gdLst/>
              <a:ahLst/>
              <a:cxnLst/>
              <a:rect l="l" t="t" r="r" b="b"/>
              <a:pathLst>
                <a:path w="615" h="578" extrusionOk="0">
                  <a:moveTo>
                    <a:pt x="194" y="0"/>
                  </a:moveTo>
                  <a:lnTo>
                    <a:pt x="0" y="250"/>
                  </a:lnTo>
                  <a:lnTo>
                    <a:pt x="116" y="541"/>
                  </a:lnTo>
                  <a:lnTo>
                    <a:pt x="425" y="578"/>
                  </a:lnTo>
                  <a:lnTo>
                    <a:pt x="615" y="328"/>
                  </a:lnTo>
                  <a:lnTo>
                    <a:pt x="499" y="60"/>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5679;p67">
              <a:extLst>
                <a:ext uri="{FF2B5EF4-FFF2-40B4-BE49-F238E27FC236}">
                  <a16:creationId xmlns:a16="http://schemas.microsoft.com/office/drawing/2014/main" id="{5DABDBD0-83CE-1426-E8ED-784324E7D447}"/>
                </a:ext>
              </a:extLst>
            </p:cNvPr>
            <p:cNvSpPr/>
            <p:nvPr/>
          </p:nvSpPr>
          <p:spPr>
            <a:xfrm>
              <a:off x="6669826" y="1734764"/>
              <a:ext cx="15702" cy="11440"/>
            </a:xfrm>
            <a:custGeom>
              <a:avLst/>
              <a:gdLst/>
              <a:ahLst/>
              <a:cxnLst/>
              <a:rect l="l" t="t" r="r" b="b"/>
              <a:pathLst>
                <a:path w="560" h="408" extrusionOk="0">
                  <a:moveTo>
                    <a:pt x="499" y="0"/>
                  </a:moveTo>
                  <a:lnTo>
                    <a:pt x="0" y="194"/>
                  </a:lnTo>
                  <a:lnTo>
                    <a:pt x="56" y="365"/>
                  </a:lnTo>
                  <a:lnTo>
                    <a:pt x="365" y="407"/>
                  </a:lnTo>
                  <a:lnTo>
                    <a:pt x="560" y="176"/>
                  </a:lnTo>
                  <a:lnTo>
                    <a:pt x="499"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5680;p67">
              <a:extLst>
                <a:ext uri="{FF2B5EF4-FFF2-40B4-BE49-F238E27FC236}">
                  <a16:creationId xmlns:a16="http://schemas.microsoft.com/office/drawing/2014/main" id="{74EF7BBA-E143-AAFE-2117-3947DC51DD06}"/>
                </a:ext>
              </a:extLst>
            </p:cNvPr>
            <p:cNvSpPr/>
            <p:nvPr/>
          </p:nvSpPr>
          <p:spPr>
            <a:xfrm>
              <a:off x="6666069" y="1746681"/>
              <a:ext cx="17245" cy="16235"/>
            </a:xfrm>
            <a:custGeom>
              <a:avLst/>
              <a:gdLst/>
              <a:ahLst/>
              <a:cxnLst/>
              <a:rect l="l" t="t" r="r" b="b"/>
              <a:pathLst>
                <a:path w="615" h="579" extrusionOk="0">
                  <a:moveTo>
                    <a:pt x="190" y="0"/>
                  </a:moveTo>
                  <a:lnTo>
                    <a:pt x="0" y="250"/>
                  </a:lnTo>
                  <a:lnTo>
                    <a:pt x="116" y="541"/>
                  </a:lnTo>
                  <a:lnTo>
                    <a:pt x="421" y="578"/>
                  </a:lnTo>
                  <a:lnTo>
                    <a:pt x="615" y="347"/>
                  </a:lnTo>
                  <a:lnTo>
                    <a:pt x="499" y="56"/>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5681;p67">
              <a:extLst>
                <a:ext uri="{FF2B5EF4-FFF2-40B4-BE49-F238E27FC236}">
                  <a16:creationId xmlns:a16="http://schemas.microsoft.com/office/drawing/2014/main" id="{98ACE23F-67C0-0CEB-041C-D8076AC1F23F}"/>
                </a:ext>
              </a:extLst>
            </p:cNvPr>
            <p:cNvSpPr/>
            <p:nvPr/>
          </p:nvSpPr>
          <p:spPr>
            <a:xfrm>
              <a:off x="6654152" y="1740708"/>
              <a:ext cx="15702" cy="11973"/>
            </a:xfrm>
            <a:custGeom>
              <a:avLst/>
              <a:gdLst/>
              <a:ahLst/>
              <a:cxnLst/>
              <a:rect l="l" t="t" r="r" b="b"/>
              <a:pathLst>
                <a:path w="560" h="427" extrusionOk="0">
                  <a:moveTo>
                    <a:pt x="499" y="1"/>
                  </a:moveTo>
                  <a:lnTo>
                    <a:pt x="0" y="213"/>
                  </a:lnTo>
                  <a:lnTo>
                    <a:pt x="56" y="366"/>
                  </a:lnTo>
                  <a:lnTo>
                    <a:pt x="365" y="426"/>
                  </a:lnTo>
                  <a:lnTo>
                    <a:pt x="559" y="177"/>
                  </a:lnTo>
                  <a:lnTo>
                    <a:pt x="499"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5682;p67">
              <a:extLst>
                <a:ext uri="{FF2B5EF4-FFF2-40B4-BE49-F238E27FC236}">
                  <a16:creationId xmlns:a16="http://schemas.microsoft.com/office/drawing/2014/main" id="{8DF77351-6AF4-06FF-330D-58B28EC80BB8}"/>
                </a:ext>
              </a:extLst>
            </p:cNvPr>
            <p:cNvSpPr/>
            <p:nvPr/>
          </p:nvSpPr>
          <p:spPr>
            <a:xfrm>
              <a:off x="6650394" y="1752653"/>
              <a:ext cx="17245" cy="16207"/>
            </a:xfrm>
            <a:custGeom>
              <a:avLst/>
              <a:gdLst/>
              <a:ahLst/>
              <a:cxnLst/>
              <a:rect l="l" t="t" r="r" b="b"/>
              <a:pathLst>
                <a:path w="615" h="578" extrusionOk="0">
                  <a:moveTo>
                    <a:pt x="190" y="0"/>
                  </a:moveTo>
                  <a:lnTo>
                    <a:pt x="0" y="250"/>
                  </a:lnTo>
                  <a:lnTo>
                    <a:pt x="116" y="536"/>
                  </a:lnTo>
                  <a:lnTo>
                    <a:pt x="421" y="578"/>
                  </a:lnTo>
                  <a:lnTo>
                    <a:pt x="615" y="347"/>
                  </a:lnTo>
                  <a:lnTo>
                    <a:pt x="499" y="55"/>
                  </a:lnTo>
                  <a:lnTo>
                    <a:pt x="19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5683;p67">
              <a:extLst>
                <a:ext uri="{FF2B5EF4-FFF2-40B4-BE49-F238E27FC236}">
                  <a16:creationId xmlns:a16="http://schemas.microsoft.com/office/drawing/2014/main" id="{5B8B20E6-0FE6-6722-0B20-B5A91537412D}"/>
                </a:ext>
              </a:extLst>
            </p:cNvPr>
            <p:cNvSpPr/>
            <p:nvPr/>
          </p:nvSpPr>
          <p:spPr>
            <a:xfrm>
              <a:off x="6681603" y="1740708"/>
              <a:ext cx="17413" cy="16235"/>
            </a:xfrm>
            <a:custGeom>
              <a:avLst/>
              <a:gdLst/>
              <a:ahLst/>
              <a:cxnLst/>
              <a:rect l="l" t="t" r="r" b="b"/>
              <a:pathLst>
                <a:path w="621" h="579" extrusionOk="0">
                  <a:moveTo>
                    <a:pt x="195" y="1"/>
                  </a:moveTo>
                  <a:lnTo>
                    <a:pt x="1" y="232"/>
                  </a:lnTo>
                  <a:lnTo>
                    <a:pt x="116" y="523"/>
                  </a:lnTo>
                  <a:lnTo>
                    <a:pt x="426" y="579"/>
                  </a:lnTo>
                  <a:lnTo>
                    <a:pt x="620" y="329"/>
                  </a:lnTo>
                  <a:lnTo>
                    <a:pt x="505" y="38"/>
                  </a:lnTo>
                  <a:lnTo>
                    <a:pt x="195"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5684;p67">
              <a:extLst>
                <a:ext uri="{FF2B5EF4-FFF2-40B4-BE49-F238E27FC236}">
                  <a16:creationId xmlns:a16="http://schemas.microsoft.com/office/drawing/2014/main" id="{883256F6-AE90-9CA9-C4AC-4F3124CCE92A}"/>
                </a:ext>
              </a:extLst>
            </p:cNvPr>
            <p:cNvSpPr/>
            <p:nvPr/>
          </p:nvSpPr>
          <p:spPr>
            <a:xfrm>
              <a:off x="6701035" y="1722314"/>
              <a:ext cx="15730" cy="11945"/>
            </a:xfrm>
            <a:custGeom>
              <a:avLst/>
              <a:gdLst/>
              <a:ahLst/>
              <a:cxnLst/>
              <a:rect l="l" t="t" r="r" b="b"/>
              <a:pathLst>
                <a:path w="561" h="426" extrusionOk="0">
                  <a:moveTo>
                    <a:pt x="486" y="1"/>
                  </a:moveTo>
                  <a:lnTo>
                    <a:pt x="1" y="213"/>
                  </a:lnTo>
                  <a:lnTo>
                    <a:pt x="61" y="370"/>
                  </a:lnTo>
                  <a:lnTo>
                    <a:pt x="371" y="426"/>
                  </a:lnTo>
                  <a:lnTo>
                    <a:pt x="560" y="176"/>
                  </a:lnTo>
                  <a:lnTo>
                    <a:pt x="486"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5685;p67">
              <a:extLst>
                <a:ext uri="{FF2B5EF4-FFF2-40B4-BE49-F238E27FC236}">
                  <a16:creationId xmlns:a16="http://schemas.microsoft.com/office/drawing/2014/main" id="{4A324891-FAAD-6020-BDF5-49706C47C11E}"/>
                </a:ext>
              </a:extLst>
            </p:cNvPr>
            <p:cNvSpPr/>
            <p:nvPr/>
          </p:nvSpPr>
          <p:spPr>
            <a:xfrm>
              <a:off x="6712980" y="1728286"/>
              <a:ext cx="16740" cy="16207"/>
            </a:xfrm>
            <a:custGeom>
              <a:avLst/>
              <a:gdLst/>
              <a:ahLst/>
              <a:cxnLst/>
              <a:rect l="l" t="t" r="r" b="b"/>
              <a:pathLst>
                <a:path w="597" h="578" extrusionOk="0">
                  <a:moveTo>
                    <a:pt x="194" y="0"/>
                  </a:moveTo>
                  <a:lnTo>
                    <a:pt x="0" y="250"/>
                  </a:lnTo>
                  <a:lnTo>
                    <a:pt x="97" y="541"/>
                  </a:lnTo>
                  <a:lnTo>
                    <a:pt x="407" y="578"/>
                  </a:lnTo>
                  <a:lnTo>
                    <a:pt x="596" y="347"/>
                  </a:lnTo>
                  <a:lnTo>
                    <a:pt x="499" y="60"/>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5686;p67">
              <a:extLst>
                <a:ext uri="{FF2B5EF4-FFF2-40B4-BE49-F238E27FC236}">
                  <a16:creationId xmlns:a16="http://schemas.microsoft.com/office/drawing/2014/main" id="{4EB0BD18-619A-C2DC-6A1E-3D1D2BE601AF}"/>
                </a:ext>
              </a:extLst>
            </p:cNvPr>
            <p:cNvSpPr/>
            <p:nvPr/>
          </p:nvSpPr>
          <p:spPr>
            <a:xfrm>
              <a:off x="6697277" y="1734764"/>
              <a:ext cx="16768" cy="15702"/>
            </a:xfrm>
            <a:custGeom>
              <a:avLst/>
              <a:gdLst/>
              <a:ahLst/>
              <a:cxnLst/>
              <a:rect l="l" t="t" r="r" b="b"/>
              <a:pathLst>
                <a:path w="598" h="560" extrusionOk="0">
                  <a:moveTo>
                    <a:pt x="195" y="0"/>
                  </a:moveTo>
                  <a:lnTo>
                    <a:pt x="1" y="231"/>
                  </a:lnTo>
                  <a:lnTo>
                    <a:pt x="116" y="523"/>
                  </a:lnTo>
                  <a:lnTo>
                    <a:pt x="408" y="559"/>
                  </a:lnTo>
                  <a:lnTo>
                    <a:pt x="597" y="328"/>
                  </a:lnTo>
                  <a:lnTo>
                    <a:pt x="505" y="42"/>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5687;p67">
              <a:extLst>
                <a:ext uri="{FF2B5EF4-FFF2-40B4-BE49-F238E27FC236}">
                  <a16:creationId xmlns:a16="http://schemas.microsoft.com/office/drawing/2014/main" id="{156BA724-3F30-DA73-84AE-AD583A3B089E}"/>
                </a:ext>
              </a:extLst>
            </p:cNvPr>
            <p:cNvSpPr/>
            <p:nvPr/>
          </p:nvSpPr>
          <p:spPr>
            <a:xfrm>
              <a:off x="6685501" y="1728791"/>
              <a:ext cx="15562" cy="11440"/>
            </a:xfrm>
            <a:custGeom>
              <a:avLst/>
              <a:gdLst/>
              <a:ahLst/>
              <a:cxnLst/>
              <a:rect l="l" t="t" r="r" b="b"/>
              <a:pathLst>
                <a:path w="555" h="408" extrusionOk="0">
                  <a:moveTo>
                    <a:pt x="500" y="1"/>
                  </a:moveTo>
                  <a:lnTo>
                    <a:pt x="1" y="195"/>
                  </a:lnTo>
                  <a:lnTo>
                    <a:pt x="56" y="371"/>
                  </a:lnTo>
                  <a:lnTo>
                    <a:pt x="366" y="407"/>
                  </a:lnTo>
                  <a:lnTo>
                    <a:pt x="555" y="158"/>
                  </a:lnTo>
                  <a:lnTo>
                    <a:pt x="50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5688;p67">
              <a:extLst>
                <a:ext uri="{FF2B5EF4-FFF2-40B4-BE49-F238E27FC236}">
                  <a16:creationId xmlns:a16="http://schemas.microsoft.com/office/drawing/2014/main" id="{ABB7B3E8-4C3A-2F1C-B86A-19A54EB6CE95}"/>
                </a:ext>
              </a:extLst>
            </p:cNvPr>
            <p:cNvSpPr/>
            <p:nvPr/>
          </p:nvSpPr>
          <p:spPr>
            <a:xfrm>
              <a:off x="6658414" y="1796816"/>
              <a:ext cx="17385" cy="16235"/>
            </a:xfrm>
            <a:custGeom>
              <a:avLst/>
              <a:gdLst/>
              <a:ahLst/>
              <a:cxnLst/>
              <a:rect l="l" t="t" r="r" b="b"/>
              <a:pathLst>
                <a:path w="620" h="579" extrusionOk="0">
                  <a:moveTo>
                    <a:pt x="195" y="1"/>
                  </a:moveTo>
                  <a:lnTo>
                    <a:pt x="1" y="255"/>
                  </a:lnTo>
                  <a:lnTo>
                    <a:pt x="116" y="541"/>
                  </a:lnTo>
                  <a:lnTo>
                    <a:pt x="426" y="578"/>
                  </a:lnTo>
                  <a:lnTo>
                    <a:pt x="620" y="347"/>
                  </a:lnTo>
                  <a:lnTo>
                    <a:pt x="504" y="61"/>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5689;p67">
              <a:extLst>
                <a:ext uri="{FF2B5EF4-FFF2-40B4-BE49-F238E27FC236}">
                  <a16:creationId xmlns:a16="http://schemas.microsoft.com/office/drawing/2014/main" id="{C3F4F3B0-45F6-D67D-2D10-5090786A9179}"/>
                </a:ext>
              </a:extLst>
            </p:cNvPr>
            <p:cNvSpPr/>
            <p:nvPr/>
          </p:nvSpPr>
          <p:spPr>
            <a:xfrm>
              <a:off x="6690800" y="1878973"/>
              <a:ext cx="16740" cy="16207"/>
            </a:xfrm>
            <a:custGeom>
              <a:avLst/>
              <a:gdLst/>
              <a:ahLst/>
              <a:cxnLst/>
              <a:rect l="l" t="t" r="r" b="b"/>
              <a:pathLst>
                <a:path w="597" h="578" extrusionOk="0">
                  <a:moveTo>
                    <a:pt x="195" y="0"/>
                  </a:moveTo>
                  <a:lnTo>
                    <a:pt x="1" y="250"/>
                  </a:lnTo>
                  <a:lnTo>
                    <a:pt x="98" y="536"/>
                  </a:lnTo>
                  <a:lnTo>
                    <a:pt x="408" y="578"/>
                  </a:lnTo>
                  <a:lnTo>
                    <a:pt x="597" y="347"/>
                  </a:lnTo>
                  <a:lnTo>
                    <a:pt x="481" y="56"/>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5690;p67">
              <a:extLst>
                <a:ext uri="{FF2B5EF4-FFF2-40B4-BE49-F238E27FC236}">
                  <a16:creationId xmlns:a16="http://schemas.microsoft.com/office/drawing/2014/main" id="{1928ABCF-4E96-EBB3-91DA-77D5DF2B2BEF}"/>
                </a:ext>
              </a:extLst>
            </p:cNvPr>
            <p:cNvSpPr/>
            <p:nvPr/>
          </p:nvSpPr>
          <p:spPr>
            <a:xfrm>
              <a:off x="6705970" y="1873001"/>
              <a:ext cx="17273" cy="16235"/>
            </a:xfrm>
            <a:custGeom>
              <a:avLst/>
              <a:gdLst/>
              <a:ahLst/>
              <a:cxnLst/>
              <a:rect l="l" t="t" r="r" b="b"/>
              <a:pathLst>
                <a:path w="616" h="579" extrusionOk="0">
                  <a:moveTo>
                    <a:pt x="195" y="1"/>
                  </a:moveTo>
                  <a:lnTo>
                    <a:pt x="1" y="250"/>
                  </a:lnTo>
                  <a:lnTo>
                    <a:pt x="116" y="518"/>
                  </a:lnTo>
                  <a:lnTo>
                    <a:pt x="426" y="578"/>
                  </a:lnTo>
                  <a:lnTo>
                    <a:pt x="615" y="329"/>
                  </a:lnTo>
                  <a:lnTo>
                    <a:pt x="500" y="38"/>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5691;p67">
              <a:extLst>
                <a:ext uri="{FF2B5EF4-FFF2-40B4-BE49-F238E27FC236}">
                  <a16:creationId xmlns:a16="http://schemas.microsoft.com/office/drawing/2014/main" id="{E3E32312-2285-CD98-09F2-1BAA62FCA68B}"/>
                </a:ext>
              </a:extLst>
            </p:cNvPr>
            <p:cNvSpPr/>
            <p:nvPr/>
          </p:nvSpPr>
          <p:spPr>
            <a:xfrm>
              <a:off x="6703783" y="1889713"/>
              <a:ext cx="17385" cy="16235"/>
            </a:xfrm>
            <a:custGeom>
              <a:avLst/>
              <a:gdLst/>
              <a:ahLst/>
              <a:cxnLst/>
              <a:rect l="l" t="t" r="r" b="b"/>
              <a:pathLst>
                <a:path w="620" h="579" extrusionOk="0">
                  <a:moveTo>
                    <a:pt x="194" y="1"/>
                  </a:moveTo>
                  <a:lnTo>
                    <a:pt x="0" y="232"/>
                  </a:lnTo>
                  <a:lnTo>
                    <a:pt x="116" y="523"/>
                  </a:lnTo>
                  <a:lnTo>
                    <a:pt x="425" y="578"/>
                  </a:lnTo>
                  <a:lnTo>
                    <a:pt x="619" y="329"/>
                  </a:lnTo>
                  <a:lnTo>
                    <a:pt x="504" y="38"/>
                  </a:lnTo>
                  <a:lnTo>
                    <a:pt x="19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5692;p67">
              <a:extLst>
                <a:ext uri="{FF2B5EF4-FFF2-40B4-BE49-F238E27FC236}">
                  <a16:creationId xmlns:a16="http://schemas.microsoft.com/office/drawing/2014/main" id="{8A284069-BE74-AE9E-81A9-FA352C385278}"/>
                </a:ext>
              </a:extLst>
            </p:cNvPr>
            <p:cNvSpPr/>
            <p:nvPr/>
          </p:nvSpPr>
          <p:spPr>
            <a:xfrm>
              <a:off x="6638477" y="1747185"/>
              <a:ext cx="15702" cy="11440"/>
            </a:xfrm>
            <a:custGeom>
              <a:avLst/>
              <a:gdLst/>
              <a:ahLst/>
              <a:cxnLst/>
              <a:rect l="l" t="t" r="r" b="b"/>
              <a:pathLst>
                <a:path w="560" h="408" extrusionOk="0">
                  <a:moveTo>
                    <a:pt x="499" y="1"/>
                  </a:moveTo>
                  <a:lnTo>
                    <a:pt x="0" y="195"/>
                  </a:lnTo>
                  <a:lnTo>
                    <a:pt x="60" y="366"/>
                  </a:lnTo>
                  <a:lnTo>
                    <a:pt x="365" y="408"/>
                  </a:lnTo>
                  <a:lnTo>
                    <a:pt x="559" y="153"/>
                  </a:lnTo>
                  <a:lnTo>
                    <a:pt x="499"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5693;p67">
              <a:extLst>
                <a:ext uri="{FF2B5EF4-FFF2-40B4-BE49-F238E27FC236}">
                  <a16:creationId xmlns:a16="http://schemas.microsoft.com/office/drawing/2014/main" id="{780FE50F-F76A-16D2-8445-5201BF478240}"/>
                </a:ext>
              </a:extLst>
            </p:cNvPr>
            <p:cNvSpPr/>
            <p:nvPr/>
          </p:nvSpPr>
          <p:spPr>
            <a:xfrm>
              <a:off x="6719457" y="1883235"/>
              <a:ext cx="17245" cy="16235"/>
            </a:xfrm>
            <a:custGeom>
              <a:avLst/>
              <a:gdLst/>
              <a:ahLst/>
              <a:cxnLst/>
              <a:rect l="l" t="t" r="r" b="b"/>
              <a:pathLst>
                <a:path w="615" h="579" extrusionOk="0">
                  <a:moveTo>
                    <a:pt x="194" y="1"/>
                  </a:moveTo>
                  <a:lnTo>
                    <a:pt x="0" y="250"/>
                  </a:lnTo>
                  <a:lnTo>
                    <a:pt x="116" y="541"/>
                  </a:lnTo>
                  <a:lnTo>
                    <a:pt x="425" y="578"/>
                  </a:lnTo>
                  <a:lnTo>
                    <a:pt x="615" y="347"/>
                  </a:lnTo>
                  <a:lnTo>
                    <a:pt x="499" y="61"/>
                  </a:lnTo>
                  <a:lnTo>
                    <a:pt x="194"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5694;p67">
              <a:extLst>
                <a:ext uri="{FF2B5EF4-FFF2-40B4-BE49-F238E27FC236}">
                  <a16:creationId xmlns:a16="http://schemas.microsoft.com/office/drawing/2014/main" id="{4CF85772-447A-F5DE-B381-C88932FD341D}"/>
                </a:ext>
              </a:extLst>
            </p:cNvPr>
            <p:cNvSpPr/>
            <p:nvPr/>
          </p:nvSpPr>
          <p:spPr>
            <a:xfrm>
              <a:off x="6721644" y="1867056"/>
              <a:ext cx="17273" cy="16207"/>
            </a:xfrm>
            <a:custGeom>
              <a:avLst/>
              <a:gdLst/>
              <a:ahLst/>
              <a:cxnLst/>
              <a:rect l="l" t="t" r="r" b="b"/>
              <a:pathLst>
                <a:path w="616" h="578" extrusionOk="0">
                  <a:moveTo>
                    <a:pt x="190" y="0"/>
                  </a:moveTo>
                  <a:lnTo>
                    <a:pt x="1" y="231"/>
                  </a:lnTo>
                  <a:lnTo>
                    <a:pt x="116" y="522"/>
                  </a:lnTo>
                  <a:lnTo>
                    <a:pt x="421" y="578"/>
                  </a:lnTo>
                  <a:lnTo>
                    <a:pt x="615" y="328"/>
                  </a:lnTo>
                  <a:lnTo>
                    <a:pt x="500" y="37"/>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5695;p67">
              <a:extLst>
                <a:ext uri="{FF2B5EF4-FFF2-40B4-BE49-F238E27FC236}">
                  <a16:creationId xmlns:a16="http://schemas.microsoft.com/office/drawing/2014/main" id="{AB0850B3-08A7-A5E4-FB95-D0E4A518EA7D}"/>
                </a:ext>
              </a:extLst>
            </p:cNvPr>
            <p:cNvSpPr/>
            <p:nvPr/>
          </p:nvSpPr>
          <p:spPr>
            <a:xfrm>
              <a:off x="6647675" y="1769870"/>
              <a:ext cx="17245" cy="16235"/>
            </a:xfrm>
            <a:custGeom>
              <a:avLst/>
              <a:gdLst/>
              <a:ahLst/>
              <a:cxnLst/>
              <a:rect l="l" t="t" r="r" b="b"/>
              <a:pathLst>
                <a:path w="615" h="579" extrusionOk="0">
                  <a:moveTo>
                    <a:pt x="194" y="1"/>
                  </a:moveTo>
                  <a:lnTo>
                    <a:pt x="0" y="232"/>
                  </a:lnTo>
                  <a:lnTo>
                    <a:pt x="116" y="523"/>
                  </a:lnTo>
                  <a:lnTo>
                    <a:pt x="425" y="578"/>
                  </a:lnTo>
                  <a:lnTo>
                    <a:pt x="615" y="329"/>
                  </a:lnTo>
                  <a:lnTo>
                    <a:pt x="499" y="38"/>
                  </a:lnTo>
                  <a:lnTo>
                    <a:pt x="19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5696;p67">
              <a:extLst>
                <a:ext uri="{FF2B5EF4-FFF2-40B4-BE49-F238E27FC236}">
                  <a16:creationId xmlns:a16="http://schemas.microsoft.com/office/drawing/2014/main" id="{CD3DACAF-3D0D-327F-9ECD-F3EEBEFE318C}"/>
                </a:ext>
              </a:extLst>
            </p:cNvPr>
            <p:cNvSpPr/>
            <p:nvPr/>
          </p:nvSpPr>
          <p:spPr>
            <a:xfrm>
              <a:off x="6669293" y="1824407"/>
              <a:ext cx="17273" cy="16235"/>
            </a:xfrm>
            <a:custGeom>
              <a:avLst/>
              <a:gdLst/>
              <a:ahLst/>
              <a:cxnLst/>
              <a:rect l="l" t="t" r="r" b="b"/>
              <a:pathLst>
                <a:path w="616" h="579" extrusionOk="0">
                  <a:moveTo>
                    <a:pt x="190" y="1"/>
                  </a:moveTo>
                  <a:lnTo>
                    <a:pt x="1" y="250"/>
                  </a:lnTo>
                  <a:lnTo>
                    <a:pt x="116" y="541"/>
                  </a:lnTo>
                  <a:lnTo>
                    <a:pt x="421" y="578"/>
                  </a:lnTo>
                  <a:lnTo>
                    <a:pt x="615" y="329"/>
                  </a:lnTo>
                  <a:lnTo>
                    <a:pt x="500" y="38"/>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5697;p67">
              <a:extLst>
                <a:ext uri="{FF2B5EF4-FFF2-40B4-BE49-F238E27FC236}">
                  <a16:creationId xmlns:a16="http://schemas.microsoft.com/office/drawing/2014/main" id="{DECE9EDD-4160-0C25-9557-D35BED41FB89}"/>
                </a:ext>
              </a:extLst>
            </p:cNvPr>
            <p:cNvSpPr/>
            <p:nvPr/>
          </p:nvSpPr>
          <p:spPr>
            <a:xfrm>
              <a:off x="6680061" y="1851887"/>
              <a:ext cx="16740" cy="16207"/>
            </a:xfrm>
            <a:custGeom>
              <a:avLst/>
              <a:gdLst/>
              <a:ahLst/>
              <a:cxnLst/>
              <a:rect l="l" t="t" r="r" b="b"/>
              <a:pathLst>
                <a:path w="597" h="578" extrusionOk="0">
                  <a:moveTo>
                    <a:pt x="195" y="0"/>
                  </a:moveTo>
                  <a:lnTo>
                    <a:pt x="0" y="231"/>
                  </a:lnTo>
                  <a:lnTo>
                    <a:pt x="116" y="523"/>
                  </a:lnTo>
                  <a:lnTo>
                    <a:pt x="402" y="578"/>
                  </a:lnTo>
                  <a:lnTo>
                    <a:pt x="596" y="328"/>
                  </a:lnTo>
                  <a:lnTo>
                    <a:pt x="499" y="42"/>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5698;p67">
              <a:extLst>
                <a:ext uri="{FF2B5EF4-FFF2-40B4-BE49-F238E27FC236}">
                  <a16:creationId xmlns:a16="http://schemas.microsoft.com/office/drawing/2014/main" id="{AC49A79D-E675-848E-7D7A-384A68F7CDFD}"/>
                </a:ext>
              </a:extLst>
            </p:cNvPr>
            <p:cNvSpPr/>
            <p:nvPr/>
          </p:nvSpPr>
          <p:spPr>
            <a:xfrm>
              <a:off x="6729159" y="1816248"/>
              <a:ext cx="17273" cy="16235"/>
            </a:xfrm>
            <a:custGeom>
              <a:avLst/>
              <a:gdLst/>
              <a:ahLst/>
              <a:cxnLst/>
              <a:rect l="l" t="t" r="r" b="b"/>
              <a:pathLst>
                <a:path w="616" h="579" extrusionOk="0">
                  <a:moveTo>
                    <a:pt x="195" y="1"/>
                  </a:moveTo>
                  <a:lnTo>
                    <a:pt x="1" y="255"/>
                  </a:lnTo>
                  <a:lnTo>
                    <a:pt x="116" y="541"/>
                  </a:lnTo>
                  <a:lnTo>
                    <a:pt x="426" y="578"/>
                  </a:lnTo>
                  <a:lnTo>
                    <a:pt x="615" y="347"/>
                  </a:lnTo>
                  <a:lnTo>
                    <a:pt x="500" y="61"/>
                  </a:lnTo>
                  <a:lnTo>
                    <a:pt x="195"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5699;p67">
              <a:extLst>
                <a:ext uri="{FF2B5EF4-FFF2-40B4-BE49-F238E27FC236}">
                  <a16:creationId xmlns:a16="http://schemas.microsoft.com/office/drawing/2014/main" id="{423D9567-6A85-C87E-023C-9B2567F53E14}"/>
                </a:ext>
              </a:extLst>
            </p:cNvPr>
            <p:cNvSpPr/>
            <p:nvPr/>
          </p:nvSpPr>
          <p:spPr>
            <a:xfrm>
              <a:off x="6749628" y="1776880"/>
              <a:ext cx="17385" cy="16207"/>
            </a:xfrm>
            <a:custGeom>
              <a:avLst/>
              <a:gdLst/>
              <a:ahLst/>
              <a:cxnLst/>
              <a:rect l="l" t="t" r="r" b="b"/>
              <a:pathLst>
                <a:path w="620" h="578" extrusionOk="0">
                  <a:moveTo>
                    <a:pt x="195" y="0"/>
                  </a:moveTo>
                  <a:lnTo>
                    <a:pt x="1" y="250"/>
                  </a:lnTo>
                  <a:lnTo>
                    <a:pt x="116" y="541"/>
                  </a:lnTo>
                  <a:lnTo>
                    <a:pt x="426" y="578"/>
                  </a:lnTo>
                  <a:lnTo>
                    <a:pt x="620" y="347"/>
                  </a:lnTo>
                  <a:lnTo>
                    <a:pt x="504" y="60"/>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5700;p67">
              <a:extLst>
                <a:ext uri="{FF2B5EF4-FFF2-40B4-BE49-F238E27FC236}">
                  <a16:creationId xmlns:a16="http://schemas.microsoft.com/office/drawing/2014/main" id="{A8C733C1-FF9F-C7DD-536F-C240C7B3A36D}"/>
                </a:ext>
              </a:extLst>
            </p:cNvPr>
            <p:cNvSpPr/>
            <p:nvPr/>
          </p:nvSpPr>
          <p:spPr>
            <a:xfrm>
              <a:off x="6705465" y="1778562"/>
              <a:ext cx="17245" cy="16207"/>
            </a:xfrm>
            <a:custGeom>
              <a:avLst/>
              <a:gdLst/>
              <a:ahLst/>
              <a:cxnLst/>
              <a:rect l="l" t="t" r="r" b="b"/>
              <a:pathLst>
                <a:path w="615" h="578" extrusionOk="0">
                  <a:moveTo>
                    <a:pt x="190" y="0"/>
                  </a:moveTo>
                  <a:lnTo>
                    <a:pt x="0" y="250"/>
                  </a:lnTo>
                  <a:lnTo>
                    <a:pt x="116" y="536"/>
                  </a:lnTo>
                  <a:lnTo>
                    <a:pt x="421" y="578"/>
                  </a:lnTo>
                  <a:lnTo>
                    <a:pt x="615" y="347"/>
                  </a:lnTo>
                  <a:lnTo>
                    <a:pt x="499" y="56"/>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5701;p67">
              <a:extLst>
                <a:ext uri="{FF2B5EF4-FFF2-40B4-BE49-F238E27FC236}">
                  <a16:creationId xmlns:a16="http://schemas.microsoft.com/office/drawing/2014/main" id="{B66B0337-9943-49E4-C329-179FBAD223F0}"/>
                </a:ext>
              </a:extLst>
            </p:cNvPr>
            <p:cNvSpPr/>
            <p:nvPr/>
          </p:nvSpPr>
          <p:spPr>
            <a:xfrm>
              <a:off x="6702745" y="1795274"/>
              <a:ext cx="17245" cy="16207"/>
            </a:xfrm>
            <a:custGeom>
              <a:avLst/>
              <a:gdLst/>
              <a:ahLst/>
              <a:cxnLst/>
              <a:rect l="l" t="t" r="r" b="b"/>
              <a:pathLst>
                <a:path w="615" h="578" extrusionOk="0">
                  <a:moveTo>
                    <a:pt x="194" y="0"/>
                  </a:moveTo>
                  <a:lnTo>
                    <a:pt x="0" y="250"/>
                  </a:lnTo>
                  <a:lnTo>
                    <a:pt x="116" y="541"/>
                  </a:lnTo>
                  <a:lnTo>
                    <a:pt x="425" y="578"/>
                  </a:lnTo>
                  <a:lnTo>
                    <a:pt x="615" y="347"/>
                  </a:lnTo>
                  <a:lnTo>
                    <a:pt x="499" y="56"/>
                  </a:lnTo>
                  <a:lnTo>
                    <a:pt x="194"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5702;p67">
              <a:extLst>
                <a:ext uri="{FF2B5EF4-FFF2-40B4-BE49-F238E27FC236}">
                  <a16:creationId xmlns:a16="http://schemas.microsoft.com/office/drawing/2014/main" id="{F9A4E0EF-7655-A47D-F1DD-5556DD0691B5}"/>
                </a:ext>
              </a:extLst>
            </p:cNvPr>
            <p:cNvSpPr/>
            <p:nvPr/>
          </p:nvSpPr>
          <p:spPr>
            <a:xfrm>
              <a:off x="6684856" y="1818463"/>
              <a:ext cx="17385" cy="16207"/>
            </a:xfrm>
            <a:custGeom>
              <a:avLst/>
              <a:gdLst/>
              <a:ahLst/>
              <a:cxnLst/>
              <a:rect l="l" t="t" r="r" b="b"/>
              <a:pathLst>
                <a:path w="620" h="578" extrusionOk="0">
                  <a:moveTo>
                    <a:pt x="194" y="0"/>
                  </a:moveTo>
                  <a:lnTo>
                    <a:pt x="0" y="231"/>
                  </a:lnTo>
                  <a:lnTo>
                    <a:pt x="116" y="522"/>
                  </a:lnTo>
                  <a:lnTo>
                    <a:pt x="425" y="578"/>
                  </a:lnTo>
                  <a:lnTo>
                    <a:pt x="620" y="328"/>
                  </a:lnTo>
                  <a:lnTo>
                    <a:pt x="504" y="37"/>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5703;p67">
              <a:extLst>
                <a:ext uri="{FF2B5EF4-FFF2-40B4-BE49-F238E27FC236}">
                  <a16:creationId xmlns:a16="http://schemas.microsoft.com/office/drawing/2014/main" id="{7AB24A16-4447-2BF7-455F-C303F634C31B}"/>
                </a:ext>
              </a:extLst>
            </p:cNvPr>
            <p:cNvSpPr/>
            <p:nvPr/>
          </p:nvSpPr>
          <p:spPr>
            <a:xfrm>
              <a:off x="6687043" y="1801218"/>
              <a:ext cx="17273" cy="16235"/>
            </a:xfrm>
            <a:custGeom>
              <a:avLst/>
              <a:gdLst/>
              <a:ahLst/>
              <a:cxnLst/>
              <a:rect l="l" t="t" r="r" b="b"/>
              <a:pathLst>
                <a:path w="616" h="579" extrusionOk="0">
                  <a:moveTo>
                    <a:pt x="213" y="1"/>
                  </a:moveTo>
                  <a:lnTo>
                    <a:pt x="1" y="250"/>
                  </a:lnTo>
                  <a:lnTo>
                    <a:pt x="116" y="537"/>
                  </a:lnTo>
                  <a:lnTo>
                    <a:pt x="426" y="578"/>
                  </a:lnTo>
                  <a:lnTo>
                    <a:pt x="615" y="347"/>
                  </a:lnTo>
                  <a:lnTo>
                    <a:pt x="500" y="56"/>
                  </a:lnTo>
                  <a:lnTo>
                    <a:pt x="21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5704;p67">
              <a:extLst>
                <a:ext uri="{FF2B5EF4-FFF2-40B4-BE49-F238E27FC236}">
                  <a16:creationId xmlns:a16="http://schemas.microsoft.com/office/drawing/2014/main" id="{3A06BA64-031B-2105-7069-08E3F5D05A55}"/>
                </a:ext>
              </a:extLst>
            </p:cNvPr>
            <p:cNvSpPr/>
            <p:nvPr/>
          </p:nvSpPr>
          <p:spPr>
            <a:xfrm>
              <a:off x="6736674" y="1766645"/>
              <a:ext cx="16880" cy="16207"/>
            </a:xfrm>
            <a:custGeom>
              <a:avLst/>
              <a:gdLst/>
              <a:ahLst/>
              <a:cxnLst/>
              <a:rect l="l" t="t" r="r" b="b"/>
              <a:pathLst>
                <a:path w="602" h="578" extrusionOk="0">
                  <a:moveTo>
                    <a:pt x="195" y="0"/>
                  </a:moveTo>
                  <a:lnTo>
                    <a:pt x="1" y="231"/>
                  </a:lnTo>
                  <a:lnTo>
                    <a:pt x="98" y="522"/>
                  </a:lnTo>
                  <a:lnTo>
                    <a:pt x="407" y="578"/>
                  </a:lnTo>
                  <a:lnTo>
                    <a:pt x="601" y="328"/>
                  </a:lnTo>
                  <a:lnTo>
                    <a:pt x="504" y="37"/>
                  </a:lnTo>
                  <a:lnTo>
                    <a:pt x="195"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5705;p67">
              <a:extLst>
                <a:ext uri="{FF2B5EF4-FFF2-40B4-BE49-F238E27FC236}">
                  <a16:creationId xmlns:a16="http://schemas.microsoft.com/office/drawing/2014/main" id="{DACD21D7-6A1B-E597-BB98-DC8F32FDF195}"/>
                </a:ext>
              </a:extLst>
            </p:cNvPr>
            <p:cNvSpPr/>
            <p:nvPr/>
          </p:nvSpPr>
          <p:spPr>
            <a:xfrm>
              <a:off x="6718419" y="1789301"/>
              <a:ext cx="17245" cy="16235"/>
            </a:xfrm>
            <a:custGeom>
              <a:avLst/>
              <a:gdLst/>
              <a:ahLst/>
              <a:cxnLst/>
              <a:rect l="l" t="t" r="r" b="b"/>
              <a:pathLst>
                <a:path w="615" h="579" extrusionOk="0">
                  <a:moveTo>
                    <a:pt x="190" y="1"/>
                  </a:moveTo>
                  <a:lnTo>
                    <a:pt x="0" y="232"/>
                  </a:lnTo>
                  <a:lnTo>
                    <a:pt x="116" y="523"/>
                  </a:lnTo>
                  <a:lnTo>
                    <a:pt x="421" y="578"/>
                  </a:lnTo>
                  <a:lnTo>
                    <a:pt x="615" y="329"/>
                  </a:lnTo>
                  <a:lnTo>
                    <a:pt x="499" y="38"/>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5706;p67">
              <a:extLst>
                <a:ext uri="{FF2B5EF4-FFF2-40B4-BE49-F238E27FC236}">
                  <a16:creationId xmlns:a16="http://schemas.microsoft.com/office/drawing/2014/main" id="{C655FBC5-1252-BCB2-F976-B94D3E4E8E98}"/>
                </a:ext>
              </a:extLst>
            </p:cNvPr>
            <p:cNvSpPr/>
            <p:nvPr/>
          </p:nvSpPr>
          <p:spPr>
            <a:xfrm>
              <a:off x="6734094" y="1783357"/>
              <a:ext cx="17245" cy="15702"/>
            </a:xfrm>
            <a:custGeom>
              <a:avLst/>
              <a:gdLst/>
              <a:ahLst/>
              <a:cxnLst/>
              <a:rect l="l" t="t" r="r" b="b"/>
              <a:pathLst>
                <a:path w="615" h="560" extrusionOk="0">
                  <a:moveTo>
                    <a:pt x="190" y="0"/>
                  </a:moveTo>
                  <a:lnTo>
                    <a:pt x="0" y="231"/>
                  </a:lnTo>
                  <a:lnTo>
                    <a:pt x="116" y="522"/>
                  </a:lnTo>
                  <a:lnTo>
                    <a:pt x="421" y="559"/>
                  </a:lnTo>
                  <a:lnTo>
                    <a:pt x="615" y="328"/>
                  </a:lnTo>
                  <a:lnTo>
                    <a:pt x="499" y="42"/>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5707;p67">
              <a:extLst>
                <a:ext uri="{FF2B5EF4-FFF2-40B4-BE49-F238E27FC236}">
                  <a16:creationId xmlns:a16="http://schemas.microsoft.com/office/drawing/2014/main" id="{F836A194-236A-0834-9E6E-21BFBB3A8189}"/>
                </a:ext>
              </a:extLst>
            </p:cNvPr>
            <p:cNvSpPr/>
            <p:nvPr/>
          </p:nvSpPr>
          <p:spPr>
            <a:xfrm>
              <a:off x="6721139" y="1772590"/>
              <a:ext cx="17245" cy="16235"/>
            </a:xfrm>
            <a:custGeom>
              <a:avLst/>
              <a:gdLst/>
              <a:ahLst/>
              <a:cxnLst/>
              <a:rect l="l" t="t" r="r" b="b"/>
              <a:pathLst>
                <a:path w="615" h="579" extrusionOk="0">
                  <a:moveTo>
                    <a:pt x="190" y="1"/>
                  </a:moveTo>
                  <a:lnTo>
                    <a:pt x="0" y="250"/>
                  </a:lnTo>
                  <a:lnTo>
                    <a:pt x="116" y="541"/>
                  </a:lnTo>
                  <a:lnTo>
                    <a:pt x="402" y="578"/>
                  </a:lnTo>
                  <a:lnTo>
                    <a:pt x="615" y="329"/>
                  </a:lnTo>
                  <a:lnTo>
                    <a:pt x="499" y="38"/>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5708;p67">
              <a:extLst>
                <a:ext uri="{FF2B5EF4-FFF2-40B4-BE49-F238E27FC236}">
                  <a16:creationId xmlns:a16="http://schemas.microsoft.com/office/drawing/2014/main" id="{3B3687F6-E23A-4B89-A6AA-B6F1499BDED2}"/>
                </a:ext>
              </a:extLst>
            </p:cNvPr>
            <p:cNvSpPr/>
            <p:nvPr/>
          </p:nvSpPr>
          <p:spPr>
            <a:xfrm>
              <a:off x="6689763" y="1785039"/>
              <a:ext cx="17273" cy="16207"/>
            </a:xfrm>
            <a:custGeom>
              <a:avLst/>
              <a:gdLst/>
              <a:ahLst/>
              <a:cxnLst/>
              <a:rect l="l" t="t" r="r" b="b"/>
              <a:pathLst>
                <a:path w="616" h="578" extrusionOk="0">
                  <a:moveTo>
                    <a:pt x="195" y="0"/>
                  </a:moveTo>
                  <a:lnTo>
                    <a:pt x="1" y="231"/>
                  </a:lnTo>
                  <a:lnTo>
                    <a:pt x="116" y="518"/>
                  </a:lnTo>
                  <a:lnTo>
                    <a:pt x="426" y="578"/>
                  </a:lnTo>
                  <a:lnTo>
                    <a:pt x="616" y="328"/>
                  </a:lnTo>
                  <a:lnTo>
                    <a:pt x="500" y="37"/>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5709;p67">
              <a:extLst>
                <a:ext uri="{FF2B5EF4-FFF2-40B4-BE49-F238E27FC236}">
                  <a16:creationId xmlns:a16="http://schemas.microsoft.com/office/drawing/2014/main" id="{EA30E02F-CB76-193A-17C2-7377DB2BC3F8}"/>
                </a:ext>
              </a:extLst>
            </p:cNvPr>
            <p:cNvSpPr/>
            <p:nvPr/>
          </p:nvSpPr>
          <p:spPr>
            <a:xfrm>
              <a:off x="6760508" y="1804471"/>
              <a:ext cx="17273" cy="16207"/>
            </a:xfrm>
            <a:custGeom>
              <a:avLst/>
              <a:gdLst/>
              <a:ahLst/>
              <a:cxnLst/>
              <a:rect l="l" t="t" r="r" b="b"/>
              <a:pathLst>
                <a:path w="616" h="578" extrusionOk="0">
                  <a:moveTo>
                    <a:pt x="190" y="0"/>
                  </a:moveTo>
                  <a:lnTo>
                    <a:pt x="1" y="231"/>
                  </a:lnTo>
                  <a:lnTo>
                    <a:pt x="116" y="518"/>
                  </a:lnTo>
                  <a:lnTo>
                    <a:pt x="421" y="578"/>
                  </a:lnTo>
                  <a:lnTo>
                    <a:pt x="615" y="328"/>
                  </a:lnTo>
                  <a:lnTo>
                    <a:pt x="500" y="37"/>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5710;p67">
              <a:extLst>
                <a:ext uri="{FF2B5EF4-FFF2-40B4-BE49-F238E27FC236}">
                  <a16:creationId xmlns:a16="http://schemas.microsoft.com/office/drawing/2014/main" id="{F037E216-D025-738C-3D62-11EB6BB1D153}"/>
                </a:ext>
              </a:extLst>
            </p:cNvPr>
            <p:cNvSpPr/>
            <p:nvPr/>
          </p:nvSpPr>
          <p:spPr>
            <a:xfrm>
              <a:off x="6731879" y="1800069"/>
              <a:ext cx="16740" cy="16207"/>
            </a:xfrm>
            <a:custGeom>
              <a:avLst/>
              <a:gdLst/>
              <a:ahLst/>
              <a:cxnLst/>
              <a:rect l="l" t="t" r="r" b="b"/>
              <a:pathLst>
                <a:path w="597" h="578" extrusionOk="0">
                  <a:moveTo>
                    <a:pt x="195" y="0"/>
                  </a:moveTo>
                  <a:lnTo>
                    <a:pt x="1" y="231"/>
                  </a:lnTo>
                  <a:lnTo>
                    <a:pt x="98" y="522"/>
                  </a:lnTo>
                  <a:lnTo>
                    <a:pt x="403" y="578"/>
                  </a:lnTo>
                  <a:lnTo>
                    <a:pt x="597" y="328"/>
                  </a:lnTo>
                  <a:lnTo>
                    <a:pt x="481" y="42"/>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5711;p67">
              <a:extLst>
                <a:ext uri="{FF2B5EF4-FFF2-40B4-BE49-F238E27FC236}">
                  <a16:creationId xmlns:a16="http://schemas.microsoft.com/office/drawing/2014/main" id="{A02A51B8-7490-45CC-B593-D61F9A3F63C4}"/>
                </a:ext>
              </a:extLst>
            </p:cNvPr>
            <p:cNvSpPr/>
            <p:nvPr/>
          </p:nvSpPr>
          <p:spPr>
            <a:xfrm>
              <a:off x="6679023" y="1757448"/>
              <a:ext cx="17245" cy="16207"/>
            </a:xfrm>
            <a:custGeom>
              <a:avLst/>
              <a:gdLst/>
              <a:ahLst/>
              <a:cxnLst/>
              <a:rect l="l" t="t" r="r" b="b"/>
              <a:pathLst>
                <a:path w="615" h="578" extrusionOk="0">
                  <a:moveTo>
                    <a:pt x="190" y="0"/>
                  </a:moveTo>
                  <a:lnTo>
                    <a:pt x="0" y="250"/>
                  </a:lnTo>
                  <a:lnTo>
                    <a:pt x="116" y="541"/>
                  </a:lnTo>
                  <a:lnTo>
                    <a:pt x="421" y="578"/>
                  </a:lnTo>
                  <a:lnTo>
                    <a:pt x="615" y="328"/>
                  </a:lnTo>
                  <a:lnTo>
                    <a:pt x="499" y="42"/>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5712;p67">
              <a:extLst>
                <a:ext uri="{FF2B5EF4-FFF2-40B4-BE49-F238E27FC236}">
                  <a16:creationId xmlns:a16="http://schemas.microsoft.com/office/drawing/2014/main" id="{E0A70550-52D3-3C09-93F6-816A4F66A22E}"/>
                </a:ext>
              </a:extLst>
            </p:cNvPr>
            <p:cNvSpPr/>
            <p:nvPr/>
          </p:nvSpPr>
          <p:spPr>
            <a:xfrm>
              <a:off x="6747048" y="1793592"/>
              <a:ext cx="17245" cy="16207"/>
            </a:xfrm>
            <a:custGeom>
              <a:avLst/>
              <a:gdLst/>
              <a:ahLst/>
              <a:cxnLst/>
              <a:rect l="l" t="t" r="r" b="b"/>
              <a:pathLst>
                <a:path w="615" h="578" extrusionOk="0">
                  <a:moveTo>
                    <a:pt x="190" y="0"/>
                  </a:moveTo>
                  <a:lnTo>
                    <a:pt x="0" y="254"/>
                  </a:lnTo>
                  <a:lnTo>
                    <a:pt x="116" y="541"/>
                  </a:lnTo>
                  <a:lnTo>
                    <a:pt x="421" y="578"/>
                  </a:lnTo>
                  <a:lnTo>
                    <a:pt x="615" y="347"/>
                  </a:lnTo>
                  <a:lnTo>
                    <a:pt x="499" y="60"/>
                  </a:lnTo>
                  <a:lnTo>
                    <a:pt x="19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5713;p67">
              <a:extLst>
                <a:ext uri="{FF2B5EF4-FFF2-40B4-BE49-F238E27FC236}">
                  <a16:creationId xmlns:a16="http://schemas.microsoft.com/office/drawing/2014/main" id="{E0828C76-4F8E-7D12-47F1-C0497B92003F}"/>
                </a:ext>
              </a:extLst>
            </p:cNvPr>
            <p:cNvSpPr/>
            <p:nvPr/>
          </p:nvSpPr>
          <p:spPr>
            <a:xfrm>
              <a:off x="6744833" y="1810416"/>
              <a:ext cx="17273" cy="16235"/>
            </a:xfrm>
            <a:custGeom>
              <a:avLst/>
              <a:gdLst/>
              <a:ahLst/>
              <a:cxnLst/>
              <a:rect l="l" t="t" r="r" b="b"/>
              <a:pathLst>
                <a:path w="616" h="579" extrusionOk="0">
                  <a:moveTo>
                    <a:pt x="195" y="1"/>
                  </a:moveTo>
                  <a:lnTo>
                    <a:pt x="1" y="250"/>
                  </a:lnTo>
                  <a:lnTo>
                    <a:pt x="116" y="537"/>
                  </a:lnTo>
                  <a:lnTo>
                    <a:pt x="426" y="578"/>
                  </a:lnTo>
                  <a:lnTo>
                    <a:pt x="615" y="347"/>
                  </a:lnTo>
                  <a:lnTo>
                    <a:pt x="500" y="56"/>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5714;p67">
              <a:extLst>
                <a:ext uri="{FF2B5EF4-FFF2-40B4-BE49-F238E27FC236}">
                  <a16:creationId xmlns:a16="http://schemas.microsoft.com/office/drawing/2014/main" id="{95E04224-A43F-3E5B-7BB7-86438AA5B2F6}"/>
                </a:ext>
              </a:extLst>
            </p:cNvPr>
            <p:cNvSpPr/>
            <p:nvPr/>
          </p:nvSpPr>
          <p:spPr>
            <a:xfrm>
              <a:off x="6713484" y="1822725"/>
              <a:ext cx="17385" cy="16235"/>
            </a:xfrm>
            <a:custGeom>
              <a:avLst/>
              <a:gdLst/>
              <a:ahLst/>
              <a:cxnLst/>
              <a:rect l="l" t="t" r="r" b="b"/>
              <a:pathLst>
                <a:path w="620" h="579" extrusionOk="0">
                  <a:moveTo>
                    <a:pt x="195" y="1"/>
                  </a:moveTo>
                  <a:lnTo>
                    <a:pt x="1" y="232"/>
                  </a:lnTo>
                  <a:lnTo>
                    <a:pt x="116" y="523"/>
                  </a:lnTo>
                  <a:lnTo>
                    <a:pt x="426" y="578"/>
                  </a:lnTo>
                  <a:lnTo>
                    <a:pt x="620" y="329"/>
                  </a:lnTo>
                  <a:lnTo>
                    <a:pt x="504" y="42"/>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5715;p67">
              <a:extLst>
                <a:ext uri="{FF2B5EF4-FFF2-40B4-BE49-F238E27FC236}">
                  <a16:creationId xmlns:a16="http://schemas.microsoft.com/office/drawing/2014/main" id="{A929B601-37CC-AC79-8197-9ABDD78758FA}"/>
                </a:ext>
              </a:extLst>
            </p:cNvPr>
            <p:cNvSpPr/>
            <p:nvPr/>
          </p:nvSpPr>
          <p:spPr>
            <a:xfrm>
              <a:off x="6716204" y="1716482"/>
              <a:ext cx="16235" cy="11300"/>
            </a:xfrm>
            <a:custGeom>
              <a:avLst/>
              <a:gdLst/>
              <a:ahLst/>
              <a:cxnLst/>
              <a:rect l="l" t="t" r="r" b="b"/>
              <a:pathLst>
                <a:path w="579" h="403" extrusionOk="0">
                  <a:moveTo>
                    <a:pt x="500" y="1"/>
                  </a:moveTo>
                  <a:lnTo>
                    <a:pt x="1" y="190"/>
                  </a:lnTo>
                  <a:lnTo>
                    <a:pt x="79" y="366"/>
                  </a:lnTo>
                  <a:lnTo>
                    <a:pt x="384" y="403"/>
                  </a:lnTo>
                  <a:lnTo>
                    <a:pt x="578" y="172"/>
                  </a:lnTo>
                  <a:lnTo>
                    <a:pt x="50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5716;p67">
              <a:extLst>
                <a:ext uri="{FF2B5EF4-FFF2-40B4-BE49-F238E27FC236}">
                  <a16:creationId xmlns:a16="http://schemas.microsoft.com/office/drawing/2014/main" id="{437E6DE8-8472-E530-8EBE-1F08C79B4773}"/>
                </a:ext>
              </a:extLst>
            </p:cNvPr>
            <p:cNvSpPr/>
            <p:nvPr/>
          </p:nvSpPr>
          <p:spPr>
            <a:xfrm>
              <a:off x="6700530" y="1811986"/>
              <a:ext cx="16740" cy="16207"/>
            </a:xfrm>
            <a:custGeom>
              <a:avLst/>
              <a:gdLst/>
              <a:ahLst/>
              <a:cxnLst/>
              <a:rect l="l" t="t" r="r" b="b"/>
              <a:pathLst>
                <a:path w="597" h="578" extrusionOk="0">
                  <a:moveTo>
                    <a:pt x="195" y="0"/>
                  </a:moveTo>
                  <a:lnTo>
                    <a:pt x="0" y="250"/>
                  </a:lnTo>
                  <a:lnTo>
                    <a:pt x="116" y="541"/>
                  </a:lnTo>
                  <a:lnTo>
                    <a:pt x="407" y="578"/>
                  </a:lnTo>
                  <a:lnTo>
                    <a:pt x="597" y="347"/>
                  </a:lnTo>
                  <a:lnTo>
                    <a:pt x="504" y="60"/>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5717;p67">
              <a:extLst>
                <a:ext uri="{FF2B5EF4-FFF2-40B4-BE49-F238E27FC236}">
                  <a16:creationId xmlns:a16="http://schemas.microsoft.com/office/drawing/2014/main" id="{5E6373ED-5169-67A3-743E-E811C8F1C2A0}"/>
                </a:ext>
              </a:extLst>
            </p:cNvPr>
            <p:cNvSpPr/>
            <p:nvPr/>
          </p:nvSpPr>
          <p:spPr>
            <a:xfrm>
              <a:off x="6716204" y="1806013"/>
              <a:ext cx="16740" cy="16235"/>
            </a:xfrm>
            <a:custGeom>
              <a:avLst/>
              <a:gdLst/>
              <a:ahLst/>
              <a:cxnLst/>
              <a:rect l="l" t="t" r="r" b="b"/>
              <a:pathLst>
                <a:path w="597" h="579" extrusionOk="0">
                  <a:moveTo>
                    <a:pt x="195" y="1"/>
                  </a:moveTo>
                  <a:lnTo>
                    <a:pt x="1" y="250"/>
                  </a:lnTo>
                  <a:lnTo>
                    <a:pt x="98" y="541"/>
                  </a:lnTo>
                  <a:lnTo>
                    <a:pt x="407" y="578"/>
                  </a:lnTo>
                  <a:lnTo>
                    <a:pt x="597" y="329"/>
                  </a:lnTo>
                  <a:lnTo>
                    <a:pt x="500" y="42"/>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5718;p67">
              <a:extLst>
                <a:ext uri="{FF2B5EF4-FFF2-40B4-BE49-F238E27FC236}">
                  <a16:creationId xmlns:a16="http://schemas.microsoft.com/office/drawing/2014/main" id="{4AEAA4D4-7B76-9CBC-A18D-99C64CF18FD2}"/>
                </a:ext>
              </a:extLst>
            </p:cNvPr>
            <p:cNvSpPr/>
            <p:nvPr/>
          </p:nvSpPr>
          <p:spPr>
            <a:xfrm>
              <a:off x="6697810" y="1828698"/>
              <a:ext cx="17385" cy="16207"/>
            </a:xfrm>
            <a:custGeom>
              <a:avLst/>
              <a:gdLst/>
              <a:ahLst/>
              <a:cxnLst/>
              <a:rect l="l" t="t" r="r" b="b"/>
              <a:pathLst>
                <a:path w="620" h="578" extrusionOk="0">
                  <a:moveTo>
                    <a:pt x="195" y="0"/>
                  </a:moveTo>
                  <a:lnTo>
                    <a:pt x="0" y="250"/>
                  </a:lnTo>
                  <a:lnTo>
                    <a:pt x="116" y="541"/>
                  </a:lnTo>
                  <a:lnTo>
                    <a:pt x="426" y="578"/>
                  </a:lnTo>
                  <a:lnTo>
                    <a:pt x="620" y="347"/>
                  </a:lnTo>
                  <a:lnTo>
                    <a:pt x="504" y="60"/>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5719;p67">
              <a:extLst>
                <a:ext uri="{FF2B5EF4-FFF2-40B4-BE49-F238E27FC236}">
                  <a16:creationId xmlns:a16="http://schemas.microsoft.com/office/drawing/2014/main" id="{F202CE0A-DD53-6770-30FD-2360A4A55E0C}"/>
                </a:ext>
              </a:extLst>
            </p:cNvPr>
            <p:cNvSpPr/>
            <p:nvPr/>
          </p:nvSpPr>
          <p:spPr>
            <a:xfrm>
              <a:off x="6693015" y="1862261"/>
              <a:ext cx="17273" cy="16207"/>
            </a:xfrm>
            <a:custGeom>
              <a:avLst/>
              <a:gdLst/>
              <a:ahLst/>
              <a:cxnLst/>
              <a:rect l="l" t="t" r="r" b="b"/>
              <a:pathLst>
                <a:path w="616" h="578" extrusionOk="0">
                  <a:moveTo>
                    <a:pt x="195" y="0"/>
                  </a:moveTo>
                  <a:lnTo>
                    <a:pt x="0" y="250"/>
                  </a:lnTo>
                  <a:lnTo>
                    <a:pt x="116" y="536"/>
                  </a:lnTo>
                  <a:lnTo>
                    <a:pt x="426" y="578"/>
                  </a:lnTo>
                  <a:lnTo>
                    <a:pt x="615" y="323"/>
                  </a:lnTo>
                  <a:lnTo>
                    <a:pt x="500" y="37"/>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5720;p67">
              <a:extLst>
                <a:ext uri="{FF2B5EF4-FFF2-40B4-BE49-F238E27FC236}">
                  <a16:creationId xmlns:a16="http://schemas.microsoft.com/office/drawing/2014/main" id="{971EA3D6-4FBF-C5E8-6724-7161DC676CF6}"/>
                </a:ext>
              </a:extLst>
            </p:cNvPr>
            <p:cNvSpPr/>
            <p:nvPr/>
          </p:nvSpPr>
          <p:spPr>
            <a:xfrm>
              <a:off x="6682248" y="1834642"/>
              <a:ext cx="17273" cy="16235"/>
            </a:xfrm>
            <a:custGeom>
              <a:avLst/>
              <a:gdLst/>
              <a:ahLst/>
              <a:cxnLst/>
              <a:rect l="l" t="t" r="r" b="b"/>
              <a:pathLst>
                <a:path w="616" h="579" extrusionOk="0">
                  <a:moveTo>
                    <a:pt x="190" y="1"/>
                  </a:moveTo>
                  <a:lnTo>
                    <a:pt x="1" y="250"/>
                  </a:lnTo>
                  <a:lnTo>
                    <a:pt x="117" y="541"/>
                  </a:lnTo>
                  <a:lnTo>
                    <a:pt x="421" y="578"/>
                  </a:lnTo>
                  <a:lnTo>
                    <a:pt x="616" y="347"/>
                  </a:lnTo>
                  <a:lnTo>
                    <a:pt x="500" y="61"/>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5721;p67">
              <a:extLst>
                <a:ext uri="{FF2B5EF4-FFF2-40B4-BE49-F238E27FC236}">
                  <a16:creationId xmlns:a16="http://schemas.microsoft.com/office/drawing/2014/main" id="{25BABB0A-0770-B216-3246-A1B2F42676AF}"/>
                </a:ext>
              </a:extLst>
            </p:cNvPr>
            <p:cNvSpPr/>
            <p:nvPr/>
          </p:nvSpPr>
          <p:spPr>
            <a:xfrm>
              <a:off x="6695735" y="1845409"/>
              <a:ext cx="16740" cy="16207"/>
            </a:xfrm>
            <a:custGeom>
              <a:avLst/>
              <a:gdLst/>
              <a:ahLst/>
              <a:cxnLst/>
              <a:rect l="l" t="t" r="r" b="b"/>
              <a:pathLst>
                <a:path w="597" h="578" extrusionOk="0">
                  <a:moveTo>
                    <a:pt x="190" y="0"/>
                  </a:moveTo>
                  <a:lnTo>
                    <a:pt x="1" y="255"/>
                  </a:lnTo>
                  <a:lnTo>
                    <a:pt x="98" y="541"/>
                  </a:lnTo>
                  <a:lnTo>
                    <a:pt x="403" y="578"/>
                  </a:lnTo>
                  <a:lnTo>
                    <a:pt x="597" y="347"/>
                  </a:lnTo>
                  <a:lnTo>
                    <a:pt x="500" y="60"/>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5722;p67">
              <a:extLst>
                <a:ext uri="{FF2B5EF4-FFF2-40B4-BE49-F238E27FC236}">
                  <a16:creationId xmlns:a16="http://schemas.microsoft.com/office/drawing/2014/main" id="{2D346814-DC75-096E-56F6-9F03A75D8B5F}"/>
                </a:ext>
              </a:extLst>
            </p:cNvPr>
            <p:cNvSpPr/>
            <p:nvPr/>
          </p:nvSpPr>
          <p:spPr>
            <a:xfrm>
              <a:off x="6708690" y="1856289"/>
              <a:ext cx="17273" cy="16235"/>
            </a:xfrm>
            <a:custGeom>
              <a:avLst/>
              <a:gdLst/>
              <a:ahLst/>
              <a:cxnLst/>
              <a:rect l="l" t="t" r="r" b="b"/>
              <a:pathLst>
                <a:path w="616" h="579" extrusionOk="0">
                  <a:moveTo>
                    <a:pt x="190" y="0"/>
                  </a:moveTo>
                  <a:lnTo>
                    <a:pt x="1" y="232"/>
                  </a:lnTo>
                  <a:lnTo>
                    <a:pt x="116" y="518"/>
                  </a:lnTo>
                  <a:lnTo>
                    <a:pt x="421" y="578"/>
                  </a:lnTo>
                  <a:lnTo>
                    <a:pt x="615" y="329"/>
                  </a:lnTo>
                  <a:lnTo>
                    <a:pt x="500" y="37"/>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5723;p67">
              <a:extLst>
                <a:ext uri="{FF2B5EF4-FFF2-40B4-BE49-F238E27FC236}">
                  <a16:creationId xmlns:a16="http://schemas.microsoft.com/office/drawing/2014/main" id="{ED51999A-752E-25B1-6694-4E852D880684}"/>
                </a:ext>
              </a:extLst>
            </p:cNvPr>
            <p:cNvSpPr/>
            <p:nvPr/>
          </p:nvSpPr>
          <p:spPr>
            <a:xfrm>
              <a:off x="6671901" y="1807696"/>
              <a:ext cx="16880" cy="16235"/>
            </a:xfrm>
            <a:custGeom>
              <a:avLst/>
              <a:gdLst/>
              <a:ahLst/>
              <a:cxnLst/>
              <a:rect l="l" t="t" r="r" b="b"/>
              <a:pathLst>
                <a:path w="602" h="579" extrusionOk="0">
                  <a:moveTo>
                    <a:pt x="194" y="1"/>
                  </a:moveTo>
                  <a:lnTo>
                    <a:pt x="0" y="232"/>
                  </a:lnTo>
                  <a:lnTo>
                    <a:pt x="97" y="518"/>
                  </a:lnTo>
                  <a:lnTo>
                    <a:pt x="407" y="578"/>
                  </a:lnTo>
                  <a:lnTo>
                    <a:pt x="601" y="329"/>
                  </a:lnTo>
                  <a:lnTo>
                    <a:pt x="486" y="38"/>
                  </a:lnTo>
                  <a:lnTo>
                    <a:pt x="19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5724;p67">
              <a:extLst>
                <a:ext uri="{FF2B5EF4-FFF2-40B4-BE49-F238E27FC236}">
                  <a16:creationId xmlns:a16="http://schemas.microsoft.com/office/drawing/2014/main" id="{1FE381F9-40F7-52FB-99F0-00BFC915935A}"/>
                </a:ext>
              </a:extLst>
            </p:cNvPr>
            <p:cNvSpPr/>
            <p:nvPr/>
          </p:nvSpPr>
          <p:spPr>
            <a:xfrm>
              <a:off x="6676808" y="1774160"/>
              <a:ext cx="16740" cy="16207"/>
            </a:xfrm>
            <a:custGeom>
              <a:avLst/>
              <a:gdLst/>
              <a:ahLst/>
              <a:cxnLst/>
              <a:rect l="l" t="t" r="r" b="b"/>
              <a:pathLst>
                <a:path w="597" h="578" extrusionOk="0">
                  <a:moveTo>
                    <a:pt x="195" y="0"/>
                  </a:moveTo>
                  <a:lnTo>
                    <a:pt x="1" y="231"/>
                  </a:lnTo>
                  <a:lnTo>
                    <a:pt x="116" y="522"/>
                  </a:lnTo>
                  <a:lnTo>
                    <a:pt x="403" y="578"/>
                  </a:lnTo>
                  <a:lnTo>
                    <a:pt x="597" y="328"/>
                  </a:lnTo>
                  <a:lnTo>
                    <a:pt x="500" y="42"/>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5725;p67">
              <a:extLst>
                <a:ext uri="{FF2B5EF4-FFF2-40B4-BE49-F238E27FC236}">
                  <a16:creationId xmlns:a16="http://schemas.microsoft.com/office/drawing/2014/main" id="{DFEBD8FA-500E-FAB7-874E-EEAD66A72EA5}"/>
                </a:ext>
              </a:extLst>
            </p:cNvPr>
            <p:cNvSpPr/>
            <p:nvPr/>
          </p:nvSpPr>
          <p:spPr>
            <a:xfrm>
              <a:off x="6663349" y="1763392"/>
              <a:ext cx="17245" cy="16235"/>
            </a:xfrm>
            <a:custGeom>
              <a:avLst/>
              <a:gdLst/>
              <a:ahLst/>
              <a:cxnLst/>
              <a:rect l="l" t="t" r="r" b="b"/>
              <a:pathLst>
                <a:path w="615" h="579" extrusionOk="0">
                  <a:moveTo>
                    <a:pt x="190" y="1"/>
                  </a:moveTo>
                  <a:lnTo>
                    <a:pt x="0" y="250"/>
                  </a:lnTo>
                  <a:lnTo>
                    <a:pt x="116" y="541"/>
                  </a:lnTo>
                  <a:lnTo>
                    <a:pt x="421" y="578"/>
                  </a:lnTo>
                  <a:lnTo>
                    <a:pt x="615" y="347"/>
                  </a:lnTo>
                  <a:lnTo>
                    <a:pt x="499" y="61"/>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5726;p67">
              <a:extLst>
                <a:ext uri="{FF2B5EF4-FFF2-40B4-BE49-F238E27FC236}">
                  <a16:creationId xmlns:a16="http://schemas.microsoft.com/office/drawing/2014/main" id="{036910DD-5F87-F4A6-254F-596E39EA45DF}"/>
                </a:ext>
              </a:extLst>
            </p:cNvPr>
            <p:cNvSpPr/>
            <p:nvPr/>
          </p:nvSpPr>
          <p:spPr>
            <a:xfrm>
              <a:off x="6661134" y="1780104"/>
              <a:ext cx="17273" cy="16235"/>
            </a:xfrm>
            <a:custGeom>
              <a:avLst/>
              <a:gdLst/>
              <a:ahLst/>
              <a:cxnLst/>
              <a:rect l="l" t="t" r="r" b="b"/>
              <a:pathLst>
                <a:path w="616" h="579" extrusionOk="0">
                  <a:moveTo>
                    <a:pt x="195" y="1"/>
                  </a:moveTo>
                  <a:lnTo>
                    <a:pt x="1" y="250"/>
                  </a:lnTo>
                  <a:lnTo>
                    <a:pt x="116" y="541"/>
                  </a:lnTo>
                  <a:lnTo>
                    <a:pt x="407" y="578"/>
                  </a:lnTo>
                  <a:lnTo>
                    <a:pt x="615" y="347"/>
                  </a:lnTo>
                  <a:lnTo>
                    <a:pt x="500" y="61"/>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5727;p67">
              <a:extLst>
                <a:ext uri="{FF2B5EF4-FFF2-40B4-BE49-F238E27FC236}">
                  <a16:creationId xmlns:a16="http://schemas.microsoft.com/office/drawing/2014/main" id="{C352F800-3E8D-2FA4-CF13-802410B2B1BD}"/>
                </a:ext>
              </a:extLst>
            </p:cNvPr>
            <p:cNvSpPr/>
            <p:nvPr/>
          </p:nvSpPr>
          <p:spPr>
            <a:xfrm>
              <a:off x="6711409" y="1839577"/>
              <a:ext cx="16740" cy="16235"/>
            </a:xfrm>
            <a:custGeom>
              <a:avLst/>
              <a:gdLst/>
              <a:ahLst/>
              <a:cxnLst/>
              <a:rect l="l" t="t" r="r" b="b"/>
              <a:pathLst>
                <a:path w="597" h="579" extrusionOk="0">
                  <a:moveTo>
                    <a:pt x="190" y="0"/>
                  </a:moveTo>
                  <a:lnTo>
                    <a:pt x="1" y="250"/>
                  </a:lnTo>
                  <a:lnTo>
                    <a:pt x="93" y="536"/>
                  </a:lnTo>
                  <a:lnTo>
                    <a:pt x="403" y="578"/>
                  </a:lnTo>
                  <a:lnTo>
                    <a:pt x="597" y="324"/>
                  </a:lnTo>
                  <a:lnTo>
                    <a:pt x="481" y="37"/>
                  </a:lnTo>
                  <a:lnTo>
                    <a:pt x="19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5728;p67">
              <a:extLst>
                <a:ext uri="{FF2B5EF4-FFF2-40B4-BE49-F238E27FC236}">
                  <a16:creationId xmlns:a16="http://schemas.microsoft.com/office/drawing/2014/main" id="{7D53CBBE-44E4-6C6C-6B80-444DC9BA4EA4}"/>
                </a:ext>
              </a:extLst>
            </p:cNvPr>
            <p:cNvSpPr/>
            <p:nvPr/>
          </p:nvSpPr>
          <p:spPr>
            <a:xfrm>
              <a:off x="6773462" y="1815210"/>
              <a:ext cx="17273" cy="16235"/>
            </a:xfrm>
            <a:custGeom>
              <a:avLst/>
              <a:gdLst/>
              <a:ahLst/>
              <a:cxnLst/>
              <a:rect l="l" t="t" r="r" b="b"/>
              <a:pathLst>
                <a:path w="616" h="579" extrusionOk="0">
                  <a:moveTo>
                    <a:pt x="190" y="1"/>
                  </a:moveTo>
                  <a:lnTo>
                    <a:pt x="1" y="232"/>
                  </a:lnTo>
                  <a:lnTo>
                    <a:pt x="116" y="523"/>
                  </a:lnTo>
                  <a:lnTo>
                    <a:pt x="421" y="578"/>
                  </a:lnTo>
                  <a:lnTo>
                    <a:pt x="615" y="329"/>
                  </a:lnTo>
                  <a:lnTo>
                    <a:pt x="500" y="38"/>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5729;p67">
              <a:extLst>
                <a:ext uri="{FF2B5EF4-FFF2-40B4-BE49-F238E27FC236}">
                  <a16:creationId xmlns:a16="http://schemas.microsoft.com/office/drawing/2014/main" id="{B1491E4D-8AB4-E2AC-28F0-B2ED14D4061E}"/>
                </a:ext>
              </a:extLst>
            </p:cNvPr>
            <p:cNvSpPr/>
            <p:nvPr/>
          </p:nvSpPr>
          <p:spPr>
            <a:xfrm>
              <a:off x="6752348" y="1760168"/>
              <a:ext cx="16740" cy="16207"/>
            </a:xfrm>
            <a:custGeom>
              <a:avLst/>
              <a:gdLst/>
              <a:ahLst/>
              <a:cxnLst/>
              <a:rect l="l" t="t" r="r" b="b"/>
              <a:pathLst>
                <a:path w="597" h="578" extrusionOk="0">
                  <a:moveTo>
                    <a:pt x="195" y="0"/>
                  </a:moveTo>
                  <a:lnTo>
                    <a:pt x="1" y="250"/>
                  </a:lnTo>
                  <a:lnTo>
                    <a:pt x="98" y="541"/>
                  </a:lnTo>
                  <a:lnTo>
                    <a:pt x="407" y="578"/>
                  </a:lnTo>
                  <a:lnTo>
                    <a:pt x="597" y="347"/>
                  </a:lnTo>
                  <a:lnTo>
                    <a:pt x="481" y="60"/>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5730;p67">
              <a:extLst>
                <a:ext uri="{FF2B5EF4-FFF2-40B4-BE49-F238E27FC236}">
                  <a16:creationId xmlns:a16="http://schemas.microsoft.com/office/drawing/2014/main" id="{996A731D-3504-E8A7-BAF3-D0CE410293FE}"/>
                </a:ext>
              </a:extLst>
            </p:cNvPr>
            <p:cNvSpPr/>
            <p:nvPr/>
          </p:nvSpPr>
          <p:spPr>
            <a:xfrm>
              <a:off x="6757788" y="1821183"/>
              <a:ext cx="17273" cy="16207"/>
            </a:xfrm>
            <a:custGeom>
              <a:avLst/>
              <a:gdLst/>
              <a:ahLst/>
              <a:cxnLst/>
              <a:rect l="l" t="t" r="r" b="b"/>
              <a:pathLst>
                <a:path w="616" h="578" extrusionOk="0">
                  <a:moveTo>
                    <a:pt x="195" y="0"/>
                  </a:moveTo>
                  <a:lnTo>
                    <a:pt x="1" y="250"/>
                  </a:lnTo>
                  <a:lnTo>
                    <a:pt x="116" y="541"/>
                  </a:lnTo>
                  <a:lnTo>
                    <a:pt x="426" y="578"/>
                  </a:lnTo>
                  <a:lnTo>
                    <a:pt x="615" y="328"/>
                  </a:lnTo>
                  <a:lnTo>
                    <a:pt x="500" y="37"/>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5731;p67">
              <a:extLst>
                <a:ext uri="{FF2B5EF4-FFF2-40B4-BE49-F238E27FC236}">
                  <a16:creationId xmlns:a16="http://schemas.microsoft.com/office/drawing/2014/main" id="{9171CFFB-221C-F8D4-9C19-5919037774C8}"/>
                </a:ext>
              </a:extLst>
            </p:cNvPr>
            <p:cNvSpPr/>
            <p:nvPr/>
          </p:nvSpPr>
          <p:spPr>
            <a:xfrm>
              <a:off x="6771275" y="1831922"/>
              <a:ext cx="17245" cy="15702"/>
            </a:xfrm>
            <a:custGeom>
              <a:avLst/>
              <a:gdLst/>
              <a:ahLst/>
              <a:cxnLst/>
              <a:rect l="l" t="t" r="r" b="b"/>
              <a:pathLst>
                <a:path w="615" h="560" extrusionOk="0">
                  <a:moveTo>
                    <a:pt x="194" y="1"/>
                  </a:moveTo>
                  <a:lnTo>
                    <a:pt x="0" y="232"/>
                  </a:lnTo>
                  <a:lnTo>
                    <a:pt x="116" y="523"/>
                  </a:lnTo>
                  <a:lnTo>
                    <a:pt x="425" y="560"/>
                  </a:lnTo>
                  <a:lnTo>
                    <a:pt x="615" y="329"/>
                  </a:lnTo>
                  <a:lnTo>
                    <a:pt x="499" y="42"/>
                  </a:lnTo>
                  <a:lnTo>
                    <a:pt x="194"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5732;p67">
              <a:extLst>
                <a:ext uri="{FF2B5EF4-FFF2-40B4-BE49-F238E27FC236}">
                  <a16:creationId xmlns:a16="http://schemas.microsoft.com/office/drawing/2014/main" id="{398CB944-FE99-8CEA-7DE1-5FF95173873A}"/>
                </a:ext>
              </a:extLst>
            </p:cNvPr>
            <p:cNvSpPr/>
            <p:nvPr/>
          </p:nvSpPr>
          <p:spPr>
            <a:xfrm>
              <a:off x="6762582" y="1787759"/>
              <a:ext cx="17385" cy="16207"/>
            </a:xfrm>
            <a:custGeom>
              <a:avLst/>
              <a:gdLst/>
              <a:ahLst/>
              <a:cxnLst/>
              <a:rect l="l" t="t" r="r" b="b"/>
              <a:pathLst>
                <a:path w="620" h="578" extrusionOk="0">
                  <a:moveTo>
                    <a:pt x="195" y="0"/>
                  </a:moveTo>
                  <a:lnTo>
                    <a:pt x="1" y="250"/>
                  </a:lnTo>
                  <a:lnTo>
                    <a:pt x="116" y="536"/>
                  </a:lnTo>
                  <a:lnTo>
                    <a:pt x="426" y="578"/>
                  </a:lnTo>
                  <a:lnTo>
                    <a:pt x="620" y="324"/>
                  </a:lnTo>
                  <a:lnTo>
                    <a:pt x="504" y="37"/>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5733;p67">
              <a:extLst>
                <a:ext uri="{FF2B5EF4-FFF2-40B4-BE49-F238E27FC236}">
                  <a16:creationId xmlns:a16="http://schemas.microsoft.com/office/drawing/2014/main" id="{BD768E0A-25BF-C3B8-EBCB-392BC2FFD2CE}"/>
                </a:ext>
              </a:extLst>
            </p:cNvPr>
            <p:cNvSpPr/>
            <p:nvPr/>
          </p:nvSpPr>
          <p:spPr>
            <a:xfrm>
              <a:off x="6726439" y="1833605"/>
              <a:ext cx="17385" cy="16235"/>
            </a:xfrm>
            <a:custGeom>
              <a:avLst/>
              <a:gdLst/>
              <a:ahLst/>
              <a:cxnLst/>
              <a:rect l="l" t="t" r="r" b="b"/>
              <a:pathLst>
                <a:path w="620" h="579" extrusionOk="0">
                  <a:moveTo>
                    <a:pt x="195" y="1"/>
                  </a:moveTo>
                  <a:lnTo>
                    <a:pt x="1" y="232"/>
                  </a:lnTo>
                  <a:lnTo>
                    <a:pt x="116" y="518"/>
                  </a:lnTo>
                  <a:lnTo>
                    <a:pt x="426" y="578"/>
                  </a:lnTo>
                  <a:lnTo>
                    <a:pt x="620" y="329"/>
                  </a:lnTo>
                  <a:lnTo>
                    <a:pt x="504" y="38"/>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5734;p67">
              <a:extLst>
                <a:ext uri="{FF2B5EF4-FFF2-40B4-BE49-F238E27FC236}">
                  <a16:creationId xmlns:a16="http://schemas.microsoft.com/office/drawing/2014/main" id="{0063D776-B337-C759-63DB-D345127D640A}"/>
                </a:ext>
              </a:extLst>
            </p:cNvPr>
            <p:cNvSpPr/>
            <p:nvPr/>
          </p:nvSpPr>
          <p:spPr>
            <a:xfrm>
              <a:off x="6724364" y="1849812"/>
              <a:ext cx="17273" cy="16235"/>
            </a:xfrm>
            <a:custGeom>
              <a:avLst/>
              <a:gdLst/>
              <a:ahLst/>
              <a:cxnLst/>
              <a:rect l="l" t="t" r="r" b="b"/>
              <a:pathLst>
                <a:path w="616" h="579" extrusionOk="0">
                  <a:moveTo>
                    <a:pt x="190" y="0"/>
                  </a:moveTo>
                  <a:lnTo>
                    <a:pt x="1" y="250"/>
                  </a:lnTo>
                  <a:lnTo>
                    <a:pt x="116" y="536"/>
                  </a:lnTo>
                  <a:lnTo>
                    <a:pt x="421" y="578"/>
                  </a:lnTo>
                  <a:lnTo>
                    <a:pt x="615" y="347"/>
                  </a:lnTo>
                  <a:lnTo>
                    <a:pt x="500" y="56"/>
                  </a:lnTo>
                  <a:lnTo>
                    <a:pt x="19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5735;p67">
              <a:extLst>
                <a:ext uri="{FF2B5EF4-FFF2-40B4-BE49-F238E27FC236}">
                  <a16:creationId xmlns:a16="http://schemas.microsoft.com/office/drawing/2014/main" id="{F7D597C7-9AC4-384A-68C2-9918E2B6B0CF}"/>
                </a:ext>
              </a:extLst>
            </p:cNvPr>
            <p:cNvSpPr/>
            <p:nvPr/>
          </p:nvSpPr>
          <p:spPr>
            <a:xfrm>
              <a:off x="6755601" y="1837895"/>
              <a:ext cx="17385" cy="16207"/>
            </a:xfrm>
            <a:custGeom>
              <a:avLst/>
              <a:gdLst/>
              <a:ahLst/>
              <a:cxnLst/>
              <a:rect l="l" t="t" r="r" b="b"/>
              <a:pathLst>
                <a:path w="620" h="578" extrusionOk="0">
                  <a:moveTo>
                    <a:pt x="194" y="0"/>
                  </a:moveTo>
                  <a:lnTo>
                    <a:pt x="0" y="231"/>
                  </a:lnTo>
                  <a:lnTo>
                    <a:pt x="116" y="523"/>
                  </a:lnTo>
                  <a:lnTo>
                    <a:pt x="425" y="578"/>
                  </a:lnTo>
                  <a:lnTo>
                    <a:pt x="619" y="328"/>
                  </a:lnTo>
                  <a:lnTo>
                    <a:pt x="504" y="37"/>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5736;p67">
              <a:extLst>
                <a:ext uri="{FF2B5EF4-FFF2-40B4-BE49-F238E27FC236}">
                  <a16:creationId xmlns:a16="http://schemas.microsoft.com/office/drawing/2014/main" id="{333CF8B1-4B73-54E2-4303-3FD1DF879F30}"/>
                </a:ext>
              </a:extLst>
            </p:cNvPr>
            <p:cNvSpPr/>
            <p:nvPr/>
          </p:nvSpPr>
          <p:spPr>
            <a:xfrm>
              <a:off x="6739926" y="1843839"/>
              <a:ext cx="17385" cy="16235"/>
            </a:xfrm>
            <a:custGeom>
              <a:avLst/>
              <a:gdLst/>
              <a:ahLst/>
              <a:cxnLst/>
              <a:rect l="l" t="t" r="r" b="b"/>
              <a:pathLst>
                <a:path w="620" h="579" extrusionOk="0">
                  <a:moveTo>
                    <a:pt x="194" y="1"/>
                  </a:moveTo>
                  <a:lnTo>
                    <a:pt x="0" y="250"/>
                  </a:lnTo>
                  <a:lnTo>
                    <a:pt x="116" y="542"/>
                  </a:lnTo>
                  <a:lnTo>
                    <a:pt x="425" y="578"/>
                  </a:lnTo>
                  <a:lnTo>
                    <a:pt x="619" y="347"/>
                  </a:lnTo>
                  <a:lnTo>
                    <a:pt x="504" y="56"/>
                  </a:lnTo>
                  <a:lnTo>
                    <a:pt x="19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5737;p67">
              <a:extLst>
                <a:ext uri="{FF2B5EF4-FFF2-40B4-BE49-F238E27FC236}">
                  <a16:creationId xmlns:a16="http://schemas.microsoft.com/office/drawing/2014/main" id="{A92B1930-0BA8-4786-43E8-AC96F78EEF56}"/>
                </a:ext>
              </a:extLst>
            </p:cNvPr>
            <p:cNvSpPr/>
            <p:nvPr/>
          </p:nvSpPr>
          <p:spPr>
            <a:xfrm>
              <a:off x="6742113" y="1827127"/>
              <a:ext cx="17273" cy="16235"/>
            </a:xfrm>
            <a:custGeom>
              <a:avLst/>
              <a:gdLst/>
              <a:ahLst/>
              <a:cxnLst/>
              <a:rect l="l" t="t" r="r" b="b"/>
              <a:pathLst>
                <a:path w="616" h="579" extrusionOk="0">
                  <a:moveTo>
                    <a:pt x="195" y="1"/>
                  </a:moveTo>
                  <a:lnTo>
                    <a:pt x="1" y="250"/>
                  </a:lnTo>
                  <a:lnTo>
                    <a:pt x="116" y="537"/>
                  </a:lnTo>
                  <a:lnTo>
                    <a:pt x="426" y="578"/>
                  </a:lnTo>
                  <a:lnTo>
                    <a:pt x="615" y="347"/>
                  </a:lnTo>
                  <a:lnTo>
                    <a:pt x="500" y="56"/>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5738;p67">
              <a:extLst>
                <a:ext uri="{FF2B5EF4-FFF2-40B4-BE49-F238E27FC236}">
                  <a16:creationId xmlns:a16="http://schemas.microsoft.com/office/drawing/2014/main" id="{BB96754E-48F2-20B8-2543-C2359BD8A893}"/>
                </a:ext>
              </a:extLst>
            </p:cNvPr>
            <p:cNvSpPr/>
            <p:nvPr/>
          </p:nvSpPr>
          <p:spPr>
            <a:xfrm>
              <a:off x="6674088" y="1790984"/>
              <a:ext cx="17273" cy="16235"/>
            </a:xfrm>
            <a:custGeom>
              <a:avLst/>
              <a:gdLst/>
              <a:ahLst/>
              <a:cxnLst/>
              <a:rect l="l" t="t" r="r" b="b"/>
              <a:pathLst>
                <a:path w="616" h="579" extrusionOk="0">
                  <a:moveTo>
                    <a:pt x="195" y="1"/>
                  </a:moveTo>
                  <a:lnTo>
                    <a:pt x="1" y="250"/>
                  </a:lnTo>
                  <a:lnTo>
                    <a:pt x="116" y="537"/>
                  </a:lnTo>
                  <a:lnTo>
                    <a:pt x="426" y="578"/>
                  </a:lnTo>
                  <a:lnTo>
                    <a:pt x="615" y="324"/>
                  </a:lnTo>
                  <a:lnTo>
                    <a:pt x="500" y="38"/>
                  </a:lnTo>
                  <a:lnTo>
                    <a:pt x="195"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5739;p67">
              <a:extLst>
                <a:ext uri="{FF2B5EF4-FFF2-40B4-BE49-F238E27FC236}">
                  <a16:creationId xmlns:a16="http://schemas.microsoft.com/office/drawing/2014/main" id="{54E089C2-48BD-9197-2BC8-970DF7490CF4}"/>
                </a:ext>
              </a:extLst>
            </p:cNvPr>
            <p:cNvSpPr/>
            <p:nvPr/>
          </p:nvSpPr>
          <p:spPr>
            <a:xfrm>
              <a:off x="6826850" y="1876253"/>
              <a:ext cx="561" cy="1066"/>
            </a:xfrm>
            <a:custGeom>
              <a:avLst/>
              <a:gdLst/>
              <a:ahLst/>
              <a:cxnLst/>
              <a:rect l="l" t="t" r="r" b="b"/>
              <a:pathLst>
                <a:path w="20" h="38" extrusionOk="0">
                  <a:moveTo>
                    <a:pt x="19" y="0"/>
                  </a:moveTo>
                  <a:lnTo>
                    <a:pt x="1" y="37"/>
                  </a:lnTo>
                  <a:lnTo>
                    <a:pt x="19" y="19"/>
                  </a:lnTo>
                  <a:lnTo>
                    <a:pt x="19"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5740;p67">
              <a:extLst>
                <a:ext uri="{FF2B5EF4-FFF2-40B4-BE49-F238E27FC236}">
                  <a16:creationId xmlns:a16="http://schemas.microsoft.com/office/drawing/2014/main" id="{E803AF9C-7C0D-4B2C-6D4D-B121CA860FA2}"/>
                </a:ext>
              </a:extLst>
            </p:cNvPr>
            <p:cNvSpPr/>
            <p:nvPr/>
          </p:nvSpPr>
          <p:spPr>
            <a:xfrm>
              <a:off x="6802624" y="1821688"/>
              <a:ext cx="8580" cy="13515"/>
            </a:xfrm>
            <a:custGeom>
              <a:avLst/>
              <a:gdLst/>
              <a:ahLst/>
              <a:cxnLst/>
              <a:rect l="l" t="t" r="r" b="b"/>
              <a:pathLst>
                <a:path w="306" h="482" extrusionOk="0">
                  <a:moveTo>
                    <a:pt x="116" y="1"/>
                  </a:moveTo>
                  <a:lnTo>
                    <a:pt x="1" y="153"/>
                  </a:lnTo>
                  <a:lnTo>
                    <a:pt x="98" y="444"/>
                  </a:lnTo>
                  <a:lnTo>
                    <a:pt x="305" y="481"/>
                  </a:lnTo>
                  <a:lnTo>
                    <a:pt x="116"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5741;p67">
              <a:extLst>
                <a:ext uri="{FF2B5EF4-FFF2-40B4-BE49-F238E27FC236}">
                  <a16:creationId xmlns:a16="http://schemas.microsoft.com/office/drawing/2014/main" id="{02B729A3-AF46-BD4E-C03F-D8D27D52E4FA}"/>
                </a:ext>
              </a:extLst>
            </p:cNvPr>
            <p:cNvSpPr/>
            <p:nvPr/>
          </p:nvSpPr>
          <p:spPr>
            <a:xfrm>
              <a:off x="6812858" y="1848634"/>
              <a:ext cx="9225" cy="14160"/>
            </a:xfrm>
            <a:custGeom>
              <a:avLst/>
              <a:gdLst/>
              <a:ahLst/>
              <a:cxnLst/>
              <a:rect l="l" t="t" r="r" b="b"/>
              <a:pathLst>
                <a:path w="329" h="505" extrusionOk="0">
                  <a:moveTo>
                    <a:pt x="135" y="1"/>
                  </a:moveTo>
                  <a:lnTo>
                    <a:pt x="1" y="176"/>
                  </a:lnTo>
                  <a:lnTo>
                    <a:pt x="116" y="463"/>
                  </a:lnTo>
                  <a:lnTo>
                    <a:pt x="329" y="505"/>
                  </a:lnTo>
                  <a:lnTo>
                    <a:pt x="329" y="505"/>
                  </a:lnTo>
                  <a:lnTo>
                    <a:pt x="13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5742;p67">
              <a:extLst>
                <a:ext uri="{FF2B5EF4-FFF2-40B4-BE49-F238E27FC236}">
                  <a16:creationId xmlns:a16="http://schemas.microsoft.com/office/drawing/2014/main" id="{D9B5F9E0-F626-7A9D-24C3-2DE9697E8717}"/>
                </a:ext>
              </a:extLst>
            </p:cNvPr>
            <p:cNvSpPr/>
            <p:nvPr/>
          </p:nvSpPr>
          <p:spPr>
            <a:xfrm>
              <a:off x="6791744" y="1794236"/>
              <a:ext cx="9225" cy="13487"/>
            </a:xfrm>
            <a:custGeom>
              <a:avLst/>
              <a:gdLst/>
              <a:ahLst/>
              <a:cxnLst/>
              <a:rect l="l" t="t" r="r" b="b"/>
              <a:pathLst>
                <a:path w="329" h="481" extrusionOk="0">
                  <a:moveTo>
                    <a:pt x="139" y="0"/>
                  </a:moveTo>
                  <a:lnTo>
                    <a:pt x="0" y="171"/>
                  </a:lnTo>
                  <a:lnTo>
                    <a:pt x="116" y="462"/>
                  </a:lnTo>
                  <a:lnTo>
                    <a:pt x="328" y="481"/>
                  </a:lnTo>
                  <a:lnTo>
                    <a:pt x="139"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5743;p67">
              <a:extLst>
                <a:ext uri="{FF2B5EF4-FFF2-40B4-BE49-F238E27FC236}">
                  <a16:creationId xmlns:a16="http://schemas.microsoft.com/office/drawing/2014/main" id="{B2B2584D-9CC5-B33D-AD91-AC51EED75E73}"/>
                </a:ext>
              </a:extLst>
            </p:cNvPr>
            <p:cNvSpPr/>
            <p:nvPr/>
          </p:nvSpPr>
          <p:spPr>
            <a:xfrm>
              <a:off x="6759358" y="1712079"/>
              <a:ext cx="9225" cy="13515"/>
            </a:xfrm>
            <a:custGeom>
              <a:avLst/>
              <a:gdLst/>
              <a:ahLst/>
              <a:cxnLst/>
              <a:rect l="l" t="t" r="r" b="b"/>
              <a:pathLst>
                <a:path w="329" h="482" extrusionOk="0">
                  <a:moveTo>
                    <a:pt x="139" y="1"/>
                  </a:moveTo>
                  <a:lnTo>
                    <a:pt x="0" y="176"/>
                  </a:lnTo>
                  <a:lnTo>
                    <a:pt x="116" y="463"/>
                  </a:lnTo>
                  <a:lnTo>
                    <a:pt x="328" y="481"/>
                  </a:lnTo>
                  <a:lnTo>
                    <a:pt x="139"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5744;p67">
              <a:extLst>
                <a:ext uri="{FF2B5EF4-FFF2-40B4-BE49-F238E27FC236}">
                  <a16:creationId xmlns:a16="http://schemas.microsoft.com/office/drawing/2014/main" id="{E1DD3488-8D47-F251-178D-41F0836F14A3}"/>
                </a:ext>
              </a:extLst>
            </p:cNvPr>
            <p:cNvSpPr/>
            <p:nvPr/>
          </p:nvSpPr>
          <p:spPr>
            <a:xfrm>
              <a:off x="6780977" y="1767150"/>
              <a:ext cx="9225" cy="13515"/>
            </a:xfrm>
            <a:custGeom>
              <a:avLst/>
              <a:gdLst/>
              <a:ahLst/>
              <a:cxnLst/>
              <a:rect l="l" t="t" r="r" b="b"/>
              <a:pathLst>
                <a:path w="329" h="482" extrusionOk="0">
                  <a:moveTo>
                    <a:pt x="135" y="1"/>
                  </a:moveTo>
                  <a:lnTo>
                    <a:pt x="1" y="158"/>
                  </a:lnTo>
                  <a:lnTo>
                    <a:pt x="116" y="444"/>
                  </a:lnTo>
                  <a:lnTo>
                    <a:pt x="329" y="481"/>
                  </a:lnTo>
                  <a:lnTo>
                    <a:pt x="13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5745;p67">
              <a:extLst>
                <a:ext uri="{FF2B5EF4-FFF2-40B4-BE49-F238E27FC236}">
                  <a16:creationId xmlns:a16="http://schemas.microsoft.com/office/drawing/2014/main" id="{D9557145-B388-BE1F-49CB-33BE7A879E22}"/>
                </a:ext>
              </a:extLst>
            </p:cNvPr>
            <p:cNvSpPr/>
            <p:nvPr/>
          </p:nvSpPr>
          <p:spPr>
            <a:xfrm>
              <a:off x="6770237" y="1739671"/>
              <a:ext cx="9225" cy="13515"/>
            </a:xfrm>
            <a:custGeom>
              <a:avLst/>
              <a:gdLst/>
              <a:ahLst/>
              <a:cxnLst/>
              <a:rect l="l" t="t" r="r" b="b"/>
              <a:pathLst>
                <a:path w="329" h="482" extrusionOk="0">
                  <a:moveTo>
                    <a:pt x="134" y="1"/>
                  </a:moveTo>
                  <a:lnTo>
                    <a:pt x="0" y="153"/>
                  </a:lnTo>
                  <a:lnTo>
                    <a:pt x="116" y="445"/>
                  </a:lnTo>
                  <a:lnTo>
                    <a:pt x="328" y="482"/>
                  </a:lnTo>
                  <a:lnTo>
                    <a:pt x="328" y="482"/>
                  </a:lnTo>
                  <a:lnTo>
                    <a:pt x="13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5746;p67">
              <a:extLst>
                <a:ext uri="{FF2B5EF4-FFF2-40B4-BE49-F238E27FC236}">
                  <a16:creationId xmlns:a16="http://schemas.microsoft.com/office/drawing/2014/main" id="{54EE57D8-1AEF-DBD9-70DC-F20080C1F0EC}"/>
                </a:ext>
              </a:extLst>
            </p:cNvPr>
            <p:cNvSpPr/>
            <p:nvPr/>
          </p:nvSpPr>
          <p:spPr>
            <a:xfrm>
              <a:off x="6728121" y="1722314"/>
              <a:ext cx="17273" cy="16235"/>
            </a:xfrm>
            <a:custGeom>
              <a:avLst/>
              <a:gdLst/>
              <a:ahLst/>
              <a:cxnLst/>
              <a:rect l="l" t="t" r="r" b="b"/>
              <a:pathLst>
                <a:path w="616" h="579" extrusionOk="0">
                  <a:moveTo>
                    <a:pt x="213" y="1"/>
                  </a:moveTo>
                  <a:lnTo>
                    <a:pt x="1" y="232"/>
                  </a:lnTo>
                  <a:lnTo>
                    <a:pt x="116" y="523"/>
                  </a:lnTo>
                  <a:lnTo>
                    <a:pt x="421" y="578"/>
                  </a:lnTo>
                  <a:lnTo>
                    <a:pt x="615" y="329"/>
                  </a:lnTo>
                  <a:lnTo>
                    <a:pt x="500" y="42"/>
                  </a:lnTo>
                  <a:lnTo>
                    <a:pt x="21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5747;p67">
              <a:extLst>
                <a:ext uri="{FF2B5EF4-FFF2-40B4-BE49-F238E27FC236}">
                  <a16:creationId xmlns:a16="http://schemas.microsoft.com/office/drawing/2014/main" id="{BCD0E2E5-1FD8-7A0A-4C35-61C8897B04B2}"/>
                </a:ext>
              </a:extLst>
            </p:cNvPr>
            <p:cNvSpPr/>
            <p:nvPr/>
          </p:nvSpPr>
          <p:spPr>
            <a:xfrm>
              <a:off x="6779939" y="1892433"/>
              <a:ext cx="6001" cy="3281"/>
            </a:xfrm>
            <a:custGeom>
              <a:avLst/>
              <a:gdLst/>
              <a:ahLst/>
              <a:cxnLst/>
              <a:rect l="l" t="t" r="r" b="b"/>
              <a:pathLst>
                <a:path w="214" h="117" extrusionOk="0">
                  <a:moveTo>
                    <a:pt x="98" y="1"/>
                  </a:moveTo>
                  <a:lnTo>
                    <a:pt x="1" y="116"/>
                  </a:lnTo>
                  <a:lnTo>
                    <a:pt x="1" y="116"/>
                  </a:lnTo>
                  <a:lnTo>
                    <a:pt x="213" y="19"/>
                  </a:lnTo>
                  <a:lnTo>
                    <a:pt x="9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5748;p67">
              <a:extLst>
                <a:ext uri="{FF2B5EF4-FFF2-40B4-BE49-F238E27FC236}">
                  <a16:creationId xmlns:a16="http://schemas.microsoft.com/office/drawing/2014/main" id="{66A755DC-630D-E48C-4167-BD4A5A6D6ED2}"/>
                </a:ext>
              </a:extLst>
            </p:cNvPr>
            <p:cNvSpPr/>
            <p:nvPr/>
          </p:nvSpPr>
          <p:spPr>
            <a:xfrm>
              <a:off x="6779435" y="1875721"/>
              <a:ext cx="17245" cy="16235"/>
            </a:xfrm>
            <a:custGeom>
              <a:avLst/>
              <a:gdLst/>
              <a:ahLst/>
              <a:cxnLst/>
              <a:rect l="l" t="t" r="r" b="b"/>
              <a:pathLst>
                <a:path w="615" h="579" extrusionOk="0">
                  <a:moveTo>
                    <a:pt x="190" y="1"/>
                  </a:moveTo>
                  <a:lnTo>
                    <a:pt x="0" y="250"/>
                  </a:lnTo>
                  <a:lnTo>
                    <a:pt x="116" y="537"/>
                  </a:lnTo>
                  <a:lnTo>
                    <a:pt x="347" y="578"/>
                  </a:lnTo>
                  <a:lnTo>
                    <a:pt x="462" y="537"/>
                  </a:lnTo>
                  <a:lnTo>
                    <a:pt x="615" y="347"/>
                  </a:lnTo>
                  <a:lnTo>
                    <a:pt x="499" y="56"/>
                  </a:lnTo>
                  <a:lnTo>
                    <a:pt x="190"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5749;p67">
              <a:extLst>
                <a:ext uri="{FF2B5EF4-FFF2-40B4-BE49-F238E27FC236}">
                  <a16:creationId xmlns:a16="http://schemas.microsoft.com/office/drawing/2014/main" id="{64868CC3-82B2-4FE8-C010-BED004DD0371}"/>
                </a:ext>
              </a:extLst>
            </p:cNvPr>
            <p:cNvSpPr/>
            <p:nvPr/>
          </p:nvSpPr>
          <p:spPr>
            <a:xfrm>
              <a:off x="6795614" y="1886488"/>
              <a:ext cx="5860" cy="2748"/>
            </a:xfrm>
            <a:custGeom>
              <a:avLst/>
              <a:gdLst/>
              <a:ahLst/>
              <a:cxnLst/>
              <a:rect l="l" t="t" r="r" b="b"/>
              <a:pathLst>
                <a:path w="209" h="98" extrusionOk="0">
                  <a:moveTo>
                    <a:pt x="75" y="0"/>
                  </a:moveTo>
                  <a:lnTo>
                    <a:pt x="1" y="97"/>
                  </a:lnTo>
                  <a:lnTo>
                    <a:pt x="209" y="19"/>
                  </a:lnTo>
                  <a:lnTo>
                    <a:pt x="7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5750;p67">
              <a:extLst>
                <a:ext uri="{FF2B5EF4-FFF2-40B4-BE49-F238E27FC236}">
                  <a16:creationId xmlns:a16="http://schemas.microsoft.com/office/drawing/2014/main" id="{30107FFE-A8F5-CD2B-6923-BBFC6AE6D0AA}"/>
                </a:ext>
              </a:extLst>
            </p:cNvPr>
            <p:cNvSpPr/>
            <p:nvPr/>
          </p:nvSpPr>
          <p:spPr>
            <a:xfrm>
              <a:off x="6794969" y="1869776"/>
              <a:ext cx="17413" cy="16207"/>
            </a:xfrm>
            <a:custGeom>
              <a:avLst/>
              <a:gdLst/>
              <a:ahLst/>
              <a:cxnLst/>
              <a:rect l="l" t="t" r="r" b="b"/>
              <a:pathLst>
                <a:path w="621" h="578" extrusionOk="0">
                  <a:moveTo>
                    <a:pt x="195" y="0"/>
                  </a:moveTo>
                  <a:lnTo>
                    <a:pt x="1" y="250"/>
                  </a:lnTo>
                  <a:lnTo>
                    <a:pt x="116" y="541"/>
                  </a:lnTo>
                  <a:lnTo>
                    <a:pt x="347" y="578"/>
                  </a:lnTo>
                  <a:lnTo>
                    <a:pt x="463" y="518"/>
                  </a:lnTo>
                  <a:lnTo>
                    <a:pt x="620" y="328"/>
                  </a:lnTo>
                  <a:lnTo>
                    <a:pt x="505" y="37"/>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5751;p67">
              <a:extLst>
                <a:ext uri="{FF2B5EF4-FFF2-40B4-BE49-F238E27FC236}">
                  <a16:creationId xmlns:a16="http://schemas.microsoft.com/office/drawing/2014/main" id="{8A17155C-D811-738F-9BE2-39F9275B44DF}"/>
                </a:ext>
              </a:extLst>
            </p:cNvPr>
            <p:cNvSpPr/>
            <p:nvPr/>
          </p:nvSpPr>
          <p:spPr>
            <a:xfrm>
              <a:off x="6764265" y="1898405"/>
              <a:ext cx="6505" cy="3253"/>
            </a:xfrm>
            <a:custGeom>
              <a:avLst/>
              <a:gdLst/>
              <a:ahLst/>
              <a:cxnLst/>
              <a:rect l="l" t="t" r="r" b="b"/>
              <a:pathLst>
                <a:path w="232" h="116" extrusionOk="0">
                  <a:moveTo>
                    <a:pt x="98" y="0"/>
                  </a:moveTo>
                  <a:lnTo>
                    <a:pt x="1" y="116"/>
                  </a:lnTo>
                  <a:lnTo>
                    <a:pt x="232" y="19"/>
                  </a:lnTo>
                  <a:lnTo>
                    <a:pt x="98"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5752;p67">
              <a:extLst>
                <a:ext uri="{FF2B5EF4-FFF2-40B4-BE49-F238E27FC236}">
                  <a16:creationId xmlns:a16="http://schemas.microsoft.com/office/drawing/2014/main" id="{C2B50593-7184-8422-77A3-B19055418C14}"/>
                </a:ext>
              </a:extLst>
            </p:cNvPr>
            <p:cNvSpPr/>
            <p:nvPr/>
          </p:nvSpPr>
          <p:spPr>
            <a:xfrm>
              <a:off x="6748591" y="1904882"/>
              <a:ext cx="6505" cy="2748"/>
            </a:xfrm>
            <a:custGeom>
              <a:avLst/>
              <a:gdLst/>
              <a:ahLst/>
              <a:cxnLst/>
              <a:rect l="l" t="t" r="r" b="b"/>
              <a:pathLst>
                <a:path w="232" h="98" extrusionOk="0">
                  <a:moveTo>
                    <a:pt x="98" y="0"/>
                  </a:moveTo>
                  <a:lnTo>
                    <a:pt x="1" y="97"/>
                  </a:lnTo>
                  <a:lnTo>
                    <a:pt x="1" y="97"/>
                  </a:lnTo>
                  <a:lnTo>
                    <a:pt x="232" y="19"/>
                  </a:lnTo>
                  <a:lnTo>
                    <a:pt x="98"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5753;p67">
              <a:extLst>
                <a:ext uri="{FF2B5EF4-FFF2-40B4-BE49-F238E27FC236}">
                  <a16:creationId xmlns:a16="http://schemas.microsoft.com/office/drawing/2014/main" id="{D0A934B0-81ED-F13A-CFA9-CBDA43B0C97E}"/>
                </a:ext>
              </a:extLst>
            </p:cNvPr>
            <p:cNvSpPr/>
            <p:nvPr/>
          </p:nvSpPr>
          <p:spPr>
            <a:xfrm>
              <a:off x="6811176" y="1880516"/>
              <a:ext cx="5973" cy="2748"/>
            </a:xfrm>
            <a:custGeom>
              <a:avLst/>
              <a:gdLst/>
              <a:ahLst/>
              <a:cxnLst/>
              <a:rect l="l" t="t" r="r" b="b"/>
              <a:pathLst>
                <a:path w="213" h="98" extrusionOk="0">
                  <a:moveTo>
                    <a:pt x="79" y="1"/>
                  </a:moveTo>
                  <a:lnTo>
                    <a:pt x="0" y="98"/>
                  </a:lnTo>
                  <a:lnTo>
                    <a:pt x="213" y="19"/>
                  </a:lnTo>
                  <a:lnTo>
                    <a:pt x="79"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5754;p67">
              <a:extLst>
                <a:ext uri="{FF2B5EF4-FFF2-40B4-BE49-F238E27FC236}">
                  <a16:creationId xmlns:a16="http://schemas.microsoft.com/office/drawing/2014/main" id="{967C1D16-A168-F8A0-C74C-A05968F7BB09}"/>
                </a:ext>
              </a:extLst>
            </p:cNvPr>
            <p:cNvSpPr/>
            <p:nvPr/>
          </p:nvSpPr>
          <p:spPr>
            <a:xfrm>
              <a:off x="6732411" y="1894003"/>
              <a:ext cx="17245" cy="16207"/>
            </a:xfrm>
            <a:custGeom>
              <a:avLst/>
              <a:gdLst/>
              <a:ahLst/>
              <a:cxnLst/>
              <a:rect l="l" t="t" r="r" b="b"/>
              <a:pathLst>
                <a:path w="615" h="578" extrusionOk="0">
                  <a:moveTo>
                    <a:pt x="194" y="0"/>
                  </a:moveTo>
                  <a:lnTo>
                    <a:pt x="0" y="254"/>
                  </a:lnTo>
                  <a:lnTo>
                    <a:pt x="116" y="541"/>
                  </a:lnTo>
                  <a:lnTo>
                    <a:pt x="365" y="578"/>
                  </a:lnTo>
                  <a:lnTo>
                    <a:pt x="462" y="541"/>
                  </a:lnTo>
                  <a:lnTo>
                    <a:pt x="615" y="347"/>
                  </a:lnTo>
                  <a:lnTo>
                    <a:pt x="499" y="60"/>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5755;p67">
              <a:extLst>
                <a:ext uri="{FF2B5EF4-FFF2-40B4-BE49-F238E27FC236}">
                  <a16:creationId xmlns:a16="http://schemas.microsoft.com/office/drawing/2014/main" id="{DFA4E014-4ABA-355B-5C95-E3E95D53E591}"/>
                </a:ext>
              </a:extLst>
            </p:cNvPr>
            <p:cNvSpPr/>
            <p:nvPr/>
          </p:nvSpPr>
          <p:spPr>
            <a:xfrm>
              <a:off x="6748086" y="1888170"/>
              <a:ext cx="17245" cy="15562"/>
            </a:xfrm>
            <a:custGeom>
              <a:avLst/>
              <a:gdLst/>
              <a:ahLst/>
              <a:cxnLst/>
              <a:rect l="l" t="t" r="r" b="b"/>
              <a:pathLst>
                <a:path w="615" h="555" extrusionOk="0">
                  <a:moveTo>
                    <a:pt x="194" y="0"/>
                  </a:moveTo>
                  <a:lnTo>
                    <a:pt x="0" y="250"/>
                  </a:lnTo>
                  <a:lnTo>
                    <a:pt x="116" y="536"/>
                  </a:lnTo>
                  <a:lnTo>
                    <a:pt x="365" y="555"/>
                  </a:lnTo>
                  <a:lnTo>
                    <a:pt x="462" y="518"/>
                  </a:lnTo>
                  <a:lnTo>
                    <a:pt x="615" y="324"/>
                  </a:lnTo>
                  <a:lnTo>
                    <a:pt x="499" y="37"/>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5756;p67">
              <a:extLst>
                <a:ext uri="{FF2B5EF4-FFF2-40B4-BE49-F238E27FC236}">
                  <a16:creationId xmlns:a16="http://schemas.microsoft.com/office/drawing/2014/main" id="{9E5A2699-62E9-5E27-9D61-7C5C3FCFE01D}"/>
                </a:ext>
              </a:extLst>
            </p:cNvPr>
            <p:cNvSpPr/>
            <p:nvPr/>
          </p:nvSpPr>
          <p:spPr>
            <a:xfrm>
              <a:off x="6747553" y="1704565"/>
              <a:ext cx="15057" cy="11300"/>
            </a:xfrm>
            <a:custGeom>
              <a:avLst/>
              <a:gdLst/>
              <a:ahLst/>
              <a:cxnLst/>
              <a:rect l="l" t="t" r="r" b="b"/>
              <a:pathLst>
                <a:path w="537" h="403" extrusionOk="0">
                  <a:moveTo>
                    <a:pt x="444" y="1"/>
                  </a:moveTo>
                  <a:lnTo>
                    <a:pt x="463" y="19"/>
                  </a:lnTo>
                  <a:lnTo>
                    <a:pt x="1" y="195"/>
                  </a:lnTo>
                  <a:lnTo>
                    <a:pt x="75" y="347"/>
                  </a:lnTo>
                  <a:lnTo>
                    <a:pt x="384" y="403"/>
                  </a:lnTo>
                  <a:lnTo>
                    <a:pt x="537" y="213"/>
                  </a:lnTo>
                  <a:lnTo>
                    <a:pt x="46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5757;p67">
              <a:extLst>
                <a:ext uri="{FF2B5EF4-FFF2-40B4-BE49-F238E27FC236}">
                  <a16:creationId xmlns:a16="http://schemas.microsoft.com/office/drawing/2014/main" id="{7E422F2A-6837-E431-9714-96AFCA960482}"/>
                </a:ext>
              </a:extLst>
            </p:cNvPr>
            <p:cNvSpPr/>
            <p:nvPr/>
          </p:nvSpPr>
          <p:spPr>
            <a:xfrm>
              <a:off x="6757283" y="1726716"/>
              <a:ext cx="16207" cy="16235"/>
            </a:xfrm>
            <a:custGeom>
              <a:avLst/>
              <a:gdLst/>
              <a:ahLst/>
              <a:cxnLst/>
              <a:rect l="l" t="t" r="r" b="b"/>
              <a:pathLst>
                <a:path w="578" h="579" extrusionOk="0">
                  <a:moveTo>
                    <a:pt x="190" y="1"/>
                  </a:moveTo>
                  <a:lnTo>
                    <a:pt x="0" y="250"/>
                  </a:lnTo>
                  <a:lnTo>
                    <a:pt x="97" y="537"/>
                  </a:lnTo>
                  <a:lnTo>
                    <a:pt x="402" y="578"/>
                  </a:lnTo>
                  <a:lnTo>
                    <a:pt x="578" y="384"/>
                  </a:lnTo>
                  <a:lnTo>
                    <a:pt x="444" y="38"/>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5758;p67">
              <a:extLst>
                <a:ext uri="{FF2B5EF4-FFF2-40B4-BE49-F238E27FC236}">
                  <a16:creationId xmlns:a16="http://schemas.microsoft.com/office/drawing/2014/main" id="{BA554A9E-8B9C-74C5-7C1A-ED996711680A}"/>
                </a:ext>
              </a:extLst>
            </p:cNvPr>
            <p:cNvSpPr/>
            <p:nvPr/>
          </p:nvSpPr>
          <p:spPr>
            <a:xfrm>
              <a:off x="6743796" y="1716482"/>
              <a:ext cx="17273" cy="16235"/>
            </a:xfrm>
            <a:custGeom>
              <a:avLst/>
              <a:gdLst/>
              <a:ahLst/>
              <a:cxnLst/>
              <a:rect l="l" t="t" r="r" b="b"/>
              <a:pathLst>
                <a:path w="616" h="579" extrusionOk="0">
                  <a:moveTo>
                    <a:pt x="190" y="1"/>
                  </a:moveTo>
                  <a:lnTo>
                    <a:pt x="1" y="232"/>
                  </a:lnTo>
                  <a:lnTo>
                    <a:pt x="116" y="518"/>
                  </a:lnTo>
                  <a:lnTo>
                    <a:pt x="421" y="578"/>
                  </a:lnTo>
                  <a:lnTo>
                    <a:pt x="615" y="324"/>
                  </a:lnTo>
                  <a:lnTo>
                    <a:pt x="500" y="38"/>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5759;p67">
              <a:extLst>
                <a:ext uri="{FF2B5EF4-FFF2-40B4-BE49-F238E27FC236}">
                  <a16:creationId xmlns:a16="http://schemas.microsoft.com/office/drawing/2014/main" id="{73EE9A60-ACB6-54B1-6431-78EB42DDD2B6}"/>
                </a:ext>
              </a:extLst>
            </p:cNvPr>
            <p:cNvSpPr/>
            <p:nvPr/>
          </p:nvSpPr>
          <p:spPr>
            <a:xfrm>
              <a:off x="6732916" y="1910827"/>
              <a:ext cx="6505" cy="3281"/>
            </a:xfrm>
            <a:custGeom>
              <a:avLst/>
              <a:gdLst/>
              <a:ahLst/>
              <a:cxnLst/>
              <a:rect l="l" t="t" r="r" b="b"/>
              <a:pathLst>
                <a:path w="232" h="117" extrusionOk="0">
                  <a:moveTo>
                    <a:pt x="98" y="1"/>
                  </a:moveTo>
                  <a:lnTo>
                    <a:pt x="1" y="116"/>
                  </a:lnTo>
                  <a:lnTo>
                    <a:pt x="232" y="19"/>
                  </a:lnTo>
                  <a:lnTo>
                    <a:pt x="9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5760;p67">
              <a:extLst>
                <a:ext uri="{FF2B5EF4-FFF2-40B4-BE49-F238E27FC236}">
                  <a16:creationId xmlns:a16="http://schemas.microsoft.com/office/drawing/2014/main" id="{E4DBAD5C-11F4-79BA-A2C7-07CAA92A861E}"/>
                </a:ext>
              </a:extLst>
            </p:cNvPr>
            <p:cNvSpPr/>
            <p:nvPr/>
          </p:nvSpPr>
          <p:spPr>
            <a:xfrm>
              <a:off x="6810643" y="1863804"/>
              <a:ext cx="16235" cy="15702"/>
            </a:xfrm>
            <a:custGeom>
              <a:avLst/>
              <a:gdLst/>
              <a:ahLst/>
              <a:cxnLst/>
              <a:rect l="l" t="t" r="r" b="b"/>
              <a:pathLst>
                <a:path w="579" h="560" extrusionOk="0">
                  <a:moveTo>
                    <a:pt x="195" y="0"/>
                  </a:moveTo>
                  <a:lnTo>
                    <a:pt x="1" y="232"/>
                  </a:lnTo>
                  <a:lnTo>
                    <a:pt x="116" y="523"/>
                  </a:lnTo>
                  <a:lnTo>
                    <a:pt x="348" y="560"/>
                  </a:lnTo>
                  <a:lnTo>
                    <a:pt x="445" y="523"/>
                  </a:lnTo>
                  <a:lnTo>
                    <a:pt x="579" y="366"/>
                  </a:lnTo>
                  <a:lnTo>
                    <a:pt x="445" y="37"/>
                  </a:lnTo>
                  <a:lnTo>
                    <a:pt x="19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5761;p67">
              <a:extLst>
                <a:ext uri="{FF2B5EF4-FFF2-40B4-BE49-F238E27FC236}">
                  <a16:creationId xmlns:a16="http://schemas.microsoft.com/office/drawing/2014/main" id="{92BBE135-E199-6935-97E2-0FE3910115B6}"/>
                </a:ext>
              </a:extLst>
            </p:cNvPr>
            <p:cNvSpPr/>
            <p:nvPr/>
          </p:nvSpPr>
          <p:spPr>
            <a:xfrm>
              <a:off x="6731879" y="1710537"/>
              <a:ext cx="16235" cy="11300"/>
            </a:xfrm>
            <a:custGeom>
              <a:avLst/>
              <a:gdLst/>
              <a:ahLst/>
              <a:cxnLst/>
              <a:rect l="l" t="t" r="r" b="b"/>
              <a:pathLst>
                <a:path w="579" h="403" extrusionOk="0">
                  <a:moveTo>
                    <a:pt x="500" y="0"/>
                  </a:moveTo>
                  <a:lnTo>
                    <a:pt x="1" y="190"/>
                  </a:lnTo>
                  <a:lnTo>
                    <a:pt x="79" y="365"/>
                  </a:lnTo>
                  <a:lnTo>
                    <a:pt x="384" y="402"/>
                  </a:lnTo>
                  <a:lnTo>
                    <a:pt x="578" y="171"/>
                  </a:lnTo>
                  <a:lnTo>
                    <a:pt x="50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5762;p67">
              <a:extLst>
                <a:ext uri="{FF2B5EF4-FFF2-40B4-BE49-F238E27FC236}">
                  <a16:creationId xmlns:a16="http://schemas.microsoft.com/office/drawing/2014/main" id="{5DFDC28D-3CFA-2AC0-767B-C43E64D4AE1D}"/>
                </a:ext>
              </a:extLst>
            </p:cNvPr>
            <p:cNvSpPr/>
            <p:nvPr/>
          </p:nvSpPr>
          <p:spPr>
            <a:xfrm>
              <a:off x="6789136" y="1808733"/>
              <a:ext cx="16235" cy="16235"/>
            </a:xfrm>
            <a:custGeom>
              <a:avLst/>
              <a:gdLst/>
              <a:ahLst/>
              <a:cxnLst/>
              <a:rect l="l" t="t" r="r" b="b"/>
              <a:pathLst>
                <a:path w="579" h="579" extrusionOk="0">
                  <a:moveTo>
                    <a:pt x="190" y="1"/>
                  </a:moveTo>
                  <a:lnTo>
                    <a:pt x="1" y="250"/>
                  </a:lnTo>
                  <a:lnTo>
                    <a:pt x="116" y="541"/>
                  </a:lnTo>
                  <a:lnTo>
                    <a:pt x="421" y="578"/>
                  </a:lnTo>
                  <a:lnTo>
                    <a:pt x="579" y="384"/>
                  </a:lnTo>
                  <a:lnTo>
                    <a:pt x="440" y="38"/>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5763;p67">
              <a:extLst>
                <a:ext uri="{FF2B5EF4-FFF2-40B4-BE49-F238E27FC236}">
                  <a16:creationId xmlns:a16="http://schemas.microsoft.com/office/drawing/2014/main" id="{7FB36784-2DD0-D2D0-3EB7-8A510E3053D2}"/>
                </a:ext>
              </a:extLst>
            </p:cNvPr>
            <p:cNvSpPr/>
            <p:nvPr/>
          </p:nvSpPr>
          <p:spPr>
            <a:xfrm>
              <a:off x="6799904" y="1836324"/>
              <a:ext cx="16235" cy="16235"/>
            </a:xfrm>
            <a:custGeom>
              <a:avLst/>
              <a:gdLst/>
              <a:ahLst/>
              <a:cxnLst/>
              <a:rect l="l" t="t" r="r" b="b"/>
              <a:pathLst>
                <a:path w="579" h="579" extrusionOk="0">
                  <a:moveTo>
                    <a:pt x="195" y="1"/>
                  </a:moveTo>
                  <a:lnTo>
                    <a:pt x="0" y="250"/>
                  </a:lnTo>
                  <a:lnTo>
                    <a:pt x="116" y="537"/>
                  </a:lnTo>
                  <a:lnTo>
                    <a:pt x="426" y="579"/>
                  </a:lnTo>
                  <a:lnTo>
                    <a:pt x="578" y="384"/>
                  </a:lnTo>
                  <a:lnTo>
                    <a:pt x="444" y="38"/>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5764;p67">
              <a:extLst>
                <a:ext uri="{FF2B5EF4-FFF2-40B4-BE49-F238E27FC236}">
                  <a16:creationId xmlns:a16="http://schemas.microsoft.com/office/drawing/2014/main" id="{3010FEC2-29A8-F997-83C1-EC2F25B146C0}"/>
                </a:ext>
              </a:extLst>
            </p:cNvPr>
            <p:cNvSpPr/>
            <p:nvPr/>
          </p:nvSpPr>
          <p:spPr>
            <a:xfrm>
              <a:off x="6778257" y="1781787"/>
              <a:ext cx="16235" cy="16235"/>
            </a:xfrm>
            <a:custGeom>
              <a:avLst/>
              <a:gdLst/>
              <a:ahLst/>
              <a:cxnLst/>
              <a:rect l="l" t="t" r="r" b="b"/>
              <a:pathLst>
                <a:path w="579" h="579" extrusionOk="0">
                  <a:moveTo>
                    <a:pt x="195" y="1"/>
                  </a:moveTo>
                  <a:lnTo>
                    <a:pt x="1" y="232"/>
                  </a:lnTo>
                  <a:lnTo>
                    <a:pt x="116" y="518"/>
                  </a:lnTo>
                  <a:lnTo>
                    <a:pt x="426" y="578"/>
                  </a:lnTo>
                  <a:lnTo>
                    <a:pt x="578" y="366"/>
                  </a:lnTo>
                  <a:lnTo>
                    <a:pt x="444" y="38"/>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5765;p67">
              <a:extLst>
                <a:ext uri="{FF2B5EF4-FFF2-40B4-BE49-F238E27FC236}">
                  <a16:creationId xmlns:a16="http://schemas.microsoft.com/office/drawing/2014/main" id="{3C1D4987-AE46-FAB3-2B11-9FEAC65BD2D7}"/>
                </a:ext>
              </a:extLst>
            </p:cNvPr>
            <p:cNvSpPr/>
            <p:nvPr/>
          </p:nvSpPr>
          <p:spPr>
            <a:xfrm>
              <a:off x="6767518" y="1754195"/>
              <a:ext cx="16207" cy="16235"/>
            </a:xfrm>
            <a:custGeom>
              <a:avLst/>
              <a:gdLst/>
              <a:ahLst/>
              <a:cxnLst/>
              <a:rect l="l" t="t" r="r" b="b"/>
              <a:pathLst>
                <a:path w="578" h="579" extrusionOk="0">
                  <a:moveTo>
                    <a:pt x="194" y="0"/>
                  </a:moveTo>
                  <a:lnTo>
                    <a:pt x="0" y="250"/>
                  </a:lnTo>
                  <a:lnTo>
                    <a:pt x="116" y="541"/>
                  </a:lnTo>
                  <a:lnTo>
                    <a:pt x="425" y="578"/>
                  </a:lnTo>
                  <a:lnTo>
                    <a:pt x="578" y="389"/>
                  </a:lnTo>
                  <a:lnTo>
                    <a:pt x="444" y="42"/>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5766;p67">
              <a:extLst>
                <a:ext uri="{FF2B5EF4-FFF2-40B4-BE49-F238E27FC236}">
                  <a16:creationId xmlns:a16="http://schemas.microsoft.com/office/drawing/2014/main" id="{B61847F0-691D-9249-AAD0-513ECC0B7681}"/>
                </a:ext>
              </a:extLst>
            </p:cNvPr>
            <p:cNvSpPr/>
            <p:nvPr/>
          </p:nvSpPr>
          <p:spPr>
            <a:xfrm>
              <a:off x="6763760" y="1882198"/>
              <a:ext cx="17245" cy="15702"/>
            </a:xfrm>
            <a:custGeom>
              <a:avLst/>
              <a:gdLst/>
              <a:ahLst/>
              <a:cxnLst/>
              <a:rect l="l" t="t" r="r" b="b"/>
              <a:pathLst>
                <a:path w="615" h="560" extrusionOk="0">
                  <a:moveTo>
                    <a:pt x="190" y="1"/>
                  </a:moveTo>
                  <a:lnTo>
                    <a:pt x="0" y="232"/>
                  </a:lnTo>
                  <a:lnTo>
                    <a:pt x="116" y="518"/>
                  </a:lnTo>
                  <a:lnTo>
                    <a:pt x="365" y="560"/>
                  </a:lnTo>
                  <a:lnTo>
                    <a:pt x="462" y="518"/>
                  </a:lnTo>
                  <a:lnTo>
                    <a:pt x="615" y="329"/>
                  </a:lnTo>
                  <a:lnTo>
                    <a:pt x="499" y="38"/>
                  </a:lnTo>
                  <a:lnTo>
                    <a:pt x="19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5767;p67">
              <a:extLst>
                <a:ext uri="{FF2B5EF4-FFF2-40B4-BE49-F238E27FC236}">
                  <a16:creationId xmlns:a16="http://schemas.microsoft.com/office/drawing/2014/main" id="{9ADB9AB9-0671-2B3E-0DFC-CB54B9F71D0A}"/>
                </a:ext>
              </a:extLst>
            </p:cNvPr>
            <p:cNvSpPr/>
            <p:nvPr/>
          </p:nvSpPr>
          <p:spPr>
            <a:xfrm>
              <a:off x="6640160" y="1759130"/>
              <a:ext cx="11805" cy="16207"/>
            </a:xfrm>
            <a:custGeom>
              <a:avLst/>
              <a:gdLst/>
              <a:ahLst/>
              <a:cxnLst/>
              <a:rect l="l" t="t" r="r" b="b"/>
              <a:pathLst>
                <a:path w="421" h="578" extrusionOk="0">
                  <a:moveTo>
                    <a:pt x="0" y="0"/>
                  </a:moveTo>
                  <a:lnTo>
                    <a:pt x="208" y="578"/>
                  </a:lnTo>
                  <a:lnTo>
                    <a:pt x="231" y="578"/>
                  </a:lnTo>
                  <a:lnTo>
                    <a:pt x="421" y="328"/>
                  </a:lnTo>
                  <a:lnTo>
                    <a:pt x="305" y="37"/>
                  </a:lnTo>
                  <a:lnTo>
                    <a:pt x="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5768;p67">
              <a:extLst>
                <a:ext uri="{FF2B5EF4-FFF2-40B4-BE49-F238E27FC236}">
                  <a16:creationId xmlns:a16="http://schemas.microsoft.com/office/drawing/2014/main" id="{FA99A0A8-B5EB-42CB-63E8-4A5F5F34CB3C}"/>
                </a:ext>
              </a:extLst>
            </p:cNvPr>
            <p:cNvSpPr/>
            <p:nvPr/>
          </p:nvSpPr>
          <p:spPr>
            <a:xfrm>
              <a:off x="6701035" y="1906424"/>
              <a:ext cx="17413" cy="15702"/>
            </a:xfrm>
            <a:custGeom>
              <a:avLst/>
              <a:gdLst/>
              <a:ahLst/>
              <a:cxnLst/>
              <a:rect l="l" t="t" r="r" b="b"/>
              <a:pathLst>
                <a:path w="621" h="560" extrusionOk="0">
                  <a:moveTo>
                    <a:pt x="195" y="1"/>
                  </a:moveTo>
                  <a:lnTo>
                    <a:pt x="1" y="232"/>
                  </a:lnTo>
                  <a:lnTo>
                    <a:pt x="116" y="523"/>
                  </a:lnTo>
                  <a:lnTo>
                    <a:pt x="371" y="560"/>
                  </a:lnTo>
                  <a:lnTo>
                    <a:pt x="463" y="523"/>
                  </a:lnTo>
                  <a:lnTo>
                    <a:pt x="620" y="329"/>
                  </a:lnTo>
                  <a:lnTo>
                    <a:pt x="505" y="42"/>
                  </a:lnTo>
                  <a:lnTo>
                    <a:pt x="19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5769;p67">
              <a:extLst>
                <a:ext uri="{FF2B5EF4-FFF2-40B4-BE49-F238E27FC236}">
                  <a16:creationId xmlns:a16="http://schemas.microsoft.com/office/drawing/2014/main" id="{7A67370B-C532-E544-4284-C7E1B28AC71A}"/>
                </a:ext>
              </a:extLst>
            </p:cNvPr>
            <p:cNvSpPr/>
            <p:nvPr/>
          </p:nvSpPr>
          <p:spPr>
            <a:xfrm>
              <a:off x="6693520" y="1895685"/>
              <a:ext cx="11973" cy="16207"/>
            </a:xfrm>
            <a:custGeom>
              <a:avLst/>
              <a:gdLst/>
              <a:ahLst/>
              <a:cxnLst/>
              <a:rect l="l" t="t" r="r" b="b"/>
              <a:pathLst>
                <a:path w="427" h="578" extrusionOk="0">
                  <a:moveTo>
                    <a:pt x="1" y="0"/>
                  </a:moveTo>
                  <a:lnTo>
                    <a:pt x="214" y="578"/>
                  </a:lnTo>
                  <a:lnTo>
                    <a:pt x="232" y="578"/>
                  </a:lnTo>
                  <a:lnTo>
                    <a:pt x="426" y="328"/>
                  </a:lnTo>
                  <a:lnTo>
                    <a:pt x="311" y="37"/>
                  </a:lnTo>
                  <a:lnTo>
                    <a:pt x="1"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5770;p67">
              <a:extLst>
                <a:ext uri="{FF2B5EF4-FFF2-40B4-BE49-F238E27FC236}">
                  <a16:creationId xmlns:a16="http://schemas.microsoft.com/office/drawing/2014/main" id="{3544AAFD-2889-86F5-7D58-2B58D4C9F00F}"/>
                </a:ext>
              </a:extLst>
            </p:cNvPr>
            <p:cNvSpPr/>
            <p:nvPr/>
          </p:nvSpPr>
          <p:spPr>
            <a:xfrm>
              <a:off x="6717887" y="1916659"/>
              <a:ext cx="5860" cy="3281"/>
            </a:xfrm>
            <a:custGeom>
              <a:avLst/>
              <a:gdLst/>
              <a:ahLst/>
              <a:cxnLst/>
              <a:rect l="l" t="t" r="r" b="b"/>
              <a:pathLst>
                <a:path w="209" h="117" extrusionOk="0">
                  <a:moveTo>
                    <a:pt x="75" y="1"/>
                  </a:moveTo>
                  <a:lnTo>
                    <a:pt x="1" y="116"/>
                  </a:lnTo>
                  <a:lnTo>
                    <a:pt x="209" y="24"/>
                  </a:lnTo>
                  <a:lnTo>
                    <a:pt x="7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5771;p67">
              <a:extLst>
                <a:ext uri="{FF2B5EF4-FFF2-40B4-BE49-F238E27FC236}">
                  <a16:creationId xmlns:a16="http://schemas.microsoft.com/office/drawing/2014/main" id="{DF0C1945-205E-5212-E771-026CA596F337}"/>
                </a:ext>
              </a:extLst>
            </p:cNvPr>
            <p:cNvSpPr/>
            <p:nvPr/>
          </p:nvSpPr>
          <p:spPr>
            <a:xfrm>
              <a:off x="6661134" y="1813668"/>
              <a:ext cx="11945" cy="16207"/>
            </a:xfrm>
            <a:custGeom>
              <a:avLst/>
              <a:gdLst/>
              <a:ahLst/>
              <a:cxnLst/>
              <a:rect l="l" t="t" r="r" b="b"/>
              <a:pathLst>
                <a:path w="426" h="578" extrusionOk="0">
                  <a:moveTo>
                    <a:pt x="1" y="0"/>
                  </a:moveTo>
                  <a:lnTo>
                    <a:pt x="232" y="578"/>
                  </a:lnTo>
                  <a:lnTo>
                    <a:pt x="426" y="324"/>
                  </a:lnTo>
                  <a:lnTo>
                    <a:pt x="329" y="56"/>
                  </a:lnTo>
                  <a:lnTo>
                    <a:pt x="19"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5772;p67">
              <a:extLst>
                <a:ext uri="{FF2B5EF4-FFF2-40B4-BE49-F238E27FC236}">
                  <a16:creationId xmlns:a16="http://schemas.microsoft.com/office/drawing/2014/main" id="{ACFD59C6-D09E-44A4-31D3-155B20199A29}"/>
                </a:ext>
              </a:extLst>
            </p:cNvPr>
            <p:cNvSpPr/>
            <p:nvPr/>
          </p:nvSpPr>
          <p:spPr>
            <a:xfrm>
              <a:off x="6650899" y="1786077"/>
              <a:ext cx="11945" cy="16207"/>
            </a:xfrm>
            <a:custGeom>
              <a:avLst/>
              <a:gdLst/>
              <a:ahLst/>
              <a:cxnLst/>
              <a:rect l="l" t="t" r="r" b="b"/>
              <a:pathLst>
                <a:path w="426" h="578" extrusionOk="0">
                  <a:moveTo>
                    <a:pt x="1" y="0"/>
                  </a:moveTo>
                  <a:lnTo>
                    <a:pt x="1" y="19"/>
                  </a:lnTo>
                  <a:lnTo>
                    <a:pt x="213" y="578"/>
                  </a:lnTo>
                  <a:lnTo>
                    <a:pt x="232" y="578"/>
                  </a:lnTo>
                  <a:lnTo>
                    <a:pt x="426" y="347"/>
                  </a:lnTo>
                  <a:lnTo>
                    <a:pt x="310" y="60"/>
                  </a:lnTo>
                  <a:lnTo>
                    <a:pt x="1"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5773;p67">
              <a:extLst>
                <a:ext uri="{FF2B5EF4-FFF2-40B4-BE49-F238E27FC236}">
                  <a16:creationId xmlns:a16="http://schemas.microsoft.com/office/drawing/2014/main" id="{57D0EA5A-A29D-9211-0F91-8729A506443E}"/>
                </a:ext>
              </a:extLst>
            </p:cNvPr>
            <p:cNvSpPr/>
            <p:nvPr/>
          </p:nvSpPr>
          <p:spPr>
            <a:xfrm>
              <a:off x="6716737" y="1900480"/>
              <a:ext cx="17385" cy="15702"/>
            </a:xfrm>
            <a:custGeom>
              <a:avLst/>
              <a:gdLst/>
              <a:ahLst/>
              <a:cxnLst/>
              <a:rect l="l" t="t" r="r" b="b"/>
              <a:pathLst>
                <a:path w="620" h="560" extrusionOk="0">
                  <a:moveTo>
                    <a:pt x="194" y="0"/>
                  </a:moveTo>
                  <a:lnTo>
                    <a:pt x="0" y="231"/>
                  </a:lnTo>
                  <a:lnTo>
                    <a:pt x="116" y="522"/>
                  </a:lnTo>
                  <a:lnTo>
                    <a:pt x="365" y="559"/>
                  </a:lnTo>
                  <a:lnTo>
                    <a:pt x="462" y="522"/>
                  </a:lnTo>
                  <a:lnTo>
                    <a:pt x="619" y="328"/>
                  </a:lnTo>
                  <a:lnTo>
                    <a:pt x="504" y="42"/>
                  </a:lnTo>
                  <a:lnTo>
                    <a:pt x="19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5774;p67">
              <a:extLst>
                <a:ext uri="{FF2B5EF4-FFF2-40B4-BE49-F238E27FC236}">
                  <a16:creationId xmlns:a16="http://schemas.microsoft.com/office/drawing/2014/main" id="{FEC7B4D1-8B95-7C8F-825F-0125DFEAFB83}"/>
                </a:ext>
              </a:extLst>
            </p:cNvPr>
            <p:cNvSpPr/>
            <p:nvPr/>
          </p:nvSpPr>
          <p:spPr>
            <a:xfrm>
              <a:off x="6682781" y="1868066"/>
              <a:ext cx="11805" cy="16235"/>
            </a:xfrm>
            <a:custGeom>
              <a:avLst/>
              <a:gdLst/>
              <a:ahLst/>
              <a:cxnLst/>
              <a:rect l="l" t="t" r="r" b="b"/>
              <a:pathLst>
                <a:path w="421" h="579" extrusionOk="0">
                  <a:moveTo>
                    <a:pt x="0" y="1"/>
                  </a:moveTo>
                  <a:lnTo>
                    <a:pt x="0" y="24"/>
                  </a:lnTo>
                  <a:lnTo>
                    <a:pt x="232" y="579"/>
                  </a:lnTo>
                  <a:lnTo>
                    <a:pt x="421" y="348"/>
                  </a:lnTo>
                  <a:lnTo>
                    <a:pt x="305" y="61"/>
                  </a:lnTo>
                  <a:lnTo>
                    <a:pt x="0"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5775;p67">
              <a:extLst>
                <a:ext uri="{FF2B5EF4-FFF2-40B4-BE49-F238E27FC236}">
                  <a16:creationId xmlns:a16="http://schemas.microsoft.com/office/drawing/2014/main" id="{824B1FDC-913F-B637-783E-2CAA84B0E674}"/>
                </a:ext>
              </a:extLst>
            </p:cNvPr>
            <p:cNvSpPr/>
            <p:nvPr/>
          </p:nvSpPr>
          <p:spPr>
            <a:xfrm>
              <a:off x="6671901" y="1841119"/>
              <a:ext cx="11945" cy="16235"/>
            </a:xfrm>
            <a:custGeom>
              <a:avLst/>
              <a:gdLst/>
              <a:ahLst/>
              <a:cxnLst/>
              <a:rect l="l" t="t" r="r" b="b"/>
              <a:pathLst>
                <a:path w="426" h="579" extrusionOk="0">
                  <a:moveTo>
                    <a:pt x="0" y="1"/>
                  </a:moveTo>
                  <a:lnTo>
                    <a:pt x="231" y="578"/>
                  </a:lnTo>
                  <a:lnTo>
                    <a:pt x="425" y="329"/>
                  </a:lnTo>
                  <a:lnTo>
                    <a:pt x="310" y="38"/>
                  </a:lnTo>
                  <a:lnTo>
                    <a:pt x="2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5776;p67">
              <a:extLst>
                <a:ext uri="{FF2B5EF4-FFF2-40B4-BE49-F238E27FC236}">
                  <a16:creationId xmlns:a16="http://schemas.microsoft.com/office/drawing/2014/main" id="{08BDE521-6BEB-1B08-FAE6-BF0F20FE2C86}"/>
                </a:ext>
              </a:extLst>
            </p:cNvPr>
            <p:cNvSpPr/>
            <p:nvPr/>
          </p:nvSpPr>
          <p:spPr>
            <a:xfrm>
              <a:off x="6637440" y="1752653"/>
              <a:ext cx="28" cy="533"/>
            </a:xfrm>
            <a:custGeom>
              <a:avLst/>
              <a:gdLst/>
              <a:ahLst/>
              <a:cxnLst/>
              <a:rect l="l" t="t" r="r" b="b"/>
              <a:pathLst>
                <a:path w="1" h="19" extrusionOk="0">
                  <a:moveTo>
                    <a:pt x="0" y="19"/>
                  </a:moveTo>
                  <a:lnTo>
                    <a:pt x="0" y="19"/>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5777;p67">
              <a:extLst>
                <a:ext uri="{FF2B5EF4-FFF2-40B4-BE49-F238E27FC236}">
                  <a16:creationId xmlns:a16="http://schemas.microsoft.com/office/drawing/2014/main" id="{6595D1C3-0323-2509-81A1-00B3EEDC6386}"/>
                </a:ext>
              </a:extLst>
            </p:cNvPr>
            <p:cNvSpPr/>
            <p:nvPr/>
          </p:nvSpPr>
          <p:spPr>
            <a:xfrm>
              <a:off x="6627205" y="1747718"/>
              <a:ext cx="77755" cy="186859"/>
            </a:xfrm>
            <a:custGeom>
              <a:avLst/>
              <a:gdLst/>
              <a:ahLst/>
              <a:cxnLst/>
              <a:rect l="l" t="t" r="r" b="b"/>
              <a:pathLst>
                <a:path w="2773" h="6664" extrusionOk="0">
                  <a:moveTo>
                    <a:pt x="0" y="0"/>
                  </a:moveTo>
                  <a:lnTo>
                    <a:pt x="2597" y="6663"/>
                  </a:lnTo>
                  <a:lnTo>
                    <a:pt x="2773" y="6298"/>
                  </a:lnTo>
                  <a:lnTo>
                    <a:pt x="365" y="158"/>
                  </a:ln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5778;p67">
              <a:extLst>
                <a:ext uri="{FF2B5EF4-FFF2-40B4-BE49-F238E27FC236}">
                  <a16:creationId xmlns:a16="http://schemas.microsoft.com/office/drawing/2014/main" id="{E56C096C-D269-C8F3-3CA8-5C333CEE85DB}"/>
                </a:ext>
              </a:extLst>
            </p:cNvPr>
            <p:cNvSpPr/>
            <p:nvPr/>
          </p:nvSpPr>
          <p:spPr>
            <a:xfrm>
              <a:off x="6700025" y="1876253"/>
              <a:ext cx="137732" cy="58323"/>
            </a:xfrm>
            <a:custGeom>
              <a:avLst/>
              <a:gdLst/>
              <a:ahLst/>
              <a:cxnLst/>
              <a:rect l="l" t="t" r="r" b="b"/>
              <a:pathLst>
                <a:path w="4912" h="2080" extrusionOk="0">
                  <a:moveTo>
                    <a:pt x="4542" y="0"/>
                  </a:moveTo>
                  <a:lnTo>
                    <a:pt x="176" y="1714"/>
                  </a:lnTo>
                  <a:lnTo>
                    <a:pt x="0" y="2079"/>
                  </a:lnTo>
                  <a:lnTo>
                    <a:pt x="2255" y="1192"/>
                  </a:lnTo>
                  <a:lnTo>
                    <a:pt x="4427" y="347"/>
                  </a:lnTo>
                  <a:lnTo>
                    <a:pt x="4912" y="153"/>
                  </a:lnTo>
                  <a:lnTo>
                    <a:pt x="4542"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5779;p67">
              <a:extLst>
                <a:ext uri="{FF2B5EF4-FFF2-40B4-BE49-F238E27FC236}">
                  <a16:creationId xmlns:a16="http://schemas.microsoft.com/office/drawing/2014/main" id="{9D27424B-016A-1FB5-9175-F11F4E289DB7}"/>
                </a:ext>
              </a:extLst>
            </p:cNvPr>
            <p:cNvSpPr/>
            <p:nvPr/>
          </p:nvSpPr>
          <p:spPr>
            <a:xfrm>
              <a:off x="6760508" y="1693825"/>
              <a:ext cx="77250" cy="186718"/>
            </a:xfrm>
            <a:custGeom>
              <a:avLst/>
              <a:gdLst/>
              <a:ahLst/>
              <a:cxnLst/>
              <a:rect l="l" t="t" r="r" b="b"/>
              <a:pathLst>
                <a:path w="2755" h="6659" extrusionOk="0">
                  <a:moveTo>
                    <a:pt x="153" y="0"/>
                  </a:moveTo>
                  <a:lnTo>
                    <a:pt x="1" y="365"/>
                  </a:lnTo>
                  <a:lnTo>
                    <a:pt x="2385" y="6506"/>
                  </a:lnTo>
                  <a:lnTo>
                    <a:pt x="2755" y="6659"/>
                  </a:lnTo>
                  <a:lnTo>
                    <a:pt x="153"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5780;p67">
              <a:extLst>
                <a:ext uri="{FF2B5EF4-FFF2-40B4-BE49-F238E27FC236}">
                  <a16:creationId xmlns:a16="http://schemas.microsoft.com/office/drawing/2014/main" id="{810C7059-6C1B-FFD7-4971-2E6A895A8E24}"/>
                </a:ext>
              </a:extLst>
            </p:cNvPr>
            <p:cNvSpPr/>
            <p:nvPr/>
          </p:nvSpPr>
          <p:spPr>
            <a:xfrm>
              <a:off x="6627205" y="1693825"/>
              <a:ext cx="137620" cy="58323"/>
            </a:xfrm>
            <a:custGeom>
              <a:avLst/>
              <a:gdLst/>
              <a:ahLst/>
              <a:cxnLst/>
              <a:rect l="l" t="t" r="r" b="b"/>
              <a:pathLst>
                <a:path w="4908" h="2080" extrusionOk="0">
                  <a:moveTo>
                    <a:pt x="4907" y="0"/>
                  </a:moveTo>
                  <a:lnTo>
                    <a:pt x="0" y="1922"/>
                  </a:lnTo>
                  <a:lnTo>
                    <a:pt x="365" y="2080"/>
                  </a:lnTo>
                  <a:lnTo>
                    <a:pt x="4755" y="365"/>
                  </a:lnTo>
                  <a:lnTo>
                    <a:pt x="4907"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5781;p67">
              <a:extLst>
                <a:ext uri="{FF2B5EF4-FFF2-40B4-BE49-F238E27FC236}">
                  <a16:creationId xmlns:a16="http://schemas.microsoft.com/office/drawing/2014/main" id="{9FCE2147-D651-0080-E773-C570557A101F}"/>
                </a:ext>
              </a:extLst>
            </p:cNvPr>
            <p:cNvSpPr/>
            <p:nvPr/>
          </p:nvSpPr>
          <p:spPr>
            <a:xfrm>
              <a:off x="6619046" y="1747718"/>
              <a:ext cx="80980" cy="186859"/>
            </a:xfrm>
            <a:custGeom>
              <a:avLst/>
              <a:gdLst/>
              <a:ahLst/>
              <a:cxnLst/>
              <a:rect l="l" t="t" r="r" b="b"/>
              <a:pathLst>
                <a:path w="2888" h="6664" extrusionOk="0">
                  <a:moveTo>
                    <a:pt x="291" y="0"/>
                  </a:moveTo>
                  <a:lnTo>
                    <a:pt x="0" y="19"/>
                  </a:lnTo>
                  <a:lnTo>
                    <a:pt x="2736" y="6645"/>
                  </a:lnTo>
                  <a:lnTo>
                    <a:pt x="2888" y="6663"/>
                  </a:lnTo>
                  <a:lnTo>
                    <a:pt x="2888" y="6663"/>
                  </a:lnTo>
                  <a:lnTo>
                    <a:pt x="291"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5782;p67">
              <a:extLst>
                <a:ext uri="{FF2B5EF4-FFF2-40B4-BE49-F238E27FC236}">
                  <a16:creationId xmlns:a16="http://schemas.microsoft.com/office/drawing/2014/main" id="{F222CCFA-4AA4-00E8-600D-7D37E995B3BD}"/>
                </a:ext>
              </a:extLst>
            </p:cNvPr>
            <p:cNvSpPr/>
            <p:nvPr/>
          </p:nvSpPr>
          <p:spPr>
            <a:xfrm>
              <a:off x="6619046" y="1693825"/>
              <a:ext cx="145780" cy="54426"/>
            </a:xfrm>
            <a:custGeom>
              <a:avLst/>
              <a:gdLst/>
              <a:ahLst/>
              <a:cxnLst/>
              <a:rect l="l" t="t" r="r" b="b"/>
              <a:pathLst>
                <a:path w="5199" h="1941" extrusionOk="0">
                  <a:moveTo>
                    <a:pt x="4930" y="0"/>
                  </a:moveTo>
                  <a:lnTo>
                    <a:pt x="0" y="1941"/>
                  </a:lnTo>
                  <a:lnTo>
                    <a:pt x="291" y="1922"/>
                  </a:lnTo>
                  <a:lnTo>
                    <a:pt x="5198"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5783;p67">
              <a:extLst>
                <a:ext uri="{FF2B5EF4-FFF2-40B4-BE49-F238E27FC236}">
                  <a16:creationId xmlns:a16="http://schemas.microsoft.com/office/drawing/2014/main" id="{3AD472D3-0140-4D3E-5C48-226EB89294DB}"/>
                </a:ext>
              </a:extLst>
            </p:cNvPr>
            <p:cNvSpPr/>
            <p:nvPr/>
          </p:nvSpPr>
          <p:spPr>
            <a:xfrm>
              <a:off x="6814400" y="1820650"/>
              <a:ext cx="11440" cy="4823"/>
            </a:xfrm>
            <a:custGeom>
              <a:avLst/>
              <a:gdLst/>
              <a:ahLst/>
              <a:cxnLst/>
              <a:rect l="l" t="t" r="r" b="b"/>
              <a:pathLst>
                <a:path w="408" h="172" extrusionOk="0">
                  <a:moveTo>
                    <a:pt x="408" y="1"/>
                  </a:moveTo>
                  <a:cubicBezTo>
                    <a:pt x="389" y="1"/>
                    <a:pt x="177" y="1"/>
                    <a:pt x="1" y="38"/>
                  </a:cubicBezTo>
                  <a:lnTo>
                    <a:pt x="61" y="172"/>
                  </a:lnTo>
                  <a:cubicBezTo>
                    <a:pt x="158" y="98"/>
                    <a:pt x="311" y="19"/>
                    <a:pt x="408" y="1"/>
                  </a:cubicBezTo>
                  <a:close/>
                </a:path>
              </a:pathLst>
            </a:custGeom>
            <a:solidFill>
              <a:srgbClr val="F28A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5784;p67">
              <a:extLst>
                <a:ext uri="{FF2B5EF4-FFF2-40B4-BE49-F238E27FC236}">
                  <a16:creationId xmlns:a16="http://schemas.microsoft.com/office/drawing/2014/main" id="{13D54BF5-995A-C124-C09E-9E34FA9D75A3}"/>
                </a:ext>
              </a:extLst>
            </p:cNvPr>
            <p:cNvSpPr/>
            <p:nvPr/>
          </p:nvSpPr>
          <p:spPr>
            <a:xfrm>
              <a:off x="6789669" y="1814173"/>
              <a:ext cx="61576" cy="43939"/>
            </a:xfrm>
            <a:custGeom>
              <a:avLst/>
              <a:gdLst/>
              <a:ahLst/>
              <a:cxnLst/>
              <a:rect l="l" t="t" r="r" b="b"/>
              <a:pathLst>
                <a:path w="2196" h="1567" extrusionOk="0">
                  <a:moveTo>
                    <a:pt x="1830" y="1"/>
                  </a:moveTo>
                  <a:cubicBezTo>
                    <a:pt x="1830" y="19"/>
                    <a:pt x="1807" y="19"/>
                    <a:pt x="1807" y="19"/>
                  </a:cubicBezTo>
                  <a:cubicBezTo>
                    <a:pt x="1733" y="75"/>
                    <a:pt x="1673" y="135"/>
                    <a:pt x="1599" y="190"/>
                  </a:cubicBezTo>
                  <a:cubicBezTo>
                    <a:pt x="1599" y="190"/>
                    <a:pt x="1574" y="186"/>
                    <a:pt x="1530" y="186"/>
                  </a:cubicBezTo>
                  <a:cubicBezTo>
                    <a:pt x="1481" y="186"/>
                    <a:pt x="1410" y="191"/>
                    <a:pt x="1327" y="213"/>
                  </a:cubicBezTo>
                  <a:cubicBezTo>
                    <a:pt x="1308" y="232"/>
                    <a:pt x="1308" y="232"/>
                    <a:pt x="1290" y="232"/>
                  </a:cubicBezTo>
                  <a:cubicBezTo>
                    <a:pt x="1193" y="250"/>
                    <a:pt x="1096" y="306"/>
                    <a:pt x="980" y="366"/>
                  </a:cubicBezTo>
                  <a:lnTo>
                    <a:pt x="767" y="518"/>
                  </a:lnTo>
                  <a:lnTo>
                    <a:pt x="0" y="1096"/>
                  </a:lnTo>
                  <a:lnTo>
                    <a:pt x="0" y="1137"/>
                  </a:lnTo>
                  <a:cubicBezTo>
                    <a:pt x="0" y="1137"/>
                    <a:pt x="0" y="1156"/>
                    <a:pt x="19" y="1156"/>
                  </a:cubicBezTo>
                  <a:lnTo>
                    <a:pt x="56" y="1156"/>
                  </a:lnTo>
                  <a:lnTo>
                    <a:pt x="749" y="809"/>
                  </a:lnTo>
                  <a:lnTo>
                    <a:pt x="268" y="1114"/>
                  </a:lnTo>
                  <a:lnTo>
                    <a:pt x="37" y="1271"/>
                  </a:lnTo>
                  <a:cubicBezTo>
                    <a:pt x="37" y="1271"/>
                    <a:pt x="19" y="1290"/>
                    <a:pt x="37" y="1308"/>
                  </a:cubicBezTo>
                  <a:cubicBezTo>
                    <a:pt x="37" y="1327"/>
                    <a:pt x="56" y="1327"/>
                    <a:pt x="74" y="1327"/>
                  </a:cubicBezTo>
                  <a:lnTo>
                    <a:pt x="828" y="999"/>
                  </a:lnTo>
                  <a:lnTo>
                    <a:pt x="171" y="1387"/>
                  </a:lnTo>
                  <a:cubicBezTo>
                    <a:pt x="171" y="1387"/>
                    <a:pt x="153" y="1424"/>
                    <a:pt x="171" y="1424"/>
                  </a:cubicBezTo>
                  <a:cubicBezTo>
                    <a:pt x="171" y="1437"/>
                    <a:pt x="181" y="1450"/>
                    <a:pt x="194" y="1450"/>
                  </a:cubicBezTo>
                  <a:cubicBezTo>
                    <a:pt x="200" y="1450"/>
                    <a:pt x="206" y="1448"/>
                    <a:pt x="213" y="1442"/>
                  </a:cubicBezTo>
                  <a:lnTo>
                    <a:pt x="1022" y="1156"/>
                  </a:lnTo>
                  <a:lnTo>
                    <a:pt x="1022" y="1156"/>
                  </a:lnTo>
                  <a:lnTo>
                    <a:pt x="365" y="1502"/>
                  </a:lnTo>
                  <a:cubicBezTo>
                    <a:pt x="347" y="1521"/>
                    <a:pt x="347" y="1539"/>
                    <a:pt x="347" y="1558"/>
                  </a:cubicBezTo>
                  <a:cubicBezTo>
                    <a:pt x="359" y="1558"/>
                    <a:pt x="363" y="1566"/>
                    <a:pt x="370" y="1566"/>
                  </a:cubicBezTo>
                  <a:cubicBezTo>
                    <a:pt x="374" y="1566"/>
                    <a:pt x="378" y="1564"/>
                    <a:pt x="384" y="1558"/>
                  </a:cubicBezTo>
                  <a:cubicBezTo>
                    <a:pt x="481" y="1539"/>
                    <a:pt x="883" y="1405"/>
                    <a:pt x="1271" y="1211"/>
                  </a:cubicBezTo>
                  <a:cubicBezTo>
                    <a:pt x="1345" y="1174"/>
                    <a:pt x="1405" y="1137"/>
                    <a:pt x="1484" y="1096"/>
                  </a:cubicBezTo>
                  <a:cubicBezTo>
                    <a:pt x="1502" y="1077"/>
                    <a:pt x="1539" y="1059"/>
                    <a:pt x="1558" y="1040"/>
                  </a:cubicBezTo>
                  <a:cubicBezTo>
                    <a:pt x="1576" y="1040"/>
                    <a:pt x="1599" y="1022"/>
                    <a:pt x="1618" y="1022"/>
                  </a:cubicBezTo>
                  <a:cubicBezTo>
                    <a:pt x="1830" y="865"/>
                    <a:pt x="1904" y="694"/>
                    <a:pt x="1904" y="694"/>
                  </a:cubicBezTo>
                  <a:cubicBezTo>
                    <a:pt x="1904" y="694"/>
                    <a:pt x="1923" y="675"/>
                    <a:pt x="1983" y="652"/>
                  </a:cubicBezTo>
                  <a:cubicBezTo>
                    <a:pt x="2020" y="615"/>
                    <a:pt x="2098" y="578"/>
                    <a:pt x="2195" y="537"/>
                  </a:cubicBezTo>
                  <a:cubicBezTo>
                    <a:pt x="2177" y="518"/>
                    <a:pt x="2154" y="518"/>
                    <a:pt x="2154" y="500"/>
                  </a:cubicBezTo>
                  <a:cubicBezTo>
                    <a:pt x="2135" y="500"/>
                    <a:pt x="2135" y="481"/>
                    <a:pt x="2117" y="481"/>
                  </a:cubicBezTo>
                  <a:cubicBezTo>
                    <a:pt x="2117" y="463"/>
                    <a:pt x="2098" y="463"/>
                    <a:pt x="2080" y="444"/>
                  </a:cubicBezTo>
                  <a:cubicBezTo>
                    <a:pt x="2080" y="444"/>
                    <a:pt x="2080" y="421"/>
                    <a:pt x="2061" y="421"/>
                  </a:cubicBezTo>
                  <a:cubicBezTo>
                    <a:pt x="2061" y="403"/>
                    <a:pt x="2038" y="403"/>
                    <a:pt x="2038" y="384"/>
                  </a:cubicBezTo>
                  <a:cubicBezTo>
                    <a:pt x="2020" y="384"/>
                    <a:pt x="2001" y="366"/>
                    <a:pt x="2001" y="347"/>
                  </a:cubicBezTo>
                  <a:cubicBezTo>
                    <a:pt x="1983" y="329"/>
                    <a:pt x="1983" y="306"/>
                    <a:pt x="1964" y="306"/>
                  </a:cubicBezTo>
                  <a:cubicBezTo>
                    <a:pt x="1964" y="287"/>
                    <a:pt x="1964" y="287"/>
                    <a:pt x="1946" y="269"/>
                  </a:cubicBezTo>
                  <a:cubicBezTo>
                    <a:pt x="1946" y="269"/>
                    <a:pt x="1946" y="250"/>
                    <a:pt x="1923" y="250"/>
                  </a:cubicBezTo>
                  <a:lnTo>
                    <a:pt x="1923" y="213"/>
                  </a:lnTo>
                  <a:cubicBezTo>
                    <a:pt x="1904" y="213"/>
                    <a:pt x="1904" y="190"/>
                    <a:pt x="1904" y="190"/>
                  </a:cubicBezTo>
                  <a:cubicBezTo>
                    <a:pt x="1904" y="172"/>
                    <a:pt x="1886" y="172"/>
                    <a:pt x="1886" y="172"/>
                  </a:cubicBezTo>
                  <a:cubicBezTo>
                    <a:pt x="1867" y="135"/>
                    <a:pt x="1867" y="98"/>
                    <a:pt x="1849" y="75"/>
                  </a:cubicBezTo>
                  <a:lnTo>
                    <a:pt x="1849" y="56"/>
                  </a:lnTo>
                  <a:cubicBezTo>
                    <a:pt x="1849" y="38"/>
                    <a:pt x="1849" y="38"/>
                    <a:pt x="1830" y="19"/>
                  </a:cubicBezTo>
                  <a:lnTo>
                    <a:pt x="1830" y="1"/>
                  </a:ln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5785;p67">
              <a:extLst>
                <a:ext uri="{FF2B5EF4-FFF2-40B4-BE49-F238E27FC236}">
                  <a16:creationId xmlns:a16="http://schemas.microsoft.com/office/drawing/2014/main" id="{2791C5CD-5345-83BC-45FA-3C916523D414}"/>
                </a:ext>
              </a:extLst>
            </p:cNvPr>
            <p:cNvSpPr/>
            <p:nvPr/>
          </p:nvSpPr>
          <p:spPr>
            <a:xfrm>
              <a:off x="6825308" y="1814173"/>
              <a:ext cx="25937" cy="33984"/>
            </a:xfrm>
            <a:custGeom>
              <a:avLst/>
              <a:gdLst/>
              <a:ahLst/>
              <a:cxnLst/>
              <a:rect l="l" t="t" r="r" b="b"/>
              <a:pathLst>
                <a:path w="925" h="1212" extrusionOk="0">
                  <a:moveTo>
                    <a:pt x="559" y="1"/>
                  </a:moveTo>
                  <a:cubicBezTo>
                    <a:pt x="559" y="19"/>
                    <a:pt x="536" y="19"/>
                    <a:pt x="536" y="19"/>
                  </a:cubicBezTo>
                  <a:cubicBezTo>
                    <a:pt x="559" y="135"/>
                    <a:pt x="596" y="384"/>
                    <a:pt x="693" y="578"/>
                  </a:cubicBezTo>
                  <a:cubicBezTo>
                    <a:pt x="578" y="634"/>
                    <a:pt x="190" y="1022"/>
                    <a:pt x="0" y="1211"/>
                  </a:cubicBezTo>
                  <a:cubicBezTo>
                    <a:pt x="74" y="1174"/>
                    <a:pt x="134" y="1137"/>
                    <a:pt x="213" y="1096"/>
                  </a:cubicBezTo>
                  <a:cubicBezTo>
                    <a:pt x="231" y="1077"/>
                    <a:pt x="268" y="1059"/>
                    <a:pt x="287" y="1040"/>
                  </a:cubicBezTo>
                  <a:cubicBezTo>
                    <a:pt x="305" y="1040"/>
                    <a:pt x="328" y="1022"/>
                    <a:pt x="347" y="1022"/>
                  </a:cubicBezTo>
                  <a:cubicBezTo>
                    <a:pt x="559" y="865"/>
                    <a:pt x="633" y="694"/>
                    <a:pt x="633" y="694"/>
                  </a:cubicBezTo>
                  <a:cubicBezTo>
                    <a:pt x="633" y="694"/>
                    <a:pt x="652" y="675"/>
                    <a:pt x="712" y="652"/>
                  </a:cubicBezTo>
                  <a:cubicBezTo>
                    <a:pt x="749" y="615"/>
                    <a:pt x="827" y="578"/>
                    <a:pt x="924" y="537"/>
                  </a:cubicBezTo>
                  <a:cubicBezTo>
                    <a:pt x="906" y="518"/>
                    <a:pt x="883" y="518"/>
                    <a:pt x="883" y="500"/>
                  </a:cubicBezTo>
                  <a:cubicBezTo>
                    <a:pt x="864" y="500"/>
                    <a:pt x="864" y="481"/>
                    <a:pt x="846" y="481"/>
                  </a:cubicBezTo>
                  <a:cubicBezTo>
                    <a:pt x="846" y="463"/>
                    <a:pt x="827" y="463"/>
                    <a:pt x="809" y="444"/>
                  </a:cubicBezTo>
                  <a:cubicBezTo>
                    <a:pt x="809" y="444"/>
                    <a:pt x="809" y="421"/>
                    <a:pt x="790" y="421"/>
                  </a:cubicBezTo>
                  <a:cubicBezTo>
                    <a:pt x="790" y="403"/>
                    <a:pt x="767" y="403"/>
                    <a:pt x="767" y="384"/>
                  </a:cubicBezTo>
                  <a:cubicBezTo>
                    <a:pt x="749" y="384"/>
                    <a:pt x="730" y="366"/>
                    <a:pt x="730" y="347"/>
                  </a:cubicBezTo>
                  <a:cubicBezTo>
                    <a:pt x="712" y="329"/>
                    <a:pt x="712" y="306"/>
                    <a:pt x="693" y="306"/>
                  </a:cubicBezTo>
                  <a:cubicBezTo>
                    <a:pt x="693" y="287"/>
                    <a:pt x="693" y="287"/>
                    <a:pt x="675" y="269"/>
                  </a:cubicBezTo>
                  <a:cubicBezTo>
                    <a:pt x="675" y="269"/>
                    <a:pt x="675" y="250"/>
                    <a:pt x="652" y="250"/>
                  </a:cubicBezTo>
                  <a:lnTo>
                    <a:pt x="652" y="213"/>
                  </a:lnTo>
                  <a:cubicBezTo>
                    <a:pt x="633" y="213"/>
                    <a:pt x="633" y="190"/>
                    <a:pt x="633" y="190"/>
                  </a:cubicBezTo>
                  <a:cubicBezTo>
                    <a:pt x="633" y="172"/>
                    <a:pt x="615" y="172"/>
                    <a:pt x="615" y="172"/>
                  </a:cubicBezTo>
                  <a:cubicBezTo>
                    <a:pt x="596" y="135"/>
                    <a:pt x="596" y="98"/>
                    <a:pt x="578" y="75"/>
                  </a:cubicBezTo>
                  <a:lnTo>
                    <a:pt x="578" y="56"/>
                  </a:lnTo>
                  <a:cubicBezTo>
                    <a:pt x="578" y="38"/>
                    <a:pt x="578" y="38"/>
                    <a:pt x="559" y="19"/>
                  </a:cubicBezTo>
                  <a:lnTo>
                    <a:pt x="559" y="1"/>
                  </a:lnTo>
                  <a:close/>
                </a:path>
              </a:pathLst>
            </a:custGeom>
            <a:solidFill>
              <a:srgbClr val="F28A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5786;p67">
              <a:extLst>
                <a:ext uri="{FF2B5EF4-FFF2-40B4-BE49-F238E27FC236}">
                  <a16:creationId xmlns:a16="http://schemas.microsoft.com/office/drawing/2014/main" id="{49E36378-C2C1-88D0-A22C-66437ABDDA78}"/>
                </a:ext>
              </a:extLst>
            </p:cNvPr>
            <p:cNvSpPr/>
            <p:nvPr/>
          </p:nvSpPr>
          <p:spPr>
            <a:xfrm>
              <a:off x="6688753" y="1715837"/>
              <a:ext cx="8047" cy="10599"/>
            </a:xfrm>
            <a:custGeom>
              <a:avLst/>
              <a:gdLst/>
              <a:ahLst/>
              <a:cxnLst/>
              <a:rect l="l" t="t" r="r" b="b"/>
              <a:pathLst>
                <a:path w="287" h="378" extrusionOk="0">
                  <a:moveTo>
                    <a:pt x="134" y="1"/>
                  </a:moveTo>
                  <a:lnTo>
                    <a:pt x="74" y="24"/>
                  </a:lnTo>
                  <a:cubicBezTo>
                    <a:pt x="19" y="42"/>
                    <a:pt x="0" y="98"/>
                    <a:pt x="19" y="158"/>
                  </a:cubicBezTo>
                  <a:lnTo>
                    <a:pt x="116" y="329"/>
                  </a:lnTo>
                  <a:cubicBezTo>
                    <a:pt x="129" y="360"/>
                    <a:pt x="153" y="378"/>
                    <a:pt x="179" y="378"/>
                  </a:cubicBezTo>
                  <a:cubicBezTo>
                    <a:pt x="189" y="378"/>
                    <a:pt x="198" y="375"/>
                    <a:pt x="208" y="370"/>
                  </a:cubicBezTo>
                  <a:cubicBezTo>
                    <a:pt x="268" y="347"/>
                    <a:pt x="286" y="310"/>
                    <a:pt x="286" y="273"/>
                  </a:cubicBezTo>
                  <a:lnTo>
                    <a:pt x="250" y="79"/>
                  </a:lnTo>
                  <a:cubicBezTo>
                    <a:pt x="250" y="24"/>
                    <a:pt x="189" y="1"/>
                    <a:pt x="134" y="1"/>
                  </a:cubicBez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5787;p67">
              <a:extLst>
                <a:ext uri="{FF2B5EF4-FFF2-40B4-BE49-F238E27FC236}">
                  <a16:creationId xmlns:a16="http://schemas.microsoft.com/office/drawing/2014/main" id="{FD10B5A0-B13F-1E6D-11A2-6DED20EEFB6A}"/>
                </a:ext>
              </a:extLst>
            </p:cNvPr>
            <p:cNvSpPr/>
            <p:nvPr/>
          </p:nvSpPr>
          <p:spPr>
            <a:xfrm>
              <a:off x="6695735" y="1713649"/>
              <a:ext cx="9225" cy="13291"/>
            </a:xfrm>
            <a:custGeom>
              <a:avLst/>
              <a:gdLst/>
              <a:ahLst/>
              <a:cxnLst/>
              <a:rect l="l" t="t" r="r" b="b"/>
              <a:pathLst>
                <a:path w="329" h="474" extrusionOk="0">
                  <a:moveTo>
                    <a:pt x="164" y="0"/>
                  </a:moveTo>
                  <a:cubicBezTo>
                    <a:pt x="154" y="0"/>
                    <a:pt x="144" y="2"/>
                    <a:pt x="135" y="5"/>
                  </a:cubicBezTo>
                  <a:lnTo>
                    <a:pt x="74" y="23"/>
                  </a:lnTo>
                  <a:cubicBezTo>
                    <a:pt x="19" y="42"/>
                    <a:pt x="1" y="102"/>
                    <a:pt x="19" y="157"/>
                  </a:cubicBezTo>
                  <a:lnTo>
                    <a:pt x="135" y="407"/>
                  </a:lnTo>
                  <a:cubicBezTo>
                    <a:pt x="148" y="452"/>
                    <a:pt x="186" y="474"/>
                    <a:pt x="220" y="474"/>
                  </a:cubicBezTo>
                  <a:cubicBezTo>
                    <a:pt x="230" y="474"/>
                    <a:pt x="241" y="471"/>
                    <a:pt x="250" y="467"/>
                  </a:cubicBezTo>
                  <a:cubicBezTo>
                    <a:pt x="287" y="448"/>
                    <a:pt x="329" y="407"/>
                    <a:pt x="305" y="370"/>
                  </a:cubicBezTo>
                  <a:lnTo>
                    <a:pt x="269" y="79"/>
                  </a:lnTo>
                  <a:cubicBezTo>
                    <a:pt x="253" y="33"/>
                    <a:pt x="210" y="0"/>
                    <a:pt x="164" y="0"/>
                  </a:cubicBez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5788;p67">
              <a:extLst>
                <a:ext uri="{FF2B5EF4-FFF2-40B4-BE49-F238E27FC236}">
                  <a16:creationId xmlns:a16="http://schemas.microsoft.com/office/drawing/2014/main" id="{217AB373-7D31-83E2-E94C-BAF35CE68AA0}"/>
                </a:ext>
              </a:extLst>
            </p:cNvPr>
            <p:cNvSpPr/>
            <p:nvPr/>
          </p:nvSpPr>
          <p:spPr>
            <a:xfrm>
              <a:off x="6702745" y="1711434"/>
              <a:ext cx="8047" cy="10403"/>
            </a:xfrm>
            <a:custGeom>
              <a:avLst/>
              <a:gdLst/>
              <a:ahLst/>
              <a:cxnLst/>
              <a:rect l="l" t="t" r="r" b="b"/>
              <a:pathLst>
                <a:path w="287" h="371" extrusionOk="0">
                  <a:moveTo>
                    <a:pt x="165" y="1"/>
                  </a:moveTo>
                  <a:cubicBezTo>
                    <a:pt x="155" y="1"/>
                    <a:pt x="145" y="2"/>
                    <a:pt x="134" y="5"/>
                  </a:cubicBezTo>
                  <a:lnTo>
                    <a:pt x="79" y="24"/>
                  </a:lnTo>
                  <a:cubicBezTo>
                    <a:pt x="37" y="42"/>
                    <a:pt x="0" y="102"/>
                    <a:pt x="37" y="158"/>
                  </a:cubicBezTo>
                  <a:lnTo>
                    <a:pt x="116" y="315"/>
                  </a:lnTo>
                  <a:cubicBezTo>
                    <a:pt x="134" y="352"/>
                    <a:pt x="171" y="370"/>
                    <a:pt x="231" y="370"/>
                  </a:cubicBezTo>
                  <a:cubicBezTo>
                    <a:pt x="268" y="352"/>
                    <a:pt x="287" y="315"/>
                    <a:pt x="287" y="255"/>
                  </a:cubicBezTo>
                  <a:lnTo>
                    <a:pt x="250" y="84"/>
                  </a:lnTo>
                  <a:cubicBezTo>
                    <a:pt x="250" y="34"/>
                    <a:pt x="212" y="1"/>
                    <a:pt x="165" y="1"/>
                  </a:cubicBez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5789;p67">
              <a:extLst>
                <a:ext uri="{FF2B5EF4-FFF2-40B4-BE49-F238E27FC236}">
                  <a16:creationId xmlns:a16="http://schemas.microsoft.com/office/drawing/2014/main" id="{EBF50E1D-6FCA-211A-5BF5-801CEDCC15C6}"/>
                </a:ext>
              </a:extLst>
            </p:cNvPr>
            <p:cNvSpPr/>
            <p:nvPr/>
          </p:nvSpPr>
          <p:spPr>
            <a:xfrm>
              <a:off x="6709727" y="1709247"/>
              <a:ext cx="7038" cy="9337"/>
            </a:xfrm>
            <a:custGeom>
              <a:avLst/>
              <a:gdLst/>
              <a:ahLst/>
              <a:cxnLst/>
              <a:rect l="l" t="t" r="r" b="b"/>
              <a:pathLst>
                <a:path w="251" h="333" extrusionOk="0">
                  <a:moveTo>
                    <a:pt x="144" y="0"/>
                  </a:moveTo>
                  <a:cubicBezTo>
                    <a:pt x="135" y="0"/>
                    <a:pt x="126" y="2"/>
                    <a:pt x="116" y="5"/>
                  </a:cubicBezTo>
                  <a:lnTo>
                    <a:pt x="79" y="28"/>
                  </a:lnTo>
                  <a:cubicBezTo>
                    <a:pt x="19" y="46"/>
                    <a:pt x="1" y="102"/>
                    <a:pt x="19" y="143"/>
                  </a:cubicBezTo>
                  <a:lnTo>
                    <a:pt x="98" y="277"/>
                  </a:lnTo>
                  <a:cubicBezTo>
                    <a:pt x="116" y="314"/>
                    <a:pt x="153" y="333"/>
                    <a:pt x="195" y="333"/>
                  </a:cubicBezTo>
                  <a:cubicBezTo>
                    <a:pt x="232" y="314"/>
                    <a:pt x="250" y="277"/>
                    <a:pt x="250" y="236"/>
                  </a:cubicBezTo>
                  <a:lnTo>
                    <a:pt x="232" y="83"/>
                  </a:lnTo>
                  <a:cubicBezTo>
                    <a:pt x="216" y="37"/>
                    <a:pt x="188" y="0"/>
                    <a:pt x="144" y="0"/>
                  </a:cubicBezTo>
                  <a:close/>
                </a:path>
              </a:pathLst>
            </a:custGeom>
            <a:solidFill>
              <a:srgbClr val="FEB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000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5"/>
        <p:cNvGrpSpPr/>
        <p:nvPr/>
      </p:nvGrpSpPr>
      <p:grpSpPr>
        <a:xfrm>
          <a:off x="0" y="0"/>
          <a:ext cx="0" cy="0"/>
          <a:chOff x="0" y="0"/>
          <a:chExt cx="0" cy="0"/>
        </a:xfrm>
      </p:grpSpPr>
      <p:sp>
        <p:nvSpPr>
          <p:cNvPr id="3486" name="Google Shape;3486;p53"/>
          <p:cNvSpPr txBox="1">
            <a:spLocks noGrp="1"/>
          </p:cNvSpPr>
          <p:nvPr>
            <p:ph type="title"/>
          </p:nvPr>
        </p:nvSpPr>
        <p:spPr>
          <a:xfrm>
            <a:off x="868424" y="1139650"/>
            <a:ext cx="7407300" cy="11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solidFill>
                <a:schemeClr val="accent3"/>
              </a:solidFill>
            </a:endParaRPr>
          </a:p>
        </p:txBody>
      </p:sp>
      <p:grpSp>
        <p:nvGrpSpPr>
          <p:cNvPr id="3488" name="Google Shape;3488;p53"/>
          <p:cNvGrpSpPr/>
          <p:nvPr/>
        </p:nvGrpSpPr>
        <p:grpSpPr>
          <a:xfrm flipH="1">
            <a:off x="6830598" y="3688531"/>
            <a:ext cx="1531172" cy="914832"/>
            <a:chOff x="2228599" y="4614780"/>
            <a:chExt cx="263941" cy="157697"/>
          </a:xfrm>
        </p:grpSpPr>
        <p:sp>
          <p:nvSpPr>
            <p:cNvPr id="3489" name="Google Shape;3489;p53"/>
            <p:cNvSpPr/>
            <p:nvPr/>
          </p:nvSpPr>
          <p:spPr>
            <a:xfrm>
              <a:off x="2245843" y="4625127"/>
              <a:ext cx="101981" cy="117151"/>
            </a:xfrm>
            <a:custGeom>
              <a:avLst/>
              <a:gdLst/>
              <a:ahLst/>
              <a:cxnLst/>
              <a:rect l="l" t="t" r="r" b="b"/>
              <a:pathLst>
                <a:path w="3637" h="4178" extrusionOk="0">
                  <a:moveTo>
                    <a:pt x="171" y="1"/>
                  </a:moveTo>
                  <a:cubicBezTo>
                    <a:pt x="171" y="1"/>
                    <a:pt x="0" y="384"/>
                    <a:pt x="0" y="652"/>
                  </a:cubicBezTo>
                  <a:lnTo>
                    <a:pt x="0" y="3905"/>
                  </a:lnTo>
                  <a:cubicBezTo>
                    <a:pt x="0" y="4081"/>
                    <a:pt x="134" y="4178"/>
                    <a:pt x="134" y="4178"/>
                  </a:cubicBezTo>
                  <a:lnTo>
                    <a:pt x="3484" y="4178"/>
                  </a:lnTo>
                  <a:cubicBezTo>
                    <a:pt x="3484" y="4178"/>
                    <a:pt x="3637" y="4062"/>
                    <a:pt x="3637" y="3905"/>
                  </a:cubicBezTo>
                  <a:lnTo>
                    <a:pt x="3637" y="652"/>
                  </a:lnTo>
                  <a:cubicBezTo>
                    <a:pt x="3637" y="518"/>
                    <a:pt x="3581" y="324"/>
                    <a:pt x="3544" y="190"/>
                  </a:cubicBezTo>
                  <a:cubicBezTo>
                    <a:pt x="3503" y="75"/>
                    <a:pt x="3466" y="1"/>
                    <a:pt x="3466"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53"/>
            <p:cNvSpPr/>
            <p:nvPr/>
          </p:nvSpPr>
          <p:spPr>
            <a:xfrm>
              <a:off x="2249601" y="4628884"/>
              <a:ext cx="94467" cy="109636"/>
            </a:xfrm>
            <a:custGeom>
              <a:avLst/>
              <a:gdLst/>
              <a:ahLst/>
              <a:cxnLst/>
              <a:rect l="l" t="t" r="r" b="b"/>
              <a:pathLst>
                <a:path w="3369" h="3910" extrusionOk="0">
                  <a:moveTo>
                    <a:pt x="116" y="1"/>
                  </a:moveTo>
                  <a:cubicBezTo>
                    <a:pt x="79" y="116"/>
                    <a:pt x="0" y="347"/>
                    <a:pt x="0" y="518"/>
                  </a:cubicBezTo>
                  <a:lnTo>
                    <a:pt x="0" y="3771"/>
                  </a:lnTo>
                  <a:cubicBezTo>
                    <a:pt x="0" y="3831"/>
                    <a:pt x="19" y="3887"/>
                    <a:pt x="60" y="3910"/>
                  </a:cubicBezTo>
                  <a:lnTo>
                    <a:pt x="3313" y="3910"/>
                  </a:lnTo>
                  <a:cubicBezTo>
                    <a:pt x="3332" y="3887"/>
                    <a:pt x="3369" y="3831"/>
                    <a:pt x="3369" y="3771"/>
                  </a:cubicBezTo>
                  <a:lnTo>
                    <a:pt x="3369" y="518"/>
                  </a:lnTo>
                  <a:cubicBezTo>
                    <a:pt x="3369" y="347"/>
                    <a:pt x="3295" y="116"/>
                    <a:pt x="323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3"/>
            <p:cNvSpPr/>
            <p:nvPr/>
          </p:nvSpPr>
          <p:spPr>
            <a:xfrm>
              <a:off x="2247385" y="4614780"/>
              <a:ext cx="98364" cy="10375"/>
            </a:xfrm>
            <a:custGeom>
              <a:avLst/>
              <a:gdLst/>
              <a:ahLst/>
              <a:cxnLst/>
              <a:rect l="l" t="t" r="r" b="b"/>
              <a:pathLst>
                <a:path w="3508" h="370" extrusionOk="0">
                  <a:moveTo>
                    <a:pt x="61" y="0"/>
                  </a:moveTo>
                  <a:cubicBezTo>
                    <a:pt x="42" y="0"/>
                    <a:pt x="1" y="23"/>
                    <a:pt x="1" y="60"/>
                  </a:cubicBezTo>
                  <a:lnTo>
                    <a:pt x="1" y="310"/>
                  </a:lnTo>
                  <a:cubicBezTo>
                    <a:pt x="1" y="347"/>
                    <a:pt x="42" y="370"/>
                    <a:pt x="61" y="370"/>
                  </a:cubicBezTo>
                  <a:lnTo>
                    <a:pt x="3448" y="370"/>
                  </a:lnTo>
                  <a:cubicBezTo>
                    <a:pt x="3489" y="370"/>
                    <a:pt x="3508" y="347"/>
                    <a:pt x="3508" y="310"/>
                  </a:cubicBezTo>
                  <a:lnTo>
                    <a:pt x="3508" y="60"/>
                  </a:lnTo>
                  <a:cubicBezTo>
                    <a:pt x="3508" y="23"/>
                    <a:pt x="3489" y="0"/>
                    <a:pt x="3448"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3"/>
            <p:cNvSpPr/>
            <p:nvPr/>
          </p:nvSpPr>
          <p:spPr>
            <a:xfrm>
              <a:off x="2253358" y="4665560"/>
              <a:ext cx="56781" cy="38891"/>
            </a:xfrm>
            <a:custGeom>
              <a:avLst/>
              <a:gdLst/>
              <a:ahLst/>
              <a:cxnLst/>
              <a:rect l="l" t="t" r="r" b="b"/>
              <a:pathLst>
                <a:path w="2025" h="1387" extrusionOk="0">
                  <a:moveTo>
                    <a:pt x="1849" y="0"/>
                  </a:moveTo>
                  <a:lnTo>
                    <a:pt x="0" y="291"/>
                  </a:lnTo>
                  <a:lnTo>
                    <a:pt x="176" y="1387"/>
                  </a:lnTo>
                  <a:lnTo>
                    <a:pt x="2024" y="1077"/>
                  </a:lnTo>
                  <a:lnTo>
                    <a:pt x="1849" y="0"/>
                  </a:ln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53"/>
            <p:cNvSpPr/>
            <p:nvPr/>
          </p:nvSpPr>
          <p:spPr>
            <a:xfrm>
              <a:off x="2247385" y="4614780"/>
              <a:ext cx="10403" cy="10375"/>
            </a:xfrm>
            <a:custGeom>
              <a:avLst/>
              <a:gdLst/>
              <a:ahLst/>
              <a:cxnLst/>
              <a:rect l="l" t="t" r="r" b="b"/>
              <a:pathLst>
                <a:path w="371" h="370" extrusionOk="0">
                  <a:moveTo>
                    <a:pt x="61" y="0"/>
                  </a:moveTo>
                  <a:cubicBezTo>
                    <a:pt x="42" y="0"/>
                    <a:pt x="1" y="23"/>
                    <a:pt x="1" y="60"/>
                  </a:cubicBezTo>
                  <a:lnTo>
                    <a:pt x="1" y="310"/>
                  </a:lnTo>
                  <a:cubicBezTo>
                    <a:pt x="1" y="347"/>
                    <a:pt x="42" y="370"/>
                    <a:pt x="61" y="370"/>
                  </a:cubicBezTo>
                  <a:lnTo>
                    <a:pt x="347" y="370"/>
                  </a:lnTo>
                  <a:cubicBezTo>
                    <a:pt x="347" y="254"/>
                    <a:pt x="347" y="97"/>
                    <a:pt x="37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53"/>
            <p:cNvSpPr/>
            <p:nvPr/>
          </p:nvSpPr>
          <p:spPr>
            <a:xfrm>
              <a:off x="2247385" y="4614780"/>
              <a:ext cx="98364" cy="10375"/>
            </a:xfrm>
            <a:custGeom>
              <a:avLst/>
              <a:gdLst/>
              <a:ahLst/>
              <a:cxnLst/>
              <a:rect l="l" t="t" r="r" b="b"/>
              <a:pathLst>
                <a:path w="3508" h="370" extrusionOk="0">
                  <a:moveTo>
                    <a:pt x="3295" y="0"/>
                  </a:moveTo>
                  <a:lnTo>
                    <a:pt x="2870" y="231"/>
                  </a:lnTo>
                  <a:cubicBezTo>
                    <a:pt x="2870" y="231"/>
                    <a:pt x="389" y="273"/>
                    <a:pt x="1" y="291"/>
                  </a:cubicBezTo>
                  <a:lnTo>
                    <a:pt x="1" y="310"/>
                  </a:lnTo>
                  <a:cubicBezTo>
                    <a:pt x="1" y="347"/>
                    <a:pt x="42" y="370"/>
                    <a:pt x="61" y="370"/>
                  </a:cubicBezTo>
                  <a:lnTo>
                    <a:pt x="3448" y="370"/>
                  </a:lnTo>
                  <a:cubicBezTo>
                    <a:pt x="3489" y="370"/>
                    <a:pt x="3508" y="347"/>
                    <a:pt x="3508" y="310"/>
                  </a:cubicBezTo>
                  <a:lnTo>
                    <a:pt x="3508" y="60"/>
                  </a:lnTo>
                  <a:cubicBezTo>
                    <a:pt x="3508" y="23"/>
                    <a:pt x="3489" y="0"/>
                    <a:pt x="344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3"/>
            <p:cNvSpPr/>
            <p:nvPr/>
          </p:nvSpPr>
          <p:spPr>
            <a:xfrm>
              <a:off x="2295979" y="4614780"/>
              <a:ext cx="14665" cy="10375"/>
            </a:xfrm>
            <a:custGeom>
              <a:avLst/>
              <a:gdLst/>
              <a:ahLst/>
              <a:cxnLst/>
              <a:rect l="l" t="t" r="r" b="b"/>
              <a:pathLst>
                <a:path w="523" h="370" extrusionOk="0">
                  <a:moveTo>
                    <a:pt x="139" y="0"/>
                  </a:moveTo>
                  <a:lnTo>
                    <a:pt x="1" y="370"/>
                  </a:lnTo>
                  <a:lnTo>
                    <a:pt x="389" y="370"/>
                  </a:lnTo>
                  <a:lnTo>
                    <a:pt x="523"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3"/>
            <p:cNvSpPr/>
            <p:nvPr/>
          </p:nvSpPr>
          <p:spPr>
            <a:xfrm>
              <a:off x="2376958" y="4650391"/>
              <a:ext cx="85410" cy="98364"/>
            </a:xfrm>
            <a:custGeom>
              <a:avLst/>
              <a:gdLst/>
              <a:ahLst/>
              <a:cxnLst/>
              <a:rect l="l" t="t" r="r" b="b"/>
              <a:pathLst>
                <a:path w="3046" h="3508" extrusionOk="0">
                  <a:moveTo>
                    <a:pt x="157" y="1"/>
                  </a:moveTo>
                  <a:cubicBezTo>
                    <a:pt x="157" y="1"/>
                    <a:pt x="0" y="329"/>
                    <a:pt x="0" y="560"/>
                  </a:cubicBezTo>
                  <a:lnTo>
                    <a:pt x="0" y="3277"/>
                  </a:lnTo>
                  <a:cubicBezTo>
                    <a:pt x="0" y="3411"/>
                    <a:pt x="116" y="3508"/>
                    <a:pt x="116" y="3508"/>
                  </a:cubicBezTo>
                  <a:lnTo>
                    <a:pt x="2930" y="3508"/>
                  </a:lnTo>
                  <a:cubicBezTo>
                    <a:pt x="2930" y="3508"/>
                    <a:pt x="3045" y="3411"/>
                    <a:pt x="3045" y="3277"/>
                  </a:cubicBezTo>
                  <a:lnTo>
                    <a:pt x="3045" y="560"/>
                  </a:lnTo>
                  <a:cubicBezTo>
                    <a:pt x="3045" y="426"/>
                    <a:pt x="3004" y="273"/>
                    <a:pt x="2967" y="158"/>
                  </a:cubicBezTo>
                  <a:cubicBezTo>
                    <a:pt x="2930" y="79"/>
                    <a:pt x="2911" y="1"/>
                    <a:pt x="2911"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3"/>
            <p:cNvSpPr/>
            <p:nvPr/>
          </p:nvSpPr>
          <p:spPr>
            <a:xfrm>
              <a:off x="2380183" y="4653643"/>
              <a:ext cx="79465" cy="91887"/>
            </a:xfrm>
            <a:custGeom>
              <a:avLst/>
              <a:gdLst/>
              <a:ahLst/>
              <a:cxnLst/>
              <a:rect l="l" t="t" r="r" b="b"/>
              <a:pathLst>
                <a:path w="2834" h="3277" extrusionOk="0">
                  <a:moveTo>
                    <a:pt x="98" y="0"/>
                  </a:moveTo>
                  <a:cubicBezTo>
                    <a:pt x="61" y="97"/>
                    <a:pt x="1" y="291"/>
                    <a:pt x="1" y="444"/>
                  </a:cubicBezTo>
                  <a:lnTo>
                    <a:pt x="1" y="3161"/>
                  </a:lnTo>
                  <a:cubicBezTo>
                    <a:pt x="1" y="3216"/>
                    <a:pt x="24" y="3258"/>
                    <a:pt x="42" y="3276"/>
                  </a:cubicBezTo>
                  <a:lnTo>
                    <a:pt x="2773" y="3276"/>
                  </a:lnTo>
                  <a:cubicBezTo>
                    <a:pt x="2796" y="3258"/>
                    <a:pt x="2833" y="3216"/>
                    <a:pt x="2833" y="3161"/>
                  </a:cubicBezTo>
                  <a:lnTo>
                    <a:pt x="2833" y="444"/>
                  </a:lnTo>
                  <a:cubicBezTo>
                    <a:pt x="2833" y="291"/>
                    <a:pt x="2755" y="97"/>
                    <a:pt x="271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3"/>
            <p:cNvSpPr/>
            <p:nvPr/>
          </p:nvSpPr>
          <p:spPr>
            <a:xfrm>
              <a:off x="2378641" y="4641839"/>
              <a:ext cx="82045" cy="8580"/>
            </a:xfrm>
            <a:custGeom>
              <a:avLst/>
              <a:gdLst/>
              <a:ahLst/>
              <a:cxnLst/>
              <a:rect l="l" t="t" r="r" b="b"/>
              <a:pathLst>
                <a:path w="2926" h="306" extrusionOk="0">
                  <a:moveTo>
                    <a:pt x="37" y="1"/>
                  </a:moveTo>
                  <a:cubicBezTo>
                    <a:pt x="19" y="1"/>
                    <a:pt x="0" y="19"/>
                    <a:pt x="0" y="56"/>
                  </a:cubicBezTo>
                  <a:lnTo>
                    <a:pt x="0" y="269"/>
                  </a:lnTo>
                  <a:cubicBezTo>
                    <a:pt x="0" y="287"/>
                    <a:pt x="19" y="306"/>
                    <a:pt x="37" y="306"/>
                  </a:cubicBezTo>
                  <a:lnTo>
                    <a:pt x="2888" y="306"/>
                  </a:lnTo>
                  <a:cubicBezTo>
                    <a:pt x="2907" y="306"/>
                    <a:pt x="2925" y="287"/>
                    <a:pt x="2925" y="269"/>
                  </a:cubicBezTo>
                  <a:lnTo>
                    <a:pt x="2925" y="56"/>
                  </a:lnTo>
                  <a:cubicBezTo>
                    <a:pt x="2925" y="19"/>
                    <a:pt x="2907" y="1"/>
                    <a:pt x="2888"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3"/>
            <p:cNvSpPr/>
            <p:nvPr/>
          </p:nvSpPr>
          <p:spPr>
            <a:xfrm>
              <a:off x="2383435" y="4684459"/>
              <a:ext cx="47584" cy="32442"/>
            </a:xfrm>
            <a:custGeom>
              <a:avLst/>
              <a:gdLst/>
              <a:ahLst/>
              <a:cxnLst/>
              <a:rect l="l" t="t" r="r" b="b"/>
              <a:pathLst>
                <a:path w="1697" h="1157" extrusionOk="0">
                  <a:moveTo>
                    <a:pt x="1562" y="1"/>
                  </a:moveTo>
                  <a:lnTo>
                    <a:pt x="0" y="250"/>
                  </a:lnTo>
                  <a:lnTo>
                    <a:pt x="139" y="1156"/>
                  </a:lnTo>
                  <a:lnTo>
                    <a:pt x="1696" y="907"/>
                  </a:lnTo>
                  <a:lnTo>
                    <a:pt x="1562"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3"/>
            <p:cNvSpPr/>
            <p:nvPr/>
          </p:nvSpPr>
          <p:spPr>
            <a:xfrm>
              <a:off x="2378641" y="4641839"/>
              <a:ext cx="8047" cy="8580"/>
            </a:xfrm>
            <a:custGeom>
              <a:avLst/>
              <a:gdLst/>
              <a:ahLst/>
              <a:cxnLst/>
              <a:rect l="l" t="t" r="r" b="b"/>
              <a:pathLst>
                <a:path w="287" h="306" extrusionOk="0">
                  <a:moveTo>
                    <a:pt x="37" y="1"/>
                  </a:moveTo>
                  <a:cubicBezTo>
                    <a:pt x="19" y="1"/>
                    <a:pt x="0" y="19"/>
                    <a:pt x="0" y="56"/>
                  </a:cubicBezTo>
                  <a:lnTo>
                    <a:pt x="0" y="269"/>
                  </a:lnTo>
                  <a:cubicBezTo>
                    <a:pt x="0" y="287"/>
                    <a:pt x="19" y="306"/>
                    <a:pt x="37" y="306"/>
                  </a:cubicBezTo>
                  <a:lnTo>
                    <a:pt x="287" y="306"/>
                  </a:lnTo>
                  <a:lnTo>
                    <a:pt x="287"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53"/>
            <p:cNvSpPr/>
            <p:nvPr/>
          </p:nvSpPr>
          <p:spPr>
            <a:xfrm>
              <a:off x="2378641" y="4641839"/>
              <a:ext cx="82045" cy="8580"/>
            </a:xfrm>
            <a:custGeom>
              <a:avLst/>
              <a:gdLst/>
              <a:ahLst/>
              <a:cxnLst/>
              <a:rect l="l" t="t" r="r" b="b"/>
              <a:pathLst>
                <a:path w="2926" h="306" extrusionOk="0">
                  <a:moveTo>
                    <a:pt x="2754" y="1"/>
                  </a:moveTo>
                  <a:lnTo>
                    <a:pt x="2408" y="190"/>
                  </a:lnTo>
                  <a:cubicBezTo>
                    <a:pt x="2408" y="190"/>
                    <a:pt x="310" y="232"/>
                    <a:pt x="0" y="232"/>
                  </a:cubicBezTo>
                  <a:lnTo>
                    <a:pt x="0" y="269"/>
                  </a:lnTo>
                  <a:cubicBezTo>
                    <a:pt x="0" y="287"/>
                    <a:pt x="19" y="306"/>
                    <a:pt x="37" y="306"/>
                  </a:cubicBezTo>
                  <a:lnTo>
                    <a:pt x="2888" y="306"/>
                  </a:lnTo>
                  <a:cubicBezTo>
                    <a:pt x="2907" y="306"/>
                    <a:pt x="2925" y="287"/>
                    <a:pt x="2925" y="269"/>
                  </a:cubicBezTo>
                  <a:lnTo>
                    <a:pt x="2925" y="56"/>
                  </a:lnTo>
                  <a:cubicBezTo>
                    <a:pt x="2925" y="19"/>
                    <a:pt x="2907" y="1"/>
                    <a:pt x="2888"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53"/>
            <p:cNvSpPr/>
            <p:nvPr/>
          </p:nvSpPr>
          <p:spPr>
            <a:xfrm>
              <a:off x="2419074" y="4641839"/>
              <a:ext cx="12450" cy="8580"/>
            </a:xfrm>
            <a:custGeom>
              <a:avLst/>
              <a:gdLst/>
              <a:ahLst/>
              <a:cxnLst/>
              <a:rect l="l" t="t" r="r" b="b"/>
              <a:pathLst>
                <a:path w="444" h="306" extrusionOk="0">
                  <a:moveTo>
                    <a:pt x="116" y="1"/>
                  </a:moveTo>
                  <a:lnTo>
                    <a:pt x="0" y="306"/>
                  </a:lnTo>
                  <a:lnTo>
                    <a:pt x="328" y="306"/>
                  </a:lnTo>
                  <a:lnTo>
                    <a:pt x="444"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3"/>
            <p:cNvSpPr/>
            <p:nvPr/>
          </p:nvSpPr>
          <p:spPr>
            <a:xfrm>
              <a:off x="2228599" y="4672038"/>
              <a:ext cx="263941" cy="100439"/>
            </a:xfrm>
            <a:custGeom>
              <a:avLst/>
              <a:gdLst/>
              <a:ahLst/>
              <a:cxnLst/>
              <a:rect l="l" t="t" r="r" b="b"/>
              <a:pathLst>
                <a:path w="9413" h="3582" extrusionOk="0">
                  <a:moveTo>
                    <a:pt x="1" y="0"/>
                  </a:moveTo>
                  <a:lnTo>
                    <a:pt x="250" y="3581"/>
                  </a:lnTo>
                  <a:lnTo>
                    <a:pt x="9145" y="3581"/>
                  </a:lnTo>
                  <a:lnTo>
                    <a:pt x="94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53"/>
            <p:cNvSpPr/>
            <p:nvPr/>
          </p:nvSpPr>
          <p:spPr>
            <a:xfrm>
              <a:off x="2232356" y="4721669"/>
              <a:ext cx="255921" cy="50808"/>
            </a:xfrm>
            <a:custGeom>
              <a:avLst/>
              <a:gdLst/>
              <a:ahLst/>
              <a:cxnLst/>
              <a:rect l="l" t="t" r="r" b="b"/>
              <a:pathLst>
                <a:path w="9127" h="1812" extrusionOk="0">
                  <a:moveTo>
                    <a:pt x="1" y="0"/>
                  </a:moveTo>
                  <a:lnTo>
                    <a:pt x="116" y="1811"/>
                  </a:lnTo>
                  <a:lnTo>
                    <a:pt x="9011" y="1811"/>
                  </a:lnTo>
                  <a:lnTo>
                    <a:pt x="9126" y="273"/>
                  </a:lnTo>
                  <a:lnTo>
                    <a:pt x="1" y="0"/>
                  </a:lnTo>
                  <a:close/>
                </a:path>
              </a:pathLst>
            </a:custGeom>
            <a:solidFill>
              <a:srgbClr val="9B5C31">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53"/>
            <p:cNvSpPr/>
            <p:nvPr/>
          </p:nvSpPr>
          <p:spPr>
            <a:xfrm>
              <a:off x="2320345" y="4682777"/>
              <a:ext cx="68558" cy="9225"/>
            </a:xfrm>
            <a:custGeom>
              <a:avLst/>
              <a:gdLst/>
              <a:ahLst/>
              <a:cxnLst/>
              <a:rect l="l" t="t" r="r" b="b"/>
              <a:pathLst>
                <a:path w="2445" h="329" extrusionOk="0">
                  <a:moveTo>
                    <a:pt x="171" y="1"/>
                  </a:moveTo>
                  <a:cubicBezTo>
                    <a:pt x="79" y="1"/>
                    <a:pt x="0" y="79"/>
                    <a:pt x="0" y="158"/>
                  </a:cubicBezTo>
                  <a:cubicBezTo>
                    <a:pt x="0" y="255"/>
                    <a:pt x="79" y="329"/>
                    <a:pt x="171" y="329"/>
                  </a:cubicBezTo>
                  <a:lnTo>
                    <a:pt x="2292" y="329"/>
                  </a:lnTo>
                  <a:cubicBezTo>
                    <a:pt x="2389" y="329"/>
                    <a:pt x="2444" y="255"/>
                    <a:pt x="2444" y="158"/>
                  </a:cubicBezTo>
                  <a:cubicBezTo>
                    <a:pt x="2444" y="79"/>
                    <a:pt x="2389" y="1"/>
                    <a:pt x="2292"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6" name="Google Shape;3506;p53"/>
          <p:cNvGrpSpPr/>
          <p:nvPr/>
        </p:nvGrpSpPr>
        <p:grpSpPr>
          <a:xfrm flipH="1">
            <a:off x="2401196" y="2789872"/>
            <a:ext cx="1097506" cy="1813508"/>
            <a:chOff x="-942037" y="2193604"/>
            <a:chExt cx="1065953" cy="1761371"/>
          </a:xfrm>
        </p:grpSpPr>
        <p:sp>
          <p:nvSpPr>
            <p:cNvPr id="3507" name="Google Shape;3507;p53"/>
            <p:cNvSpPr/>
            <p:nvPr/>
          </p:nvSpPr>
          <p:spPr>
            <a:xfrm>
              <a:off x="-324356" y="2465684"/>
              <a:ext cx="413437" cy="882794"/>
            </a:xfrm>
            <a:custGeom>
              <a:avLst/>
              <a:gdLst/>
              <a:ahLst/>
              <a:cxnLst/>
              <a:rect l="l" t="t" r="r" b="b"/>
              <a:pathLst>
                <a:path w="2255" h="4815" extrusionOk="0">
                  <a:moveTo>
                    <a:pt x="2255" y="0"/>
                  </a:moveTo>
                  <a:lnTo>
                    <a:pt x="2255" y="0"/>
                  </a:lnTo>
                  <a:cubicBezTo>
                    <a:pt x="1927" y="287"/>
                    <a:pt x="1617" y="633"/>
                    <a:pt x="1368" y="980"/>
                  </a:cubicBezTo>
                  <a:cubicBezTo>
                    <a:pt x="1312" y="1077"/>
                    <a:pt x="1234" y="1174"/>
                    <a:pt x="1174" y="1271"/>
                  </a:cubicBezTo>
                  <a:lnTo>
                    <a:pt x="1137" y="1326"/>
                  </a:lnTo>
                  <a:cubicBezTo>
                    <a:pt x="1118" y="1368"/>
                    <a:pt x="1100" y="1386"/>
                    <a:pt x="1081" y="1405"/>
                  </a:cubicBezTo>
                  <a:lnTo>
                    <a:pt x="1003" y="1539"/>
                  </a:lnTo>
                  <a:lnTo>
                    <a:pt x="984" y="1580"/>
                  </a:lnTo>
                  <a:lnTo>
                    <a:pt x="966" y="1617"/>
                  </a:lnTo>
                  <a:lnTo>
                    <a:pt x="906" y="1696"/>
                  </a:lnTo>
                  <a:lnTo>
                    <a:pt x="869" y="1770"/>
                  </a:lnTo>
                  <a:cubicBezTo>
                    <a:pt x="869" y="1788"/>
                    <a:pt x="850" y="1811"/>
                    <a:pt x="827" y="1848"/>
                  </a:cubicBezTo>
                  <a:lnTo>
                    <a:pt x="753" y="1982"/>
                  </a:lnTo>
                  <a:lnTo>
                    <a:pt x="693" y="2135"/>
                  </a:lnTo>
                  <a:cubicBezTo>
                    <a:pt x="596" y="2347"/>
                    <a:pt x="504" y="2541"/>
                    <a:pt x="425" y="2754"/>
                  </a:cubicBezTo>
                  <a:cubicBezTo>
                    <a:pt x="347" y="2966"/>
                    <a:pt x="291" y="3174"/>
                    <a:pt x="213" y="3387"/>
                  </a:cubicBezTo>
                  <a:cubicBezTo>
                    <a:pt x="157" y="3618"/>
                    <a:pt x="116" y="3830"/>
                    <a:pt x="79" y="4043"/>
                  </a:cubicBezTo>
                  <a:cubicBezTo>
                    <a:pt x="60" y="4159"/>
                    <a:pt x="42" y="4274"/>
                    <a:pt x="18" y="4390"/>
                  </a:cubicBezTo>
                  <a:cubicBezTo>
                    <a:pt x="18" y="4445"/>
                    <a:pt x="18" y="4487"/>
                    <a:pt x="0" y="4542"/>
                  </a:cubicBezTo>
                  <a:lnTo>
                    <a:pt x="0" y="4639"/>
                  </a:lnTo>
                  <a:lnTo>
                    <a:pt x="0" y="4718"/>
                  </a:lnTo>
                  <a:cubicBezTo>
                    <a:pt x="0" y="4773"/>
                    <a:pt x="42" y="4815"/>
                    <a:pt x="79" y="4815"/>
                  </a:cubicBezTo>
                  <a:cubicBezTo>
                    <a:pt x="116" y="4815"/>
                    <a:pt x="157" y="4773"/>
                    <a:pt x="157" y="4718"/>
                  </a:cubicBezTo>
                  <a:lnTo>
                    <a:pt x="157" y="4639"/>
                  </a:lnTo>
                  <a:cubicBezTo>
                    <a:pt x="157" y="4621"/>
                    <a:pt x="157" y="4584"/>
                    <a:pt x="176" y="4561"/>
                  </a:cubicBezTo>
                  <a:lnTo>
                    <a:pt x="176" y="4408"/>
                  </a:lnTo>
                  <a:cubicBezTo>
                    <a:pt x="194" y="4293"/>
                    <a:pt x="194" y="4177"/>
                    <a:pt x="213" y="4080"/>
                  </a:cubicBezTo>
                  <a:cubicBezTo>
                    <a:pt x="250" y="3849"/>
                    <a:pt x="291" y="3636"/>
                    <a:pt x="347" y="3429"/>
                  </a:cubicBezTo>
                  <a:cubicBezTo>
                    <a:pt x="407" y="3216"/>
                    <a:pt x="462" y="3003"/>
                    <a:pt x="522" y="2791"/>
                  </a:cubicBezTo>
                  <a:cubicBezTo>
                    <a:pt x="596" y="2578"/>
                    <a:pt x="675" y="2389"/>
                    <a:pt x="772" y="2176"/>
                  </a:cubicBezTo>
                  <a:lnTo>
                    <a:pt x="827" y="2019"/>
                  </a:lnTo>
                  <a:lnTo>
                    <a:pt x="906" y="1885"/>
                  </a:lnTo>
                  <a:cubicBezTo>
                    <a:pt x="924" y="1848"/>
                    <a:pt x="924" y="1830"/>
                    <a:pt x="943" y="1811"/>
                  </a:cubicBezTo>
                  <a:lnTo>
                    <a:pt x="984" y="1733"/>
                  </a:lnTo>
                  <a:lnTo>
                    <a:pt x="1021" y="1654"/>
                  </a:lnTo>
                  <a:lnTo>
                    <a:pt x="1040" y="1617"/>
                  </a:lnTo>
                  <a:lnTo>
                    <a:pt x="1058" y="1580"/>
                  </a:lnTo>
                  <a:lnTo>
                    <a:pt x="1137" y="1442"/>
                  </a:lnTo>
                  <a:cubicBezTo>
                    <a:pt x="1155" y="1423"/>
                    <a:pt x="1174" y="1386"/>
                    <a:pt x="1174" y="1368"/>
                  </a:cubicBezTo>
                  <a:lnTo>
                    <a:pt x="1234" y="1289"/>
                  </a:lnTo>
                  <a:cubicBezTo>
                    <a:pt x="1289" y="1211"/>
                    <a:pt x="1349" y="1118"/>
                    <a:pt x="1405" y="1021"/>
                  </a:cubicBezTo>
                  <a:cubicBezTo>
                    <a:pt x="1659" y="656"/>
                    <a:pt x="1945" y="310"/>
                    <a:pt x="22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3"/>
            <p:cNvSpPr/>
            <p:nvPr/>
          </p:nvSpPr>
          <p:spPr>
            <a:xfrm>
              <a:off x="-303272" y="3171186"/>
              <a:ext cx="402620" cy="127423"/>
            </a:xfrm>
            <a:custGeom>
              <a:avLst/>
              <a:gdLst/>
              <a:ahLst/>
              <a:cxnLst/>
              <a:rect l="l" t="t" r="r" b="b"/>
              <a:pathLst>
                <a:path w="2196" h="695" extrusionOk="0">
                  <a:moveTo>
                    <a:pt x="2195" y="1"/>
                  </a:moveTo>
                  <a:cubicBezTo>
                    <a:pt x="2195" y="1"/>
                    <a:pt x="1350" y="61"/>
                    <a:pt x="754" y="250"/>
                  </a:cubicBezTo>
                  <a:cubicBezTo>
                    <a:pt x="135" y="426"/>
                    <a:pt x="1" y="657"/>
                    <a:pt x="1" y="657"/>
                  </a:cubicBezTo>
                  <a:cubicBezTo>
                    <a:pt x="1" y="657"/>
                    <a:pt x="81" y="694"/>
                    <a:pt x="261" y="694"/>
                  </a:cubicBezTo>
                  <a:cubicBezTo>
                    <a:pt x="397" y="694"/>
                    <a:pt x="591" y="673"/>
                    <a:pt x="851" y="597"/>
                  </a:cubicBezTo>
                  <a:cubicBezTo>
                    <a:pt x="1465" y="426"/>
                    <a:pt x="2195" y="1"/>
                    <a:pt x="2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3"/>
            <p:cNvSpPr/>
            <p:nvPr/>
          </p:nvSpPr>
          <p:spPr>
            <a:xfrm>
              <a:off x="-634572" y="3023045"/>
              <a:ext cx="324700" cy="265297"/>
            </a:xfrm>
            <a:custGeom>
              <a:avLst/>
              <a:gdLst/>
              <a:ahLst/>
              <a:cxnLst/>
              <a:rect l="l" t="t" r="r" b="b"/>
              <a:pathLst>
                <a:path w="1771" h="1447" extrusionOk="0">
                  <a:moveTo>
                    <a:pt x="1" y="0"/>
                  </a:moveTo>
                  <a:cubicBezTo>
                    <a:pt x="1" y="0"/>
                    <a:pt x="518" y="675"/>
                    <a:pt x="1017" y="1082"/>
                  </a:cubicBezTo>
                  <a:cubicBezTo>
                    <a:pt x="1460" y="1431"/>
                    <a:pt x="1722" y="1447"/>
                    <a:pt x="1764" y="1447"/>
                  </a:cubicBezTo>
                  <a:cubicBezTo>
                    <a:pt x="1768" y="1447"/>
                    <a:pt x="1771" y="1447"/>
                    <a:pt x="1771" y="1447"/>
                  </a:cubicBezTo>
                  <a:cubicBezTo>
                    <a:pt x="1771" y="1447"/>
                    <a:pt x="1734" y="1174"/>
                    <a:pt x="1248" y="790"/>
                  </a:cubicBezTo>
                  <a:cubicBezTo>
                    <a:pt x="749" y="389"/>
                    <a:pt x="1"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3"/>
            <p:cNvSpPr/>
            <p:nvPr/>
          </p:nvSpPr>
          <p:spPr>
            <a:xfrm>
              <a:off x="-59243" y="2437633"/>
              <a:ext cx="45836" cy="148507"/>
            </a:xfrm>
            <a:custGeom>
              <a:avLst/>
              <a:gdLst/>
              <a:ahLst/>
              <a:cxnLst/>
              <a:rect l="l" t="t" r="r" b="b"/>
              <a:pathLst>
                <a:path w="250" h="810" extrusionOk="0">
                  <a:moveTo>
                    <a:pt x="0" y="1"/>
                  </a:moveTo>
                  <a:cubicBezTo>
                    <a:pt x="0" y="1"/>
                    <a:pt x="0" y="306"/>
                    <a:pt x="56" y="537"/>
                  </a:cubicBezTo>
                  <a:cubicBezTo>
                    <a:pt x="134" y="749"/>
                    <a:pt x="213" y="809"/>
                    <a:pt x="213" y="809"/>
                  </a:cubicBezTo>
                  <a:cubicBezTo>
                    <a:pt x="213" y="809"/>
                    <a:pt x="250" y="712"/>
                    <a:pt x="190" y="500"/>
                  </a:cubicBezTo>
                  <a:cubicBezTo>
                    <a:pt x="134" y="269"/>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3"/>
            <p:cNvSpPr/>
            <p:nvPr/>
          </p:nvSpPr>
          <p:spPr>
            <a:xfrm>
              <a:off x="-24591" y="2546905"/>
              <a:ext cx="148507" cy="41252"/>
            </a:xfrm>
            <a:custGeom>
              <a:avLst/>
              <a:gdLst/>
              <a:ahLst/>
              <a:cxnLst/>
              <a:rect l="l" t="t" r="r" b="b"/>
              <a:pathLst>
                <a:path w="810" h="225" extrusionOk="0">
                  <a:moveTo>
                    <a:pt x="809" y="1"/>
                  </a:moveTo>
                  <a:cubicBezTo>
                    <a:pt x="809" y="1"/>
                    <a:pt x="504" y="1"/>
                    <a:pt x="292" y="56"/>
                  </a:cubicBezTo>
                  <a:cubicBezTo>
                    <a:pt x="61" y="116"/>
                    <a:pt x="1" y="213"/>
                    <a:pt x="1" y="213"/>
                  </a:cubicBezTo>
                  <a:cubicBezTo>
                    <a:pt x="1" y="213"/>
                    <a:pt x="30" y="224"/>
                    <a:pt x="92" y="224"/>
                  </a:cubicBezTo>
                  <a:cubicBezTo>
                    <a:pt x="143" y="224"/>
                    <a:pt x="215" y="217"/>
                    <a:pt x="310" y="190"/>
                  </a:cubicBezTo>
                  <a:cubicBezTo>
                    <a:pt x="541" y="135"/>
                    <a:pt x="809" y="1"/>
                    <a:pt x="8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3"/>
            <p:cNvSpPr/>
            <p:nvPr/>
          </p:nvSpPr>
          <p:spPr>
            <a:xfrm>
              <a:off x="-143947" y="2504553"/>
              <a:ext cx="70404" cy="162075"/>
            </a:xfrm>
            <a:custGeom>
              <a:avLst/>
              <a:gdLst/>
              <a:ahLst/>
              <a:cxnLst/>
              <a:rect l="l" t="t" r="r" b="b"/>
              <a:pathLst>
                <a:path w="384" h="884" extrusionOk="0">
                  <a:moveTo>
                    <a:pt x="0" y="1"/>
                  </a:moveTo>
                  <a:lnTo>
                    <a:pt x="0" y="1"/>
                  </a:lnTo>
                  <a:cubicBezTo>
                    <a:pt x="0" y="1"/>
                    <a:pt x="56" y="347"/>
                    <a:pt x="153" y="597"/>
                  </a:cubicBezTo>
                  <a:cubicBezTo>
                    <a:pt x="250" y="846"/>
                    <a:pt x="347" y="883"/>
                    <a:pt x="347" y="883"/>
                  </a:cubicBezTo>
                  <a:cubicBezTo>
                    <a:pt x="347" y="883"/>
                    <a:pt x="384" y="791"/>
                    <a:pt x="287" y="537"/>
                  </a:cubicBezTo>
                  <a:cubicBezTo>
                    <a:pt x="190" y="287"/>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3"/>
            <p:cNvSpPr/>
            <p:nvPr/>
          </p:nvSpPr>
          <p:spPr>
            <a:xfrm>
              <a:off x="-80511" y="2642976"/>
              <a:ext cx="173075" cy="31718"/>
            </a:xfrm>
            <a:custGeom>
              <a:avLst/>
              <a:gdLst/>
              <a:ahLst/>
              <a:cxnLst/>
              <a:rect l="l" t="t" r="r" b="b"/>
              <a:pathLst>
                <a:path w="944" h="173" extrusionOk="0">
                  <a:moveTo>
                    <a:pt x="525" y="1"/>
                  </a:moveTo>
                  <a:cubicBezTo>
                    <a:pt x="459" y="1"/>
                    <a:pt x="392" y="4"/>
                    <a:pt x="329" y="13"/>
                  </a:cubicBezTo>
                  <a:cubicBezTo>
                    <a:pt x="75" y="36"/>
                    <a:pt x="1" y="110"/>
                    <a:pt x="1" y="110"/>
                  </a:cubicBezTo>
                  <a:cubicBezTo>
                    <a:pt x="1" y="110"/>
                    <a:pt x="60" y="173"/>
                    <a:pt x="268" y="173"/>
                  </a:cubicBezTo>
                  <a:cubicBezTo>
                    <a:pt x="292" y="173"/>
                    <a:pt x="319" y="172"/>
                    <a:pt x="347" y="170"/>
                  </a:cubicBezTo>
                  <a:cubicBezTo>
                    <a:pt x="597" y="128"/>
                    <a:pt x="943" y="36"/>
                    <a:pt x="943" y="36"/>
                  </a:cubicBezTo>
                  <a:cubicBezTo>
                    <a:pt x="943" y="36"/>
                    <a:pt x="741" y="1"/>
                    <a:pt x="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3"/>
            <p:cNvSpPr/>
            <p:nvPr/>
          </p:nvSpPr>
          <p:spPr>
            <a:xfrm>
              <a:off x="-348924" y="2659660"/>
              <a:ext cx="148324" cy="226245"/>
            </a:xfrm>
            <a:custGeom>
              <a:avLst/>
              <a:gdLst/>
              <a:ahLst/>
              <a:cxnLst/>
              <a:rect l="l" t="t" r="r" b="b"/>
              <a:pathLst>
                <a:path w="809" h="1234" extrusionOk="0">
                  <a:moveTo>
                    <a:pt x="0" y="0"/>
                  </a:moveTo>
                  <a:cubicBezTo>
                    <a:pt x="0" y="0"/>
                    <a:pt x="194" y="522"/>
                    <a:pt x="407" y="869"/>
                  </a:cubicBezTo>
                  <a:cubicBezTo>
                    <a:pt x="638" y="1192"/>
                    <a:pt x="790" y="1234"/>
                    <a:pt x="790" y="1234"/>
                  </a:cubicBezTo>
                  <a:cubicBezTo>
                    <a:pt x="790" y="1234"/>
                    <a:pt x="809" y="1040"/>
                    <a:pt x="578" y="693"/>
                  </a:cubicBezTo>
                  <a:cubicBezTo>
                    <a:pt x="365" y="365"/>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3"/>
            <p:cNvSpPr/>
            <p:nvPr/>
          </p:nvSpPr>
          <p:spPr>
            <a:xfrm>
              <a:off x="-207567" y="2822285"/>
              <a:ext cx="243295" cy="67837"/>
            </a:xfrm>
            <a:custGeom>
              <a:avLst/>
              <a:gdLst/>
              <a:ahLst/>
              <a:cxnLst/>
              <a:rect l="l" t="t" r="r" b="b"/>
              <a:pathLst>
                <a:path w="1327" h="370" extrusionOk="0">
                  <a:moveTo>
                    <a:pt x="1327" y="0"/>
                  </a:moveTo>
                  <a:cubicBezTo>
                    <a:pt x="1327" y="0"/>
                    <a:pt x="828" y="0"/>
                    <a:pt x="463" y="74"/>
                  </a:cubicBezTo>
                  <a:cubicBezTo>
                    <a:pt x="98" y="171"/>
                    <a:pt x="1" y="328"/>
                    <a:pt x="1" y="328"/>
                  </a:cubicBezTo>
                  <a:cubicBezTo>
                    <a:pt x="1" y="328"/>
                    <a:pt x="60" y="369"/>
                    <a:pt x="208" y="369"/>
                  </a:cubicBezTo>
                  <a:cubicBezTo>
                    <a:pt x="282" y="369"/>
                    <a:pt x="378" y="359"/>
                    <a:pt x="500" y="328"/>
                  </a:cubicBezTo>
                  <a:cubicBezTo>
                    <a:pt x="865" y="250"/>
                    <a:pt x="1327" y="0"/>
                    <a:pt x="1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3"/>
            <p:cNvSpPr/>
            <p:nvPr/>
          </p:nvSpPr>
          <p:spPr>
            <a:xfrm>
              <a:off x="-232135" y="2553688"/>
              <a:ext cx="91671" cy="218728"/>
            </a:xfrm>
            <a:custGeom>
              <a:avLst/>
              <a:gdLst/>
              <a:ahLst/>
              <a:cxnLst/>
              <a:rect l="l" t="t" r="r" b="b"/>
              <a:pathLst>
                <a:path w="500" h="1193" extrusionOk="0">
                  <a:moveTo>
                    <a:pt x="1" y="1"/>
                  </a:moveTo>
                  <a:cubicBezTo>
                    <a:pt x="1" y="1"/>
                    <a:pt x="75" y="481"/>
                    <a:pt x="190" y="809"/>
                  </a:cubicBezTo>
                  <a:cubicBezTo>
                    <a:pt x="324" y="1137"/>
                    <a:pt x="463" y="1193"/>
                    <a:pt x="463" y="1193"/>
                  </a:cubicBezTo>
                  <a:cubicBezTo>
                    <a:pt x="463" y="1193"/>
                    <a:pt x="500" y="1059"/>
                    <a:pt x="384" y="731"/>
                  </a:cubicBezTo>
                  <a:cubicBezTo>
                    <a:pt x="269" y="407"/>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3"/>
            <p:cNvSpPr/>
            <p:nvPr/>
          </p:nvSpPr>
          <p:spPr>
            <a:xfrm>
              <a:off x="-147431" y="2705313"/>
              <a:ext cx="222211" cy="71870"/>
            </a:xfrm>
            <a:custGeom>
              <a:avLst/>
              <a:gdLst/>
              <a:ahLst/>
              <a:cxnLst/>
              <a:rect l="l" t="t" r="r" b="b"/>
              <a:pathLst>
                <a:path w="1212" h="392" extrusionOk="0">
                  <a:moveTo>
                    <a:pt x="1211" y="1"/>
                  </a:moveTo>
                  <a:cubicBezTo>
                    <a:pt x="1211" y="1"/>
                    <a:pt x="749" y="42"/>
                    <a:pt x="403" y="135"/>
                  </a:cubicBezTo>
                  <a:cubicBezTo>
                    <a:pt x="75" y="232"/>
                    <a:pt x="1" y="366"/>
                    <a:pt x="1" y="366"/>
                  </a:cubicBezTo>
                  <a:cubicBezTo>
                    <a:pt x="1" y="366"/>
                    <a:pt x="45" y="392"/>
                    <a:pt x="146" y="392"/>
                  </a:cubicBezTo>
                  <a:cubicBezTo>
                    <a:pt x="220" y="392"/>
                    <a:pt x="324" y="378"/>
                    <a:pt x="463" y="329"/>
                  </a:cubicBezTo>
                  <a:cubicBezTo>
                    <a:pt x="809" y="232"/>
                    <a:pt x="1211" y="1"/>
                    <a:pt x="1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3"/>
            <p:cNvSpPr/>
            <p:nvPr/>
          </p:nvSpPr>
          <p:spPr>
            <a:xfrm>
              <a:off x="-409244" y="2751148"/>
              <a:ext cx="166292" cy="258513"/>
            </a:xfrm>
            <a:custGeom>
              <a:avLst/>
              <a:gdLst/>
              <a:ahLst/>
              <a:cxnLst/>
              <a:rect l="l" t="t" r="r" b="b"/>
              <a:pathLst>
                <a:path w="907" h="1410" extrusionOk="0">
                  <a:moveTo>
                    <a:pt x="1" y="0"/>
                  </a:moveTo>
                  <a:cubicBezTo>
                    <a:pt x="1" y="0"/>
                    <a:pt x="214" y="578"/>
                    <a:pt x="445" y="966"/>
                  </a:cubicBezTo>
                  <a:cubicBezTo>
                    <a:pt x="676" y="1349"/>
                    <a:pt x="870" y="1409"/>
                    <a:pt x="870" y="1409"/>
                  </a:cubicBezTo>
                  <a:cubicBezTo>
                    <a:pt x="870" y="1409"/>
                    <a:pt x="907" y="1215"/>
                    <a:pt x="676" y="832"/>
                  </a:cubicBezTo>
                  <a:cubicBezTo>
                    <a:pt x="426" y="425"/>
                    <a:pt x="1"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3"/>
            <p:cNvSpPr/>
            <p:nvPr/>
          </p:nvSpPr>
          <p:spPr>
            <a:xfrm>
              <a:off x="-249919" y="2948975"/>
              <a:ext cx="296648" cy="67287"/>
            </a:xfrm>
            <a:custGeom>
              <a:avLst/>
              <a:gdLst/>
              <a:ahLst/>
              <a:cxnLst/>
              <a:rect l="l" t="t" r="r" b="b"/>
              <a:pathLst>
                <a:path w="1618" h="367" extrusionOk="0">
                  <a:moveTo>
                    <a:pt x="1489" y="1"/>
                  </a:moveTo>
                  <a:cubicBezTo>
                    <a:pt x="1288" y="1"/>
                    <a:pt x="890" y="10"/>
                    <a:pt x="560" y="76"/>
                  </a:cubicBezTo>
                  <a:cubicBezTo>
                    <a:pt x="116" y="155"/>
                    <a:pt x="1" y="307"/>
                    <a:pt x="1" y="307"/>
                  </a:cubicBezTo>
                  <a:cubicBezTo>
                    <a:pt x="1" y="307"/>
                    <a:pt x="88" y="366"/>
                    <a:pt x="299" y="366"/>
                  </a:cubicBezTo>
                  <a:cubicBezTo>
                    <a:pt x="384" y="366"/>
                    <a:pt x="488" y="357"/>
                    <a:pt x="615" y="330"/>
                  </a:cubicBezTo>
                  <a:cubicBezTo>
                    <a:pt x="1059" y="252"/>
                    <a:pt x="1618" y="2"/>
                    <a:pt x="1618" y="2"/>
                  </a:cubicBezTo>
                  <a:cubicBezTo>
                    <a:pt x="1618" y="2"/>
                    <a:pt x="1569" y="1"/>
                    <a:pt x="1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3"/>
            <p:cNvSpPr/>
            <p:nvPr/>
          </p:nvSpPr>
          <p:spPr>
            <a:xfrm>
              <a:off x="-532817" y="2910290"/>
              <a:ext cx="240729" cy="254296"/>
            </a:xfrm>
            <a:custGeom>
              <a:avLst/>
              <a:gdLst/>
              <a:ahLst/>
              <a:cxnLst/>
              <a:rect l="l" t="t" r="r" b="b"/>
              <a:pathLst>
                <a:path w="1313" h="1387" extrusionOk="0">
                  <a:moveTo>
                    <a:pt x="0" y="1"/>
                  </a:moveTo>
                  <a:cubicBezTo>
                    <a:pt x="0" y="1"/>
                    <a:pt x="370" y="615"/>
                    <a:pt x="735" y="980"/>
                  </a:cubicBezTo>
                  <a:cubicBezTo>
                    <a:pt x="1100" y="1369"/>
                    <a:pt x="1313" y="1387"/>
                    <a:pt x="1313" y="1387"/>
                  </a:cubicBezTo>
                  <a:cubicBezTo>
                    <a:pt x="1313" y="1387"/>
                    <a:pt x="1313" y="1156"/>
                    <a:pt x="948" y="772"/>
                  </a:cubicBezTo>
                  <a:cubicBezTo>
                    <a:pt x="601" y="403"/>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3"/>
            <p:cNvSpPr/>
            <p:nvPr/>
          </p:nvSpPr>
          <p:spPr>
            <a:xfrm>
              <a:off x="-292271" y="3044130"/>
              <a:ext cx="328000" cy="123756"/>
            </a:xfrm>
            <a:custGeom>
              <a:avLst/>
              <a:gdLst/>
              <a:ahLst/>
              <a:cxnLst/>
              <a:rect l="l" t="t" r="r" b="b"/>
              <a:pathLst>
                <a:path w="1789" h="675" extrusionOk="0">
                  <a:moveTo>
                    <a:pt x="1789" y="1"/>
                  </a:moveTo>
                  <a:lnTo>
                    <a:pt x="1789" y="1"/>
                  </a:lnTo>
                  <a:cubicBezTo>
                    <a:pt x="1789" y="1"/>
                    <a:pt x="1096" y="98"/>
                    <a:pt x="597" y="274"/>
                  </a:cubicBezTo>
                  <a:cubicBezTo>
                    <a:pt x="116" y="444"/>
                    <a:pt x="1" y="657"/>
                    <a:pt x="1" y="657"/>
                  </a:cubicBezTo>
                  <a:cubicBezTo>
                    <a:pt x="1" y="657"/>
                    <a:pt x="48" y="675"/>
                    <a:pt x="151" y="675"/>
                  </a:cubicBezTo>
                  <a:cubicBezTo>
                    <a:pt x="265" y="675"/>
                    <a:pt x="449" y="653"/>
                    <a:pt x="712" y="560"/>
                  </a:cubicBezTo>
                  <a:cubicBezTo>
                    <a:pt x="1211" y="389"/>
                    <a:pt x="1789" y="1"/>
                    <a:pt x="17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3"/>
            <p:cNvSpPr/>
            <p:nvPr/>
          </p:nvSpPr>
          <p:spPr>
            <a:xfrm>
              <a:off x="-942037" y="3012778"/>
              <a:ext cx="472840" cy="242379"/>
            </a:xfrm>
            <a:custGeom>
              <a:avLst/>
              <a:gdLst/>
              <a:ahLst/>
              <a:cxnLst/>
              <a:rect l="l" t="t" r="r" b="b"/>
              <a:pathLst>
                <a:path w="2579" h="1322" extrusionOk="0">
                  <a:moveTo>
                    <a:pt x="1" y="1"/>
                  </a:moveTo>
                  <a:lnTo>
                    <a:pt x="1" y="1"/>
                  </a:lnTo>
                  <a:cubicBezTo>
                    <a:pt x="1" y="1"/>
                    <a:pt x="828" y="694"/>
                    <a:pt x="1539" y="1059"/>
                  </a:cubicBezTo>
                  <a:cubicBezTo>
                    <a:pt x="1998" y="1281"/>
                    <a:pt x="2296" y="1321"/>
                    <a:pt x="2451" y="1321"/>
                  </a:cubicBezTo>
                  <a:cubicBezTo>
                    <a:pt x="2537" y="1321"/>
                    <a:pt x="2579" y="1309"/>
                    <a:pt x="2579" y="1309"/>
                  </a:cubicBezTo>
                  <a:cubicBezTo>
                    <a:pt x="2579" y="1309"/>
                    <a:pt x="2463" y="999"/>
                    <a:pt x="1752" y="634"/>
                  </a:cubicBezTo>
                  <a:cubicBezTo>
                    <a:pt x="1040" y="269"/>
                    <a:pt x="1" y="1"/>
                    <a:pt x="1"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3"/>
            <p:cNvSpPr/>
            <p:nvPr/>
          </p:nvSpPr>
          <p:spPr>
            <a:xfrm>
              <a:off x="-461680" y="2998477"/>
              <a:ext cx="469540" cy="255579"/>
            </a:xfrm>
            <a:custGeom>
              <a:avLst/>
              <a:gdLst/>
              <a:ahLst/>
              <a:cxnLst/>
              <a:rect l="l" t="t" r="r" b="b"/>
              <a:pathLst>
                <a:path w="2561" h="1394" extrusionOk="0">
                  <a:moveTo>
                    <a:pt x="2560" y="0"/>
                  </a:moveTo>
                  <a:cubicBezTo>
                    <a:pt x="2560" y="0"/>
                    <a:pt x="1521" y="291"/>
                    <a:pt x="809" y="675"/>
                  </a:cubicBezTo>
                  <a:cubicBezTo>
                    <a:pt x="116" y="1058"/>
                    <a:pt x="0" y="1387"/>
                    <a:pt x="0" y="1387"/>
                  </a:cubicBezTo>
                  <a:cubicBezTo>
                    <a:pt x="0" y="1387"/>
                    <a:pt x="30" y="1394"/>
                    <a:pt x="91" y="1394"/>
                  </a:cubicBezTo>
                  <a:cubicBezTo>
                    <a:pt x="233" y="1394"/>
                    <a:pt x="543" y="1355"/>
                    <a:pt x="1040" y="1100"/>
                  </a:cubicBezTo>
                  <a:cubicBezTo>
                    <a:pt x="1752" y="712"/>
                    <a:pt x="2560" y="0"/>
                    <a:pt x="2560"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3"/>
            <p:cNvSpPr/>
            <p:nvPr/>
          </p:nvSpPr>
          <p:spPr>
            <a:xfrm>
              <a:off x="-634572" y="2268224"/>
              <a:ext cx="67103" cy="173075"/>
            </a:xfrm>
            <a:custGeom>
              <a:avLst/>
              <a:gdLst/>
              <a:ahLst/>
              <a:cxnLst/>
              <a:rect l="l" t="t" r="r" b="b"/>
              <a:pathLst>
                <a:path w="366" h="944" extrusionOk="0">
                  <a:moveTo>
                    <a:pt x="366" y="0"/>
                  </a:moveTo>
                  <a:cubicBezTo>
                    <a:pt x="366" y="1"/>
                    <a:pt x="172" y="305"/>
                    <a:pt x="93" y="578"/>
                  </a:cubicBezTo>
                  <a:cubicBezTo>
                    <a:pt x="1" y="828"/>
                    <a:pt x="56" y="943"/>
                    <a:pt x="56" y="943"/>
                  </a:cubicBezTo>
                  <a:cubicBezTo>
                    <a:pt x="56" y="943"/>
                    <a:pt x="153" y="883"/>
                    <a:pt x="250" y="615"/>
                  </a:cubicBezTo>
                  <a:cubicBezTo>
                    <a:pt x="324" y="366"/>
                    <a:pt x="366" y="1"/>
                    <a:pt x="366"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3"/>
            <p:cNvSpPr/>
            <p:nvPr/>
          </p:nvSpPr>
          <p:spPr>
            <a:xfrm>
              <a:off x="-702225" y="2193604"/>
              <a:ext cx="63620" cy="162808"/>
            </a:xfrm>
            <a:custGeom>
              <a:avLst/>
              <a:gdLst/>
              <a:ahLst/>
              <a:cxnLst/>
              <a:rect l="l" t="t" r="r" b="b"/>
              <a:pathLst>
                <a:path w="347" h="888" extrusionOk="0">
                  <a:moveTo>
                    <a:pt x="347" y="1"/>
                  </a:moveTo>
                  <a:cubicBezTo>
                    <a:pt x="347" y="1"/>
                    <a:pt x="176" y="292"/>
                    <a:pt x="97" y="541"/>
                  </a:cubicBezTo>
                  <a:cubicBezTo>
                    <a:pt x="0" y="791"/>
                    <a:pt x="60" y="888"/>
                    <a:pt x="60" y="888"/>
                  </a:cubicBezTo>
                  <a:cubicBezTo>
                    <a:pt x="60" y="888"/>
                    <a:pt x="157" y="846"/>
                    <a:pt x="231" y="597"/>
                  </a:cubicBezTo>
                  <a:cubicBezTo>
                    <a:pt x="310" y="347"/>
                    <a:pt x="347" y="1"/>
                    <a:pt x="347"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3"/>
            <p:cNvSpPr/>
            <p:nvPr/>
          </p:nvSpPr>
          <p:spPr>
            <a:xfrm>
              <a:off x="-857333" y="2306359"/>
              <a:ext cx="166292" cy="56469"/>
            </a:xfrm>
            <a:custGeom>
              <a:avLst/>
              <a:gdLst/>
              <a:ahLst/>
              <a:cxnLst/>
              <a:rect l="l" t="t" r="r" b="b"/>
              <a:pathLst>
                <a:path w="907" h="308" extrusionOk="0">
                  <a:moveTo>
                    <a:pt x="1" y="0"/>
                  </a:moveTo>
                  <a:cubicBezTo>
                    <a:pt x="1" y="0"/>
                    <a:pt x="310" y="176"/>
                    <a:pt x="560" y="255"/>
                  </a:cubicBezTo>
                  <a:cubicBezTo>
                    <a:pt x="665" y="297"/>
                    <a:pt x="746" y="308"/>
                    <a:pt x="803" y="308"/>
                  </a:cubicBezTo>
                  <a:cubicBezTo>
                    <a:pt x="872" y="308"/>
                    <a:pt x="906" y="291"/>
                    <a:pt x="906" y="291"/>
                  </a:cubicBezTo>
                  <a:cubicBezTo>
                    <a:pt x="906" y="291"/>
                    <a:pt x="846" y="194"/>
                    <a:pt x="597" y="116"/>
                  </a:cubicBezTo>
                  <a:cubicBezTo>
                    <a:pt x="347" y="42"/>
                    <a:pt x="1" y="0"/>
                    <a:pt x="1"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3"/>
            <p:cNvSpPr/>
            <p:nvPr/>
          </p:nvSpPr>
          <p:spPr>
            <a:xfrm>
              <a:off x="-797196" y="2387580"/>
              <a:ext cx="176375" cy="57386"/>
            </a:xfrm>
            <a:custGeom>
              <a:avLst/>
              <a:gdLst/>
              <a:ahLst/>
              <a:cxnLst/>
              <a:rect l="l" t="t" r="r" b="b"/>
              <a:pathLst>
                <a:path w="962" h="313" extrusionOk="0">
                  <a:moveTo>
                    <a:pt x="1" y="1"/>
                  </a:moveTo>
                  <a:cubicBezTo>
                    <a:pt x="1" y="1"/>
                    <a:pt x="310" y="195"/>
                    <a:pt x="578" y="274"/>
                  </a:cubicBezTo>
                  <a:cubicBezTo>
                    <a:pt x="685" y="303"/>
                    <a:pt x="768" y="312"/>
                    <a:pt x="829" y="312"/>
                  </a:cubicBezTo>
                  <a:cubicBezTo>
                    <a:pt x="920" y="312"/>
                    <a:pt x="962" y="292"/>
                    <a:pt x="962" y="292"/>
                  </a:cubicBezTo>
                  <a:cubicBezTo>
                    <a:pt x="962" y="292"/>
                    <a:pt x="906" y="195"/>
                    <a:pt x="634" y="116"/>
                  </a:cubicBezTo>
                  <a:cubicBezTo>
                    <a:pt x="366" y="43"/>
                    <a:pt x="1" y="1"/>
                    <a:pt x="1"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3"/>
            <p:cNvSpPr/>
            <p:nvPr/>
          </p:nvSpPr>
          <p:spPr>
            <a:xfrm>
              <a:off x="-575169" y="2327444"/>
              <a:ext cx="105972" cy="208644"/>
            </a:xfrm>
            <a:custGeom>
              <a:avLst/>
              <a:gdLst/>
              <a:ahLst/>
              <a:cxnLst/>
              <a:rect l="l" t="t" r="r" b="b"/>
              <a:pathLst>
                <a:path w="578" h="1138" extrusionOk="0">
                  <a:moveTo>
                    <a:pt x="578" y="1"/>
                  </a:moveTo>
                  <a:lnTo>
                    <a:pt x="578" y="1"/>
                  </a:lnTo>
                  <a:cubicBezTo>
                    <a:pt x="578" y="1"/>
                    <a:pt x="291" y="389"/>
                    <a:pt x="157" y="694"/>
                  </a:cubicBezTo>
                  <a:cubicBezTo>
                    <a:pt x="0" y="1004"/>
                    <a:pt x="60" y="1138"/>
                    <a:pt x="60" y="1138"/>
                  </a:cubicBezTo>
                  <a:cubicBezTo>
                    <a:pt x="60" y="1138"/>
                    <a:pt x="194" y="1082"/>
                    <a:pt x="328" y="773"/>
                  </a:cubicBezTo>
                  <a:cubicBezTo>
                    <a:pt x="485" y="463"/>
                    <a:pt x="578" y="1"/>
                    <a:pt x="578"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3"/>
            <p:cNvSpPr/>
            <p:nvPr/>
          </p:nvSpPr>
          <p:spPr>
            <a:xfrm>
              <a:off x="-790413" y="2496119"/>
              <a:ext cx="226428" cy="46936"/>
            </a:xfrm>
            <a:custGeom>
              <a:avLst/>
              <a:gdLst/>
              <a:ahLst/>
              <a:cxnLst/>
              <a:rect l="l" t="t" r="r" b="b"/>
              <a:pathLst>
                <a:path w="1235" h="256" extrusionOk="0">
                  <a:moveTo>
                    <a:pt x="247" y="1"/>
                  </a:moveTo>
                  <a:cubicBezTo>
                    <a:pt x="103" y="1"/>
                    <a:pt x="1" y="5"/>
                    <a:pt x="1" y="5"/>
                  </a:cubicBezTo>
                  <a:cubicBezTo>
                    <a:pt x="1" y="5"/>
                    <a:pt x="444" y="181"/>
                    <a:pt x="772" y="236"/>
                  </a:cubicBezTo>
                  <a:cubicBezTo>
                    <a:pt x="854" y="250"/>
                    <a:pt x="923" y="256"/>
                    <a:pt x="981" y="256"/>
                  </a:cubicBezTo>
                  <a:cubicBezTo>
                    <a:pt x="1167" y="256"/>
                    <a:pt x="1234" y="199"/>
                    <a:pt x="1234" y="199"/>
                  </a:cubicBezTo>
                  <a:cubicBezTo>
                    <a:pt x="1234" y="199"/>
                    <a:pt x="1156" y="84"/>
                    <a:pt x="809" y="28"/>
                  </a:cubicBezTo>
                  <a:cubicBezTo>
                    <a:pt x="626" y="6"/>
                    <a:pt x="410" y="1"/>
                    <a:pt x="247"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3"/>
            <p:cNvSpPr/>
            <p:nvPr/>
          </p:nvSpPr>
          <p:spPr>
            <a:xfrm>
              <a:off x="-472680" y="2571473"/>
              <a:ext cx="244212" cy="226428"/>
            </a:xfrm>
            <a:custGeom>
              <a:avLst/>
              <a:gdLst/>
              <a:ahLst/>
              <a:cxnLst/>
              <a:rect l="l" t="t" r="r" b="b"/>
              <a:pathLst>
                <a:path w="1332" h="1235" extrusionOk="0">
                  <a:moveTo>
                    <a:pt x="1331" y="1"/>
                  </a:moveTo>
                  <a:lnTo>
                    <a:pt x="1331" y="1"/>
                  </a:lnTo>
                  <a:cubicBezTo>
                    <a:pt x="1331" y="1"/>
                    <a:pt x="754" y="329"/>
                    <a:pt x="389" y="675"/>
                  </a:cubicBezTo>
                  <a:cubicBezTo>
                    <a:pt x="19" y="1022"/>
                    <a:pt x="0" y="1234"/>
                    <a:pt x="0" y="1234"/>
                  </a:cubicBezTo>
                  <a:cubicBezTo>
                    <a:pt x="0" y="1234"/>
                    <a:pt x="231" y="1234"/>
                    <a:pt x="596" y="888"/>
                  </a:cubicBezTo>
                  <a:cubicBezTo>
                    <a:pt x="966" y="541"/>
                    <a:pt x="1331" y="1"/>
                    <a:pt x="1331"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3"/>
            <p:cNvSpPr/>
            <p:nvPr/>
          </p:nvSpPr>
          <p:spPr>
            <a:xfrm>
              <a:off x="-779412" y="2680745"/>
              <a:ext cx="310216" cy="117889"/>
            </a:xfrm>
            <a:custGeom>
              <a:avLst/>
              <a:gdLst/>
              <a:ahLst/>
              <a:cxnLst/>
              <a:rect l="l" t="t" r="r" b="b"/>
              <a:pathLst>
                <a:path w="1692" h="643" extrusionOk="0">
                  <a:moveTo>
                    <a:pt x="1" y="1"/>
                  </a:moveTo>
                  <a:cubicBezTo>
                    <a:pt x="1" y="1"/>
                    <a:pt x="560" y="366"/>
                    <a:pt x="1022" y="541"/>
                  </a:cubicBezTo>
                  <a:cubicBezTo>
                    <a:pt x="1247" y="621"/>
                    <a:pt x="1408" y="643"/>
                    <a:pt x="1516" y="643"/>
                  </a:cubicBezTo>
                  <a:cubicBezTo>
                    <a:pt x="1638" y="643"/>
                    <a:pt x="1692" y="615"/>
                    <a:pt x="1692" y="615"/>
                  </a:cubicBezTo>
                  <a:cubicBezTo>
                    <a:pt x="1692" y="615"/>
                    <a:pt x="1599" y="444"/>
                    <a:pt x="1137" y="269"/>
                  </a:cubicBezTo>
                  <a:cubicBezTo>
                    <a:pt x="652" y="98"/>
                    <a:pt x="1" y="1"/>
                    <a:pt x="1"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3"/>
            <p:cNvSpPr/>
            <p:nvPr/>
          </p:nvSpPr>
          <p:spPr>
            <a:xfrm>
              <a:off x="-515032" y="2369796"/>
              <a:ext cx="148324" cy="304349"/>
            </a:xfrm>
            <a:custGeom>
              <a:avLst/>
              <a:gdLst/>
              <a:ahLst/>
              <a:cxnLst/>
              <a:rect l="l" t="t" r="r" b="b"/>
              <a:pathLst>
                <a:path w="809" h="1660" extrusionOk="0">
                  <a:moveTo>
                    <a:pt x="809" y="1"/>
                  </a:moveTo>
                  <a:lnTo>
                    <a:pt x="809" y="1"/>
                  </a:lnTo>
                  <a:cubicBezTo>
                    <a:pt x="809" y="1"/>
                    <a:pt x="407" y="542"/>
                    <a:pt x="194" y="1004"/>
                  </a:cubicBezTo>
                  <a:cubicBezTo>
                    <a:pt x="0" y="1447"/>
                    <a:pt x="79" y="1660"/>
                    <a:pt x="79" y="1660"/>
                  </a:cubicBezTo>
                  <a:cubicBezTo>
                    <a:pt x="79" y="1660"/>
                    <a:pt x="273" y="1563"/>
                    <a:pt x="462" y="1119"/>
                  </a:cubicBezTo>
                  <a:cubicBezTo>
                    <a:pt x="675" y="657"/>
                    <a:pt x="809" y="1"/>
                    <a:pt x="809"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3"/>
            <p:cNvSpPr/>
            <p:nvPr/>
          </p:nvSpPr>
          <p:spPr>
            <a:xfrm>
              <a:off x="-814981" y="2557172"/>
              <a:ext cx="311132" cy="119906"/>
            </a:xfrm>
            <a:custGeom>
              <a:avLst/>
              <a:gdLst/>
              <a:ahLst/>
              <a:cxnLst/>
              <a:rect l="l" t="t" r="r" b="b"/>
              <a:pathLst>
                <a:path w="1697" h="654" extrusionOk="0">
                  <a:moveTo>
                    <a:pt x="1" y="0"/>
                  </a:moveTo>
                  <a:cubicBezTo>
                    <a:pt x="1" y="0"/>
                    <a:pt x="560" y="365"/>
                    <a:pt x="1040" y="541"/>
                  </a:cubicBezTo>
                  <a:cubicBezTo>
                    <a:pt x="1288" y="632"/>
                    <a:pt x="1459" y="654"/>
                    <a:pt x="1564" y="654"/>
                  </a:cubicBezTo>
                  <a:cubicBezTo>
                    <a:pt x="1655" y="654"/>
                    <a:pt x="1696" y="638"/>
                    <a:pt x="1696" y="638"/>
                  </a:cubicBezTo>
                  <a:cubicBezTo>
                    <a:pt x="1696" y="638"/>
                    <a:pt x="1599" y="444"/>
                    <a:pt x="1137" y="273"/>
                  </a:cubicBezTo>
                  <a:cubicBezTo>
                    <a:pt x="657" y="97"/>
                    <a:pt x="1" y="0"/>
                    <a:pt x="1"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3"/>
            <p:cNvSpPr/>
            <p:nvPr/>
          </p:nvSpPr>
          <p:spPr>
            <a:xfrm>
              <a:off x="-451596" y="2713013"/>
              <a:ext cx="261996" cy="225511"/>
            </a:xfrm>
            <a:custGeom>
              <a:avLst/>
              <a:gdLst/>
              <a:ahLst/>
              <a:cxnLst/>
              <a:rect l="l" t="t" r="r" b="b"/>
              <a:pathLst>
                <a:path w="1429" h="1230" extrusionOk="0">
                  <a:moveTo>
                    <a:pt x="1429" y="0"/>
                  </a:moveTo>
                  <a:cubicBezTo>
                    <a:pt x="1429" y="0"/>
                    <a:pt x="809" y="324"/>
                    <a:pt x="426" y="670"/>
                  </a:cubicBezTo>
                  <a:cubicBezTo>
                    <a:pt x="43" y="1017"/>
                    <a:pt x="1" y="1229"/>
                    <a:pt x="1" y="1229"/>
                  </a:cubicBezTo>
                  <a:cubicBezTo>
                    <a:pt x="1" y="1229"/>
                    <a:pt x="232" y="1229"/>
                    <a:pt x="620" y="901"/>
                  </a:cubicBezTo>
                  <a:cubicBezTo>
                    <a:pt x="1022" y="555"/>
                    <a:pt x="1429" y="0"/>
                    <a:pt x="1429"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3"/>
            <p:cNvSpPr/>
            <p:nvPr/>
          </p:nvSpPr>
          <p:spPr>
            <a:xfrm>
              <a:off x="-751361" y="2772233"/>
              <a:ext cx="303432" cy="164092"/>
            </a:xfrm>
            <a:custGeom>
              <a:avLst/>
              <a:gdLst/>
              <a:ahLst/>
              <a:cxnLst/>
              <a:rect l="l" t="t" r="r" b="b"/>
              <a:pathLst>
                <a:path w="1655" h="895" extrusionOk="0">
                  <a:moveTo>
                    <a:pt x="0" y="1"/>
                  </a:moveTo>
                  <a:cubicBezTo>
                    <a:pt x="0" y="1"/>
                    <a:pt x="522" y="463"/>
                    <a:pt x="984" y="717"/>
                  </a:cubicBezTo>
                  <a:cubicBezTo>
                    <a:pt x="1288" y="869"/>
                    <a:pt x="1482" y="895"/>
                    <a:pt x="1580" y="895"/>
                  </a:cubicBezTo>
                  <a:cubicBezTo>
                    <a:pt x="1630" y="895"/>
                    <a:pt x="1654" y="888"/>
                    <a:pt x="1654" y="888"/>
                  </a:cubicBezTo>
                  <a:cubicBezTo>
                    <a:pt x="1654" y="888"/>
                    <a:pt x="1580" y="694"/>
                    <a:pt x="1118" y="444"/>
                  </a:cubicBezTo>
                  <a:cubicBezTo>
                    <a:pt x="675" y="195"/>
                    <a:pt x="0" y="1"/>
                    <a:pt x="0"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3"/>
            <p:cNvSpPr/>
            <p:nvPr/>
          </p:nvSpPr>
          <p:spPr>
            <a:xfrm>
              <a:off x="-451596" y="2864637"/>
              <a:ext cx="389053" cy="240545"/>
            </a:xfrm>
            <a:custGeom>
              <a:avLst/>
              <a:gdLst/>
              <a:ahLst/>
              <a:cxnLst/>
              <a:rect l="l" t="t" r="r" b="b"/>
              <a:pathLst>
                <a:path w="2122" h="1312" extrusionOk="0">
                  <a:moveTo>
                    <a:pt x="2122" y="0"/>
                  </a:moveTo>
                  <a:cubicBezTo>
                    <a:pt x="2122" y="0"/>
                    <a:pt x="1253" y="287"/>
                    <a:pt x="676" y="652"/>
                  </a:cubicBezTo>
                  <a:cubicBezTo>
                    <a:pt x="79" y="1021"/>
                    <a:pt x="1" y="1308"/>
                    <a:pt x="1" y="1308"/>
                  </a:cubicBezTo>
                  <a:cubicBezTo>
                    <a:pt x="1" y="1308"/>
                    <a:pt x="18" y="1312"/>
                    <a:pt x="54" y="1312"/>
                  </a:cubicBezTo>
                  <a:cubicBezTo>
                    <a:pt x="162" y="1312"/>
                    <a:pt x="438" y="1277"/>
                    <a:pt x="888" y="998"/>
                  </a:cubicBezTo>
                  <a:cubicBezTo>
                    <a:pt x="1466" y="633"/>
                    <a:pt x="2122" y="0"/>
                    <a:pt x="2122"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3"/>
            <p:cNvSpPr/>
            <p:nvPr/>
          </p:nvSpPr>
          <p:spPr>
            <a:xfrm>
              <a:off x="-825065" y="2843370"/>
              <a:ext cx="373652" cy="261263"/>
            </a:xfrm>
            <a:custGeom>
              <a:avLst/>
              <a:gdLst/>
              <a:ahLst/>
              <a:cxnLst/>
              <a:rect l="l" t="t" r="r" b="b"/>
              <a:pathLst>
                <a:path w="2038" h="1425" extrusionOk="0">
                  <a:moveTo>
                    <a:pt x="0" y="1"/>
                  </a:moveTo>
                  <a:lnTo>
                    <a:pt x="0" y="1"/>
                  </a:lnTo>
                  <a:cubicBezTo>
                    <a:pt x="0" y="1"/>
                    <a:pt x="615" y="675"/>
                    <a:pt x="1192" y="1077"/>
                  </a:cubicBezTo>
                  <a:cubicBezTo>
                    <a:pt x="1661" y="1399"/>
                    <a:pt x="1938" y="1425"/>
                    <a:pt x="2016" y="1425"/>
                  </a:cubicBezTo>
                  <a:cubicBezTo>
                    <a:pt x="2030" y="1425"/>
                    <a:pt x="2038" y="1424"/>
                    <a:pt x="2038" y="1424"/>
                  </a:cubicBezTo>
                  <a:cubicBezTo>
                    <a:pt x="2038" y="1424"/>
                    <a:pt x="1982" y="1137"/>
                    <a:pt x="1423" y="731"/>
                  </a:cubicBezTo>
                  <a:cubicBezTo>
                    <a:pt x="846" y="347"/>
                    <a:pt x="0" y="1"/>
                    <a:pt x="0" y="1"/>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3"/>
            <p:cNvSpPr/>
            <p:nvPr/>
          </p:nvSpPr>
          <p:spPr>
            <a:xfrm>
              <a:off x="-775929" y="2281792"/>
              <a:ext cx="342300" cy="1076954"/>
            </a:xfrm>
            <a:custGeom>
              <a:avLst/>
              <a:gdLst/>
              <a:ahLst/>
              <a:cxnLst/>
              <a:rect l="l" t="t" r="r" b="b"/>
              <a:pathLst>
                <a:path w="1867" h="5874" extrusionOk="0">
                  <a:moveTo>
                    <a:pt x="0" y="0"/>
                  </a:moveTo>
                  <a:cubicBezTo>
                    <a:pt x="213" y="176"/>
                    <a:pt x="384" y="365"/>
                    <a:pt x="559" y="559"/>
                  </a:cubicBezTo>
                  <a:cubicBezTo>
                    <a:pt x="596" y="620"/>
                    <a:pt x="633" y="675"/>
                    <a:pt x="675" y="712"/>
                  </a:cubicBezTo>
                  <a:cubicBezTo>
                    <a:pt x="712" y="754"/>
                    <a:pt x="730" y="772"/>
                    <a:pt x="749" y="791"/>
                  </a:cubicBezTo>
                  <a:lnTo>
                    <a:pt x="809" y="869"/>
                  </a:lnTo>
                  <a:cubicBezTo>
                    <a:pt x="887" y="985"/>
                    <a:pt x="943" y="1100"/>
                    <a:pt x="1021" y="1216"/>
                  </a:cubicBezTo>
                  <a:cubicBezTo>
                    <a:pt x="1289" y="1659"/>
                    <a:pt x="1465" y="2158"/>
                    <a:pt x="1580" y="2657"/>
                  </a:cubicBezTo>
                  <a:cubicBezTo>
                    <a:pt x="1617" y="2791"/>
                    <a:pt x="1636" y="2930"/>
                    <a:pt x="1654" y="3045"/>
                  </a:cubicBezTo>
                  <a:cubicBezTo>
                    <a:pt x="1673" y="3179"/>
                    <a:pt x="1696" y="3313"/>
                    <a:pt x="1714" y="3429"/>
                  </a:cubicBezTo>
                  <a:cubicBezTo>
                    <a:pt x="1733" y="3697"/>
                    <a:pt x="1733" y="3969"/>
                    <a:pt x="1733" y="4219"/>
                  </a:cubicBezTo>
                  <a:cubicBezTo>
                    <a:pt x="1714" y="4487"/>
                    <a:pt x="1696" y="4736"/>
                    <a:pt x="1654" y="5009"/>
                  </a:cubicBezTo>
                  <a:cubicBezTo>
                    <a:pt x="1636" y="5125"/>
                    <a:pt x="1617" y="5259"/>
                    <a:pt x="1599" y="5393"/>
                  </a:cubicBezTo>
                  <a:cubicBezTo>
                    <a:pt x="1580" y="5448"/>
                    <a:pt x="1557" y="5508"/>
                    <a:pt x="1557" y="5587"/>
                  </a:cubicBezTo>
                  <a:cubicBezTo>
                    <a:pt x="1539" y="5605"/>
                    <a:pt x="1539" y="5642"/>
                    <a:pt x="1520" y="5661"/>
                  </a:cubicBezTo>
                  <a:cubicBezTo>
                    <a:pt x="1520" y="5702"/>
                    <a:pt x="1520" y="5739"/>
                    <a:pt x="1502" y="5758"/>
                  </a:cubicBezTo>
                  <a:cubicBezTo>
                    <a:pt x="1483" y="5818"/>
                    <a:pt x="1520" y="5855"/>
                    <a:pt x="1557" y="5873"/>
                  </a:cubicBezTo>
                  <a:cubicBezTo>
                    <a:pt x="1599" y="5873"/>
                    <a:pt x="1654" y="5855"/>
                    <a:pt x="1654" y="5818"/>
                  </a:cubicBezTo>
                  <a:cubicBezTo>
                    <a:pt x="1673" y="5776"/>
                    <a:pt x="1673" y="5739"/>
                    <a:pt x="1696" y="5702"/>
                  </a:cubicBezTo>
                  <a:cubicBezTo>
                    <a:pt x="1696" y="5679"/>
                    <a:pt x="1696" y="5642"/>
                    <a:pt x="1714" y="5605"/>
                  </a:cubicBezTo>
                  <a:cubicBezTo>
                    <a:pt x="1733" y="5545"/>
                    <a:pt x="1733" y="5490"/>
                    <a:pt x="1751" y="5411"/>
                  </a:cubicBezTo>
                  <a:cubicBezTo>
                    <a:pt x="1770" y="5277"/>
                    <a:pt x="1788" y="5143"/>
                    <a:pt x="1812" y="5028"/>
                  </a:cubicBezTo>
                  <a:cubicBezTo>
                    <a:pt x="1830" y="4755"/>
                    <a:pt x="1848" y="4487"/>
                    <a:pt x="1848" y="4219"/>
                  </a:cubicBezTo>
                  <a:cubicBezTo>
                    <a:pt x="1867" y="3946"/>
                    <a:pt x="1848" y="3697"/>
                    <a:pt x="1812" y="3429"/>
                  </a:cubicBezTo>
                  <a:cubicBezTo>
                    <a:pt x="1812" y="3295"/>
                    <a:pt x="1788" y="3161"/>
                    <a:pt x="1751" y="3022"/>
                  </a:cubicBezTo>
                  <a:cubicBezTo>
                    <a:pt x="1733" y="2907"/>
                    <a:pt x="1714" y="2773"/>
                    <a:pt x="1673" y="2639"/>
                  </a:cubicBezTo>
                  <a:cubicBezTo>
                    <a:pt x="1539" y="2121"/>
                    <a:pt x="1349" y="1636"/>
                    <a:pt x="1058" y="1174"/>
                  </a:cubicBezTo>
                  <a:cubicBezTo>
                    <a:pt x="980" y="1058"/>
                    <a:pt x="906" y="966"/>
                    <a:pt x="827" y="851"/>
                  </a:cubicBezTo>
                  <a:lnTo>
                    <a:pt x="772" y="772"/>
                  </a:lnTo>
                  <a:cubicBezTo>
                    <a:pt x="749" y="754"/>
                    <a:pt x="730" y="712"/>
                    <a:pt x="712" y="693"/>
                  </a:cubicBezTo>
                  <a:cubicBezTo>
                    <a:pt x="675" y="638"/>
                    <a:pt x="633" y="596"/>
                    <a:pt x="578" y="541"/>
                  </a:cubicBezTo>
                  <a:cubicBezTo>
                    <a:pt x="402" y="347"/>
                    <a:pt x="213" y="157"/>
                    <a:pt x="19" y="0"/>
                  </a:cubicBezTo>
                  <a:close/>
                </a:path>
              </a:pathLst>
            </a:custGeom>
            <a:solidFill>
              <a:srgbClr val="B6CC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3"/>
            <p:cNvSpPr/>
            <p:nvPr/>
          </p:nvSpPr>
          <p:spPr>
            <a:xfrm>
              <a:off x="-836065" y="3301726"/>
              <a:ext cx="889578" cy="653249"/>
            </a:xfrm>
            <a:custGeom>
              <a:avLst/>
              <a:gdLst/>
              <a:ahLst/>
              <a:cxnLst/>
              <a:rect l="l" t="t" r="r" b="b"/>
              <a:pathLst>
                <a:path w="4852" h="3563" extrusionOk="0">
                  <a:moveTo>
                    <a:pt x="0" y="1"/>
                  </a:moveTo>
                  <a:lnTo>
                    <a:pt x="0" y="139"/>
                  </a:lnTo>
                  <a:cubicBezTo>
                    <a:pt x="0" y="255"/>
                    <a:pt x="19" y="444"/>
                    <a:pt x="79" y="717"/>
                  </a:cubicBezTo>
                  <a:cubicBezTo>
                    <a:pt x="176" y="1331"/>
                    <a:pt x="425" y="2311"/>
                    <a:pt x="1021" y="3563"/>
                  </a:cubicBezTo>
                  <a:lnTo>
                    <a:pt x="3831" y="3563"/>
                  </a:lnTo>
                  <a:cubicBezTo>
                    <a:pt x="4681" y="1775"/>
                    <a:pt x="4815" y="541"/>
                    <a:pt x="4852" y="139"/>
                  </a:cubicBezTo>
                  <a:lnTo>
                    <a:pt x="48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3"/>
            <p:cNvSpPr/>
            <p:nvPr/>
          </p:nvSpPr>
          <p:spPr>
            <a:xfrm>
              <a:off x="-860633" y="3277158"/>
              <a:ext cx="938714" cy="95888"/>
            </a:xfrm>
            <a:custGeom>
              <a:avLst/>
              <a:gdLst/>
              <a:ahLst/>
              <a:cxnLst/>
              <a:rect l="l" t="t" r="r" b="b"/>
              <a:pathLst>
                <a:path w="5120" h="523" extrusionOk="0">
                  <a:moveTo>
                    <a:pt x="250" y="1"/>
                  </a:moveTo>
                  <a:cubicBezTo>
                    <a:pt x="116" y="1"/>
                    <a:pt x="0" y="116"/>
                    <a:pt x="0" y="273"/>
                  </a:cubicBezTo>
                  <a:cubicBezTo>
                    <a:pt x="0" y="366"/>
                    <a:pt x="56" y="463"/>
                    <a:pt x="153" y="504"/>
                  </a:cubicBezTo>
                  <a:cubicBezTo>
                    <a:pt x="194" y="523"/>
                    <a:pt x="213" y="523"/>
                    <a:pt x="250" y="523"/>
                  </a:cubicBezTo>
                  <a:lnTo>
                    <a:pt x="4870" y="523"/>
                  </a:lnTo>
                  <a:cubicBezTo>
                    <a:pt x="4889" y="523"/>
                    <a:pt x="4930" y="523"/>
                    <a:pt x="4967" y="504"/>
                  </a:cubicBezTo>
                  <a:cubicBezTo>
                    <a:pt x="5046" y="463"/>
                    <a:pt x="5120" y="366"/>
                    <a:pt x="5120" y="273"/>
                  </a:cubicBezTo>
                  <a:cubicBezTo>
                    <a:pt x="5120" y="116"/>
                    <a:pt x="5004" y="1"/>
                    <a:pt x="4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3"/>
            <p:cNvSpPr/>
            <p:nvPr/>
          </p:nvSpPr>
          <p:spPr>
            <a:xfrm>
              <a:off x="-832765" y="3369563"/>
              <a:ext cx="882977" cy="585413"/>
            </a:xfrm>
            <a:custGeom>
              <a:avLst/>
              <a:gdLst/>
              <a:ahLst/>
              <a:cxnLst/>
              <a:rect l="l" t="t" r="r" b="b"/>
              <a:pathLst>
                <a:path w="4816" h="3193" extrusionOk="0">
                  <a:moveTo>
                    <a:pt x="1" y="0"/>
                  </a:moveTo>
                  <a:lnTo>
                    <a:pt x="1" y="0"/>
                  </a:lnTo>
                  <a:cubicBezTo>
                    <a:pt x="19" y="93"/>
                    <a:pt x="42" y="208"/>
                    <a:pt x="61" y="347"/>
                  </a:cubicBezTo>
                  <a:lnTo>
                    <a:pt x="3411" y="555"/>
                  </a:lnTo>
                  <a:lnTo>
                    <a:pt x="2560" y="3193"/>
                  </a:lnTo>
                  <a:lnTo>
                    <a:pt x="3813" y="3193"/>
                  </a:lnTo>
                  <a:cubicBezTo>
                    <a:pt x="4524" y="1691"/>
                    <a:pt x="4737" y="555"/>
                    <a:pt x="4815" y="0"/>
                  </a:cubicBezTo>
                  <a:lnTo>
                    <a:pt x="4815" y="0"/>
                  </a:lnTo>
                  <a:cubicBezTo>
                    <a:pt x="4778" y="19"/>
                    <a:pt x="4737" y="19"/>
                    <a:pt x="4718" y="19"/>
                  </a:cubicBezTo>
                  <a:lnTo>
                    <a:pt x="98" y="19"/>
                  </a:lnTo>
                  <a:cubicBezTo>
                    <a:pt x="61" y="19"/>
                    <a:pt x="42" y="19"/>
                    <a:pt x="1" y="0"/>
                  </a:cubicBezTo>
                  <a:close/>
                </a:path>
              </a:pathLst>
            </a:custGeom>
            <a:solidFill>
              <a:srgbClr val="9B5C31">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2" name="Google Shape;3542;p53"/>
          <p:cNvGrpSpPr/>
          <p:nvPr/>
        </p:nvGrpSpPr>
        <p:grpSpPr>
          <a:xfrm flipH="1">
            <a:off x="6207065" y="4003401"/>
            <a:ext cx="565799" cy="599977"/>
            <a:chOff x="3327682" y="4215855"/>
            <a:chExt cx="56108" cy="59501"/>
          </a:xfrm>
        </p:grpSpPr>
        <p:sp>
          <p:nvSpPr>
            <p:cNvPr id="3543" name="Google Shape;3543;p53"/>
            <p:cNvSpPr/>
            <p:nvPr/>
          </p:nvSpPr>
          <p:spPr>
            <a:xfrm>
              <a:off x="3327682" y="4219080"/>
              <a:ext cx="56108" cy="56276"/>
            </a:xfrm>
            <a:custGeom>
              <a:avLst/>
              <a:gdLst/>
              <a:ahLst/>
              <a:cxnLst/>
              <a:rect l="l" t="t" r="r" b="b"/>
              <a:pathLst>
                <a:path w="2001" h="2007" extrusionOk="0">
                  <a:moveTo>
                    <a:pt x="250" y="1"/>
                  </a:moveTo>
                  <a:lnTo>
                    <a:pt x="19" y="407"/>
                  </a:lnTo>
                  <a:cubicBezTo>
                    <a:pt x="0" y="444"/>
                    <a:pt x="0" y="481"/>
                    <a:pt x="0" y="505"/>
                  </a:cubicBezTo>
                  <a:lnTo>
                    <a:pt x="79" y="1928"/>
                  </a:lnTo>
                  <a:lnTo>
                    <a:pt x="79" y="2006"/>
                  </a:lnTo>
                  <a:lnTo>
                    <a:pt x="1904" y="2006"/>
                  </a:lnTo>
                  <a:lnTo>
                    <a:pt x="1927" y="1581"/>
                  </a:lnTo>
                  <a:lnTo>
                    <a:pt x="1982" y="505"/>
                  </a:lnTo>
                  <a:cubicBezTo>
                    <a:pt x="2001" y="481"/>
                    <a:pt x="1982" y="444"/>
                    <a:pt x="1964" y="407"/>
                  </a:cubicBezTo>
                  <a:lnTo>
                    <a:pt x="1733" y="1"/>
                  </a:ln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3"/>
            <p:cNvSpPr/>
            <p:nvPr/>
          </p:nvSpPr>
          <p:spPr>
            <a:xfrm>
              <a:off x="3329225" y="4220257"/>
              <a:ext cx="53024" cy="53416"/>
            </a:xfrm>
            <a:custGeom>
              <a:avLst/>
              <a:gdLst/>
              <a:ahLst/>
              <a:cxnLst/>
              <a:rect l="l" t="t" r="r" b="b"/>
              <a:pathLst>
                <a:path w="1891" h="1905" extrusionOk="0">
                  <a:moveTo>
                    <a:pt x="213" y="0"/>
                  </a:moveTo>
                  <a:lnTo>
                    <a:pt x="195" y="56"/>
                  </a:lnTo>
                  <a:lnTo>
                    <a:pt x="195" y="74"/>
                  </a:lnTo>
                  <a:lnTo>
                    <a:pt x="176" y="74"/>
                  </a:lnTo>
                  <a:lnTo>
                    <a:pt x="176" y="93"/>
                  </a:lnTo>
                  <a:lnTo>
                    <a:pt x="42" y="347"/>
                  </a:lnTo>
                  <a:lnTo>
                    <a:pt x="24" y="347"/>
                  </a:lnTo>
                  <a:lnTo>
                    <a:pt x="24" y="365"/>
                  </a:lnTo>
                  <a:lnTo>
                    <a:pt x="1" y="384"/>
                  </a:lnTo>
                  <a:lnTo>
                    <a:pt x="1" y="463"/>
                  </a:lnTo>
                  <a:lnTo>
                    <a:pt x="1" y="670"/>
                  </a:lnTo>
                  <a:lnTo>
                    <a:pt x="1" y="694"/>
                  </a:lnTo>
                  <a:lnTo>
                    <a:pt x="24" y="864"/>
                  </a:lnTo>
                  <a:lnTo>
                    <a:pt x="24" y="883"/>
                  </a:lnTo>
                  <a:lnTo>
                    <a:pt x="42" y="1211"/>
                  </a:lnTo>
                  <a:lnTo>
                    <a:pt x="42" y="1230"/>
                  </a:lnTo>
                  <a:lnTo>
                    <a:pt x="42" y="1424"/>
                  </a:lnTo>
                  <a:lnTo>
                    <a:pt x="61" y="1442"/>
                  </a:lnTo>
                  <a:lnTo>
                    <a:pt x="61" y="1733"/>
                  </a:lnTo>
                  <a:lnTo>
                    <a:pt x="61" y="1752"/>
                  </a:lnTo>
                  <a:lnTo>
                    <a:pt x="79" y="1904"/>
                  </a:lnTo>
                  <a:lnTo>
                    <a:pt x="1812" y="1904"/>
                  </a:lnTo>
                  <a:lnTo>
                    <a:pt x="1812" y="1752"/>
                  </a:lnTo>
                  <a:lnTo>
                    <a:pt x="1812" y="1733"/>
                  </a:lnTo>
                  <a:lnTo>
                    <a:pt x="1830" y="1442"/>
                  </a:lnTo>
                  <a:lnTo>
                    <a:pt x="1830" y="1424"/>
                  </a:lnTo>
                  <a:lnTo>
                    <a:pt x="1849" y="1230"/>
                  </a:lnTo>
                  <a:lnTo>
                    <a:pt x="1849" y="1211"/>
                  </a:lnTo>
                  <a:lnTo>
                    <a:pt x="1872" y="883"/>
                  </a:lnTo>
                  <a:lnTo>
                    <a:pt x="1872" y="864"/>
                  </a:lnTo>
                  <a:lnTo>
                    <a:pt x="1872" y="786"/>
                  </a:lnTo>
                  <a:lnTo>
                    <a:pt x="1872" y="712"/>
                  </a:lnTo>
                  <a:lnTo>
                    <a:pt x="1872" y="694"/>
                  </a:lnTo>
                  <a:lnTo>
                    <a:pt x="1872" y="670"/>
                  </a:lnTo>
                  <a:lnTo>
                    <a:pt x="1890" y="463"/>
                  </a:lnTo>
                  <a:cubicBezTo>
                    <a:pt x="1890" y="439"/>
                    <a:pt x="1890" y="402"/>
                    <a:pt x="1872" y="384"/>
                  </a:cubicBezTo>
                  <a:lnTo>
                    <a:pt x="1849" y="365"/>
                  </a:lnTo>
                  <a:lnTo>
                    <a:pt x="1849" y="347"/>
                  </a:lnTo>
                  <a:lnTo>
                    <a:pt x="1696" y="93"/>
                  </a:lnTo>
                  <a:lnTo>
                    <a:pt x="1696" y="74"/>
                  </a:lnTo>
                  <a:lnTo>
                    <a:pt x="1659"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3"/>
            <p:cNvSpPr/>
            <p:nvPr/>
          </p:nvSpPr>
          <p:spPr>
            <a:xfrm>
              <a:off x="3334664" y="4220257"/>
              <a:ext cx="8188" cy="4290"/>
            </a:xfrm>
            <a:custGeom>
              <a:avLst/>
              <a:gdLst/>
              <a:ahLst/>
              <a:cxnLst/>
              <a:rect l="l" t="t" r="r" b="b"/>
              <a:pathLst>
                <a:path w="292" h="153" extrusionOk="0">
                  <a:moveTo>
                    <a:pt x="19" y="0"/>
                  </a:moveTo>
                  <a:lnTo>
                    <a:pt x="1" y="56"/>
                  </a:lnTo>
                  <a:lnTo>
                    <a:pt x="1" y="74"/>
                  </a:lnTo>
                  <a:lnTo>
                    <a:pt x="135" y="153"/>
                  </a:lnTo>
                  <a:lnTo>
                    <a:pt x="292" y="74"/>
                  </a:lnTo>
                  <a:lnTo>
                    <a:pt x="292"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3"/>
            <p:cNvSpPr/>
            <p:nvPr/>
          </p:nvSpPr>
          <p:spPr>
            <a:xfrm>
              <a:off x="3343357" y="4220257"/>
              <a:ext cx="8047" cy="4290"/>
            </a:xfrm>
            <a:custGeom>
              <a:avLst/>
              <a:gdLst/>
              <a:ahLst/>
              <a:cxnLst/>
              <a:rect l="l" t="t" r="r" b="b"/>
              <a:pathLst>
                <a:path w="287" h="153" extrusionOk="0">
                  <a:moveTo>
                    <a:pt x="0" y="0"/>
                  </a:moveTo>
                  <a:lnTo>
                    <a:pt x="0" y="74"/>
                  </a:lnTo>
                  <a:lnTo>
                    <a:pt x="134" y="153"/>
                  </a:lnTo>
                  <a:lnTo>
                    <a:pt x="287" y="74"/>
                  </a:lnTo>
                  <a:lnTo>
                    <a:pt x="287"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3"/>
            <p:cNvSpPr/>
            <p:nvPr/>
          </p:nvSpPr>
          <p:spPr>
            <a:xfrm>
              <a:off x="3351376" y="4220257"/>
              <a:ext cx="8720" cy="4290"/>
            </a:xfrm>
            <a:custGeom>
              <a:avLst/>
              <a:gdLst/>
              <a:ahLst/>
              <a:cxnLst/>
              <a:rect l="l" t="t" r="r" b="b"/>
              <a:pathLst>
                <a:path w="311" h="153" extrusionOk="0">
                  <a:moveTo>
                    <a:pt x="1" y="0"/>
                  </a:moveTo>
                  <a:lnTo>
                    <a:pt x="1" y="74"/>
                  </a:lnTo>
                  <a:lnTo>
                    <a:pt x="158" y="153"/>
                  </a:lnTo>
                  <a:lnTo>
                    <a:pt x="310" y="74"/>
                  </a:lnTo>
                  <a:lnTo>
                    <a:pt x="31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3"/>
            <p:cNvSpPr/>
            <p:nvPr/>
          </p:nvSpPr>
          <p:spPr>
            <a:xfrm>
              <a:off x="3360069" y="4220257"/>
              <a:ext cx="8047" cy="4290"/>
            </a:xfrm>
            <a:custGeom>
              <a:avLst/>
              <a:gdLst/>
              <a:ahLst/>
              <a:cxnLst/>
              <a:rect l="l" t="t" r="r" b="b"/>
              <a:pathLst>
                <a:path w="287" h="153" extrusionOk="0">
                  <a:moveTo>
                    <a:pt x="0" y="0"/>
                  </a:moveTo>
                  <a:lnTo>
                    <a:pt x="0" y="74"/>
                  </a:lnTo>
                  <a:lnTo>
                    <a:pt x="153" y="153"/>
                  </a:lnTo>
                  <a:lnTo>
                    <a:pt x="287" y="74"/>
                  </a:lnTo>
                  <a:lnTo>
                    <a:pt x="287"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3"/>
            <p:cNvSpPr/>
            <p:nvPr/>
          </p:nvSpPr>
          <p:spPr>
            <a:xfrm>
              <a:off x="3368733" y="4220257"/>
              <a:ext cx="8076" cy="4290"/>
            </a:xfrm>
            <a:custGeom>
              <a:avLst/>
              <a:gdLst/>
              <a:ahLst/>
              <a:cxnLst/>
              <a:rect l="l" t="t" r="r" b="b"/>
              <a:pathLst>
                <a:path w="288" h="153" extrusionOk="0">
                  <a:moveTo>
                    <a:pt x="1" y="0"/>
                  </a:moveTo>
                  <a:lnTo>
                    <a:pt x="1" y="74"/>
                  </a:lnTo>
                  <a:lnTo>
                    <a:pt x="153" y="153"/>
                  </a:lnTo>
                  <a:lnTo>
                    <a:pt x="287" y="74"/>
                  </a:lnTo>
                  <a:lnTo>
                    <a:pt x="250"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3"/>
            <p:cNvSpPr/>
            <p:nvPr/>
          </p:nvSpPr>
          <p:spPr>
            <a:xfrm>
              <a:off x="3330402" y="4222837"/>
              <a:ext cx="8047" cy="9225"/>
            </a:xfrm>
            <a:custGeom>
              <a:avLst/>
              <a:gdLst/>
              <a:ahLst/>
              <a:cxnLst/>
              <a:rect l="l" t="t" r="r" b="b"/>
              <a:pathLst>
                <a:path w="287" h="329" extrusionOk="0">
                  <a:moveTo>
                    <a:pt x="134" y="1"/>
                  </a:moveTo>
                  <a:lnTo>
                    <a:pt x="0" y="255"/>
                  </a:lnTo>
                  <a:lnTo>
                    <a:pt x="134" y="329"/>
                  </a:lnTo>
                  <a:lnTo>
                    <a:pt x="287" y="255"/>
                  </a:lnTo>
                  <a:lnTo>
                    <a:pt x="287" y="79"/>
                  </a:lnTo>
                  <a:lnTo>
                    <a:pt x="13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3"/>
            <p:cNvSpPr/>
            <p:nvPr/>
          </p:nvSpPr>
          <p:spPr>
            <a:xfrm>
              <a:off x="3338955" y="4222837"/>
              <a:ext cx="8188" cy="9225"/>
            </a:xfrm>
            <a:custGeom>
              <a:avLst/>
              <a:gdLst/>
              <a:ahLst/>
              <a:cxnLst/>
              <a:rect l="l" t="t" r="r" b="b"/>
              <a:pathLst>
                <a:path w="292" h="329" extrusionOk="0">
                  <a:moveTo>
                    <a:pt x="139" y="1"/>
                  </a:moveTo>
                  <a:lnTo>
                    <a:pt x="0" y="79"/>
                  </a:lnTo>
                  <a:lnTo>
                    <a:pt x="0" y="255"/>
                  </a:lnTo>
                  <a:lnTo>
                    <a:pt x="139" y="329"/>
                  </a:lnTo>
                  <a:lnTo>
                    <a:pt x="291" y="255"/>
                  </a:lnTo>
                  <a:lnTo>
                    <a:pt x="291" y="79"/>
                  </a:lnTo>
                  <a:lnTo>
                    <a:pt x="139"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3"/>
            <p:cNvSpPr/>
            <p:nvPr/>
          </p:nvSpPr>
          <p:spPr>
            <a:xfrm>
              <a:off x="3347114" y="4222837"/>
              <a:ext cx="8692" cy="9225"/>
            </a:xfrm>
            <a:custGeom>
              <a:avLst/>
              <a:gdLst/>
              <a:ahLst/>
              <a:cxnLst/>
              <a:rect l="l" t="t" r="r" b="b"/>
              <a:pathLst>
                <a:path w="310" h="329" extrusionOk="0">
                  <a:moveTo>
                    <a:pt x="153" y="1"/>
                  </a:moveTo>
                  <a:lnTo>
                    <a:pt x="0" y="79"/>
                  </a:lnTo>
                  <a:lnTo>
                    <a:pt x="0" y="255"/>
                  </a:lnTo>
                  <a:lnTo>
                    <a:pt x="153" y="329"/>
                  </a:lnTo>
                  <a:lnTo>
                    <a:pt x="310" y="255"/>
                  </a:lnTo>
                  <a:lnTo>
                    <a:pt x="310" y="79"/>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3"/>
            <p:cNvSpPr/>
            <p:nvPr/>
          </p:nvSpPr>
          <p:spPr>
            <a:xfrm>
              <a:off x="3355779" y="4222837"/>
              <a:ext cx="8076" cy="9225"/>
            </a:xfrm>
            <a:custGeom>
              <a:avLst/>
              <a:gdLst/>
              <a:ahLst/>
              <a:cxnLst/>
              <a:rect l="l" t="t" r="r" b="b"/>
              <a:pathLst>
                <a:path w="288" h="329" extrusionOk="0">
                  <a:moveTo>
                    <a:pt x="153" y="1"/>
                  </a:moveTo>
                  <a:lnTo>
                    <a:pt x="1" y="79"/>
                  </a:lnTo>
                  <a:lnTo>
                    <a:pt x="1" y="255"/>
                  </a:lnTo>
                  <a:lnTo>
                    <a:pt x="153" y="329"/>
                  </a:lnTo>
                  <a:lnTo>
                    <a:pt x="287" y="255"/>
                  </a:lnTo>
                  <a:lnTo>
                    <a:pt x="287" y="79"/>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3"/>
            <p:cNvSpPr/>
            <p:nvPr/>
          </p:nvSpPr>
          <p:spPr>
            <a:xfrm>
              <a:off x="3364331" y="4222837"/>
              <a:ext cx="8188" cy="9225"/>
            </a:xfrm>
            <a:custGeom>
              <a:avLst/>
              <a:gdLst/>
              <a:ahLst/>
              <a:cxnLst/>
              <a:rect l="l" t="t" r="r" b="b"/>
              <a:pathLst>
                <a:path w="292" h="329" extrusionOk="0">
                  <a:moveTo>
                    <a:pt x="158" y="1"/>
                  </a:moveTo>
                  <a:lnTo>
                    <a:pt x="1" y="79"/>
                  </a:lnTo>
                  <a:lnTo>
                    <a:pt x="1" y="255"/>
                  </a:lnTo>
                  <a:lnTo>
                    <a:pt x="158" y="329"/>
                  </a:lnTo>
                  <a:lnTo>
                    <a:pt x="292" y="255"/>
                  </a:lnTo>
                  <a:lnTo>
                    <a:pt x="292" y="79"/>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3"/>
            <p:cNvSpPr/>
            <p:nvPr/>
          </p:nvSpPr>
          <p:spPr>
            <a:xfrm>
              <a:off x="3373023" y="4222837"/>
              <a:ext cx="8047" cy="9225"/>
            </a:xfrm>
            <a:custGeom>
              <a:avLst/>
              <a:gdLst/>
              <a:ahLst/>
              <a:cxnLst/>
              <a:rect l="l" t="t" r="r" b="b"/>
              <a:pathLst>
                <a:path w="287" h="329" extrusionOk="0">
                  <a:moveTo>
                    <a:pt x="134" y="1"/>
                  </a:moveTo>
                  <a:lnTo>
                    <a:pt x="0" y="79"/>
                  </a:lnTo>
                  <a:lnTo>
                    <a:pt x="0" y="255"/>
                  </a:lnTo>
                  <a:lnTo>
                    <a:pt x="153" y="329"/>
                  </a:lnTo>
                  <a:lnTo>
                    <a:pt x="287" y="255"/>
                  </a:lnTo>
                  <a:lnTo>
                    <a:pt x="13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53"/>
            <p:cNvSpPr/>
            <p:nvPr/>
          </p:nvSpPr>
          <p:spPr>
            <a:xfrm>
              <a:off x="3329225" y="4230492"/>
              <a:ext cx="4963" cy="9225"/>
            </a:xfrm>
            <a:custGeom>
              <a:avLst/>
              <a:gdLst/>
              <a:ahLst/>
              <a:cxnLst/>
              <a:rect l="l" t="t" r="r" b="b"/>
              <a:pathLst>
                <a:path w="177" h="329" extrusionOk="0">
                  <a:moveTo>
                    <a:pt x="24" y="0"/>
                  </a:moveTo>
                  <a:lnTo>
                    <a:pt x="1" y="19"/>
                  </a:lnTo>
                  <a:lnTo>
                    <a:pt x="1" y="98"/>
                  </a:lnTo>
                  <a:lnTo>
                    <a:pt x="1" y="305"/>
                  </a:lnTo>
                  <a:lnTo>
                    <a:pt x="24" y="329"/>
                  </a:lnTo>
                  <a:lnTo>
                    <a:pt x="176" y="232"/>
                  </a:lnTo>
                  <a:lnTo>
                    <a:pt x="176" y="74"/>
                  </a:lnTo>
                  <a:lnTo>
                    <a:pt x="24"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3"/>
            <p:cNvSpPr/>
            <p:nvPr/>
          </p:nvSpPr>
          <p:spPr>
            <a:xfrm>
              <a:off x="3334664" y="4229959"/>
              <a:ext cx="8188" cy="9758"/>
            </a:xfrm>
            <a:custGeom>
              <a:avLst/>
              <a:gdLst/>
              <a:ahLst/>
              <a:cxnLst/>
              <a:rect l="l" t="t" r="r" b="b"/>
              <a:pathLst>
                <a:path w="292" h="348" extrusionOk="0">
                  <a:moveTo>
                    <a:pt x="135" y="1"/>
                  </a:moveTo>
                  <a:lnTo>
                    <a:pt x="1" y="93"/>
                  </a:lnTo>
                  <a:lnTo>
                    <a:pt x="1" y="251"/>
                  </a:lnTo>
                  <a:lnTo>
                    <a:pt x="135" y="348"/>
                  </a:lnTo>
                  <a:lnTo>
                    <a:pt x="292" y="251"/>
                  </a:lnTo>
                  <a:lnTo>
                    <a:pt x="292" y="93"/>
                  </a:lnTo>
                  <a:lnTo>
                    <a:pt x="13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3"/>
            <p:cNvSpPr/>
            <p:nvPr/>
          </p:nvSpPr>
          <p:spPr>
            <a:xfrm>
              <a:off x="3343357" y="4229959"/>
              <a:ext cx="8047" cy="9758"/>
            </a:xfrm>
            <a:custGeom>
              <a:avLst/>
              <a:gdLst/>
              <a:ahLst/>
              <a:cxnLst/>
              <a:rect l="l" t="t" r="r" b="b"/>
              <a:pathLst>
                <a:path w="287" h="348" extrusionOk="0">
                  <a:moveTo>
                    <a:pt x="134" y="1"/>
                  </a:moveTo>
                  <a:lnTo>
                    <a:pt x="0" y="93"/>
                  </a:lnTo>
                  <a:lnTo>
                    <a:pt x="0" y="251"/>
                  </a:lnTo>
                  <a:lnTo>
                    <a:pt x="134" y="348"/>
                  </a:lnTo>
                  <a:lnTo>
                    <a:pt x="287" y="251"/>
                  </a:lnTo>
                  <a:lnTo>
                    <a:pt x="287" y="93"/>
                  </a:lnTo>
                  <a:lnTo>
                    <a:pt x="13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3"/>
            <p:cNvSpPr/>
            <p:nvPr/>
          </p:nvSpPr>
          <p:spPr>
            <a:xfrm>
              <a:off x="3351376" y="4229959"/>
              <a:ext cx="8188" cy="9758"/>
            </a:xfrm>
            <a:custGeom>
              <a:avLst/>
              <a:gdLst/>
              <a:ahLst/>
              <a:cxnLst/>
              <a:rect l="l" t="t" r="r" b="b"/>
              <a:pathLst>
                <a:path w="292" h="348" extrusionOk="0">
                  <a:moveTo>
                    <a:pt x="158" y="1"/>
                  </a:moveTo>
                  <a:lnTo>
                    <a:pt x="1" y="93"/>
                  </a:lnTo>
                  <a:lnTo>
                    <a:pt x="1" y="251"/>
                  </a:lnTo>
                  <a:lnTo>
                    <a:pt x="158" y="348"/>
                  </a:lnTo>
                  <a:lnTo>
                    <a:pt x="292" y="251"/>
                  </a:lnTo>
                  <a:lnTo>
                    <a:pt x="292" y="93"/>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3"/>
            <p:cNvSpPr/>
            <p:nvPr/>
          </p:nvSpPr>
          <p:spPr>
            <a:xfrm>
              <a:off x="3360069" y="4229959"/>
              <a:ext cx="8047" cy="9758"/>
            </a:xfrm>
            <a:custGeom>
              <a:avLst/>
              <a:gdLst/>
              <a:ahLst/>
              <a:cxnLst/>
              <a:rect l="l" t="t" r="r" b="b"/>
              <a:pathLst>
                <a:path w="287" h="348" extrusionOk="0">
                  <a:moveTo>
                    <a:pt x="153" y="1"/>
                  </a:moveTo>
                  <a:lnTo>
                    <a:pt x="0" y="93"/>
                  </a:lnTo>
                  <a:lnTo>
                    <a:pt x="0" y="251"/>
                  </a:lnTo>
                  <a:lnTo>
                    <a:pt x="153" y="348"/>
                  </a:lnTo>
                  <a:lnTo>
                    <a:pt x="287" y="251"/>
                  </a:lnTo>
                  <a:lnTo>
                    <a:pt x="287" y="93"/>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3"/>
            <p:cNvSpPr/>
            <p:nvPr/>
          </p:nvSpPr>
          <p:spPr>
            <a:xfrm>
              <a:off x="3368733" y="4229959"/>
              <a:ext cx="8076" cy="9758"/>
            </a:xfrm>
            <a:custGeom>
              <a:avLst/>
              <a:gdLst/>
              <a:ahLst/>
              <a:cxnLst/>
              <a:rect l="l" t="t" r="r" b="b"/>
              <a:pathLst>
                <a:path w="288" h="348" extrusionOk="0">
                  <a:moveTo>
                    <a:pt x="153" y="1"/>
                  </a:moveTo>
                  <a:lnTo>
                    <a:pt x="1" y="93"/>
                  </a:lnTo>
                  <a:lnTo>
                    <a:pt x="1" y="251"/>
                  </a:lnTo>
                  <a:lnTo>
                    <a:pt x="153" y="348"/>
                  </a:lnTo>
                  <a:lnTo>
                    <a:pt x="287" y="251"/>
                  </a:lnTo>
                  <a:lnTo>
                    <a:pt x="287" y="93"/>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3"/>
            <p:cNvSpPr/>
            <p:nvPr/>
          </p:nvSpPr>
          <p:spPr>
            <a:xfrm>
              <a:off x="3377285" y="4230492"/>
              <a:ext cx="4963" cy="9225"/>
            </a:xfrm>
            <a:custGeom>
              <a:avLst/>
              <a:gdLst/>
              <a:ahLst/>
              <a:cxnLst/>
              <a:rect l="l" t="t" r="r" b="b"/>
              <a:pathLst>
                <a:path w="177" h="329" extrusionOk="0">
                  <a:moveTo>
                    <a:pt x="135" y="0"/>
                  </a:moveTo>
                  <a:lnTo>
                    <a:pt x="1" y="74"/>
                  </a:lnTo>
                  <a:lnTo>
                    <a:pt x="1" y="232"/>
                  </a:lnTo>
                  <a:lnTo>
                    <a:pt x="158" y="329"/>
                  </a:lnTo>
                  <a:lnTo>
                    <a:pt x="158" y="305"/>
                  </a:lnTo>
                  <a:lnTo>
                    <a:pt x="176" y="98"/>
                  </a:lnTo>
                  <a:cubicBezTo>
                    <a:pt x="176" y="74"/>
                    <a:pt x="176" y="37"/>
                    <a:pt x="158" y="19"/>
                  </a:cubicBezTo>
                  <a:lnTo>
                    <a:pt x="135"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3"/>
            <p:cNvSpPr/>
            <p:nvPr/>
          </p:nvSpPr>
          <p:spPr>
            <a:xfrm>
              <a:off x="3329225" y="4239689"/>
              <a:ext cx="673" cy="4823"/>
            </a:xfrm>
            <a:custGeom>
              <a:avLst/>
              <a:gdLst/>
              <a:ahLst/>
              <a:cxnLst/>
              <a:rect l="l" t="t" r="r" b="b"/>
              <a:pathLst>
                <a:path w="24" h="172" extrusionOk="0">
                  <a:moveTo>
                    <a:pt x="1" y="1"/>
                  </a:moveTo>
                  <a:lnTo>
                    <a:pt x="24" y="171"/>
                  </a:lnTo>
                  <a:lnTo>
                    <a:pt x="24" y="19"/>
                  </a:lnTo>
                  <a:lnTo>
                    <a:pt x="1"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3"/>
            <p:cNvSpPr/>
            <p:nvPr/>
          </p:nvSpPr>
          <p:spPr>
            <a:xfrm>
              <a:off x="3330402" y="4237474"/>
              <a:ext cx="8047" cy="9758"/>
            </a:xfrm>
            <a:custGeom>
              <a:avLst/>
              <a:gdLst/>
              <a:ahLst/>
              <a:cxnLst/>
              <a:rect l="l" t="t" r="r" b="b"/>
              <a:pathLst>
                <a:path w="287" h="348" extrusionOk="0">
                  <a:moveTo>
                    <a:pt x="134" y="1"/>
                  </a:moveTo>
                  <a:lnTo>
                    <a:pt x="0" y="98"/>
                  </a:lnTo>
                  <a:lnTo>
                    <a:pt x="0" y="250"/>
                  </a:lnTo>
                  <a:lnTo>
                    <a:pt x="134" y="348"/>
                  </a:lnTo>
                  <a:lnTo>
                    <a:pt x="287" y="250"/>
                  </a:lnTo>
                  <a:lnTo>
                    <a:pt x="287" y="98"/>
                  </a:lnTo>
                  <a:lnTo>
                    <a:pt x="13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3"/>
            <p:cNvSpPr/>
            <p:nvPr/>
          </p:nvSpPr>
          <p:spPr>
            <a:xfrm>
              <a:off x="3338955" y="4237474"/>
              <a:ext cx="8188" cy="9758"/>
            </a:xfrm>
            <a:custGeom>
              <a:avLst/>
              <a:gdLst/>
              <a:ahLst/>
              <a:cxnLst/>
              <a:rect l="l" t="t" r="r" b="b"/>
              <a:pathLst>
                <a:path w="292" h="348" extrusionOk="0">
                  <a:moveTo>
                    <a:pt x="139" y="1"/>
                  </a:moveTo>
                  <a:lnTo>
                    <a:pt x="0" y="98"/>
                  </a:lnTo>
                  <a:lnTo>
                    <a:pt x="0" y="250"/>
                  </a:lnTo>
                  <a:lnTo>
                    <a:pt x="139" y="348"/>
                  </a:lnTo>
                  <a:lnTo>
                    <a:pt x="291" y="250"/>
                  </a:lnTo>
                  <a:lnTo>
                    <a:pt x="291" y="98"/>
                  </a:lnTo>
                  <a:lnTo>
                    <a:pt x="139"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3"/>
            <p:cNvSpPr/>
            <p:nvPr/>
          </p:nvSpPr>
          <p:spPr>
            <a:xfrm>
              <a:off x="3347114" y="4237474"/>
              <a:ext cx="8047" cy="9758"/>
            </a:xfrm>
            <a:custGeom>
              <a:avLst/>
              <a:gdLst/>
              <a:ahLst/>
              <a:cxnLst/>
              <a:rect l="l" t="t" r="r" b="b"/>
              <a:pathLst>
                <a:path w="287" h="348" extrusionOk="0">
                  <a:moveTo>
                    <a:pt x="153" y="1"/>
                  </a:moveTo>
                  <a:lnTo>
                    <a:pt x="0" y="98"/>
                  </a:lnTo>
                  <a:lnTo>
                    <a:pt x="0" y="250"/>
                  </a:lnTo>
                  <a:lnTo>
                    <a:pt x="153" y="348"/>
                  </a:lnTo>
                  <a:lnTo>
                    <a:pt x="287" y="250"/>
                  </a:lnTo>
                  <a:lnTo>
                    <a:pt x="287"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3"/>
            <p:cNvSpPr/>
            <p:nvPr/>
          </p:nvSpPr>
          <p:spPr>
            <a:xfrm>
              <a:off x="3355779" y="4237474"/>
              <a:ext cx="8076" cy="9758"/>
            </a:xfrm>
            <a:custGeom>
              <a:avLst/>
              <a:gdLst/>
              <a:ahLst/>
              <a:cxnLst/>
              <a:rect l="l" t="t" r="r" b="b"/>
              <a:pathLst>
                <a:path w="288" h="348" extrusionOk="0">
                  <a:moveTo>
                    <a:pt x="153" y="1"/>
                  </a:moveTo>
                  <a:lnTo>
                    <a:pt x="1" y="98"/>
                  </a:lnTo>
                  <a:lnTo>
                    <a:pt x="1" y="250"/>
                  </a:lnTo>
                  <a:lnTo>
                    <a:pt x="153" y="348"/>
                  </a:lnTo>
                  <a:lnTo>
                    <a:pt x="287" y="250"/>
                  </a:lnTo>
                  <a:lnTo>
                    <a:pt x="287"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3"/>
            <p:cNvSpPr/>
            <p:nvPr/>
          </p:nvSpPr>
          <p:spPr>
            <a:xfrm>
              <a:off x="3364331" y="4237474"/>
              <a:ext cx="8188" cy="9758"/>
            </a:xfrm>
            <a:custGeom>
              <a:avLst/>
              <a:gdLst/>
              <a:ahLst/>
              <a:cxnLst/>
              <a:rect l="l" t="t" r="r" b="b"/>
              <a:pathLst>
                <a:path w="292" h="348" extrusionOk="0">
                  <a:moveTo>
                    <a:pt x="158" y="1"/>
                  </a:moveTo>
                  <a:lnTo>
                    <a:pt x="1" y="98"/>
                  </a:lnTo>
                  <a:lnTo>
                    <a:pt x="1" y="250"/>
                  </a:lnTo>
                  <a:lnTo>
                    <a:pt x="158" y="348"/>
                  </a:lnTo>
                  <a:lnTo>
                    <a:pt x="292" y="250"/>
                  </a:lnTo>
                  <a:lnTo>
                    <a:pt x="292" y="98"/>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3"/>
            <p:cNvSpPr/>
            <p:nvPr/>
          </p:nvSpPr>
          <p:spPr>
            <a:xfrm>
              <a:off x="3373023" y="4237474"/>
              <a:ext cx="8047" cy="9758"/>
            </a:xfrm>
            <a:custGeom>
              <a:avLst/>
              <a:gdLst/>
              <a:ahLst/>
              <a:cxnLst/>
              <a:rect l="l" t="t" r="r" b="b"/>
              <a:pathLst>
                <a:path w="287" h="348" extrusionOk="0">
                  <a:moveTo>
                    <a:pt x="153" y="1"/>
                  </a:moveTo>
                  <a:lnTo>
                    <a:pt x="0" y="98"/>
                  </a:lnTo>
                  <a:lnTo>
                    <a:pt x="0" y="250"/>
                  </a:lnTo>
                  <a:lnTo>
                    <a:pt x="153" y="348"/>
                  </a:lnTo>
                  <a:lnTo>
                    <a:pt x="287" y="250"/>
                  </a:lnTo>
                  <a:lnTo>
                    <a:pt x="287"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3"/>
            <p:cNvSpPr/>
            <p:nvPr/>
          </p:nvSpPr>
          <p:spPr>
            <a:xfrm>
              <a:off x="3381688" y="4240222"/>
              <a:ext cx="28" cy="2075"/>
            </a:xfrm>
            <a:custGeom>
              <a:avLst/>
              <a:gdLst/>
              <a:ahLst/>
              <a:cxnLst/>
              <a:rect l="l" t="t" r="r" b="b"/>
              <a:pathLst>
                <a:path w="1" h="74" extrusionOk="0">
                  <a:moveTo>
                    <a:pt x="1" y="74"/>
                  </a:moveTo>
                  <a:lnTo>
                    <a:pt x="1" y="0"/>
                  </a:lnTo>
                  <a:lnTo>
                    <a:pt x="1"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3"/>
            <p:cNvSpPr/>
            <p:nvPr/>
          </p:nvSpPr>
          <p:spPr>
            <a:xfrm>
              <a:off x="3329870" y="4244989"/>
              <a:ext cx="4318" cy="9253"/>
            </a:xfrm>
            <a:custGeom>
              <a:avLst/>
              <a:gdLst/>
              <a:ahLst/>
              <a:cxnLst/>
              <a:rect l="l" t="t" r="r" b="b"/>
              <a:pathLst>
                <a:path w="154" h="330" extrusionOk="0">
                  <a:moveTo>
                    <a:pt x="1" y="1"/>
                  </a:moveTo>
                  <a:lnTo>
                    <a:pt x="19" y="329"/>
                  </a:lnTo>
                  <a:lnTo>
                    <a:pt x="153" y="250"/>
                  </a:lnTo>
                  <a:lnTo>
                    <a:pt x="153" y="98"/>
                  </a:lnTo>
                  <a:lnTo>
                    <a:pt x="1"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3"/>
            <p:cNvSpPr/>
            <p:nvPr/>
          </p:nvSpPr>
          <p:spPr>
            <a:xfrm>
              <a:off x="3334664" y="4244989"/>
              <a:ext cx="8188" cy="9758"/>
            </a:xfrm>
            <a:custGeom>
              <a:avLst/>
              <a:gdLst/>
              <a:ahLst/>
              <a:cxnLst/>
              <a:rect l="l" t="t" r="r" b="b"/>
              <a:pathLst>
                <a:path w="292" h="348" extrusionOk="0">
                  <a:moveTo>
                    <a:pt x="135" y="1"/>
                  </a:moveTo>
                  <a:lnTo>
                    <a:pt x="1" y="98"/>
                  </a:lnTo>
                  <a:lnTo>
                    <a:pt x="1" y="250"/>
                  </a:lnTo>
                  <a:lnTo>
                    <a:pt x="135" y="348"/>
                  </a:lnTo>
                  <a:lnTo>
                    <a:pt x="292" y="250"/>
                  </a:lnTo>
                  <a:lnTo>
                    <a:pt x="292" y="98"/>
                  </a:lnTo>
                  <a:lnTo>
                    <a:pt x="135"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3"/>
            <p:cNvSpPr/>
            <p:nvPr/>
          </p:nvSpPr>
          <p:spPr>
            <a:xfrm>
              <a:off x="3342824" y="4244989"/>
              <a:ext cx="8076" cy="9758"/>
            </a:xfrm>
            <a:custGeom>
              <a:avLst/>
              <a:gdLst/>
              <a:ahLst/>
              <a:cxnLst/>
              <a:rect l="l" t="t" r="r" b="b"/>
              <a:pathLst>
                <a:path w="288" h="348" extrusionOk="0">
                  <a:moveTo>
                    <a:pt x="153" y="1"/>
                  </a:moveTo>
                  <a:lnTo>
                    <a:pt x="1" y="98"/>
                  </a:lnTo>
                  <a:lnTo>
                    <a:pt x="1" y="250"/>
                  </a:lnTo>
                  <a:lnTo>
                    <a:pt x="153" y="348"/>
                  </a:lnTo>
                  <a:lnTo>
                    <a:pt x="287" y="250"/>
                  </a:lnTo>
                  <a:lnTo>
                    <a:pt x="287"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3"/>
            <p:cNvSpPr/>
            <p:nvPr/>
          </p:nvSpPr>
          <p:spPr>
            <a:xfrm>
              <a:off x="3351376" y="4244989"/>
              <a:ext cx="8188" cy="9758"/>
            </a:xfrm>
            <a:custGeom>
              <a:avLst/>
              <a:gdLst/>
              <a:ahLst/>
              <a:cxnLst/>
              <a:rect l="l" t="t" r="r" b="b"/>
              <a:pathLst>
                <a:path w="292" h="348" extrusionOk="0">
                  <a:moveTo>
                    <a:pt x="158" y="1"/>
                  </a:moveTo>
                  <a:lnTo>
                    <a:pt x="1" y="98"/>
                  </a:lnTo>
                  <a:lnTo>
                    <a:pt x="1" y="250"/>
                  </a:lnTo>
                  <a:lnTo>
                    <a:pt x="158" y="348"/>
                  </a:lnTo>
                  <a:lnTo>
                    <a:pt x="292" y="250"/>
                  </a:lnTo>
                  <a:lnTo>
                    <a:pt x="292" y="98"/>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3"/>
            <p:cNvSpPr/>
            <p:nvPr/>
          </p:nvSpPr>
          <p:spPr>
            <a:xfrm>
              <a:off x="3360069" y="4244989"/>
              <a:ext cx="8047" cy="9758"/>
            </a:xfrm>
            <a:custGeom>
              <a:avLst/>
              <a:gdLst/>
              <a:ahLst/>
              <a:cxnLst/>
              <a:rect l="l" t="t" r="r" b="b"/>
              <a:pathLst>
                <a:path w="287" h="348" extrusionOk="0">
                  <a:moveTo>
                    <a:pt x="153" y="1"/>
                  </a:moveTo>
                  <a:lnTo>
                    <a:pt x="0" y="98"/>
                  </a:lnTo>
                  <a:lnTo>
                    <a:pt x="0" y="250"/>
                  </a:lnTo>
                  <a:lnTo>
                    <a:pt x="153" y="348"/>
                  </a:lnTo>
                  <a:lnTo>
                    <a:pt x="287" y="250"/>
                  </a:lnTo>
                  <a:lnTo>
                    <a:pt x="287"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3"/>
            <p:cNvSpPr/>
            <p:nvPr/>
          </p:nvSpPr>
          <p:spPr>
            <a:xfrm>
              <a:off x="3368733" y="4244989"/>
              <a:ext cx="8076" cy="9758"/>
            </a:xfrm>
            <a:custGeom>
              <a:avLst/>
              <a:gdLst/>
              <a:ahLst/>
              <a:cxnLst/>
              <a:rect l="l" t="t" r="r" b="b"/>
              <a:pathLst>
                <a:path w="288" h="348" extrusionOk="0">
                  <a:moveTo>
                    <a:pt x="153" y="1"/>
                  </a:moveTo>
                  <a:lnTo>
                    <a:pt x="1" y="98"/>
                  </a:lnTo>
                  <a:lnTo>
                    <a:pt x="1" y="250"/>
                  </a:lnTo>
                  <a:lnTo>
                    <a:pt x="153" y="348"/>
                  </a:lnTo>
                  <a:lnTo>
                    <a:pt x="287" y="250"/>
                  </a:lnTo>
                  <a:lnTo>
                    <a:pt x="287"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3"/>
            <p:cNvSpPr/>
            <p:nvPr/>
          </p:nvSpPr>
          <p:spPr>
            <a:xfrm>
              <a:off x="3377285" y="4244989"/>
              <a:ext cx="4430" cy="9253"/>
            </a:xfrm>
            <a:custGeom>
              <a:avLst/>
              <a:gdLst/>
              <a:ahLst/>
              <a:cxnLst/>
              <a:rect l="l" t="t" r="r" b="b"/>
              <a:pathLst>
                <a:path w="158" h="330" extrusionOk="0">
                  <a:moveTo>
                    <a:pt x="135" y="1"/>
                  </a:moveTo>
                  <a:lnTo>
                    <a:pt x="1" y="98"/>
                  </a:lnTo>
                  <a:lnTo>
                    <a:pt x="1" y="250"/>
                  </a:lnTo>
                  <a:lnTo>
                    <a:pt x="135" y="329"/>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3"/>
            <p:cNvSpPr/>
            <p:nvPr/>
          </p:nvSpPr>
          <p:spPr>
            <a:xfrm>
              <a:off x="3330402" y="4252643"/>
              <a:ext cx="8047" cy="9758"/>
            </a:xfrm>
            <a:custGeom>
              <a:avLst/>
              <a:gdLst/>
              <a:ahLst/>
              <a:cxnLst/>
              <a:rect l="l" t="t" r="r" b="b"/>
              <a:pathLst>
                <a:path w="287" h="348" extrusionOk="0">
                  <a:moveTo>
                    <a:pt x="134" y="1"/>
                  </a:moveTo>
                  <a:lnTo>
                    <a:pt x="0" y="75"/>
                  </a:lnTo>
                  <a:lnTo>
                    <a:pt x="0" y="269"/>
                  </a:lnTo>
                  <a:lnTo>
                    <a:pt x="134" y="347"/>
                  </a:lnTo>
                  <a:lnTo>
                    <a:pt x="287" y="250"/>
                  </a:lnTo>
                  <a:lnTo>
                    <a:pt x="287" y="93"/>
                  </a:lnTo>
                  <a:lnTo>
                    <a:pt x="13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3"/>
            <p:cNvSpPr/>
            <p:nvPr/>
          </p:nvSpPr>
          <p:spPr>
            <a:xfrm>
              <a:off x="3338422" y="4252643"/>
              <a:ext cx="8188" cy="9758"/>
            </a:xfrm>
            <a:custGeom>
              <a:avLst/>
              <a:gdLst/>
              <a:ahLst/>
              <a:cxnLst/>
              <a:rect l="l" t="t" r="r" b="b"/>
              <a:pathLst>
                <a:path w="292" h="348" extrusionOk="0">
                  <a:moveTo>
                    <a:pt x="158" y="1"/>
                  </a:moveTo>
                  <a:lnTo>
                    <a:pt x="1" y="93"/>
                  </a:lnTo>
                  <a:lnTo>
                    <a:pt x="1" y="250"/>
                  </a:lnTo>
                  <a:lnTo>
                    <a:pt x="158" y="347"/>
                  </a:lnTo>
                  <a:lnTo>
                    <a:pt x="292" y="250"/>
                  </a:lnTo>
                  <a:lnTo>
                    <a:pt x="292" y="93"/>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3"/>
            <p:cNvSpPr/>
            <p:nvPr/>
          </p:nvSpPr>
          <p:spPr>
            <a:xfrm>
              <a:off x="3347114" y="4252643"/>
              <a:ext cx="8047" cy="9758"/>
            </a:xfrm>
            <a:custGeom>
              <a:avLst/>
              <a:gdLst/>
              <a:ahLst/>
              <a:cxnLst/>
              <a:rect l="l" t="t" r="r" b="b"/>
              <a:pathLst>
                <a:path w="287" h="348" extrusionOk="0">
                  <a:moveTo>
                    <a:pt x="153" y="1"/>
                  </a:moveTo>
                  <a:lnTo>
                    <a:pt x="0" y="93"/>
                  </a:lnTo>
                  <a:lnTo>
                    <a:pt x="0" y="250"/>
                  </a:lnTo>
                  <a:lnTo>
                    <a:pt x="153" y="347"/>
                  </a:lnTo>
                  <a:lnTo>
                    <a:pt x="287" y="250"/>
                  </a:lnTo>
                  <a:lnTo>
                    <a:pt x="287" y="93"/>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3"/>
            <p:cNvSpPr/>
            <p:nvPr/>
          </p:nvSpPr>
          <p:spPr>
            <a:xfrm>
              <a:off x="3355779" y="4252643"/>
              <a:ext cx="8076" cy="9758"/>
            </a:xfrm>
            <a:custGeom>
              <a:avLst/>
              <a:gdLst/>
              <a:ahLst/>
              <a:cxnLst/>
              <a:rect l="l" t="t" r="r" b="b"/>
              <a:pathLst>
                <a:path w="288" h="348" extrusionOk="0">
                  <a:moveTo>
                    <a:pt x="153" y="1"/>
                  </a:moveTo>
                  <a:lnTo>
                    <a:pt x="1" y="93"/>
                  </a:lnTo>
                  <a:lnTo>
                    <a:pt x="1" y="250"/>
                  </a:lnTo>
                  <a:lnTo>
                    <a:pt x="153" y="347"/>
                  </a:lnTo>
                  <a:lnTo>
                    <a:pt x="287" y="250"/>
                  </a:lnTo>
                  <a:lnTo>
                    <a:pt x="287" y="93"/>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3"/>
            <p:cNvSpPr/>
            <p:nvPr/>
          </p:nvSpPr>
          <p:spPr>
            <a:xfrm>
              <a:off x="3364331" y="4252643"/>
              <a:ext cx="8188" cy="9758"/>
            </a:xfrm>
            <a:custGeom>
              <a:avLst/>
              <a:gdLst/>
              <a:ahLst/>
              <a:cxnLst/>
              <a:rect l="l" t="t" r="r" b="b"/>
              <a:pathLst>
                <a:path w="292" h="348" extrusionOk="0">
                  <a:moveTo>
                    <a:pt x="158" y="1"/>
                  </a:moveTo>
                  <a:lnTo>
                    <a:pt x="1" y="93"/>
                  </a:lnTo>
                  <a:lnTo>
                    <a:pt x="1" y="250"/>
                  </a:lnTo>
                  <a:lnTo>
                    <a:pt x="158" y="347"/>
                  </a:lnTo>
                  <a:lnTo>
                    <a:pt x="292" y="250"/>
                  </a:lnTo>
                  <a:lnTo>
                    <a:pt x="292" y="93"/>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3"/>
            <p:cNvSpPr/>
            <p:nvPr/>
          </p:nvSpPr>
          <p:spPr>
            <a:xfrm>
              <a:off x="3373023" y="4252643"/>
              <a:ext cx="8047" cy="9758"/>
            </a:xfrm>
            <a:custGeom>
              <a:avLst/>
              <a:gdLst/>
              <a:ahLst/>
              <a:cxnLst/>
              <a:rect l="l" t="t" r="r" b="b"/>
              <a:pathLst>
                <a:path w="287" h="348" extrusionOk="0">
                  <a:moveTo>
                    <a:pt x="134" y="1"/>
                  </a:moveTo>
                  <a:lnTo>
                    <a:pt x="0" y="93"/>
                  </a:lnTo>
                  <a:lnTo>
                    <a:pt x="0" y="250"/>
                  </a:lnTo>
                  <a:lnTo>
                    <a:pt x="134" y="347"/>
                  </a:lnTo>
                  <a:lnTo>
                    <a:pt x="268" y="269"/>
                  </a:lnTo>
                  <a:lnTo>
                    <a:pt x="287" y="75"/>
                  </a:lnTo>
                  <a:lnTo>
                    <a:pt x="13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53"/>
            <p:cNvSpPr/>
            <p:nvPr/>
          </p:nvSpPr>
          <p:spPr>
            <a:xfrm>
              <a:off x="3330907" y="4260691"/>
              <a:ext cx="3281" cy="8188"/>
            </a:xfrm>
            <a:custGeom>
              <a:avLst/>
              <a:gdLst/>
              <a:ahLst/>
              <a:cxnLst/>
              <a:rect l="l" t="t" r="r" b="b"/>
              <a:pathLst>
                <a:path w="117" h="292" extrusionOk="0">
                  <a:moveTo>
                    <a:pt x="1" y="0"/>
                  </a:moveTo>
                  <a:lnTo>
                    <a:pt x="1" y="291"/>
                  </a:lnTo>
                  <a:lnTo>
                    <a:pt x="116" y="231"/>
                  </a:lnTo>
                  <a:lnTo>
                    <a:pt x="116" y="79"/>
                  </a:lnTo>
                  <a:lnTo>
                    <a:pt x="1"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53"/>
            <p:cNvSpPr/>
            <p:nvPr/>
          </p:nvSpPr>
          <p:spPr>
            <a:xfrm>
              <a:off x="3334160" y="4260158"/>
              <a:ext cx="8692" cy="9758"/>
            </a:xfrm>
            <a:custGeom>
              <a:avLst/>
              <a:gdLst/>
              <a:ahLst/>
              <a:cxnLst/>
              <a:rect l="l" t="t" r="r" b="b"/>
              <a:pathLst>
                <a:path w="310" h="348" extrusionOk="0">
                  <a:moveTo>
                    <a:pt x="153" y="1"/>
                  </a:moveTo>
                  <a:lnTo>
                    <a:pt x="0" y="98"/>
                  </a:lnTo>
                  <a:lnTo>
                    <a:pt x="0" y="250"/>
                  </a:lnTo>
                  <a:lnTo>
                    <a:pt x="153" y="347"/>
                  </a:lnTo>
                  <a:lnTo>
                    <a:pt x="310" y="250"/>
                  </a:lnTo>
                  <a:lnTo>
                    <a:pt x="310"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3"/>
            <p:cNvSpPr/>
            <p:nvPr/>
          </p:nvSpPr>
          <p:spPr>
            <a:xfrm>
              <a:off x="3342824" y="4260158"/>
              <a:ext cx="8076" cy="9758"/>
            </a:xfrm>
            <a:custGeom>
              <a:avLst/>
              <a:gdLst/>
              <a:ahLst/>
              <a:cxnLst/>
              <a:rect l="l" t="t" r="r" b="b"/>
              <a:pathLst>
                <a:path w="288" h="348" extrusionOk="0">
                  <a:moveTo>
                    <a:pt x="153" y="1"/>
                  </a:moveTo>
                  <a:lnTo>
                    <a:pt x="1" y="98"/>
                  </a:lnTo>
                  <a:lnTo>
                    <a:pt x="1" y="250"/>
                  </a:lnTo>
                  <a:lnTo>
                    <a:pt x="153" y="347"/>
                  </a:lnTo>
                  <a:lnTo>
                    <a:pt x="287" y="250"/>
                  </a:lnTo>
                  <a:lnTo>
                    <a:pt x="287"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3"/>
            <p:cNvSpPr/>
            <p:nvPr/>
          </p:nvSpPr>
          <p:spPr>
            <a:xfrm>
              <a:off x="3351376" y="4260158"/>
              <a:ext cx="8188" cy="9758"/>
            </a:xfrm>
            <a:custGeom>
              <a:avLst/>
              <a:gdLst/>
              <a:ahLst/>
              <a:cxnLst/>
              <a:rect l="l" t="t" r="r" b="b"/>
              <a:pathLst>
                <a:path w="292" h="348" extrusionOk="0">
                  <a:moveTo>
                    <a:pt x="158" y="1"/>
                  </a:moveTo>
                  <a:lnTo>
                    <a:pt x="1" y="98"/>
                  </a:lnTo>
                  <a:lnTo>
                    <a:pt x="1" y="250"/>
                  </a:lnTo>
                  <a:lnTo>
                    <a:pt x="158" y="347"/>
                  </a:lnTo>
                  <a:lnTo>
                    <a:pt x="292" y="250"/>
                  </a:lnTo>
                  <a:lnTo>
                    <a:pt x="292" y="98"/>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3"/>
            <p:cNvSpPr/>
            <p:nvPr/>
          </p:nvSpPr>
          <p:spPr>
            <a:xfrm>
              <a:off x="3360069" y="4260158"/>
              <a:ext cx="8047" cy="9758"/>
            </a:xfrm>
            <a:custGeom>
              <a:avLst/>
              <a:gdLst/>
              <a:ahLst/>
              <a:cxnLst/>
              <a:rect l="l" t="t" r="r" b="b"/>
              <a:pathLst>
                <a:path w="287" h="348" extrusionOk="0">
                  <a:moveTo>
                    <a:pt x="153" y="1"/>
                  </a:moveTo>
                  <a:lnTo>
                    <a:pt x="0" y="98"/>
                  </a:lnTo>
                  <a:lnTo>
                    <a:pt x="0" y="250"/>
                  </a:lnTo>
                  <a:lnTo>
                    <a:pt x="153" y="347"/>
                  </a:lnTo>
                  <a:lnTo>
                    <a:pt x="287" y="250"/>
                  </a:lnTo>
                  <a:lnTo>
                    <a:pt x="287"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3"/>
            <p:cNvSpPr/>
            <p:nvPr/>
          </p:nvSpPr>
          <p:spPr>
            <a:xfrm>
              <a:off x="3368733" y="4260158"/>
              <a:ext cx="8076" cy="9758"/>
            </a:xfrm>
            <a:custGeom>
              <a:avLst/>
              <a:gdLst/>
              <a:ahLst/>
              <a:cxnLst/>
              <a:rect l="l" t="t" r="r" b="b"/>
              <a:pathLst>
                <a:path w="288" h="348" extrusionOk="0">
                  <a:moveTo>
                    <a:pt x="153" y="1"/>
                  </a:moveTo>
                  <a:lnTo>
                    <a:pt x="1" y="98"/>
                  </a:lnTo>
                  <a:lnTo>
                    <a:pt x="1" y="250"/>
                  </a:lnTo>
                  <a:lnTo>
                    <a:pt x="153" y="347"/>
                  </a:lnTo>
                  <a:lnTo>
                    <a:pt x="287" y="250"/>
                  </a:lnTo>
                  <a:lnTo>
                    <a:pt x="287" y="98"/>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3"/>
            <p:cNvSpPr/>
            <p:nvPr/>
          </p:nvSpPr>
          <p:spPr>
            <a:xfrm>
              <a:off x="3377285" y="4260691"/>
              <a:ext cx="3281" cy="8188"/>
            </a:xfrm>
            <a:custGeom>
              <a:avLst/>
              <a:gdLst/>
              <a:ahLst/>
              <a:cxnLst/>
              <a:rect l="l" t="t" r="r" b="b"/>
              <a:pathLst>
                <a:path w="117" h="292" extrusionOk="0">
                  <a:moveTo>
                    <a:pt x="116" y="0"/>
                  </a:moveTo>
                  <a:lnTo>
                    <a:pt x="1" y="79"/>
                  </a:lnTo>
                  <a:lnTo>
                    <a:pt x="1" y="231"/>
                  </a:lnTo>
                  <a:lnTo>
                    <a:pt x="98" y="291"/>
                  </a:lnTo>
                  <a:lnTo>
                    <a:pt x="116"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3"/>
            <p:cNvSpPr/>
            <p:nvPr/>
          </p:nvSpPr>
          <p:spPr>
            <a:xfrm>
              <a:off x="3330907" y="4267673"/>
              <a:ext cx="7543" cy="6001"/>
            </a:xfrm>
            <a:custGeom>
              <a:avLst/>
              <a:gdLst/>
              <a:ahLst/>
              <a:cxnLst/>
              <a:rect l="l" t="t" r="r" b="b"/>
              <a:pathLst>
                <a:path w="269" h="214" extrusionOk="0">
                  <a:moveTo>
                    <a:pt x="116" y="1"/>
                  </a:moveTo>
                  <a:lnTo>
                    <a:pt x="1" y="61"/>
                  </a:lnTo>
                  <a:lnTo>
                    <a:pt x="19" y="213"/>
                  </a:lnTo>
                  <a:lnTo>
                    <a:pt x="269" y="213"/>
                  </a:lnTo>
                  <a:lnTo>
                    <a:pt x="269" y="79"/>
                  </a:lnTo>
                  <a:lnTo>
                    <a:pt x="116"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3"/>
            <p:cNvSpPr/>
            <p:nvPr/>
          </p:nvSpPr>
          <p:spPr>
            <a:xfrm>
              <a:off x="3338422" y="4267673"/>
              <a:ext cx="8188" cy="6001"/>
            </a:xfrm>
            <a:custGeom>
              <a:avLst/>
              <a:gdLst/>
              <a:ahLst/>
              <a:cxnLst/>
              <a:rect l="l" t="t" r="r" b="b"/>
              <a:pathLst>
                <a:path w="292" h="214" extrusionOk="0">
                  <a:moveTo>
                    <a:pt x="158" y="1"/>
                  </a:moveTo>
                  <a:lnTo>
                    <a:pt x="1" y="79"/>
                  </a:lnTo>
                  <a:lnTo>
                    <a:pt x="1" y="213"/>
                  </a:lnTo>
                  <a:lnTo>
                    <a:pt x="292" y="213"/>
                  </a:lnTo>
                  <a:lnTo>
                    <a:pt x="292" y="79"/>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3"/>
            <p:cNvSpPr/>
            <p:nvPr/>
          </p:nvSpPr>
          <p:spPr>
            <a:xfrm>
              <a:off x="3347114" y="4267673"/>
              <a:ext cx="8047" cy="6001"/>
            </a:xfrm>
            <a:custGeom>
              <a:avLst/>
              <a:gdLst/>
              <a:ahLst/>
              <a:cxnLst/>
              <a:rect l="l" t="t" r="r" b="b"/>
              <a:pathLst>
                <a:path w="287" h="214" extrusionOk="0">
                  <a:moveTo>
                    <a:pt x="153" y="1"/>
                  </a:moveTo>
                  <a:lnTo>
                    <a:pt x="0" y="79"/>
                  </a:lnTo>
                  <a:lnTo>
                    <a:pt x="0" y="213"/>
                  </a:lnTo>
                  <a:lnTo>
                    <a:pt x="287" y="213"/>
                  </a:lnTo>
                  <a:lnTo>
                    <a:pt x="287" y="79"/>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3"/>
            <p:cNvSpPr/>
            <p:nvPr/>
          </p:nvSpPr>
          <p:spPr>
            <a:xfrm>
              <a:off x="3355779" y="4267673"/>
              <a:ext cx="8076" cy="6001"/>
            </a:xfrm>
            <a:custGeom>
              <a:avLst/>
              <a:gdLst/>
              <a:ahLst/>
              <a:cxnLst/>
              <a:rect l="l" t="t" r="r" b="b"/>
              <a:pathLst>
                <a:path w="288" h="214" extrusionOk="0">
                  <a:moveTo>
                    <a:pt x="153" y="1"/>
                  </a:moveTo>
                  <a:lnTo>
                    <a:pt x="1" y="79"/>
                  </a:lnTo>
                  <a:lnTo>
                    <a:pt x="1" y="213"/>
                  </a:lnTo>
                  <a:lnTo>
                    <a:pt x="287" y="213"/>
                  </a:lnTo>
                  <a:lnTo>
                    <a:pt x="287" y="79"/>
                  </a:lnTo>
                  <a:lnTo>
                    <a:pt x="153"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3"/>
            <p:cNvSpPr/>
            <p:nvPr/>
          </p:nvSpPr>
          <p:spPr>
            <a:xfrm>
              <a:off x="3364331" y="4267673"/>
              <a:ext cx="8188" cy="6001"/>
            </a:xfrm>
            <a:custGeom>
              <a:avLst/>
              <a:gdLst/>
              <a:ahLst/>
              <a:cxnLst/>
              <a:rect l="l" t="t" r="r" b="b"/>
              <a:pathLst>
                <a:path w="292" h="214" extrusionOk="0">
                  <a:moveTo>
                    <a:pt x="158" y="1"/>
                  </a:moveTo>
                  <a:lnTo>
                    <a:pt x="1" y="79"/>
                  </a:lnTo>
                  <a:lnTo>
                    <a:pt x="1" y="213"/>
                  </a:lnTo>
                  <a:lnTo>
                    <a:pt x="292" y="213"/>
                  </a:lnTo>
                  <a:lnTo>
                    <a:pt x="292" y="79"/>
                  </a:lnTo>
                  <a:lnTo>
                    <a:pt x="158"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3"/>
            <p:cNvSpPr/>
            <p:nvPr/>
          </p:nvSpPr>
          <p:spPr>
            <a:xfrm>
              <a:off x="3373023" y="4267673"/>
              <a:ext cx="7010" cy="6001"/>
            </a:xfrm>
            <a:custGeom>
              <a:avLst/>
              <a:gdLst/>
              <a:ahLst/>
              <a:cxnLst/>
              <a:rect l="l" t="t" r="r" b="b"/>
              <a:pathLst>
                <a:path w="250" h="214" extrusionOk="0">
                  <a:moveTo>
                    <a:pt x="134" y="1"/>
                  </a:moveTo>
                  <a:lnTo>
                    <a:pt x="0" y="79"/>
                  </a:lnTo>
                  <a:lnTo>
                    <a:pt x="0" y="213"/>
                  </a:lnTo>
                  <a:lnTo>
                    <a:pt x="250" y="213"/>
                  </a:lnTo>
                  <a:lnTo>
                    <a:pt x="250" y="61"/>
                  </a:lnTo>
                  <a:lnTo>
                    <a:pt x="134" y="1"/>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53"/>
            <p:cNvSpPr/>
            <p:nvPr/>
          </p:nvSpPr>
          <p:spPr>
            <a:xfrm>
              <a:off x="3330402" y="4229959"/>
              <a:ext cx="28" cy="28"/>
            </a:xfrm>
            <a:custGeom>
              <a:avLst/>
              <a:gdLst/>
              <a:ahLst/>
              <a:cxnLst/>
              <a:rect l="l" t="t" r="r" b="b"/>
              <a:pathLst>
                <a:path w="1" h="1" extrusionOk="0">
                  <a:moveTo>
                    <a:pt x="0" y="1"/>
                  </a:moveTo>
                  <a:lnTo>
                    <a:pt x="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53"/>
            <p:cNvSpPr/>
            <p:nvPr/>
          </p:nvSpPr>
          <p:spPr>
            <a:xfrm>
              <a:off x="3329870" y="4229959"/>
              <a:ext cx="561" cy="28"/>
            </a:xfrm>
            <a:custGeom>
              <a:avLst/>
              <a:gdLst/>
              <a:ahLst/>
              <a:cxnLst/>
              <a:rect l="l" t="t" r="r" b="b"/>
              <a:pathLst>
                <a:path w="20" h="1" extrusionOk="0">
                  <a:moveTo>
                    <a:pt x="19" y="1"/>
                  </a:move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3"/>
            <p:cNvSpPr/>
            <p:nvPr/>
          </p:nvSpPr>
          <p:spPr>
            <a:xfrm>
              <a:off x="3330402" y="4229959"/>
              <a:ext cx="28" cy="28"/>
            </a:xfrm>
            <a:custGeom>
              <a:avLst/>
              <a:gdLst/>
              <a:ahLst/>
              <a:cxnLst/>
              <a:rect l="l" t="t" r="r" b="b"/>
              <a:pathLst>
                <a:path w="1" h="1" extrusionOk="0">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3"/>
            <p:cNvSpPr/>
            <p:nvPr/>
          </p:nvSpPr>
          <p:spPr>
            <a:xfrm>
              <a:off x="3329870" y="4244484"/>
              <a:ext cx="28" cy="533"/>
            </a:xfrm>
            <a:custGeom>
              <a:avLst/>
              <a:gdLst/>
              <a:ahLst/>
              <a:cxnLst/>
              <a:rect l="l" t="t" r="r" b="b"/>
              <a:pathLst>
                <a:path w="1" h="19" extrusionOk="0">
                  <a:moveTo>
                    <a:pt x="1" y="0"/>
                  </a:moveTo>
                  <a:lnTo>
                    <a:pt x="1" y="0"/>
                  </a:lnTo>
                  <a:lnTo>
                    <a:pt x="1" y="19"/>
                  </a:lnTo>
                  <a:lnTo>
                    <a:pt x="1" y="1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3"/>
            <p:cNvSpPr/>
            <p:nvPr/>
          </p:nvSpPr>
          <p:spPr>
            <a:xfrm>
              <a:off x="3329870" y="4244989"/>
              <a:ext cx="28" cy="28"/>
            </a:xfrm>
            <a:custGeom>
              <a:avLst/>
              <a:gdLst/>
              <a:ahLst/>
              <a:cxnLst/>
              <a:rect l="l" t="t" r="r" b="b"/>
              <a:pathLst>
                <a:path w="1" h="1" extrusionOk="0">
                  <a:moveTo>
                    <a:pt x="1" y="1"/>
                  </a:move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3"/>
            <p:cNvSpPr/>
            <p:nvPr/>
          </p:nvSpPr>
          <p:spPr>
            <a:xfrm>
              <a:off x="3333627" y="4215855"/>
              <a:ext cx="44219" cy="3253"/>
            </a:xfrm>
            <a:custGeom>
              <a:avLst/>
              <a:gdLst/>
              <a:ahLst/>
              <a:cxnLst/>
              <a:rect l="l" t="t" r="r" b="b"/>
              <a:pathLst>
                <a:path w="1577" h="116" extrusionOk="0">
                  <a:moveTo>
                    <a:pt x="19" y="0"/>
                  </a:moveTo>
                  <a:cubicBezTo>
                    <a:pt x="1" y="0"/>
                    <a:pt x="1" y="19"/>
                    <a:pt x="1" y="19"/>
                  </a:cubicBezTo>
                  <a:lnTo>
                    <a:pt x="1" y="42"/>
                  </a:lnTo>
                  <a:lnTo>
                    <a:pt x="1" y="79"/>
                  </a:lnTo>
                  <a:cubicBezTo>
                    <a:pt x="1" y="97"/>
                    <a:pt x="1" y="97"/>
                    <a:pt x="19" y="97"/>
                  </a:cubicBezTo>
                  <a:lnTo>
                    <a:pt x="19" y="116"/>
                  </a:lnTo>
                  <a:lnTo>
                    <a:pt x="1539" y="116"/>
                  </a:lnTo>
                  <a:cubicBezTo>
                    <a:pt x="1558" y="116"/>
                    <a:pt x="1576" y="97"/>
                    <a:pt x="1576" y="79"/>
                  </a:cubicBezTo>
                  <a:lnTo>
                    <a:pt x="1576" y="42"/>
                  </a:lnTo>
                  <a:cubicBezTo>
                    <a:pt x="1576" y="19"/>
                    <a:pt x="1558" y="0"/>
                    <a:pt x="1539"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3"/>
            <p:cNvSpPr/>
            <p:nvPr/>
          </p:nvSpPr>
          <p:spPr>
            <a:xfrm>
              <a:off x="3334160" y="4215855"/>
              <a:ext cx="43686" cy="3253"/>
            </a:xfrm>
            <a:custGeom>
              <a:avLst/>
              <a:gdLst/>
              <a:ahLst/>
              <a:cxnLst/>
              <a:rect l="l" t="t" r="r" b="b"/>
              <a:pathLst>
                <a:path w="1558" h="116" extrusionOk="0">
                  <a:moveTo>
                    <a:pt x="1423" y="0"/>
                  </a:moveTo>
                  <a:lnTo>
                    <a:pt x="1423" y="79"/>
                  </a:lnTo>
                  <a:cubicBezTo>
                    <a:pt x="1423" y="79"/>
                    <a:pt x="134" y="97"/>
                    <a:pt x="0" y="97"/>
                  </a:cubicBezTo>
                  <a:lnTo>
                    <a:pt x="0" y="116"/>
                  </a:lnTo>
                  <a:lnTo>
                    <a:pt x="1520" y="116"/>
                  </a:lnTo>
                  <a:cubicBezTo>
                    <a:pt x="1539" y="116"/>
                    <a:pt x="1557" y="97"/>
                    <a:pt x="1557" y="79"/>
                  </a:cubicBezTo>
                  <a:lnTo>
                    <a:pt x="1557" y="42"/>
                  </a:lnTo>
                  <a:cubicBezTo>
                    <a:pt x="1557" y="19"/>
                    <a:pt x="1539" y="0"/>
                    <a:pt x="1520"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3"/>
            <p:cNvSpPr/>
            <p:nvPr/>
          </p:nvSpPr>
          <p:spPr>
            <a:xfrm>
              <a:off x="3333627" y="4215855"/>
              <a:ext cx="44219" cy="1178"/>
            </a:xfrm>
            <a:custGeom>
              <a:avLst/>
              <a:gdLst/>
              <a:ahLst/>
              <a:cxnLst/>
              <a:rect l="l" t="t" r="r" b="b"/>
              <a:pathLst>
                <a:path w="1577" h="42" extrusionOk="0">
                  <a:moveTo>
                    <a:pt x="19" y="0"/>
                  </a:moveTo>
                  <a:cubicBezTo>
                    <a:pt x="1" y="0"/>
                    <a:pt x="1" y="19"/>
                    <a:pt x="1" y="19"/>
                  </a:cubicBezTo>
                  <a:lnTo>
                    <a:pt x="1576" y="42"/>
                  </a:lnTo>
                  <a:cubicBezTo>
                    <a:pt x="1576" y="19"/>
                    <a:pt x="1558" y="0"/>
                    <a:pt x="1539"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3"/>
            <p:cNvSpPr/>
            <p:nvPr/>
          </p:nvSpPr>
          <p:spPr>
            <a:xfrm>
              <a:off x="3340637" y="4247204"/>
              <a:ext cx="25404" cy="11945"/>
            </a:xfrm>
            <a:custGeom>
              <a:avLst/>
              <a:gdLst/>
              <a:ahLst/>
              <a:cxnLst/>
              <a:rect l="l" t="t" r="r" b="b"/>
              <a:pathLst>
                <a:path w="906" h="426" extrusionOk="0">
                  <a:moveTo>
                    <a:pt x="0" y="1"/>
                  </a:moveTo>
                  <a:lnTo>
                    <a:pt x="56" y="426"/>
                  </a:lnTo>
                  <a:lnTo>
                    <a:pt x="906" y="310"/>
                  </a:lnTo>
                  <a:lnTo>
                    <a:pt x="864" y="1"/>
                  </a:ln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3"/>
            <p:cNvSpPr/>
            <p:nvPr/>
          </p:nvSpPr>
          <p:spPr>
            <a:xfrm>
              <a:off x="3329870" y="4219080"/>
              <a:ext cx="53921" cy="56276"/>
            </a:xfrm>
            <a:custGeom>
              <a:avLst/>
              <a:gdLst/>
              <a:ahLst/>
              <a:cxnLst/>
              <a:rect l="l" t="t" r="r" b="b"/>
              <a:pathLst>
                <a:path w="1923" h="2007" extrusionOk="0">
                  <a:moveTo>
                    <a:pt x="1576" y="1"/>
                  </a:moveTo>
                  <a:lnTo>
                    <a:pt x="809" y="1600"/>
                  </a:lnTo>
                  <a:lnTo>
                    <a:pt x="1" y="1928"/>
                  </a:lnTo>
                  <a:lnTo>
                    <a:pt x="1" y="2006"/>
                  </a:lnTo>
                  <a:lnTo>
                    <a:pt x="1826" y="2006"/>
                  </a:lnTo>
                  <a:lnTo>
                    <a:pt x="1904" y="505"/>
                  </a:lnTo>
                  <a:cubicBezTo>
                    <a:pt x="1923" y="481"/>
                    <a:pt x="1904" y="444"/>
                    <a:pt x="1886" y="407"/>
                  </a:cubicBezTo>
                  <a:lnTo>
                    <a:pt x="1655" y="1"/>
                  </a:lnTo>
                  <a:close/>
                </a:path>
              </a:pathLst>
            </a:custGeom>
            <a:solidFill>
              <a:srgbClr val="9B5C31">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7" name="Google Shape;3607;p53"/>
          <p:cNvGrpSpPr/>
          <p:nvPr/>
        </p:nvGrpSpPr>
        <p:grpSpPr>
          <a:xfrm>
            <a:off x="628923" y="2913855"/>
            <a:ext cx="1305199" cy="1616356"/>
            <a:chOff x="-1613200" y="4469918"/>
            <a:chExt cx="861177" cy="1066480"/>
          </a:xfrm>
        </p:grpSpPr>
        <p:sp>
          <p:nvSpPr>
            <p:cNvPr id="3608" name="Google Shape;3608;p53"/>
            <p:cNvSpPr/>
            <p:nvPr/>
          </p:nvSpPr>
          <p:spPr>
            <a:xfrm>
              <a:off x="-1114929" y="4492296"/>
              <a:ext cx="183722" cy="1042223"/>
            </a:xfrm>
            <a:custGeom>
              <a:avLst/>
              <a:gdLst/>
              <a:ahLst/>
              <a:cxnLst/>
              <a:rect l="l" t="t" r="r" b="b"/>
              <a:pathLst>
                <a:path w="1174" h="6660" extrusionOk="0">
                  <a:moveTo>
                    <a:pt x="59" y="1"/>
                  </a:moveTo>
                  <a:cubicBezTo>
                    <a:pt x="65" y="125"/>
                    <a:pt x="65" y="251"/>
                    <a:pt x="72" y="375"/>
                  </a:cubicBezTo>
                  <a:cubicBezTo>
                    <a:pt x="72" y="496"/>
                    <a:pt x="77" y="614"/>
                    <a:pt x="77" y="733"/>
                  </a:cubicBezTo>
                  <a:cubicBezTo>
                    <a:pt x="83" y="793"/>
                    <a:pt x="83" y="859"/>
                    <a:pt x="83" y="925"/>
                  </a:cubicBezTo>
                  <a:cubicBezTo>
                    <a:pt x="89" y="1061"/>
                    <a:pt x="89" y="1198"/>
                    <a:pt x="95" y="1336"/>
                  </a:cubicBezTo>
                  <a:cubicBezTo>
                    <a:pt x="100" y="1712"/>
                    <a:pt x="100" y="2081"/>
                    <a:pt x="107" y="2450"/>
                  </a:cubicBezTo>
                  <a:cubicBezTo>
                    <a:pt x="107" y="2964"/>
                    <a:pt x="100" y="3470"/>
                    <a:pt x="95" y="3971"/>
                  </a:cubicBezTo>
                  <a:cubicBezTo>
                    <a:pt x="83" y="4638"/>
                    <a:pt x="65" y="5289"/>
                    <a:pt x="36" y="5920"/>
                  </a:cubicBezTo>
                  <a:cubicBezTo>
                    <a:pt x="29" y="6069"/>
                    <a:pt x="23" y="6219"/>
                    <a:pt x="17" y="6362"/>
                  </a:cubicBezTo>
                  <a:cubicBezTo>
                    <a:pt x="17" y="6391"/>
                    <a:pt x="12" y="6421"/>
                    <a:pt x="12" y="6451"/>
                  </a:cubicBezTo>
                  <a:cubicBezTo>
                    <a:pt x="6" y="6517"/>
                    <a:pt x="6" y="6588"/>
                    <a:pt x="0" y="6660"/>
                  </a:cubicBezTo>
                  <a:lnTo>
                    <a:pt x="859" y="6660"/>
                  </a:lnTo>
                  <a:cubicBezTo>
                    <a:pt x="870" y="6594"/>
                    <a:pt x="876" y="6534"/>
                    <a:pt x="887" y="6469"/>
                  </a:cubicBezTo>
                  <a:lnTo>
                    <a:pt x="887" y="6457"/>
                  </a:lnTo>
                  <a:cubicBezTo>
                    <a:pt x="894" y="6445"/>
                    <a:pt x="894" y="6439"/>
                    <a:pt x="894" y="6427"/>
                  </a:cubicBezTo>
                  <a:cubicBezTo>
                    <a:pt x="900" y="6415"/>
                    <a:pt x="900" y="6398"/>
                    <a:pt x="900" y="6379"/>
                  </a:cubicBezTo>
                  <a:cubicBezTo>
                    <a:pt x="906" y="6374"/>
                    <a:pt x="906" y="6368"/>
                    <a:pt x="906" y="6362"/>
                  </a:cubicBezTo>
                  <a:cubicBezTo>
                    <a:pt x="912" y="6313"/>
                    <a:pt x="917" y="6266"/>
                    <a:pt x="923" y="6225"/>
                  </a:cubicBezTo>
                  <a:cubicBezTo>
                    <a:pt x="930" y="6212"/>
                    <a:pt x="930" y="6200"/>
                    <a:pt x="930" y="6195"/>
                  </a:cubicBezTo>
                  <a:cubicBezTo>
                    <a:pt x="942" y="6123"/>
                    <a:pt x="953" y="6052"/>
                    <a:pt x="959" y="5980"/>
                  </a:cubicBezTo>
                  <a:cubicBezTo>
                    <a:pt x="966" y="5961"/>
                    <a:pt x="966" y="5939"/>
                    <a:pt x="972" y="5920"/>
                  </a:cubicBezTo>
                  <a:lnTo>
                    <a:pt x="972" y="5890"/>
                  </a:lnTo>
                  <a:cubicBezTo>
                    <a:pt x="995" y="5711"/>
                    <a:pt x="1019" y="5532"/>
                    <a:pt x="1038" y="5348"/>
                  </a:cubicBezTo>
                  <a:cubicBezTo>
                    <a:pt x="1038" y="5336"/>
                    <a:pt x="1038" y="5325"/>
                    <a:pt x="1043" y="5312"/>
                  </a:cubicBezTo>
                  <a:cubicBezTo>
                    <a:pt x="1043" y="5265"/>
                    <a:pt x="1049" y="5210"/>
                    <a:pt x="1055" y="5163"/>
                  </a:cubicBezTo>
                  <a:cubicBezTo>
                    <a:pt x="1055" y="5139"/>
                    <a:pt x="1060" y="5122"/>
                    <a:pt x="1060" y="5103"/>
                  </a:cubicBezTo>
                  <a:cubicBezTo>
                    <a:pt x="1066" y="5056"/>
                    <a:pt x="1066" y="5014"/>
                    <a:pt x="1073" y="4967"/>
                  </a:cubicBezTo>
                  <a:cubicBezTo>
                    <a:pt x="1079" y="4943"/>
                    <a:pt x="1079" y="4918"/>
                    <a:pt x="1079" y="4896"/>
                  </a:cubicBezTo>
                  <a:cubicBezTo>
                    <a:pt x="1085" y="4847"/>
                    <a:pt x="1091" y="4800"/>
                    <a:pt x="1091" y="4752"/>
                  </a:cubicBezTo>
                  <a:cubicBezTo>
                    <a:pt x="1096" y="4687"/>
                    <a:pt x="1102" y="4621"/>
                    <a:pt x="1109" y="4555"/>
                  </a:cubicBezTo>
                  <a:cubicBezTo>
                    <a:pt x="1109" y="4502"/>
                    <a:pt x="1115" y="4442"/>
                    <a:pt x="1121" y="4388"/>
                  </a:cubicBezTo>
                  <a:lnTo>
                    <a:pt x="1121" y="4346"/>
                  </a:lnTo>
                  <a:cubicBezTo>
                    <a:pt x="1126" y="4305"/>
                    <a:pt x="1126" y="4257"/>
                    <a:pt x="1126" y="4209"/>
                  </a:cubicBezTo>
                  <a:lnTo>
                    <a:pt x="1126" y="4203"/>
                  </a:lnTo>
                  <a:cubicBezTo>
                    <a:pt x="1132" y="4180"/>
                    <a:pt x="1132" y="4150"/>
                    <a:pt x="1132" y="4120"/>
                  </a:cubicBezTo>
                  <a:lnTo>
                    <a:pt x="1132" y="4109"/>
                  </a:lnTo>
                  <a:cubicBezTo>
                    <a:pt x="1138" y="4066"/>
                    <a:pt x="1138" y="4030"/>
                    <a:pt x="1138" y="3988"/>
                  </a:cubicBezTo>
                  <a:cubicBezTo>
                    <a:pt x="1138" y="3983"/>
                    <a:pt x="1138" y="3977"/>
                    <a:pt x="1145" y="3971"/>
                  </a:cubicBezTo>
                  <a:lnTo>
                    <a:pt x="1145" y="3965"/>
                  </a:lnTo>
                  <a:cubicBezTo>
                    <a:pt x="1151" y="3840"/>
                    <a:pt x="1151" y="3715"/>
                    <a:pt x="1156" y="3589"/>
                  </a:cubicBezTo>
                  <a:lnTo>
                    <a:pt x="1156" y="3572"/>
                  </a:lnTo>
                  <a:cubicBezTo>
                    <a:pt x="1156" y="3512"/>
                    <a:pt x="1162" y="3452"/>
                    <a:pt x="1162" y="3399"/>
                  </a:cubicBezTo>
                  <a:lnTo>
                    <a:pt x="1162" y="3350"/>
                  </a:lnTo>
                  <a:cubicBezTo>
                    <a:pt x="1162" y="3292"/>
                    <a:pt x="1168" y="3231"/>
                    <a:pt x="1168" y="3178"/>
                  </a:cubicBezTo>
                  <a:lnTo>
                    <a:pt x="1168" y="3154"/>
                  </a:lnTo>
                  <a:lnTo>
                    <a:pt x="1168" y="2975"/>
                  </a:lnTo>
                  <a:lnTo>
                    <a:pt x="1168" y="2934"/>
                  </a:lnTo>
                  <a:cubicBezTo>
                    <a:pt x="1173" y="2427"/>
                    <a:pt x="1162" y="1914"/>
                    <a:pt x="1132" y="1401"/>
                  </a:cubicBezTo>
                  <a:cubicBezTo>
                    <a:pt x="1132" y="1360"/>
                    <a:pt x="1132" y="1318"/>
                    <a:pt x="1126" y="1283"/>
                  </a:cubicBezTo>
                  <a:cubicBezTo>
                    <a:pt x="1126" y="1240"/>
                    <a:pt x="1126" y="1204"/>
                    <a:pt x="1121" y="1168"/>
                  </a:cubicBezTo>
                  <a:cubicBezTo>
                    <a:pt x="1121" y="1132"/>
                    <a:pt x="1121" y="1104"/>
                    <a:pt x="1115" y="1074"/>
                  </a:cubicBezTo>
                  <a:cubicBezTo>
                    <a:pt x="1115" y="1025"/>
                    <a:pt x="1109" y="972"/>
                    <a:pt x="1109" y="925"/>
                  </a:cubicBezTo>
                  <a:cubicBezTo>
                    <a:pt x="1109" y="906"/>
                    <a:pt x="1102" y="895"/>
                    <a:pt x="1102" y="876"/>
                  </a:cubicBezTo>
                  <a:cubicBezTo>
                    <a:pt x="1102" y="835"/>
                    <a:pt x="1096" y="793"/>
                    <a:pt x="1096" y="757"/>
                  </a:cubicBezTo>
                  <a:cubicBezTo>
                    <a:pt x="1091" y="662"/>
                    <a:pt x="1079" y="560"/>
                    <a:pt x="1073" y="466"/>
                  </a:cubicBezTo>
                  <a:cubicBezTo>
                    <a:pt x="1073" y="436"/>
                    <a:pt x="1066" y="405"/>
                    <a:pt x="1066" y="375"/>
                  </a:cubicBezTo>
                  <a:cubicBezTo>
                    <a:pt x="1066" y="370"/>
                    <a:pt x="1060" y="364"/>
                    <a:pt x="1060" y="353"/>
                  </a:cubicBezTo>
                  <a:cubicBezTo>
                    <a:pt x="1060" y="322"/>
                    <a:pt x="1055" y="287"/>
                    <a:pt x="1055" y="257"/>
                  </a:cubicBezTo>
                  <a:cubicBezTo>
                    <a:pt x="1055" y="245"/>
                    <a:pt x="1055" y="232"/>
                    <a:pt x="1049" y="221"/>
                  </a:cubicBezTo>
                  <a:cubicBezTo>
                    <a:pt x="1043" y="149"/>
                    <a:pt x="1038" y="78"/>
                    <a:pt x="1030"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3"/>
            <p:cNvSpPr/>
            <p:nvPr/>
          </p:nvSpPr>
          <p:spPr>
            <a:xfrm>
              <a:off x="-1116964" y="4490262"/>
              <a:ext cx="187791" cy="1046136"/>
            </a:xfrm>
            <a:custGeom>
              <a:avLst/>
              <a:gdLst/>
              <a:ahLst/>
              <a:cxnLst/>
              <a:rect l="l" t="t" r="r" b="b"/>
              <a:pathLst>
                <a:path w="1200" h="6685" extrusionOk="0">
                  <a:moveTo>
                    <a:pt x="1032" y="25"/>
                  </a:moveTo>
                  <a:cubicBezTo>
                    <a:pt x="1038" y="97"/>
                    <a:pt x="1043" y="162"/>
                    <a:pt x="1051" y="234"/>
                  </a:cubicBezTo>
                  <a:lnTo>
                    <a:pt x="1056" y="270"/>
                  </a:lnTo>
                  <a:cubicBezTo>
                    <a:pt x="1056" y="287"/>
                    <a:pt x="1056" y="305"/>
                    <a:pt x="1062" y="323"/>
                  </a:cubicBezTo>
                  <a:lnTo>
                    <a:pt x="1062" y="366"/>
                  </a:lnTo>
                  <a:cubicBezTo>
                    <a:pt x="1062" y="377"/>
                    <a:pt x="1068" y="383"/>
                    <a:pt x="1068" y="394"/>
                  </a:cubicBezTo>
                  <a:cubicBezTo>
                    <a:pt x="1068" y="424"/>
                    <a:pt x="1073" y="449"/>
                    <a:pt x="1073" y="479"/>
                  </a:cubicBezTo>
                  <a:cubicBezTo>
                    <a:pt x="1079" y="573"/>
                    <a:pt x="1092" y="675"/>
                    <a:pt x="1098" y="770"/>
                  </a:cubicBezTo>
                  <a:lnTo>
                    <a:pt x="1109" y="938"/>
                  </a:lnTo>
                  <a:cubicBezTo>
                    <a:pt x="1109" y="985"/>
                    <a:pt x="1115" y="1038"/>
                    <a:pt x="1115" y="1092"/>
                  </a:cubicBezTo>
                  <a:cubicBezTo>
                    <a:pt x="1122" y="1122"/>
                    <a:pt x="1122" y="1153"/>
                    <a:pt x="1122" y="1181"/>
                  </a:cubicBezTo>
                  <a:lnTo>
                    <a:pt x="1128" y="1200"/>
                  </a:lnTo>
                  <a:lnTo>
                    <a:pt x="1128" y="1296"/>
                  </a:lnTo>
                  <a:cubicBezTo>
                    <a:pt x="1134" y="1331"/>
                    <a:pt x="1134" y="1373"/>
                    <a:pt x="1134" y="1414"/>
                  </a:cubicBezTo>
                  <a:cubicBezTo>
                    <a:pt x="1164" y="1927"/>
                    <a:pt x="1175" y="2440"/>
                    <a:pt x="1169" y="2947"/>
                  </a:cubicBezTo>
                  <a:lnTo>
                    <a:pt x="1169" y="3000"/>
                  </a:lnTo>
                  <a:lnTo>
                    <a:pt x="1169" y="3167"/>
                  </a:lnTo>
                  <a:lnTo>
                    <a:pt x="1169" y="3179"/>
                  </a:lnTo>
                  <a:lnTo>
                    <a:pt x="1169" y="3191"/>
                  </a:lnTo>
                  <a:cubicBezTo>
                    <a:pt x="1169" y="3233"/>
                    <a:pt x="1164" y="3280"/>
                    <a:pt x="1164" y="3327"/>
                  </a:cubicBezTo>
                  <a:lnTo>
                    <a:pt x="1158" y="3585"/>
                  </a:lnTo>
                  <a:lnTo>
                    <a:pt x="1158" y="3596"/>
                  </a:lnTo>
                  <a:lnTo>
                    <a:pt x="1158" y="3602"/>
                  </a:lnTo>
                  <a:cubicBezTo>
                    <a:pt x="1151" y="3721"/>
                    <a:pt x="1151" y="3841"/>
                    <a:pt x="1145" y="3978"/>
                  </a:cubicBezTo>
                  <a:lnTo>
                    <a:pt x="1134" y="4133"/>
                  </a:lnTo>
                  <a:cubicBezTo>
                    <a:pt x="1134" y="4163"/>
                    <a:pt x="1134" y="4193"/>
                    <a:pt x="1128" y="4216"/>
                  </a:cubicBezTo>
                  <a:lnTo>
                    <a:pt x="1128" y="4222"/>
                  </a:lnTo>
                  <a:cubicBezTo>
                    <a:pt x="1128" y="4265"/>
                    <a:pt x="1128" y="4306"/>
                    <a:pt x="1122" y="4348"/>
                  </a:cubicBezTo>
                  <a:lnTo>
                    <a:pt x="1122" y="4359"/>
                  </a:lnTo>
                  <a:lnTo>
                    <a:pt x="1122" y="4401"/>
                  </a:lnTo>
                  <a:cubicBezTo>
                    <a:pt x="1115" y="4455"/>
                    <a:pt x="1109" y="4515"/>
                    <a:pt x="1109" y="4568"/>
                  </a:cubicBezTo>
                  <a:cubicBezTo>
                    <a:pt x="1104" y="4634"/>
                    <a:pt x="1098" y="4700"/>
                    <a:pt x="1092" y="4765"/>
                  </a:cubicBezTo>
                  <a:cubicBezTo>
                    <a:pt x="1092" y="4813"/>
                    <a:pt x="1086" y="4860"/>
                    <a:pt x="1079" y="4909"/>
                  </a:cubicBezTo>
                  <a:cubicBezTo>
                    <a:pt x="1079" y="4931"/>
                    <a:pt x="1079" y="4956"/>
                    <a:pt x="1073" y="4980"/>
                  </a:cubicBezTo>
                  <a:cubicBezTo>
                    <a:pt x="1068" y="5022"/>
                    <a:pt x="1068" y="5069"/>
                    <a:pt x="1062" y="5116"/>
                  </a:cubicBezTo>
                  <a:cubicBezTo>
                    <a:pt x="1062" y="5135"/>
                    <a:pt x="1056" y="5152"/>
                    <a:pt x="1056" y="5170"/>
                  </a:cubicBezTo>
                  <a:cubicBezTo>
                    <a:pt x="1051" y="5223"/>
                    <a:pt x="1043" y="5278"/>
                    <a:pt x="1043" y="5325"/>
                  </a:cubicBezTo>
                  <a:lnTo>
                    <a:pt x="1038" y="5361"/>
                  </a:lnTo>
                  <a:cubicBezTo>
                    <a:pt x="1021" y="5545"/>
                    <a:pt x="996" y="5724"/>
                    <a:pt x="972" y="5903"/>
                  </a:cubicBezTo>
                  <a:lnTo>
                    <a:pt x="972" y="5933"/>
                  </a:lnTo>
                  <a:cubicBezTo>
                    <a:pt x="966" y="5946"/>
                    <a:pt x="966" y="5963"/>
                    <a:pt x="960" y="5982"/>
                  </a:cubicBezTo>
                  <a:lnTo>
                    <a:pt x="960" y="5993"/>
                  </a:lnTo>
                  <a:cubicBezTo>
                    <a:pt x="955" y="6065"/>
                    <a:pt x="943" y="6136"/>
                    <a:pt x="930" y="6202"/>
                  </a:cubicBezTo>
                  <a:lnTo>
                    <a:pt x="930" y="6219"/>
                  </a:lnTo>
                  <a:lnTo>
                    <a:pt x="925" y="6232"/>
                  </a:lnTo>
                  <a:cubicBezTo>
                    <a:pt x="919" y="6279"/>
                    <a:pt x="913" y="6326"/>
                    <a:pt x="907" y="6375"/>
                  </a:cubicBezTo>
                  <a:cubicBezTo>
                    <a:pt x="907" y="6381"/>
                    <a:pt x="907" y="6387"/>
                    <a:pt x="900" y="6392"/>
                  </a:cubicBezTo>
                  <a:cubicBezTo>
                    <a:pt x="900" y="6411"/>
                    <a:pt x="900" y="6422"/>
                    <a:pt x="895" y="6440"/>
                  </a:cubicBezTo>
                  <a:cubicBezTo>
                    <a:pt x="895" y="6452"/>
                    <a:pt x="895" y="6458"/>
                    <a:pt x="889" y="6470"/>
                  </a:cubicBezTo>
                  <a:lnTo>
                    <a:pt x="889" y="6482"/>
                  </a:lnTo>
                  <a:cubicBezTo>
                    <a:pt x="877" y="6541"/>
                    <a:pt x="872" y="6601"/>
                    <a:pt x="859" y="6661"/>
                  </a:cubicBezTo>
                  <a:lnTo>
                    <a:pt x="25" y="6661"/>
                  </a:lnTo>
                  <a:lnTo>
                    <a:pt x="36" y="6464"/>
                  </a:lnTo>
                  <a:lnTo>
                    <a:pt x="36" y="6417"/>
                  </a:lnTo>
                  <a:lnTo>
                    <a:pt x="42" y="6375"/>
                  </a:lnTo>
                  <a:cubicBezTo>
                    <a:pt x="49" y="6232"/>
                    <a:pt x="55" y="6082"/>
                    <a:pt x="60" y="5933"/>
                  </a:cubicBezTo>
                  <a:cubicBezTo>
                    <a:pt x="90" y="5308"/>
                    <a:pt x="108" y="4651"/>
                    <a:pt x="120" y="3984"/>
                  </a:cubicBezTo>
                  <a:cubicBezTo>
                    <a:pt x="126" y="3489"/>
                    <a:pt x="132" y="2977"/>
                    <a:pt x="132" y="2463"/>
                  </a:cubicBezTo>
                  <a:cubicBezTo>
                    <a:pt x="126" y="2105"/>
                    <a:pt x="126" y="1731"/>
                    <a:pt x="120" y="1349"/>
                  </a:cubicBezTo>
                  <a:cubicBezTo>
                    <a:pt x="113" y="1211"/>
                    <a:pt x="113" y="1074"/>
                    <a:pt x="108" y="938"/>
                  </a:cubicBezTo>
                  <a:cubicBezTo>
                    <a:pt x="108" y="872"/>
                    <a:pt x="108" y="806"/>
                    <a:pt x="102" y="740"/>
                  </a:cubicBezTo>
                  <a:cubicBezTo>
                    <a:pt x="102" y="627"/>
                    <a:pt x="96" y="509"/>
                    <a:pt x="96" y="388"/>
                  </a:cubicBezTo>
                  <a:cubicBezTo>
                    <a:pt x="90" y="270"/>
                    <a:pt x="90" y="151"/>
                    <a:pt x="85" y="25"/>
                  </a:cubicBezTo>
                  <a:close/>
                  <a:moveTo>
                    <a:pt x="60" y="1"/>
                  </a:moveTo>
                  <a:lnTo>
                    <a:pt x="60" y="25"/>
                  </a:lnTo>
                  <a:cubicBezTo>
                    <a:pt x="66" y="144"/>
                    <a:pt x="66" y="270"/>
                    <a:pt x="72" y="388"/>
                  </a:cubicBezTo>
                  <a:cubicBezTo>
                    <a:pt x="72" y="509"/>
                    <a:pt x="78" y="627"/>
                    <a:pt x="78" y="746"/>
                  </a:cubicBezTo>
                  <a:cubicBezTo>
                    <a:pt x="85" y="806"/>
                    <a:pt x="85" y="872"/>
                    <a:pt x="85" y="938"/>
                  </a:cubicBezTo>
                  <a:cubicBezTo>
                    <a:pt x="90" y="1074"/>
                    <a:pt x="90" y="1211"/>
                    <a:pt x="96" y="1349"/>
                  </a:cubicBezTo>
                  <a:cubicBezTo>
                    <a:pt x="102" y="1731"/>
                    <a:pt x="102" y="2105"/>
                    <a:pt x="108" y="2463"/>
                  </a:cubicBezTo>
                  <a:cubicBezTo>
                    <a:pt x="108" y="2977"/>
                    <a:pt x="102" y="3489"/>
                    <a:pt x="96" y="3984"/>
                  </a:cubicBezTo>
                  <a:cubicBezTo>
                    <a:pt x="85" y="4651"/>
                    <a:pt x="66" y="5302"/>
                    <a:pt x="36" y="5933"/>
                  </a:cubicBezTo>
                  <a:cubicBezTo>
                    <a:pt x="30" y="6082"/>
                    <a:pt x="25" y="6232"/>
                    <a:pt x="19" y="6375"/>
                  </a:cubicBezTo>
                  <a:lnTo>
                    <a:pt x="13" y="6417"/>
                  </a:lnTo>
                  <a:lnTo>
                    <a:pt x="13" y="6464"/>
                  </a:lnTo>
                  <a:lnTo>
                    <a:pt x="0" y="6684"/>
                  </a:lnTo>
                  <a:lnTo>
                    <a:pt x="883" y="6684"/>
                  </a:lnTo>
                  <a:lnTo>
                    <a:pt x="883" y="6673"/>
                  </a:lnTo>
                  <a:cubicBezTo>
                    <a:pt x="895" y="6613"/>
                    <a:pt x="900" y="6547"/>
                    <a:pt x="913" y="6488"/>
                  </a:cubicBezTo>
                  <a:lnTo>
                    <a:pt x="913" y="6482"/>
                  </a:lnTo>
                  <a:lnTo>
                    <a:pt x="913" y="6470"/>
                  </a:lnTo>
                  <a:cubicBezTo>
                    <a:pt x="919" y="6464"/>
                    <a:pt x="919" y="6452"/>
                    <a:pt x="919" y="6447"/>
                  </a:cubicBezTo>
                  <a:cubicBezTo>
                    <a:pt x="925" y="6428"/>
                    <a:pt x="925" y="6411"/>
                    <a:pt x="925" y="6398"/>
                  </a:cubicBezTo>
                  <a:cubicBezTo>
                    <a:pt x="930" y="6392"/>
                    <a:pt x="930" y="6381"/>
                    <a:pt x="930" y="6375"/>
                  </a:cubicBezTo>
                  <a:cubicBezTo>
                    <a:pt x="936" y="6332"/>
                    <a:pt x="943" y="6285"/>
                    <a:pt x="949" y="6238"/>
                  </a:cubicBezTo>
                  <a:lnTo>
                    <a:pt x="955" y="6219"/>
                  </a:lnTo>
                  <a:lnTo>
                    <a:pt x="955" y="6208"/>
                  </a:lnTo>
                  <a:cubicBezTo>
                    <a:pt x="966" y="6136"/>
                    <a:pt x="979" y="6065"/>
                    <a:pt x="985" y="5993"/>
                  </a:cubicBezTo>
                  <a:lnTo>
                    <a:pt x="985" y="5982"/>
                  </a:lnTo>
                  <a:cubicBezTo>
                    <a:pt x="990" y="5969"/>
                    <a:pt x="990" y="5952"/>
                    <a:pt x="996" y="5933"/>
                  </a:cubicBezTo>
                  <a:lnTo>
                    <a:pt x="996" y="5903"/>
                  </a:lnTo>
                  <a:cubicBezTo>
                    <a:pt x="1021" y="5731"/>
                    <a:pt x="1043" y="5545"/>
                    <a:pt x="1062" y="5361"/>
                  </a:cubicBezTo>
                  <a:lnTo>
                    <a:pt x="1068" y="5331"/>
                  </a:lnTo>
                  <a:cubicBezTo>
                    <a:pt x="1068" y="5278"/>
                    <a:pt x="1073" y="5223"/>
                    <a:pt x="1079" y="5176"/>
                  </a:cubicBezTo>
                  <a:cubicBezTo>
                    <a:pt x="1079" y="5159"/>
                    <a:pt x="1086" y="5140"/>
                    <a:pt x="1086" y="5116"/>
                  </a:cubicBezTo>
                  <a:cubicBezTo>
                    <a:pt x="1092" y="5074"/>
                    <a:pt x="1092" y="5027"/>
                    <a:pt x="1098" y="4980"/>
                  </a:cubicBezTo>
                  <a:cubicBezTo>
                    <a:pt x="1104" y="4956"/>
                    <a:pt x="1104" y="4931"/>
                    <a:pt x="1104" y="4909"/>
                  </a:cubicBezTo>
                  <a:cubicBezTo>
                    <a:pt x="1109" y="4860"/>
                    <a:pt x="1115" y="4813"/>
                    <a:pt x="1115" y="4765"/>
                  </a:cubicBezTo>
                  <a:cubicBezTo>
                    <a:pt x="1122" y="4700"/>
                    <a:pt x="1128" y="4634"/>
                    <a:pt x="1134" y="4568"/>
                  </a:cubicBezTo>
                  <a:cubicBezTo>
                    <a:pt x="1134" y="4515"/>
                    <a:pt x="1139" y="4461"/>
                    <a:pt x="1145" y="4401"/>
                  </a:cubicBezTo>
                  <a:lnTo>
                    <a:pt x="1145" y="4359"/>
                  </a:lnTo>
                  <a:lnTo>
                    <a:pt x="1145" y="4348"/>
                  </a:lnTo>
                  <a:cubicBezTo>
                    <a:pt x="1151" y="4306"/>
                    <a:pt x="1151" y="4265"/>
                    <a:pt x="1151" y="4229"/>
                  </a:cubicBezTo>
                  <a:lnTo>
                    <a:pt x="1151" y="4222"/>
                  </a:lnTo>
                  <a:cubicBezTo>
                    <a:pt x="1158" y="4193"/>
                    <a:pt x="1158" y="4163"/>
                    <a:pt x="1158" y="4133"/>
                  </a:cubicBezTo>
                  <a:lnTo>
                    <a:pt x="1169" y="3978"/>
                  </a:lnTo>
                  <a:cubicBezTo>
                    <a:pt x="1175" y="3847"/>
                    <a:pt x="1175" y="3721"/>
                    <a:pt x="1181" y="3602"/>
                  </a:cubicBezTo>
                  <a:lnTo>
                    <a:pt x="1181" y="3596"/>
                  </a:lnTo>
                  <a:lnTo>
                    <a:pt x="1181" y="3585"/>
                  </a:lnTo>
                  <a:lnTo>
                    <a:pt x="1186" y="3412"/>
                  </a:lnTo>
                  <a:lnTo>
                    <a:pt x="1186" y="3327"/>
                  </a:lnTo>
                  <a:cubicBezTo>
                    <a:pt x="1186" y="3280"/>
                    <a:pt x="1194" y="3233"/>
                    <a:pt x="1194" y="3191"/>
                  </a:cubicBezTo>
                  <a:lnTo>
                    <a:pt x="1194" y="3184"/>
                  </a:lnTo>
                  <a:lnTo>
                    <a:pt x="1194" y="3167"/>
                  </a:lnTo>
                  <a:lnTo>
                    <a:pt x="1194" y="3000"/>
                  </a:lnTo>
                  <a:lnTo>
                    <a:pt x="1194" y="2947"/>
                  </a:lnTo>
                  <a:cubicBezTo>
                    <a:pt x="1199" y="2440"/>
                    <a:pt x="1186" y="1927"/>
                    <a:pt x="1158" y="1409"/>
                  </a:cubicBezTo>
                  <a:cubicBezTo>
                    <a:pt x="1158" y="1373"/>
                    <a:pt x="1158" y="1331"/>
                    <a:pt x="1151" y="1296"/>
                  </a:cubicBezTo>
                  <a:lnTo>
                    <a:pt x="1151" y="1200"/>
                  </a:lnTo>
                  <a:lnTo>
                    <a:pt x="1145" y="1175"/>
                  </a:lnTo>
                  <a:cubicBezTo>
                    <a:pt x="1145" y="1145"/>
                    <a:pt x="1145" y="1117"/>
                    <a:pt x="1139" y="1087"/>
                  </a:cubicBezTo>
                  <a:cubicBezTo>
                    <a:pt x="1139" y="1038"/>
                    <a:pt x="1134" y="985"/>
                    <a:pt x="1134" y="938"/>
                  </a:cubicBezTo>
                  <a:lnTo>
                    <a:pt x="1122" y="765"/>
                  </a:lnTo>
                  <a:cubicBezTo>
                    <a:pt x="1115" y="669"/>
                    <a:pt x="1104" y="573"/>
                    <a:pt x="1098" y="479"/>
                  </a:cubicBezTo>
                  <a:cubicBezTo>
                    <a:pt x="1098" y="449"/>
                    <a:pt x="1092" y="418"/>
                    <a:pt x="1092" y="388"/>
                  </a:cubicBezTo>
                  <a:cubicBezTo>
                    <a:pt x="1092" y="383"/>
                    <a:pt x="1086" y="371"/>
                    <a:pt x="1086" y="366"/>
                  </a:cubicBezTo>
                  <a:lnTo>
                    <a:pt x="1086" y="317"/>
                  </a:lnTo>
                  <a:cubicBezTo>
                    <a:pt x="1079" y="300"/>
                    <a:pt x="1079" y="281"/>
                    <a:pt x="1079" y="264"/>
                  </a:cubicBezTo>
                  <a:lnTo>
                    <a:pt x="1073" y="234"/>
                  </a:lnTo>
                  <a:cubicBezTo>
                    <a:pt x="1068" y="157"/>
                    <a:pt x="1062" y="85"/>
                    <a:pt x="1056" y="14"/>
                  </a:cubicBezTo>
                  <a:lnTo>
                    <a:pt x="1056" y="1"/>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53"/>
            <p:cNvSpPr/>
            <p:nvPr/>
          </p:nvSpPr>
          <p:spPr>
            <a:xfrm>
              <a:off x="-1611479" y="4492296"/>
              <a:ext cx="228792" cy="1042223"/>
            </a:xfrm>
            <a:custGeom>
              <a:avLst/>
              <a:gdLst/>
              <a:ahLst/>
              <a:cxnLst/>
              <a:rect l="l" t="t" r="r" b="b"/>
              <a:pathLst>
                <a:path w="1462" h="6660" extrusionOk="0">
                  <a:moveTo>
                    <a:pt x="412" y="1"/>
                  </a:moveTo>
                  <a:cubicBezTo>
                    <a:pt x="359" y="1"/>
                    <a:pt x="311" y="42"/>
                    <a:pt x="299" y="108"/>
                  </a:cubicBezTo>
                  <a:cubicBezTo>
                    <a:pt x="257" y="381"/>
                    <a:pt x="216" y="650"/>
                    <a:pt x="186" y="925"/>
                  </a:cubicBezTo>
                  <a:cubicBezTo>
                    <a:pt x="180" y="996"/>
                    <a:pt x="174" y="1074"/>
                    <a:pt x="161" y="1145"/>
                  </a:cubicBezTo>
                  <a:cubicBezTo>
                    <a:pt x="1" y="2814"/>
                    <a:pt x="90" y="4412"/>
                    <a:pt x="412" y="5890"/>
                  </a:cubicBezTo>
                  <a:cubicBezTo>
                    <a:pt x="442" y="6040"/>
                    <a:pt x="477" y="6189"/>
                    <a:pt x="513" y="6332"/>
                  </a:cubicBezTo>
                  <a:cubicBezTo>
                    <a:pt x="519" y="6344"/>
                    <a:pt x="519" y="6349"/>
                    <a:pt x="526" y="6362"/>
                  </a:cubicBezTo>
                  <a:cubicBezTo>
                    <a:pt x="532" y="6385"/>
                    <a:pt x="538" y="6409"/>
                    <a:pt x="543" y="6427"/>
                  </a:cubicBezTo>
                  <a:cubicBezTo>
                    <a:pt x="555" y="6475"/>
                    <a:pt x="568" y="6517"/>
                    <a:pt x="579" y="6564"/>
                  </a:cubicBezTo>
                  <a:cubicBezTo>
                    <a:pt x="590" y="6618"/>
                    <a:pt x="645" y="6660"/>
                    <a:pt x="698" y="6660"/>
                  </a:cubicBezTo>
                  <a:lnTo>
                    <a:pt x="1462" y="6660"/>
                  </a:lnTo>
                  <a:cubicBezTo>
                    <a:pt x="1449" y="6588"/>
                    <a:pt x="1438" y="6517"/>
                    <a:pt x="1426" y="6451"/>
                  </a:cubicBezTo>
                  <a:cubicBezTo>
                    <a:pt x="1420" y="6421"/>
                    <a:pt x="1420" y="6391"/>
                    <a:pt x="1413" y="6362"/>
                  </a:cubicBezTo>
                  <a:cubicBezTo>
                    <a:pt x="1413" y="6349"/>
                    <a:pt x="1408" y="6344"/>
                    <a:pt x="1408" y="6332"/>
                  </a:cubicBezTo>
                  <a:cubicBezTo>
                    <a:pt x="1385" y="6189"/>
                    <a:pt x="1366" y="6040"/>
                    <a:pt x="1349" y="5890"/>
                  </a:cubicBezTo>
                  <a:cubicBezTo>
                    <a:pt x="1157" y="4430"/>
                    <a:pt x="1098" y="2857"/>
                    <a:pt x="1193" y="1211"/>
                  </a:cubicBezTo>
                  <a:cubicBezTo>
                    <a:pt x="1199" y="1115"/>
                    <a:pt x="1206" y="1019"/>
                    <a:pt x="1211" y="925"/>
                  </a:cubicBezTo>
                  <a:cubicBezTo>
                    <a:pt x="1229" y="620"/>
                    <a:pt x="1259" y="310"/>
                    <a:pt x="128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53"/>
            <p:cNvSpPr/>
            <p:nvPr/>
          </p:nvSpPr>
          <p:spPr>
            <a:xfrm>
              <a:off x="-1613200" y="4490262"/>
              <a:ext cx="232391" cy="1046136"/>
            </a:xfrm>
            <a:custGeom>
              <a:avLst/>
              <a:gdLst/>
              <a:ahLst/>
              <a:cxnLst/>
              <a:rect l="l" t="t" r="r" b="b"/>
              <a:pathLst>
                <a:path w="1485" h="6685" extrusionOk="0">
                  <a:moveTo>
                    <a:pt x="1288" y="25"/>
                  </a:moveTo>
                  <a:cubicBezTo>
                    <a:pt x="1258" y="335"/>
                    <a:pt x="1228" y="639"/>
                    <a:pt x="1210" y="938"/>
                  </a:cubicBezTo>
                  <a:cubicBezTo>
                    <a:pt x="1204" y="1038"/>
                    <a:pt x="1198" y="1128"/>
                    <a:pt x="1192" y="1224"/>
                  </a:cubicBezTo>
                  <a:cubicBezTo>
                    <a:pt x="1097" y="2845"/>
                    <a:pt x="1151" y="4419"/>
                    <a:pt x="1347" y="5903"/>
                  </a:cubicBezTo>
                  <a:cubicBezTo>
                    <a:pt x="1366" y="6065"/>
                    <a:pt x="1388" y="6213"/>
                    <a:pt x="1407" y="6345"/>
                  </a:cubicBezTo>
                  <a:lnTo>
                    <a:pt x="1407" y="6362"/>
                  </a:lnTo>
                  <a:cubicBezTo>
                    <a:pt x="1413" y="6368"/>
                    <a:pt x="1413" y="6375"/>
                    <a:pt x="1413" y="6375"/>
                  </a:cubicBezTo>
                  <a:cubicBezTo>
                    <a:pt x="1419" y="6404"/>
                    <a:pt x="1419" y="6434"/>
                    <a:pt x="1424" y="6464"/>
                  </a:cubicBezTo>
                  <a:cubicBezTo>
                    <a:pt x="1437" y="6524"/>
                    <a:pt x="1443" y="6590"/>
                    <a:pt x="1454" y="6661"/>
                  </a:cubicBezTo>
                  <a:lnTo>
                    <a:pt x="709" y="6661"/>
                  </a:lnTo>
                  <a:cubicBezTo>
                    <a:pt x="662" y="6661"/>
                    <a:pt x="614" y="6626"/>
                    <a:pt x="601" y="6571"/>
                  </a:cubicBezTo>
                  <a:cubicBezTo>
                    <a:pt x="590" y="6541"/>
                    <a:pt x="584" y="6511"/>
                    <a:pt x="579" y="6488"/>
                  </a:cubicBezTo>
                  <a:lnTo>
                    <a:pt x="560" y="6428"/>
                  </a:lnTo>
                  <a:cubicBezTo>
                    <a:pt x="554" y="6411"/>
                    <a:pt x="554" y="6392"/>
                    <a:pt x="549" y="6375"/>
                  </a:cubicBezTo>
                  <a:lnTo>
                    <a:pt x="537" y="6345"/>
                  </a:lnTo>
                  <a:cubicBezTo>
                    <a:pt x="501" y="6196"/>
                    <a:pt x="466" y="6046"/>
                    <a:pt x="436" y="5897"/>
                  </a:cubicBezTo>
                  <a:cubicBezTo>
                    <a:pt x="108" y="4401"/>
                    <a:pt x="23" y="2804"/>
                    <a:pt x="185" y="1158"/>
                  </a:cubicBezTo>
                  <a:cubicBezTo>
                    <a:pt x="197" y="1087"/>
                    <a:pt x="202" y="1009"/>
                    <a:pt x="208" y="938"/>
                  </a:cubicBezTo>
                  <a:cubicBezTo>
                    <a:pt x="244" y="657"/>
                    <a:pt x="280" y="383"/>
                    <a:pt x="322" y="121"/>
                  </a:cubicBezTo>
                  <a:cubicBezTo>
                    <a:pt x="334" y="66"/>
                    <a:pt x="370" y="25"/>
                    <a:pt x="423" y="25"/>
                  </a:cubicBezTo>
                  <a:close/>
                  <a:moveTo>
                    <a:pt x="423" y="1"/>
                  </a:moveTo>
                  <a:cubicBezTo>
                    <a:pt x="358" y="1"/>
                    <a:pt x="310" y="49"/>
                    <a:pt x="298" y="115"/>
                  </a:cubicBezTo>
                  <a:cubicBezTo>
                    <a:pt x="257" y="383"/>
                    <a:pt x="221" y="657"/>
                    <a:pt x="185" y="938"/>
                  </a:cubicBezTo>
                  <a:cubicBezTo>
                    <a:pt x="179" y="1009"/>
                    <a:pt x="172" y="1081"/>
                    <a:pt x="161" y="1158"/>
                  </a:cubicBezTo>
                  <a:cubicBezTo>
                    <a:pt x="1" y="2804"/>
                    <a:pt x="84" y="4401"/>
                    <a:pt x="411" y="5903"/>
                  </a:cubicBezTo>
                  <a:cubicBezTo>
                    <a:pt x="441" y="6053"/>
                    <a:pt x="477" y="6202"/>
                    <a:pt x="518" y="6351"/>
                  </a:cubicBezTo>
                  <a:lnTo>
                    <a:pt x="524" y="6381"/>
                  </a:lnTo>
                  <a:cubicBezTo>
                    <a:pt x="530" y="6398"/>
                    <a:pt x="537" y="6417"/>
                    <a:pt x="537" y="6434"/>
                  </a:cubicBezTo>
                  <a:lnTo>
                    <a:pt x="554" y="6494"/>
                  </a:lnTo>
                  <a:cubicBezTo>
                    <a:pt x="560" y="6524"/>
                    <a:pt x="566" y="6554"/>
                    <a:pt x="579" y="6583"/>
                  </a:cubicBezTo>
                  <a:cubicBezTo>
                    <a:pt x="596" y="6643"/>
                    <a:pt x="650" y="6684"/>
                    <a:pt x="709" y="6684"/>
                  </a:cubicBezTo>
                  <a:lnTo>
                    <a:pt x="1484" y="6684"/>
                  </a:lnTo>
                  <a:lnTo>
                    <a:pt x="1484" y="6667"/>
                  </a:lnTo>
                  <a:cubicBezTo>
                    <a:pt x="1473" y="6595"/>
                    <a:pt x="1460" y="6524"/>
                    <a:pt x="1449" y="6458"/>
                  </a:cubicBezTo>
                  <a:cubicBezTo>
                    <a:pt x="1443" y="6434"/>
                    <a:pt x="1443" y="6404"/>
                    <a:pt x="1437" y="6375"/>
                  </a:cubicBezTo>
                  <a:cubicBezTo>
                    <a:pt x="1437" y="6368"/>
                    <a:pt x="1437" y="6362"/>
                    <a:pt x="1431" y="6357"/>
                  </a:cubicBezTo>
                  <a:lnTo>
                    <a:pt x="1431" y="6345"/>
                  </a:lnTo>
                  <a:cubicBezTo>
                    <a:pt x="1413" y="6208"/>
                    <a:pt x="1388" y="6065"/>
                    <a:pt x="1371" y="5903"/>
                  </a:cubicBezTo>
                  <a:cubicBezTo>
                    <a:pt x="1174" y="4419"/>
                    <a:pt x="1121" y="2845"/>
                    <a:pt x="1217" y="1224"/>
                  </a:cubicBezTo>
                  <a:cubicBezTo>
                    <a:pt x="1222" y="1134"/>
                    <a:pt x="1228" y="1038"/>
                    <a:pt x="1234" y="938"/>
                  </a:cubicBezTo>
                  <a:cubicBezTo>
                    <a:pt x="1253" y="633"/>
                    <a:pt x="1281" y="323"/>
                    <a:pt x="1311" y="14"/>
                  </a:cubicBezTo>
                  <a:lnTo>
                    <a:pt x="1311"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3"/>
            <p:cNvSpPr/>
            <p:nvPr/>
          </p:nvSpPr>
          <p:spPr>
            <a:xfrm>
              <a:off x="-1447318" y="4492296"/>
              <a:ext cx="199058" cy="1042223"/>
            </a:xfrm>
            <a:custGeom>
              <a:avLst/>
              <a:gdLst/>
              <a:ahLst/>
              <a:cxnLst/>
              <a:rect l="l" t="t" r="r" b="b"/>
              <a:pathLst>
                <a:path w="1272" h="6660" extrusionOk="0">
                  <a:moveTo>
                    <a:pt x="240" y="1"/>
                  </a:moveTo>
                  <a:cubicBezTo>
                    <a:pt x="1" y="2379"/>
                    <a:pt x="72" y="4651"/>
                    <a:pt x="413" y="6660"/>
                  </a:cubicBezTo>
                  <a:lnTo>
                    <a:pt x="1271" y="6660"/>
                  </a:lnTo>
                  <a:cubicBezTo>
                    <a:pt x="1158" y="4651"/>
                    <a:pt x="1134" y="2379"/>
                    <a:pt x="1211"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3"/>
            <p:cNvSpPr/>
            <p:nvPr/>
          </p:nvSpPr>
          <p:spPr>
            <a:xfrm>
              <a:off x="-1448101" y="4490262"/>
              <a:ext cx="201562" cy="1046136"/>
            </a:xfrm>
            <a:custGeom>
              <a:avLst/>
              <a:gdLst/>
              <a:ahLst/>
              <a:cxnLst/>
              <a:rect l="l" t="t" r="r" b="b"/>
              <a:pathLst>
                <a:path w="1288" h="6685" extrusionOk="0">
                  <a:moveTo>
                    <a:pt x="1205" y="25"/>
                  </a:moveTo>
                  <a:cubicBezTo>
                    <a:pt x="1128" y="2333"/>
                    <a:pt x="1145" y="4628"/>
                    <a:pt x="1258" y="6661"/>
                  </a:cubicBezTo>
                  <a:lnTo>
                    <a:pt x="429" y="6661"/>
                  </a:lnTo>
                  <a:cubicBezTo>
                    <a:pt x="83" y="4628"/>
                    <a:pt x="24" y="2333"/>
                    <a:pt x="256" y="25"/>
                  </a:cubicBezTo>
                  <a:close/>
                  <a:moveTo>
                    <a:pt x="233" y="1"/>
                  </a:moveTo>
                  <a:lnTo>
                    <a:pt x="233" y="14"/>
                  </a:lnTo>
                  <a:cubicBezTo>
                    <a:pt x="0" y="2333"/>
                    <a:pt x="60" y="4634"/>
                    <a:pt x="405" y="6673"/>
                  </a:cubicBezTo>
                  <a:lnTo>
                    <a:pt x="405" y="6684"/>
                  </a:lnTo>
                  <a:lnTo>
                    <a:pt x="1288" y="6684"/>
                  </a:lnTo>
                  <a:lnTo>
                    <a:pt x="1288" y="6673"/>
                  </a:lnTo>
                  <a:cubicBezTo>
                    <a:pt x="1169" y="4628"/>
                    <a:pt x="1150" y="2326"/>
                    <a:pt x="1228" y="14"/>
                  </a:cubicBezTo>
                  <a:lnTo>
                    <a:pt x="1228" y="1"/>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3"/>
            <p:cNvSpPr/>
            <p:nvPr/>
          </p:nvSpPr>
          <p:spPr>
            <a:xfrm>
              <a:off x="-1265162" y="4492296"/>
              <a:ext cx="167134" cy="1042223"/>
            </a:xfrm>
            <a:custGeom>
              <a:avLst/>
              <a:gdLst/>
              <a:ahLst/>
              <a:cxnLst/>
              <a:rect l="l" t="t" r="r" b="b"/>
              <a:pathLst>
                <a:path w="1068" h="6660" extrusionOk="0">
                  <a:moveTo>
                    <a:pt x="47" y="1"/>
                  </a:moveTo>
                  <a:cubicBezTo>
                    <a:pt x="42" y="125"/>
                    <a:pt x="42" y="251"/>
                    <a:pt x="36" y="375"/>
                  </a:cubicBezTo>
                  <a:cubicBezTo>
                    <a:pt x="30" y="488"/>
                    <a:pt x="30" y="596"/>
                    <a:pt x="23" y="710"/>
                  </a:cubicBezTo>
                  <a:lnTo>
                    <a:pt x="23" y="925"/>
                  </a:lnTo>
                  <a:cubicBezTo>
                    <a:pt x="17" y="1038"/>
                    <a:pt x="17" y="1157"/>
                    <a:pt x="12" y="1270"/>
                  </a:cubicBezTo>
                  <a:cubicBezTo>
                    <a:pt x="6" y="1718"/>
                    <a:pt x="0" y="2158"/>
                    <a:pt x="0" y="2593"/>
                  </a:cubicBezTo>
                  <a:cubicBezTo>
                    <a:pt x="0" y="3113"/>
                    <a:pt x="6" y="3613"/>
                    <a:pt x="12" y="4109"/>
                  </a:cubicBezTo>
                  <a:cubicBezTo>
                    <a:pt x="23" y="4728"/>
                    <a:pt x="42" y="5336"/>
                    <a:pt x="66" y="5920"/>
                  </a:cubicBezTo>
                  <a:cubicBezTo>
                    <a:pt x="72" y="6069"/>
                    <a:pt x="83" y="6219"/>
                    <a:pt x="89" y="6362"/>
                  </a:cubicBezTo>
                  <a:cubicBezTo>
                    <a:pt x="95" y="6462"/>
                    <a:pt x="102" y="6558"/>
                    <a:pt x="107" y="6660"/>
                  </a:cubicBezTo>
                  <a:lnTo>
                    <a:pt x="960" y="6660"/>
                  </a:lnTo>
                  <a:cubicBezTo>
                    <a:pt x="966" y="6588"/>
                    <a:pt x="966" y="6517"/>
                    <a:pt x="972" y="6451"/>
                  </a:cubicBezTo>
                  <a:cubicBezTo>
                    <a:pt x="972" y="6421"/>
                    <a:pt x="977" y="6391"/>
                    <a:pt x="977" y="6362"/>
                  </a:cubicBezTo>
                  <a:cubicBezTo>
                    <a:pt x="983" y="6219"/>
                    <a:pt x="989" y="6069"/>
                    <a:pt x="996" y="5920"/>
                  </a:cubicBezTo>
                  <a:cubicBezTo>
                    <a:pt x="1025" y="5289"/>
                    <a:pt x="1043" y="4638"/>
                    <a:pt x="1055" y="3971"/>
                  </a:cubicBezTo>
                  <a:cubicBezTo>
                    <a:pt x="1060" y="3470"/>
                    <a:pt x="1067" y="2964"/>
                    <a:pt x="1067" y="2450"/>
                  </a:cubicBezTo>
                  <a:cubicBezTo>
                    <a:pt x="1060" y="2081"/>
                    <a:pt x="1060" y="1712"/>
                    <a:pt x="1055" y="1336"/>
                  </a:cubicBezTo>
                  <a:cubicBezTo>
                    <a:pt x="1049" y="1198"/>
                    <a:pt x="1049" y="1061"/>
                    <a:pt x="1043" y="925"/>
                  </a:cubicBezTo>
                  <a:cubicBezTo>
                    <a:pt x="1043" y="859"/>
                    <a:pt x="1043" y="793"/>
                    <a:pt x="1037" y="733"/>
                  </a:cubicBezTo>
                  <a:cubicBezTo>
                    <a:pt x="1037" y="614"/>
                    <a:pt x="1032" y="496"/>
                    <a:pt x="1032" y="375"/>
                  </a:cubicBezTo>
                  <a:cubicBezTo>
                    <a:pt x="1025" y="251"/>
                    <a:pt x="1025" y="125"/>
                    <a:pt x="101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3"/>
            <p:cNvSpPr/>
            <p:nvPr/>
          </p:nvSpPr>
          <p:spPr>
            <a:xfrm>
              <a:off x="-1267196" y="4490262"/>
              <a:ext cx="170890" cy="1046136"/>
            </a:xfrm>
            <a:custGeom>
              <a:avLst/>
              <a:gdLst/>
              <a:ahLst/>
              <a:cxnLst/>
              <a:rect l="l" t="t" r="r" b="b"/>
              <a:pathLst>
                <a:path w="1092" h="6685" extrusionOk="0">
                  <a:moveTo>
                    <a:pt x="1020" y="25"/>
                  </a:moveTo>
                  <a:cubicBezTo>
                    <a:pt x="1026" y="151"/>
                    <a:pt x="1026" y="270"/>
                    <a:pt x="1032" y="388"/>
                  </a:cubicBezTo>
                  <a:cubicBezTo>
                    <a:pt x="1032" y="509"/>
                    <a:pt x="1038" y="627"/>
                    <a:pt x="1038" y="746"/>
                  </a:cubicBezTo>
                  <a:cubicBezTo>
                    <a:pt x="1045" y="806"/>
                    <a:pt x="1045" y="872"/>
                    <a:pt x="1045" y="938"/>
                  </a:cubicBezTo>
                  <a:cubicBezTo>
                    <a:pt x="1050" y="1074"/>
                    <a:pt x="1050" y="1211"/>
                    <a:pt x="1056" y="1349"/>
                  </a:cubicBezTo>
                  <a:cubicBezTo>
                    <a:pt x="1062" y="1731"/>
                    <a:pt x="1062" y="2105"/>
                    <a:pt x="1068" y="2463"/>
                  </a:cubicBezTo>
                  <a:cubicBezTo>
                    <a:pt x="1068" y="2977"/>
                    <a:pt x="1062" y="3489"/>
                    <a:pt x="1056" y="3984"/>
                  </a:cubicBezTo>
                  <a:cubicBezTo>
                    <a:pt x="1045" y="4651"/>
                    <a:pt x="1026" y="5302"/>
                    <a:pt x="996" y="5933"/>
                  </a:cubicBezTo>
                  <a:cubicBezTo>
                    <a:pt x="990" y="6082"/>
                    <a:pt x="985" y="6232"/>
                    <a:pt x="979" y="6375"/>
                  </a:cubicBezTo>
                  <a:lnTo>
                    <a:pt x="973" y="6417"/>
                  </a:lnTo>
                  <a:lnTo>
                    <a:pt x="973" y="6464"/>
                  </a:lnTo>
                  <a:lnTo>
                    <a:pt x="960" y="6661"/>
                  </a:lnTo>
                  <a:lnTo>
                    <a:pt x="126" y="6661"/>
                  </a:lnTo>
                  <a:cubicBezTo>
                    <a:pt x="126" y="6565"/>
                    <a:pt x="120" y="6470"/>
                    <a:pt x="115" y="6375"/>
                  </a:cubicBezTo>
                  <a:cubicBezTo>
                    <a:pt x="108" y="6232"/>
                    <a:pt x="96" y="6082"/>
                    <a:pt x="90" y="5933"/>
                  </a:cubicBezTo>
                  <a:cubicBezTo>
                    <a:pt x="66" y="5338"/>
                    <a:pt x="49" y="4730"/>
                    <a:pt x="36" y="4122"/>
                  </a:cubicBezTo>
                  <a:cubicBezTo>
                    <a:pt x="30" y="3632"/>
                    <a:pt x="25" y="3126"/>
                    <a:pt x="25" y="2606"/>
                  </a:cubicBezTo>
                  <a:cubicBezTo>
                    <a:pt x="25" y="2171"/>
                    <a:pt x="30" y="1725"/>
                    <a:pt x="36" y="1283"/>
                  </a:cubicBezTo>
                  <a:cubicBezTo>
                    <a:pt x="43" y="1170"/>
                    <a:pt x="43" y="1051"/>
                    <a:pt x="49" y="938"/>
                  </a:cubicBezTo>
                  <a:lnTo>
                    <a:pt x="49" y="740"/>
                  </a:lnTo>
                  <a:lnTo>
                    <a:pt x="49" y="723"/>
                  </a:lnTo>
                  <a:cubicBezTo>
                    <a:pt x="55" y="609"/>
                    <a:pt x="55" y="501"/>
                    <a:pt x="60" y="388"/>
                  </a:cubicBezTo>
                  <a:cubicBezTo>
                    <a:pt x="66" y="270"/>
                    <a:pt x="66" y="151"/>
                    <a:pt x="72" y="25"/>
                  </a:cubicBezTo>
                  <a:close/>
                  <a:moveTo>
                    <a:pt x="49" y="1"/>
                  </a:moveTo>
                  <a:lnTo>
                    <a:pt x="49" y="14"/>
                  </a:lnTo>
                  <a:cubicBezTo>
                    <a:pt x="43" y="138"/>
                    <a:pt x="43" y="264"/>
                    <a:pt x="36" y="388"/>
                  </a:cubicBezTo>
                  <a:cubicBezTo>
                    <a:pt x="30" y="501"/>
                    <a:pt x="30" y="609"/>
                    <a:pt x="25" y="716"/>
                  </a:cubicBezTo>
                  <a:lnTo>
                    <a:pt x="25" y="740"/>
                  </a:lnTo>
                  <a:lnTo>
                    <a:pt x="25" y="938"/>
                  </a:lnTo>
                  <a:cubicBezTo>
                    <a:pt x="19" y="1051"/>
                    <a:pt x="19" y="1170"/>
                    <a:pt x="13" y="1283"/>
                  </a:cubicBezTo>
                  <a:cubicBezTo>
                    <a:pt x="7" y="1725"/>
                    <a:pt x="0" y="2171"/>
                    <a:pt x="0" y="2606"/>
                  </a:cubicBezTo>
                  <a:cubicBezTo>
                    <a:pt x="0" y="3126"/>
                    <a:pt x="7" y="3632"/>
                    <a:pt x="13" y="4122"/>
                  </a:cubicBezTo>
                  <a:cubicBezTo>
                    <a:pt x="25" y="4730"/>
                    <a:pt x="43" y="5338"/>
                    <a:pt x="66" y="5933"/>
                  </a:cubicBezTo>
                  <a:cubicBezTo>
                    <a:pt x="72" y="6082"/>
                    <a:pt x="85" y="6232"/>
                    <a:pt x="90" y="6375"/>
                  </a:cubicBezTo>
                  <a:cubicBezTo>
                    <a:pt x="96" y="6475"/>
                    <a:pt x="102" y="6571"/>
                    <a:pt x="108" y="6673"/>
                  </a:cubicBezTo>
                  <a:lnTo>
                    <a:pt x="108" y="6684"/>
                  </a:lnTo>
                  <a:lnTo>
                    <a:pt x="985" y="6684"/>
                  </a:lnTo>
                  <a:lnTo>
                    <a:pt x="996" y="6464"/>
                  </a:lnTo>
                  <a:lnTo>
                    <a:pt x="996" y="6417"/>
                  </a:lnTo>
                  <a:lnTo>
                    <a:pt x="1002" y="6375"/>
                  </a:lnTo>
                  <a:cubicBezTo>
                    <a:pt x="1009" y="6232"/>
                    <a:pt x="1015" y="6082"/>
                    <a:pt x="1020" y="5933"/>
                  </a:cubicBezTo>
                  <a:cubicBezTo>
                    <a:pt x="1050" y="5308"/>
                    <a:pt x="1068" y="4651"/>
                    <a:pt x="1080" y="3984"/>
                  </a:cubicBezTo>
                  <a:cubicBezTo>
                    <a:pt x="1086" y="3489"/>
                    <a:pt x="1092" y="2977"/>
                    <a:pt x="1092" y="2463"/>
                  </a:cubicBezTo>
                  <a:cubicBezTo>
                    <a:pt x="1086" y="2105"/>
                    <a:pt x="1086" y="1731"/>
                    <a:pt x="1080" y="1349"/>
                  </a:cubicBezTo>
                  <a:cubicBezTo>
                    <a:pt x="1073" y="1211"/>
                    <a:pt x="1073" y="1074"/>
                    <a:pt x="1068" y="938"/>
                  </a:cubicBezTo>
                  <a:cubicBezTo>
                    <a:pt x="1068" y="872"/>
                    <a:pt x="1068" y="806"/>
                    <a:pt x="1062" y="740"/>
                  </a:cubicBezTo>
                  <a:cubicBezTo>
                    <a:pt x="1062" y="627"/>
                    <a:pt x="1056" y="509"/>
                    <a:pt x="1056" y="388"/>
                  </a:cubicBezTo>
                  <a:cubicBezTo>
                    <a:pt x="1050" y="270"/>
                    <a:pt x="1050" y="144"/>
                    <a:pt x="1045" y="25"/>
                  </a:cubicBezTo>
                  <a:lnTo>
                    <a:pt x="1045"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3"/>
            <p:cNvSpPr/>
            <p:nvPr/>
          </p:nvSpPr>
          <p:spPr>
            <a:xfrm>
              <a:off x="-1114929" y="4492296"/>
              <a:ext cx="28169" cy="1042223"/>
            </a:xfrm>
            <a:custGeom>
              <a:avLst/>
              <a:gdLst/>
              <a:ahLst/>
              <a:cxnLst/>
              <a:rect l="l" t="t" r="r" b="b"/>
              <a:pathLst>
                <a:path w="180" h="6660" extrusionOk="0">
                  <a:moveTo>
                    <a:pt x="59" y="1"/>
                  </a:moveTo>
                  <a:cubicBezTo>
                    <a:pt x="65" y="125"/>
                    <a:pt x="65" y="251"/>
                    <a:pt x="72" y="375"/>
                  </a:cubicBezTo>
                  <a:cubicBezTo>
                    <a:pt x="72" y="496"/>
                    <a:pt x="77" y="614"/>
                    <a:pt x="77" y="733"/>
                  </a:cubicBezTo>
                  <a:cubicBezTo>
                    <a:pt x="83" y="793"/>
                    <a:pt x="83" y="859"/>
                    <a:pt x="83" y="925"/>
                  </a:cubicBezTo>
                  <a:cubicBezTo>
                    <a:pt x="89" y="1061"/>
                    <a:pt x="89" y="1198"/>
                    <a:pt x="95" y="1336"/>
                  </a:cubicBezTo>
                  <a:cubicBezTo>
                    <a:pt x="100" y="1712"/>
                    <a:pt x="100" y="2081"/>
                    <a:pt x="107" y="2450"/>
                  </a:cubicBezTo>
                  <a:cubicBezTo>
                    <a:pt x="107" y="2964"/>
                    <a:pt x="100" y="3470"/>
                    <a:pt x="95" y="3971"/>
                  </a:cubicBezTo>
                  <a:cubicBezTo>
                    <a:pt x="83" y="4638"/>
                    <a:pt x="65" y="5289"/>
                    <a:pt x="36" y="5920"/>
                  </a:cubicBezTo>
                  <a:cubicBezTo>
                    <a:pt x="29" y="6069"/>
                    <a:pt x="23" y="6219"/>
                    <a:pt x="17" y="6362"/>
                  </a:cubicBezTo>
                  <a:cubicBezTo>
                    <a:pt x="17" y="6391"/>
                    <a:pt x="12" y="6421"/>
                    <a:pt x="12" y="6451"/>
                  </a:cubicBezTo>
                  <a:cubicBezTo>
                    <a:pt x="6" y="6517"/>
                    <a:pt x="6" y="6588"/>
                    <a:pt x="0" y="6660"/>
                  </a:cubicBezTo>
                  <a:lnTo>
                    <a:pt x="77" y="6660"/>
                  </a:lnTo>
                  <a:cubicBezTo>
                    <a:pt x="77" y="6558"/>
                    <a:pt x="83" y="6462"/>
                    <a:pt x="89" y="6362"/>
                  </a:cubicBezTo>
                  <a:cubicBezTo>
                    <a:pt x="95" y="6219"/>
                    <a:pt x="107" y="6069"/>
                    <a:pt x="113" y="5920"/>
                  </a:cubicBezTo>
                  <a:cubicBezTo>
                    <a:pt x="119" y="5777"/>
                    <a:pt x="125" y="5634"/>
                    <a:pt x="130" y="5491"/>
                  </a:cubicBezTo>
                  <a:cubicBezTo>
                    <a:pt x="149" y="4996"/>
                    <a:pt x="160" y="4483"/>
                    <a:pt x="166" y="3958"/>
                  </a:cubicBezTo>
                  <a:cubicBezTo>
                    <a:pt x="179" y="3465"/>
                    <a:pt x="179" y="2957"/>
                    <a:pt x="179" y="2439"/>
                  </a:cubicBezTo>
                  <a:cubicBezTo>
                    <a:pt x="179" y="2075"/>
                    <a:pt x="172" y="1712"/>
                    <a:pt x="166" y="1341"/>
                  </a:cubicBezTo>
                  <a:cubicBezTo>
                    <a:pt x="160" y="1198"/>
                    <a:pt x="160" y="1061"/>
                    <a:pt x="155" y="925"/>
                  </a:cubicBezTo>
                  <a:lnTo>
                    <a:pt x="155" y="733"/>
                  </a:lnTo>
                  <a:cubicBezTo>
                    <a:pt x="149" y="614"/>
                    <a:pt x="149" y="496"/>
                    <a:pt x="143" y="375"/>
                  </a:cubicBezTo>
                  <a:cubicBezTo>
                    <a:pt x="143" y="251"/>
                    <a:pt x="136" y="125"/>
                    <a:pt x="130"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3"/>
            <p:cNvSpPr/>
            <p:nvPr/>
          </p:nvSpPr>
          <p:spPr>
            <a:xfrm>
              <a:off x="-1116964" y="4490262"/>
              <a:ext cx="31924" cy="1046136"/>
            </a:xfrm>
            <a:custGeom>
              <a:avLst/>
              <a:gdLst/>
              <a:ahLst/>
              <a:cxnLst/>
              <a:rect l="l" t="t" r="r" b="b"/>
              <a:pathLst>
                <a:path w="204" h="6685" extrusionOk="0">
                  <a:moveTo>
                    <a:pt x="132" y="25"/>
                  </a:moveTo>
                  <a:cubicBezTo>
                    <a:pt x="138" y="151"/>
                    <a:pt x="143" y="270"/>
                    <a:pt x="143" y="388"/>
                  </a:cubicBezTo>
                  <a:cubicBezTo>
                    <a:pt x="149" y="509"/>
                    <a:pt x="149" y="627"/>
                    <a:pt x="156" y="746"/>
                  </a:cubicBezTo>
                  <a:lnTo>
                    <a:pt x="156" y="759"/>
                  </a:lnTo>
                  <a:lnTo>
                    <a:pt x="156" y="938"/>
                  </a:lnTo>
                  <a:cubicBezTo>
                    <a:pt x="162" y="1074"/>
                    <a:pt x="162" y="1211"/>
                    <a:pt x="168" y="1354"/>
                  </a:cubicBezTo>
                  <a:cubicBezTo>
                    <a:pt x="173" y="1706"/>
                    <a:pt x="179" y="2075"/>
                    <a:pt x="179" y="2452"/>
                  </a:cubicBezTo>
                  <a:cubicBezTo>
                    <a:pt x="179" y="2970"/>
                    <a:pt x="179" y="3483"/>
                    <a:pt x="168" y="3971"/>
                  </a:cubicBezTo>
                  <a:cubicBezTo>
                    <a:pt x="162" y="4485"/>
                    <a:pt x="149" y="5003"/>
                    <a:pt x="132" y="5504"/>
                  </a:cubicBezTo>
                  <a:cubicBezTo>
                    <a:pt x="126" y="5665"/>
                    <a:pt x="120" y="5803"/>
                    <a:pt x="113" y="5933"/>
                  </a:cubicBezTo>
                  <a:cubicBezTo>
                    <a:pt x="108" y="6082"/>
                    <a:pt x="96" y="6232"/>
                    <a:pt x="90" y="6375"/>
                  </a:cubicBezTo>
                  <a:cubicBezTo>
                    <a:pt x="85" y="6470"/>
                    <a:pt x="78" y="6565"/>
                    <a:pt x="78" y="6661"/>
                  </a:cubicBezTo>
                  <a:lnTo>
                    <a:pt x="25" y="6661"/>
                  </a:lnTo>
                  <a:lnTo>
                    <a:pt x="36" y="6464"/>
                  </a:lnTo>
                  <a:lnTo>
                    <a:pt x="36" y="6417"/>
                  </a:lnTo>
                  <a:lnTo>
                    <a:pt x="42" y="6375"/>
                  </a:lnTo>
                  <a:cubicBezTo>
                    <a:pt x="49" y="6232"/>
                    <a:pt x="55" y="6082"/>
                    <a:pt x="60" y="5933"/>
                  </a:cubicBezTo>
                  <a:cubicBezTo>
                    <a:pt x="90" y="5308"/>
                    <a:pt x="108" y="4651"/>
                    <a:pt x="120" y="3984"/>
                  </a:cubicBezTo>
                  <a:cubicBezTo>
                    <a:pt x="126" y="3489"/>
                    <a:pt x="132" y="2977"/>
                    <a:pt x="132" y="2463"/>
                  </a:cubicBezTo>
                  <a:cubicBezTo>
                    <a:pt x="126" y="2105"/>
                    <a:pt x="126" y="1731"/>
                    <a:pt x="120" y="1349"/>
                  </a:cubicBezTo>
                  <a:cubicBezTo>
                    <a:pt x="113" y="1211"/>
                    <a:pt x="113" y="1074"/>
                    <a:pt x="108" y="938"/>
                  </a:cubicBezTo>
                  <a:cubicBezTo>
                    <a:pt x="108" y="872"/>
                    <a:pt x="108" y="806"/>
                    <a:pt x="102" y="740"/>
                  </a:cubicBezTo>
                  <a:cubicBezTo>
                    <a:pt x="102" y="627"/>
                    <a:pt x="96" y="509"/>
                    <a:pt x="96" y="388"/>
                  </a:cubicBezTo>
                  <a:cubicBezTo>
                    <a:pt x="90" y="270"/>
                    <a:pt x="90" y="151"/>
                    <a:pt x="85" y="25"/>
                  </a:cubicBezTo>
                  <a:close/>
                  <a:moveTo>
                    <a:pt x="60" y="1"/>
                  </a:moveTo>
                  <a:lnTo>
                    <a:pt x="60" y="25"/>
                  </a:lnTo>
                  <a:cubicBezTo>
                    <a:pt x="66" y="144"/>
                    <a:pt x="66" y="270"/>
                    <a:pt x="72" y="388"/>
                  </a:cubicBezTo>
                  <a:cubicBezTo>
                    <a:pt x="72" y="509"/>
                    <a:pt x="78" y="627"/>
                    <a:pt x="78" y="746"/>
                  </a:cubicBezTo>
                  <a:cubicBezTo>
                    <a:pt x="85" y="806"/>
                    <a:pt x="85" y="872"/>
                    <a:pt x="85" y="938"/>
                  </a:cubicBezTo>
                  <a:cubicBezTo>
                    <a:pt x="90" y="1074"/>
                    <a:pt x="90" y="1211"/>
                    <a:pt x="96" y="1349"/>
                  </a:cubicBezTo>
                  <a:cubicBezTo>
                    <a:pt x="102" y="1731"/>
                    <a:pt x="102" y="2105"/>
                    <a:pt x="108" y="2463"/>
                  </a:cubicBezTo>
                  <a:cubicBezTo>
                    <a:pt x="108" y="2977"/>
                    <a:pt x="102" y="3489"/>
                    <a:pt x="96" y="3984"/>
                  </a:cubicBezTo>
                  <a:cubicBezTo>
                    <a:pt x="85" y="4651"/>
                    <a:pt x="66" y="5302"/>
                    <a:pt x="36" y="5933"/>
                  </a:cubicBezTo>
                  <a:cubicBezTo>
                    <a:pt x="30" y="6082"/>
                    <a:pt x="25" y="6232"/>
                    <a:pt x="19" y="6375"/>
                  </a:cubicBezTo>
                  <a:lnTo>
                    <a:pt x="13" y="6417"/>
                  </a:lnTo>
                  <a:lnTo>
                    <a:pt x="13" y="6464"/>
                  </a:lnTo>
                  <a:lnTo>
                    <a:pt x="0" y="6684"/>
                  </a:lnTo>
                  <a:lnTo>
                    <a:pt x="96" y="6684"/>
                  </a:lnTo>
                  <a:lnTo>
                    <a:pt x="102" y="6673"/>
                  </a:lnTo>
                  <a:cubicBezTo>
                    <a:pt x="102" y="6571"/>
                    <a:pt x="108" y="6475"/>
                    <a:pt x="113" y="6375"/>
                  </a:cubicBezTo>
                  <a:cubicBezTo>
                    <a:pt x="120" y="6232"/>
                    <a:pt x="132" y="6082"/>
                    <a:pt x="138" y="5933"/>
                  </a:cubicBezTo>
                  <a:cubicBezTo>
                    <a:pt x="143" y="5803"/>
                    <a:pt x="149" y="5665"/>
                    <a:pt x="156" y="5504"/>
                  </a:cubicBezTo>
                  <a:cubicBezTo>
                    <a:pt x="173" y="5003"/>
                    <a:pt x="185" y="4485"/>
                    <a:pt x="192" y="3971"/>
                  </a:cubicBezTo>
                  <a:cubicBezTo>
                    <a:pt x="203" y="3483"/>
                    <a:pt x="203" y="2970"/>
                    <a:pt x="203" y="2452"/>
                  </a:cubicBezTo>
                  <a:cubicBezTo>
                    <a:pt x="203" y="2075"/>
                    <a:pt x="198" y="1706"/>
                    <a:pt x="192" y="1354"/>
                  </a:cubicBezTo>
                  <a:cubicBezTo>
                    <a:pt x="185" y="1211"/>
                    <a:pt x="185" y="1074"/>
                    <a:pt x="179" y="938"/>
                  </a:cubicBezTo>
                  <a:lnTo>
                    <a:pt x="179" y="759"/>
                  </a:lnTo>
                  <a:lnTo>
                    <a:pt x="179" y="746"/>
                  </a:lnTo>
                  <a:cubicBezTo>
                    <a:pt x="173" y="627"/>
                    <a:pt x="173" y="509"/>
                    <a:pt x="168" y="388"/>
                  </a:cubicBezTo>
                  <a:cubicBezTo>
                    <a:pt x="168" y="264"/>
                    <a:pt x="162" y="144"/>
                    <a:pt x="156" y="14"/>
                  </a:cubicBezTo>
                  <a:lnTo>
                    <a:pt x="156"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3"/>
            <p:cNvSpPr/>
            <p:nvPr/>
          </p:nvSpPr>
          <p:spPr>
            <a:xfrm>
              <a:off x="-980659" y="4492296"/>
              <a:ext cx="226758" cy="1042223"/>
            </a:xfrm>
            <a:custGeom>
              <a:avLst/>
              <a:gdLst/>
              <a:ahLst/>
              <a:cxnLst/>
              <a:rect l="l" t="t" r="r" b="b"/>
              <a:pathLst>
                <a:path w="1449" h="6660" extrusionOk="0">
                  <a:moveTo>
                    <a:pt x="172" y="1"/>
                  </a:moveTo>
                  <a:cubicBezTo>
                    <a:pt x="180" y="78"/>
                    <a:pt x="185" y="149"/>
                    <a:pt x="191" y="221"/>
                  </a:cubicBezTo>
                  <a:cubicBezTo>
                    <a:pt x="197" y="232"/>
                    <a:pt x="197" y="245"/>
                    <a:pt x="197" y="257"/>
                  </a:cubicBezTo>
                  <a:cubicBezTo>
                    <a:pt x="202" y="298"/>
                    <a:pt x="202" y="334"/>
                    <a:pt x="208" y="375"/>
                  </a:cubicBezTo>
                  <a:cubicBezTo>
                    <a:pt x="208" y="405"/>
                    <a:pt x="208" y="436"/>
                    <a:pt x="215" y="460"/>
                  </a:cubicBezTo>
                  <a:lnTo>
                    <a:pt x="215" y="466"/>
                  </a:lnTo>
                  <a:cubicBezTo>
                    <a:pt x="221" y="524"/>
                    <a:pt x="227" y="579"/>
                    <a:pt x="227" y="639"/>
                  </a:cubicBezTo>
                  <a:cubicBezTo>
                    <a:pt x="233" y="674"/>
                    <a:pt x="233" y="716"/>
                    <a:pt x="238" y="757"/>
                  </a:cubicBezTo>
                  <a:cubicBezTo>
                    <a:pt x="238" y="810"/>
                    <a:pt x="244" y="865"/>
                    <a:pt x="251" y="925"/>
                  </a:cubicBezTo>
                  <a:cubicBezTo>
                    <a:pt x="251" y="972"/>
                    <a:pt x="257" y="1025"/>
                    <a:pt x="257" y="1074"/>
                  </a:cubicBezTo>
                  <a:cubicBezTo>
                    <a:pt x="263" y="1104"/>
                    <a:pt x="263" y="1132"/>
                    <a:pt x="263" y="1168"/>
                  </a:cubicBezTo>
                  <a:cubicBezTo>
                    <a:pt x="268" y="1187"/>
                    <a:pt x="268" y="1204"/>
                    <a:pt x="268" y="1222"/>
                  </a:cubicBezTo>
                  <a:lnTo>
                    <a:pt x="268" y="1283"/>
                  </a:lnTo>
                  <a:cubicBezTo>
                    <a:pt x="274" y="1311"/>
                    <a:pt x="274" y="1347"/>
                    <a:pt x="274" y="1383"/>
                  </a:cubicBezTo>
                  <a:lnTo>
                    <a:pt x="274" y="1401"/>
                  </a:lnTo>
                  <a:cubicBezTo>
                    <a:pt x="304" y="1914"/>
                    <a:pt x="315" y="2427"/>
                    <a:pt x="310" y="2934"/>
                  </a:cubicBezTo>
                  <a:lnTo>
                    <a:pt x="310" y="2975"/>
                  </a:lnTo>
                  <a:lnTo>
                    <a:pt x="310" y="3154"/>
                  </a:lnTo>
                  <a:lnTo>
                    <a:pt x="310" y="3178"/>
                  </a:lnTo>
                  <a:cubicBezTo>
                    <a:pt x="310" y="3231"/>
                    <a:pt x="304" y="3292"/>
                    <a:pt x="304" y="3350"/>
                  </a:cubicBezTo>
                  <a:lnTo>
                    <a:pt x="304" y="3399"/>
                  </a:lnTo>
                  <a:cubicBezTo>
                    <a:pt x="304" y="3452"/>
                    <a:pt x="298" y="3512"/>
                    <a:pt x="298" y="3572"/>
                  </a:cubicBezTo>
                  <a:lnTo>
                    <a:pt x="298" y="3589"/>
                  </a:lnTo>
                  <a:cubicBezTo>
                    <a:pt x="293" y="3715"/>
                    <a:pt x="293" y="3840"/>
                    <a:pt x="287" y="3971"/>
                  </a:cubicBezTo>
                  <a:cubicBezTo>
                    <a:pt x="280" y="3977"/>
                    <a:pt x="280" y="3983"/>
                    <a:pt x="280" y="3988"/>
                  </a:cubicBezTo>
                  <a:cubicBezTo>
                    <a:pt x="280" y="4037"/>
                    <a:pt x="280" y="4078"/>
                    <a:pt x="274" y="4120"/>
                  </a:cubicBezTo>
                  <a:cubicBezTo>
                    <a:pt x="274" y="4150"/>
                    <a:pt x="274" y="4180"/>
                    <a:pt x="268" y="4203"/>
                  </a:cubicBezTo>
                  <a:lnTo>
                    <a:pt x="268" y="4209"/>
                  </a:lnTo>
                  <a:cubicBezTo>
                    <a:pt x="268" y="4257"/>
                    <a:pt x="268" y="4305"/>
                    <a:pt x="263" y="4346"/>
                  </a:cubicBezTo>
                  <a:lnTo>
                    <a:pt x="263" y="4388"/>
                  </a:lnTo>
                  <a:cubicBezTo>
                    <a:pt x="257" y="4442"/>
                    <a:pt x="251" y="4502"/>
                    <a:pt x="251" y="4555"/>
                  </a:cubicBezTo>
                  <a:cubicBezTo>
                    <a:pt x="251" y="4561"/>
                    <a:pt x="251" y="4566"/>
                    <a:pt x="244" y="4574"/>
                  </a:cubicBezTo>
                  <a:cubicBezTo>
                    <a:pt x="238" y="4681"/>
                    <a:pt x="233" y="4788"/>
                    <a:pt x="221" y="4896"/>
                  </a:cubicBezTo>
                  <a:cubicBezTo>
                    <a:pt x="221" y="4918"/>
                    <a:pt x="221" y="4943"/>
                    <a:pt x="215" y="4967"/>
                  </a:cubicBezTo>
                  <a:cubicBezTo>
                    <a:pt x="208" y="5014"/>
                    <a:pt x="208" y="5056"/>
                    <a:pt x="202" y="5103"/>
                  </a:cubicBezTo>
                  <a:cubicBezTo>
                    <a:pt x="202" y="5122"/>
                    <a:pt x="197" y="5139"/>
                    <a:pt x="197" y="5163"/>
                  </a:cubicBezTo>
                  <a:cubicBezTo>
                    <a:pt x="191" y="5210"/>
                    <a:pt x="185" y="5265"/>
                    <a:pt x="185" y="5312"/>
                  </a:cubicBezTo>
                  <a:cubicBezTo>
                    <a:pt x="180" y="5325"/>
                    <a:pt x="180" y="5336"/>
                    <a:pt x="180" y="5348"/>
                  </a:cubicBezTo>
                  <a:cubicBezTo>
                    <a:pt x="161" y="5532"/>
                    <a:pt x="137" y="5711"/>
                    <a:pt x="114" y="5890"/>
                  </a:cubicBezTo>
                  <a:lnTo>
                    <a:pt x="114" y="5920"/>
                  </a:lnTo>
                  <a:cubicBezTo>
                    <a:pt x="108" y="5939"/>
                    <a:pt x="108" y="5961"/>
                    <a:pt x="101" y="5980"/>
                  </a:cubicBezTo>
                  <a:cubicBezTo>
                    <a:pt x="95" y="6052"/>
                    <a:pt x="84" y="6123"/>
                    <a:pt x="72" y="6195"/>
                  </a:cubicBezTo>
                  <a:cubicBezTo>
                    <a:pt x="72" y="6200"/>
                    <a:pt x="72" y="6212"/>
                    <a:pt x="65" y="6225"/>
                  </a:cubicBezTo>
                  <a:cubicBezTo>
                    <a:pt x="65" y="6261"/>
                    <a:pt x="59" y="6296"/>
                    <a:pt x="54" y="6332"/>
                  </a:cubicBezTo>
                  <a:cubicBezTo>
                    <a:pt x="48" y="6344"/>
                    <a:pt x="48" y="6349"/>
                    <a:pt x="48" y="6362"/>
                  </a:cubicBezTo>
                  <a:cubicBezTo>
                    <a:pt x="48" y="6368"/>
                    <a:pt x="48" y="6374"/>
                    <a:pt x="42" y="6379"/>
                  </a:cubicBezTo>
                  <a:cubicBezTo>
                    <a:pt x="42" y="6398"/>
                    <a:pt x="42" y="6415"/>
                    <a:pt x="36" y="6427"/>
                  </a:cubicBezTo>
                  <a:cubicBezTo>
                    <a:pt x="36" y="6439"/>
                    <a:pt x="36" y="6445"/>
                    <a:pt x="29" y="6457"/>
                  </a:cubicBezTo>
                  <a:lnTo>
                    <a:pt x="29" y="6469"/>
                  </a:lnTo>
                  <a:cubicBezTo>
                    <a:pt x="18" y="6534"/>
                    <a:pt x="12" y="6594"/>
                    <a:pt x="1" y="6660"/>
                  </a:cubicBezTo>
                  <a:lnTo>
                    <a:pt x="758" y="6660"/>
                  </a:lnTo>
                  <a:cubicBezTo>
                    <a:pt x="816" y="6660"/>
                    <a:pt x="865" y="6618"/>
                    <a:pt x="882" y="6564"/>
                  </a:cubicBezTo>
                  <a:cubicBezTo>
                    <a:pt x="882" y="6552"/>
                    <a:pt x="888" y="6547"/>
                    <a:pt x="888" y="6534"/>
                  </a:cubicBezTo>
                  <a:cubicBezTo>
                    <a:pt x="906" y="6475"/>
                    <a:pt x="918" y="6421"/>
                    <a:pt x="936" y="6362"/>
                  </a:cubicBezTo>
                  <a:cubicBezTo>
                    <a:pt x="936" y="6349"/>
                    <a:pt x="942" y="6344"/>
                    <a:pt x="942" y="6332"/>
                  </a:cubicBezTo>
                  <a:cubicBezTo>
                    <a:pt x="978" y="6195"/>
                    <a:pt x="1014" y="6057"/>
                    <a:pt x="1044" y="5920"/>
                  </a:cubicBezTo>
                  <a:cubicBezTo>
                    <a:pt x="1044" y="5909"/>
                    <a:pt x="1044" y="5903"/>
                    <a:pt x="1050" y="5890"/>
                  </a:cubicBezTo>
                  <a:cubicBezTo>
                    <a:pt x="1347" y="4508"/>
                    <a:pt x="1449" y="3017"/>
                    <a:pt x="1324" y="1461"/>
                  </a:cubicBezTo>
                  <a:cubicBezTo>
                    <a:pt x="1311" y="1283"/>
                    <a:pt x="1294" y="1104"/>
                    <a:pt x="1270" y="925"/>
                  </a:cubicBezTo>
                  <a:cubicBezTo>
                    <a:pt x="1253" y="739"/>
                    <a:pt x="1228" y="560"/>
                    <a:pt x="1204" y="375"/>
                  </a:cubicBezTo>
                  <a:cubicBezTo>
                    <a:pt x="1187" y="287"/>
                    <a:pt x="1174" y="197"/>
                    <a:pt x="1163" y="108"/>
                  </a:cubicBezTo>
                  <a:cubicBezTo>
                    <a:pt x="1151" y="42"/>
                    <a:pt x="1102" y="1"/>
                    <a:pt x="105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3"/>
            <p:cNvSpPr/>
            <p:nvPr/>
          </p:nvSpPr>
          <p:spPr>
            <a:xfrm>
              <a:off x="-982693" y="4490262"/>
              <a:ext cx="230670" cy="1046136"/>
            </a:xfrm>
            <a:custGeom>
              <a:avLst/>
              <a:gdLst/>
              <a:ahLst/>
              <a:cxnLst/>
              <a:rect l="l" t="t" r="r" b="b"/>
              <a:pathLst>
                <a:path w="1474" h="6685" extrusionOk="0">
                  <a:moveTo>
                    <a:pt x="1063" y="25"/>
                  </a:moveTo>
                  <a:cubicBezTo>
                    <a:pt x="1110" y="25"/>
                    <a:pt x="1151" y="66"/>
                    <a:pt x="1164" y="121"/>
                  </a:cubicBezTo>
                  <a:cubicBezTo>
                    <a:pt x="1176" y="215"/>
                    <a:pt x="1194" y="305"/>
                    <a:pt x="1206" y="394"/>
                  </a:cubicBezTo>
                  <a:cubicBezTo>
                    <a:pt x="1230" y="580"/>
                    <a:pt x="1253" y="765"/>
                    <a:pt x="1271" y="938"/>
                  </a:cubicBezTo>
                  <a:cubicBezTo>
                    <a:pt x="1294" y="1128"/>
                    <a:pt x="1313" y="1301"/>
                    <a:pt x="1324" y="1474"/>
                  </a:cubicBezTo>
                  <a:cubicBezTo>
                    <a:pt x="1450" y="3013"/>
                    <a:pt x="1354" y="4496"/>
                    <a:pt x="1051" y="5897"/>
                  </a:cubicBezTo>
                  <a:lnTo>
                    <a:pt x="1044" y="5927"/>
                  </a:lnTo>
                  <a:cubicBezTo>
                    <a:pt x="1015" y="6070"/>
                    <a:pt x="980" y="6208"/>
                    <a:pt x="944" y="6345"/>
                  </a:cubicBezTo>
                  <a:lnTo>
                    <a:pt x="937" y="6375"/>
                  </a:lnTo>
                  <a:cubicBezTo>
                    <a:pt x="925" y="6428"/>
                    <a:pt x="908" y="6488"/>
                    <a:pt x="889" y="6541"/>
                  </a:cubicBezTo>
                  <a:cubicBezTo>
                    <a:pt x="889" y="6554"/>
                    <a:pt x="889" y="6565"/>
                    <a:pt x="884" y="6571"/>
                  </a:cubicBezTo>
                  <a:cubicBezTo>
                    <a:pt x="872" y="6626"/>
                    <a:pt x="824" y="6661"/>
                    <a:pt x="771" y="6661"/>
                  </a:cubicBezTo>
                  <a:lnTo>
                    <a:pt x="25" y="6661"/>
                  </a:lnTo>
                  <a:cubicBezTo>
                    <a:pt x="37" y="6601"/>
                    <a:pt x="42" y="6541"/>
                    <a:pt x="55" y="6488"/>
                  </a:cubicBezTo>
                  <a:lnTo>
                    <a:pt x="55" y="6482"/>
                  </a:lnTo>
                  <a:lnTo>
                    <a:pt x="55" y="6470"/>
                  </a:lnTo>
                  <a:cubicBezTo>
                    <a:pt x="61" y="6464"/>
                    <a:pt x="61" y="6452"/>
                    <a:pt x="61" y="6447"/>
                  </a:cubicBezTo>
                  <a:cubicBezTo>
                    <a:pt x="67" y="6428"/>
                    <a:pt x="67" y="6411"/>
                    <a:pt x="67" y="6398"/>
                  </a:cubicBezTo>
                  <a:cubicBezTo>
                    <a:pt x="72" y="6392"/>
                    <a:pt x="72" y="6381"/>
                    <a:pt x="72" y="6375"/>
                  </a:cubicBezTo>
                  <a:lnTo>
                    <a:pt x="78" y="6345"/>
                  </a:lnTo>
                  <a:cubicBezTo>
                    <a:pt x="85" y="6309"/>
                    <a:pt x="91" y="6274"/>
                    <a:pt x="91" y="6238"/>
                  </a:cubicBezTo>
                  <a:lnTo>
                    <a:pt x="97" y="6219"/>
                  </a:lnTo>
                  <a:lnTo>
                    <a:pt x="97" y="6208"/>
                  </a:lnTo>
                  <a:cubicBezTo>
                    <a:pt x="108" y="6136"/>
                    <a:pt x="121" y="6065"/>
                    <a:pt x="127" y="5993"/>
                  </a:cubicBezTo>
                  <a:lnTo>
                    <a:pt x="127" y="5982"/>
                  </a:lnTo>
                  <a:cubicBezTo>
                    <a:pt x="132" y="5969"/>
                    <a:pt x="132" y="5952"/>
                    <a:pt x="138" y="5933"/>
                  </a:cubicBezTo>
                  <a:lnTo>
                    <a:pt x="138" y="5903"/>
                  </a:lnTo>
                  <a:cubicBezTo>
                    <a:pt x="163" y="5713"/>
                    <a:pt x="185" y="5534"/>
                    <a:pt x="204" y="5361"/>
                  </a:cubicBezTo>
                  <a:lnTo>
                    <a:pt x="210" y="5331"/>
                  </a:lnTo>
                  <a:cubicBezTo>
                    <a:pt x="210" y="5278"/>
                    <a:pt x="215" y="5223"/>
                    <a:pt x="221" y="5176"/>
                  </a:cubicBezTo>
                  <a:cubicBezTo>
                    <a:pt x="221" y="5159"/>
                    <a:pt x="228" y="5140"/>
                    <a:pt x="228" y="5116"/>
                  </a:cubicBezTo>
                  <a:cubicBezTo>
                    <a:pt x="234" y="5074"/>
                    <a:pt x="234" y="5027"/>
                    <a:pt x="240" y="4980"/>
                  </a:cubicBezTo>
                  <a:cubicBezTo>
                    <a:pt x="246" y="4956"/>
                    <a:pt x="246" y="4931"/>
                    <a:pt x="246" y="4909"/>
                  </a:cubicBezTo>
                  <a:cubicBezTo>
                    <a:pt x="257" y="4794"/>
                    <a:pt x="264" y="4687"/>
                    <a:pt x="270" y="4587"/>
                  </a:cubicBezTo>
                  <a:cubicBezTo>
                    <a:pt x="276" y="4579"/>
                    <a:pt x="276" y="4574"/>
                    <a:pt x="276" y="4568"/>
                  </a:cubicBezTo>
                  <a:cubicBezTo>
                    <a:pt x="276" y="4515"/>
                    <a:pt x="281" y="4461"/>
                    <a:pt x="287" y="4401"/>
                  </a:cubicBezTo>
                  <a:lnTo>
                    <a:pt x="287" y="4359"/>
                  </a:lnTo>
                  <a:lnTo>
                    <a:pt x="287" y="4348"/>
                  </a:lnTo>
                  <a:cubicBezTo>
                    <a:pt x="293" y="4306"/>
                    <a:pt x="293" y="4265"/>
                    <a:pt x="293" y="4229"/>
                  </a:cubicBezTo>
                  <a:lnTo>
                    <a:pt x="293" y="4222"/>
                  </a:lnTo>
                  <a:cubicBezTo>
                    <a:pt x="300" y="4193"/>
                    <a:pt x="300" y="4163"/>
                    <a:pt x="300" y="4133"/>
                  </a:cubicBezTo>
                  <a:cubicBezTo>
                    <a:pt x="306" y="4103"/>
                    <a:pt x="306" y="4073"/>
                    <a:pt x="306" y="4043"/>
                  </a:cubicBezTo>
                  <a:lnTo>
                    <a:pt x="306" y="3984"/>
                  </a:lnTo>
                  <a:cubicBezTo>
                    <a:pt x="317" y="3853"/>
                    <a:pt x="317" y="3728"/>
                    <a:pt x="323" y="3602"/>
                  </a:cubicBezTo>
                  <a:lnTo>
                    <a:pt x="323" y="3596"/>
                  </a:lnTo>
                  <a:lnTo>
                    <a:pt x="323" y="3585"/>
                  </a:lnTo>
                  <a:lnTo>
                    <a:pt x="328" y="3412"/>
                  </a:lnTo>
                  <a:lnTo>
                    <a:pt x="328" y="3327"/>
                  </a:lnTo>
                  <a:cubicBezTo>
                    <a:pt x="328" y="3280"/>
                    <a:pt x="336" y="3233"/>
                    <a:pt x="336" y="3191"/>
                  </a:cubicBezTo>
                  <a:lnTo>
                    <a:pt x="336" y="3184"/>
                  </a:lnTo>
                  <a:lnTo>
                    <a:pt x="336" y="3167"/>
                  </a:lnTo>
                  <a:lnTo>
                    <a:pt x="336" y="3000"/>
                  </a:lnTo>
                  <a:lnTo>
                    <a:pt x="336" y="2947"/>
                  </a:lnTo>
                  <a:cubicBezTo>
                    <a:pt x="341" y="2440"/>
                    <a:pt x="328" y="1921"/>
                    <a:pt x="300" y="1414"/>
                  </a:cubicBezTo>
                  <a:lnTo>
                    <a:pt x="300" y="1396"/>
                  </a:lnTo>
                  <a:lnTo>
                    <a:pt x="293" y="1283"/>
                  </a:lnTo>
                  <a:lnTo>
                    <a:pt x="293" y="1235"/>
                  </a:lnTo>
                  <a:lnTo>
                    <a:pt x="293" y="1211"/>
                  </a:lnTo>
                  <a:cubicBezTo>
                    <a:pt x="293" y="1200"/>
                    <a:pt x="287" y="1188"/>
                    <a:pt x="287" y="1175"/>
                  </a:cubicBezTo>
                  <a:cubicBezTo>
                    <a:pt x="287" y="1145"/>
                    <a:pt x="287" y="1117"/>
                    <a:pt x="281" y="1087"/>
                  </a:cubicBezTo>
                  <a:cubicBezTo>
                    <a:pt x="281" y="1038"/>
                    <a:pt x="276" y="985"/>
                    <a:pt x="276" y="931"/>
                  </a:cubicBezTo>
                  <a:cubicBezTo>
                    <a:pt x="270" y="878"/>
                    <a:pt x="264" y="823"/>
                    <a:pt x="264" y="765"/>
                  </a:cubicBezTo>
                  <a:lnTo>
                    <a:pt x="264" y="759"/>
                  </a:lnTo>
                  <a:cubicBezTo>
                    <a:pt x="257" y="723"/>
                    <a:pt x="257" y="687"/>
                    <a:pt x="251" y="645"/>
                  </a:cubicBezTo>
                  <a:cubicBezTo>
                    <a:pt x="251" y="592"/>
                    <a:pt x="246" y="537"/>
                    <a:pt x="240" y="479"/>
                  </a:cubicBezTo>
                  <a:lnTo>
                    <a:pt x="240" y="473"/>
                  </a:lnTo>
                  <a:cubicBezTo>
                    <a:pt x="234" y="443"/>
                    <a:pt x="234" y="418"/>
                    <a:pt x="234" y="388"/>
                  </a:cubicBezTo>
                  <a:cubicBezTo>
                    <a:pt x="228" y="347"/>
                    <a:pt x="228" y="305"/>
                    <a:pt x="221" y="264"/>
                  </a:cubicBezTo>
                  <a:lnTo>
                    <a:pt x="215" y="234"/>
                  </a:lnTo>
                  <a:cubicBezTo>
                    <a:pt x="210" y="162"/>
                    <a:pt x="204" y="97"/>
                    <a:pt x="198" y="25"/>
                  </a:cubicBezTo>
                  <a:close/>
                  <a:moveTo>
                    <a:pt x="174" y="1"/>
                  </a:moveTo>
                  <a:lnTo>
                    <a:pt x="174" y="14"/>
                  </a:lnTo>
                  <a:cubicBezTo>
                    <a:pt x="180" y="91"/>
                    <a:pt x="185" y="162"/>
                    <a:pt x="193" y="234"/>
                  </a:cubicBezTo>
                  <a:lnTo>
                    <a:pt x="198" y="270"/>
                  </a:lnTo>
                  <a:cubicBezTo>
                    <a:pt x="204" y="311"/>
                    <a:pt x="204" y="353"/>
                    <a:pt x="210" y="394"/>
                  </a:cubicBezTo>
                  <a:cubicBezTo>
                    <a:pt x="210" y="418"/>
                    <a:pt x="215" y="449"/>
                    <a:pt x="215" y="479"/>
                  </a:cubicBezTo>
                  <a:cubicBezTo>
                    <a:pt x="221" y="537"/>
                    <a:pt x="228" y="592"/>
                    <a:pt x="228" y="652"/>
                  </a:cubicBezTo>
                  <a:cubicBezTo>
                    <a:pt x="234" y="687"/>
                    <a:pt x="234" y="723"/>
                    <a:pt x="240" y="765"/>
                  </a:cubicBezTo>
                  <a:lnTo>
                    <a:pt x="240" y="770"/>
                  </a:lnTo>
                  <a:cubicBezTo>
                    <a:pt x="240" y="823"/>
                    <a:pt x="246" y="878"/>
                    <a:pt x="251" y="938"/>
                  </a:cubicBezTo>
                  <a:cubicBezTo>
                    <a:pt x="251" y="985"/>
                    <a:pt x="257" y="1038"/>
                    <a:pt x="257" y="1092"/>
                  </a:cubicBezTo>
                  <a:cubicBezTo>
                    <a:pt x="264" y="1122"/>
                    <a:pt x="264" y="1153"/>
                    <a:pt x="264" y="1181"/>
                  </a:cubicBezTo>
                  <a:cubicBezTo>
                    <a:pt x="264" y="1188"/>
                    <a:pt x="270" y="1200"/>
                    <a:pt x="270" y="1211"/>
                  </a:cubicBezTo>
                  <a:lnTo>
                    <a:pt x="270" y="1235"/>
                  </a:lnTo>
                  <a:lnTo>
                    <a:pt x="270" y="1283"/>
                  </a:lnTo>
                  <a:lnTo>
                    <a:pt x="276" y="1396"/>
                  </a:lnTo>
                  <a:lnTo>
                    <a:pt x="276" y="1403"/>
                  </a:lnTo>
                  <a:lnTo>
                    <a:pt x="276" y="1414"/>
                  </a:lnTo>
                  <a:cubicBezTo>
                    <a:pt x="306" y="1927"/>
                    <a:pt x="317" y="2440"/>
                    <a:pt x="311" y="2947"/>
                  </a:cubicBezTo>
                  <a:lnTo>
                    <a:pt x="311" y="3000"/>
                  </a:lnTo>
                  <a:lnTo>
                    <a:pt x="311" y="3167"/>
                  </a:lnTo>
                  <a:lnTo>
                    <a:pt x="311" y="3179"/>
                  </a:lnTo>
                  <a:lnTo>
                    <a:pt x="311" y="3191"/>
                  </a:lnTo>
                  <a:cubicBezTo>
                    <a:pt x="311" y="3233"/>
                    <a:pt x="306" y="3280"/>
                    <a:pt x="306" y="3327"/>
                  </a:cubicBezTo>
                  <a:lnTo>
                    <a:pt x="300" y="3585"/>
                  </a:lnTo>
                  <a:lnTo>
                    <a:pt x="300" y="3596"/>
                  </a:lnTo>
                  <a:lnTo>
                    <a:pt x="300" y="3602"/>
                  </a:lnTo>
                  <a:cubicBezTo>
                    <a:pt x="293" y="3728"/>
                    <a:pt x="293" y="3853"/>
                    <a:pt x="287" y="3978"/>
                  </a:cubicBezTo>
                  <a:lnTo>
                    <a:pt x="281" y="4043"/>
                  </a:lnTo>
                  <a:cubicBezTo>
                    <a:pt x="281" y="4073"/>
                    <a:pt x="281" y="4103"/>
                    <a:pt x="276" y="4133"/>
                  </a:cubicBezTo>
                  <a:cubicBezTo>
                    <a:pt x="276" y="4163"/>
                    <a:pt x="276" y="4193"/>
                    <a:pt x="270" y="4216"/>
                  </a:cubicBezTo>
                  <a:lnTo>
                    <a:pt x="270" y="4222"/>
                  </a:lnTo>
                  <a:cubicBezTo>
                    <a:pt x="270" y="4265"/>
                    <a:pt x="270" y="4306"/>
                    <a:pt x="264" y="4348"/>
                  </a:cubicBezTo>
                  <a:lnTo>
                    <a:pt x="264" y="4359"/>
                  </a:lnTo>
                  <a:lnTo>
                    <a:pt x="264" y="4401"/>
                  </a:lnTo>
                  <a:cubicBezTo>
                    <a:pt x="257" y="4455"/>
                    <a:pt x="251" y="4515"/>
                    <a:pt x="251" y="4568"/>
                  </a:cubicBezTo>
                  <a:cubicBezTo>
                    <a:pt x="251" y="4574"/>
                    <a:pt x="251" y="4579"/>
                    <a:pt x="246" y="4587"/>
                  </a:cubicBezTo>
                  <a:cubicBezTo>
                    <a:pt x="240" y="4687"/>
                    <a:pt x="234" y="4788"/>
                    <a:pt x="221" y="4909"/>
                  </a:cubicBezTo>
                  <a:cubicBezTo>
                    <a:pt x="221" y="4931"/>
                    <a:pt x="221" y="4956"/>
                    <a:pt x="215" y="4980"/>
                  </a:cubicBezTo>
                  <a:cubicBezTo>
                    <a:pt x="210" y="5022"/>
                    <a:pt x="210" y="5069"/>
                    <a:pt x="204" y="5116"/>
                  </a:cubicBezTo>
                  <a:cubicBezTo>
                    <a:pt x="204" y="5135"/>
                    <a:pt x="198" y="5152"/>
                    <a:pt x="198" y="5170"/>
                  </a:cubicBezTo>
                  <a:cubicBezTo>
                    <a:pt x="193" y="5223"/>
                    <a:pt x="185" y="5278"/>
                    <a:pt x="185" y="5325"/>
                  </a:cubicBezTo>
                  <a:lnTo>
                    <a:pt x="180" y="5361"/>
                  </a:lnTo>
                  <a:cubicBezTo>
                    <a:pt x="163" y="5534"/>
                    <a:pt x="138" y="5713"/>
                    <a:pt x="114" y="5903"/>
                  </a:cubicBezTo>
                  <a:lnTo>
                    <a:pt x="114" y="5933"/>
                  </a:lnTo>
                  <a:cubicBezTo>
                    <a:pt x="108" y="5946"/>
                    <a:pt x="108" y="5963"/>
                    <a:pt x="102" y="5982"/>
                  </a:cubicBezTo>
                  <a:lnTo>
                    <a:pt x="102" y="5993"/>
                  </a:lnTo>
                  <a:cubicBezTo>
                    <a:pt x="97" y="6065"/>
                    <a:pt x="85" y="6136"/>
                    <a:pt x="72" y="6202"/>
                  </a:cubicBezTo>
                  <a:lnTo>
                    <a:pt x="72" y="6219"/>
                  </a:lnTo>
                  <a:lnTo>
                    <a:pt x="67" y="6232"/>
                  </a:lnTo>
                  <a:cubicBezTo>
                    <a:pt x="67" y="6268"/>
                    <a:pt x="61" y="6309"/>
                    <a:pt x="55" y="6345"/>
                  </a:cubicBezTo>
                  <a:lnTo>
                    <a:pt x="49" y="6375"/>
                  </a:lnTo>
                  <a:cubicBezTo>
                    <a:pt x="49" y="6381"/>
                    <a:pt x="49" y="6387"/>
                    <a:pt x="42" y="6392"/>
                  </a:cubicBezTo>
                  <a:cubicBezTo>
                    <a:pt x="42" y="6411"/>
                    <a:pt x="42" y="6422"/>
                    <a:pt x="37" y="6440"/>
                  </a:cubicBezTo>
                  <a:cubicBezTo>
                    <a:pt x="37" y="6452"/>
                    <a:pt x="37" y="6458"/>
                    <a:pt x="31" y="6470"/>
                  </a:cubicBezTo>
                  <a:lnTo>
                    <a:pt x="31" y="6482"/>
                  </a:lnTo>
                  <a:cubicBezTo>
                    <a:pt x="19" y="6547"/>
                    <a:pt x="14" y="6607"/>
                    <a:pt x="1" y="6667"/>
                  </a:cubicBezTo>
                  <a:lnTo>
                    <a:pt x="1" y="6684"/>
                  </a:lnTo>
                  <a:lnTo>
                    <a:pt x="771" y="6684"/>
                  </a:lnTo>
                  <a:cubicBezTo>
                    <a:pt x="836" y="6684"/>
                    <a:pt x="889" y="6643"/>
                    <a:pt x="908" y="6583"/>
                  </a:cubicBezTo>
                  <a:cubicBezTo>
                    <a:pt x="908" y="6571"/>
                    <a:pt x="914" y="6560"/>
                    <a:pt x="914" y="6547"/>
                  </a:cubicBezTo>
                  <a:cubicBezTo>
                    <a:pt x="931" y="6494"/>
                    <a:pt x="944" y="6434"/>
                    <a:pt x="961" y="6381"/>
                  </a:cubicBezTo>
                  <a:lnTo>
                    <a:pt x="967" y="6351"/>
                  </a:lnTo>
                  <a:cubicBezTo>
                    <a:pt x="1002" y="6213"/>
                    <a:pt x="1032" y="6070"/>
                    <a:pt x="1068" y="5933"/>
                  </a:cubicBezTo>
                  <a:lnTo>
                    <a:pt x="1074" y="5903"/>
                  </a:lnTo>
                  <a:cubicBezTo>
                    <a:pt x="1379" y="4502"/>
                    <a:pt x="1473" y="3013"/>
                    <a:pt x="1349" y="1474"/>
                  </a:cubicBezTo>
                  <a:cubicBezTo>
                    <a:pt x="1337" y="1301"/>
                    <a:pt x="1319" y="1122"/>
                    <a:pt x="1294" y="938"/>
                  </a:cubicBezTo>
                  <a:cubicBezTo>
                    <a:pt x="1277" y="759"/>
                    <a:pt x="1253" y="580"/>
                    <a:pt x="1230" y="388"/>
                  </a:cubicBezTo>
                  <a:cubicBezTo>
                    <a:pt x="1217" y="305"/>
                    <a:pt x="1200" y="215"/>
                    <a:pt x="1187" y="115"/>
                  </a:cubicBezTo>
                  <a:cubicBezTo>
                    <a:pt x="1176" y="49"/>
                    <a:pt x="1123" y="1"/>
                    <a:pt x="1063"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3"/>
            <p:cNvSpPr/>
            <p:nvPr/>
          </p:nvSpPr>
          <p:spPr>
            <a:xfrm>
              <a:off x="-1447318" y="4492296"/>
              <a:ext cx="75899" cy="1042223"/>
            </a:xfrm>
            <a:custGeom>
              <a:avLst/>
              <a:gdLst/>
              <a:ahLst/>
              <a:cxnLst/>
              <a:rect l="l" t="t" r="r" b="b"/>
              <a:pathLst>
                <a:path w="485" h="6660" extrusionOk="0">
                  <a:moveTo>
                    <a:pt x="240" y="1"/>
                  </a:moveTo>
                  <a:cubicBezTo>
                    <a:pt x="1" y="2379"/>
                    <a:pt x="72" y="4651"/>
                    <a:pt x="413" y="6660"/>
                  </a:cubicBezTo>
                  <a:lnTo>
                    <a:pt x="484" y="6660"/>
                  </a:lnTo>
                  <a:cubicBezTo>
                    <a:pt x="466" y="6552"/>
                    <a:pt x="449" y="6439"/>
                    <a:pt x="430" y="6332"/>
                  </a:cubicBezTo>
                  <a:cubicBezTo>
                    <a:pt x="407" y="6189"/>
                    <a:pt x="389" y="6040"/>
                    <a:pt x="364" y="5890"/>
                  </a:cubicBezTo>
                  <a:cubicBezTo>
                    <a:pt x="132" y="4078"/>
                    <a:pt x="102" y="2081"/>
                    <a:pt x="31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3"/>
            <p:cNvSpPr/>
            <p:nvPr/>
          </p:nvSpPr>
          <p:spPr>
            <a:xfrm>
              <a:off x="-1448101" y="4490262"/>
              <a:ext cx="78403" cy="1046136"/>
            </a:xfrm>
            <a:custGeom>
              <a:avLst/>
              <a:gdLst/>
              <a:ahLst/>
              <a:cxnLst/>
              <a:rect l="l" t="t" r="r" b="b"/>
              <a:pathLst>
                <a:path w="501" h="6685" extrusionOk="0">
                  <a:moveTo>
                    <a:pt x="305" y="25"/>
                  </a:moveTo>
                  <a:cubicBezTo>
                    <a:pt x="96" y="2070"/>
                    <a:pt x="119" y="4050"/>
                    <a:pt x="358" y="5903"/>
                  </a:cubicBezTo>
                  <a:cubicBezTo>
                    <a:pt x="382" y="6053"/>
                    <a:pt x="399" y="6202"/>
                    <a:pt x="424" y="6345"/>
                  </a:cubicBezTo>
                  <a:cubicBezTo>
                    <a:pt x="441" y="6452"/>
                    <a:pt x="454" y="6554"/>
                    <a:pt x="471" y="6661"/>
                  </a:cubicBezTo>
                  <a:lnTo>
                    <a:pt x="429" y="6661"/>
                  </a:lnTo>
                  <a:cubicBezTo>
                    <a:pt x="83" y="4628"/>
                    <a:pt x="24" y="2333"/>
                    <a:pt x="256" y="25"/>
                  </a:cubicBezTo>
                  <a:close/>
                  <a:moveTo>
                    <a:pt x="233" y="1"/>
                  </a:moveTo>
                  <a:lnTo>
                    <a:pt x="233" y="14"/>
                  </a:lnTo>
                  <a:cubicBezTo>
                    <a:pt x="0" y="2333"/>
                    <a:pt x="60" y="4634"/>
                    <a:pt x="405" y="6673"/>
                  </a:cubicBezTo>
                  <a:lnTo>
                    <a:pt x="405" y="6684"/>
                  </a:lnTo>
                  <a:lnTo>
                    <a:pt x="501" y="6684"/>
                  </a:lnTo>
                  <a:lnTo>
                    <a:pt x="501" y="6667"/>
                  </a:lnTo>
                  <a:lnTo>
                    <a:pt x="448" y="6345"/>
                  </a:lnTo>
                  <a:cubicBezTo>
                    <a:pt x="424" y="6196"/>
                    <a:pt x="405" y="6046"/>
                    <a:pt x="382" y="5903"/>
                  </a:cubicBezTo>
                  <a:cubicBezTo>
                    <a:pt x="143" y="4043"/>
                    <a:pt x="119" y="2064"/>
                    <a:pt x="328" y="14"/>
                  </a:cubicBezTo>
                  <a:lnTo>
                    <a:pt x="328"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3"/>
            <p:cNvSpPr/>
            <p:nvPr/>
          </p:nvSpPr>
          <p:spPr>
            <a:xfrm>
              <a:off x="-1269856" y="4492296"/>
              <a:ext cx="28012" cy="1042223"/>
            </a:xfrm>
            <a:custGeom>
              <a:avLst/>
              <a:gdLst/>
              <a:ahLst/>
              <a:cxnLst/>
              <a:rect l="l" t="t" r="r" b="b"/>
              <a:pathLst>
                <a:path w="179" h="6660" extrusionOk="0">
                  <a:moveTo>
                    <a:pt x="77" y="1"/>
                  </a:moveTo>
                  <a:cubicBezTo>
                    <a:pt x="0" y="2379"/>
                    <a:pt x="24" y="4651"/>
                    <a:pt x="137" y="6660"/>
                  </a:cubicBezTo>
                  <a:lnTo>
                    <a:pt x="179" y="6660"/>
                  </a:lnTo>
                  <a:cubicBezTo>
                    <a:pt x="66" y="4651"/>
                    <a:pt x="42" y="2379"/>
                    <a:pt x="119"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3"/>
            <p:cNvSpPr/>
            <p:nvPr/>
          </p:nvSpPr>
          <p:spPr>
            <a:xfrm>
              <a:off x="-1271734" y="4490262"/>
              <a:ext cx="31768" cy="1046136"/>
            </a:xfrm>
            <a:custGeom>
              <a:avLst/>
              <a:gdLst/>
              <a:ahLst/>
              <a:cxnLst/>
              <a:rect l="l" t="t" r="r" b="b"/>
              <a:pathLst>
                <a:path w="203" h="6685" extrusionOk="0">
                  <a:moveTo>
                    <a:pt x="119" y="25"/>
                  </a:moveTo>
                  <a:cubicBezTo>
                    <a:pt x="42" y="2333"/>
                    <a:pt x="59" y="4628"/>
                    <a:pt x="179" y="6661"/>
                  </a:cubicBezTo>
                  <a:lnTo>
                    <a:pt x="155" y="6661"/>
                  </a:lnTo>
                  <a:cubicBezTo>
                    <a:pt x="42" y="4628"/>
                    <a:pt x="23" y="2333"/>
                    <a:pt x="101" y="25"/>
                  </a:cubicBezTo>
                  <a:close/>
                  <a:moveTo>
                    <a:pt x="78" y="1"/>
                  </a:moveTo>
                  <a:lnTo>
                    <a:pt x="78" y="14"/>
                  </a:lnTo>
                  <a:cubicBezTo>
                    <a:pt x="1" y="2326"/>
                    <a:pt x="18" y="4634"/>
                    <a:pt x="137" y="6673"/>
                  </a:cubicBezTo>
                  <a:lnTo>
                    <a:pt x="137" y="6684"/>
                  </a:lnTo>
                  <a:lnTo>
                    <a:pt x="202" y="6684"/>
                  </a:lnTo>
                  <a:lnTo>
                    <a:pt x="202" y="6673"/>
                  </a:lnTo>
                  <a:cubicBezTo>
                    <a:pt x="84" y="4634"/>
                    <a:pt x="65" y="2333"/>
                    <a:pt x="144" y="14"/>
                  </a:cubicBezTo>
                  <a:lnTo>
                    <a:pt x="144"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3"/>
            <p:cNvSpPr/>
            <p:nvPr/>
          </p:nvSpPr>
          <p:spPr>
            <a:xfrm>
              <a:off x="-1540431" y="4471639"/>
              <a:ext cx="716736" cy="20813"/>
            </a:xfrm>
            <a:custGeom>
              <a:avLst/>
              <a:gdLst/>
              <a:ahLst/>
              <a:cxnLst/>
              <a:rect l="l" t="t" r="r" b="b"/>
              <a:pathLst>
                <a:path w="4580" h="133" extrusionOk="0">
                  <a:moveTo>
                    <a:pt x="65" y="1"/>
                  </a:moveTo>
                  <a:cubicBezTo>
                    <a:pt x="29" y="1"/>
                    <a:pt x="1" y="37"/>
                    <a:pt x="6" y="72"/>
                  </a:cubicBezTo>
                  <a:lnTo>
                    <a:pt x="6" y="133"/>
                  </a:lnTo>
                  <a:lnTo>
                    <a:pt x="4579" y="133"/>
                  </a:lnTo>
                  <a:lnTo>
                    <a:pt x="4579" y="72"/>
                  </a:lnTo>
                  <a:cubicBezTo>
                    <a:pt x="4579" y="37"/>
                    <a:pt x="4555" y="1"/>
                    <a:pt x="4519"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3"/>
            <p:cNvSpPr/>
            <p:nvPr/>
          </p:nvSpPr>
          <p:spPr>
            <a:xfrm>
              <a:off x="-1541527" y="4469918"/>
              <a:ext cx="719553" cy="24256"/>
            </a:xfrm>
            <a:custGeom>
              <a:avLst/>
              <a:gdLst/>
              <a:ahLst/>
              <a:cxnLst/>
              <a:rect l="l" t="t" r="r" b="b"/>
              <a:pathLst>
                <a:path w="4598" h="155" extrusionOk="0">
                  <a:moveTo>
                    <a:pt x="4526" y="23"/>
                  </a:moveTo>
                  <a:cubicBezTo>
                    <a:pt x="4538" y="23"/>
                    <a:pt x="4551" y="31"/>
                    <a:pt x="4556" y="42"/>
                  </a:cubicBezTo>
                  <a:cubicBezTo>
                    <a:pt x="4568" y="53"/>
                    <a:pt x="4573" y="66"/>
                    <a:pt x="4573" y="83"/>
                  </a:cubicBezTo>
                  <a:lnTo>
                    <a:pt x="4573" y="131"/>
                  </a:lnTo>
                  <a:lnTo>
                    <a:pt x="25" y="131"/>
                  </a:lnTo>
                  <a:lnTo>
                    <a:pt x="25" y="83"/>
                  </a:lnTo>
                  <a:cubicBezTo>
                    <a:pt x="25" y="66"/>
                    <a:pt x="30" y="53"/>
                    <a:pt x="36" y="42"/>
                  </a:cubicBezTo>
                  <a:cubicBezTo>
                    <a:pt x="49" y="31"/>
                    <a:pt x="60" y="23"/>
                    <a:pt x="72" y="23"/>
                  </a:cubicBezTo>
                  <a:close/>
                  <a:moveTo>
                    <a:pt x="72" y="0"/>
                  </a:moveTo>
                  <a:cubicBezTo>
                    <a:pt x="55" y="0"/>
                    <a:pt x="36" y="12"/>
                    <a:pt x="19" y="23"/>
                  </a:cubicBezTo>
                  <a:cubicBezTo>
                    <a:pt x="8" y="42"/>
                    <a:pt x="0" y="59"/>
                    <a:pt x="0" y="83"/>
                  </a:cubicBezTo>
                  <a:lnTo>
                    <a:pt x="0" y="155"/>
                  </a:lnTo>
                  <a:lnTo>
                    <a:pt x="4598" y="155"/>
                  </a:lnTo>
                  <a:lnTo>
                    <a:pt x="4598" y="83"/>
                  </a:lnTo>
                  <a:cubicBezTo>
                    <a:pt x="4598" y="59"/>
                    <a:pt x="4592" y="42"/>
                    <a:pt x="4573" y="23"/>
                  </a:cubicBezTo>
                  <a:cubicBezTo>
                    <a:pt x="4562" y="12"/>
                    <a:pt x="4543" y="0"/>
                    <a:pt x="452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3"/>
            <p:cNvSpPr/>
            <p:nvPr/>
          </p:nvSpPr>
          <p:spPr>
            <a:xfrm>
              <a:off x="-1409917" y="4891505"/>
              <a:ext cx="439587" cy="259460"/>
            </a:xfrm>
            <a:custGeom>
              <a:avLst/>
              <a:gdLst/>
              <a:ahLst/>
              <a:cxnLst/>
              <a:rect l="l" t="t" r="r" b="b"/>
              <a:pathLst>
                <a:path w="2809" h="1658" extrusionOk="0">
                  <a:moveTo>
                    <a:pt x="2522" y="1"/>
                  </a:moveTo>
                  <a:lnTo>
                    <a:pt x="1" y="234"/>
                  </a:lnTo>
                  <a:lnTo>
                    <a:pt x="204" y="1658"/>
                  </a:lnTo>
                  <a:lnTo>
                    <a:pt x="2808" y="1307"/>
                  </a:lnTo>
                  <a:lnTo>
                    <a:pt x="2522" y="1"/>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3"/>
            <p:cNvSpPr/>
            <p:nvPr/>
          </p:nvSpPr>
          <p:spPr>
            <a:xfrm>
              <a:off x="-980659" y="4492296"/>
              <a:ext cx="70109" cy="1042223"/>
            </a:xfrm>
            <a:custGeom>
              <a:avLst/>
              <a:gdLst/>
              <a:ahLst/>
              <a:cxnLst/>
              <a:rect l="l" t="t" r="r" b="b"/>
              <a:pathLst>
                <a:path w="448" h="6660" extrusionOk="0">
                  <a:moveTo>
                    <a:pt x="172" y="1"/>
                  </a:moveTo>
                  <a:cubicBezTo>
                    <a:pt x="180" y="78"/>
                    <a:pt x="185" y="149"/>
                    <a:pt x="191" y="221"/>
                  </a:cubicBezTo>
                  <a:cubicBezTo>
                    <a:pt x="197" y="232"/>
                    <a:pt x="197" y="245"/>
                    <a:pt x="197" y="257"/>
                  </a:cubicBezTo>
                  <a:cubicBezTo>
                    <a:pt x="197" y="287"/>
                    <a:pt x="202" y="322"/>
                    <a:pt x="202" y="353"/>
                  </a:cubicBezTo>
                  <a:cubicBezTo>
                    <a:pt x="202" y="364"/>
                    <a:pt x="208" y="370"/>
                    <a:pt x="208" y="375"/>
                  </a:cubicBezTo>
                  <a:cubicBezTo>
                    <a:pt x="208" y="405"/>
                    <a:pt x="215" y="436"/>
                    <a:pt x="215" y="460"/>
                  </a:cubicBezTo>
                  <a:lnTo>
                    <a:pt x="215" y="466"/>
                  </a:lnTo>
                  <a:cubicBezTo>
                    <a:pt x="221" y="524"/>
                    <a:pt x="227" y="579"/>
                    <a:pt x="227" y="639"/>
                  </a:cubicBezTo>
                  <a:cubicBezTo>
                    <a:pt x="233" y="674"/>
                    <a:pt x="233" y="716"/>
                    <a:pt x="238" y="757"/>
                  </a:cubicBezTo>
                  <a:cubicBezTo>
                    <a:pt x="238" y="793"/>
                    <a:pt x="244" y="835"/>
                    <a:pt x="244" y="876"/>
                  </a:cubicBezTo>
                  <a:cubicBezTo>
                    <a:pt x="244" y="895"/>
                    <a:pt x="251" y="906"/>
                    <a:pt x="251" y="925"/>
                  </a:cubicBezTo>
                  <a:cubicBezTo>
                    <a:pt x="251" y="972"/>
                    <a:pt x="257" y="1025"/>
                    <a:pt x="257" y="1074"/>
                  </a:cubicBezTo>
                  <a:cubicBezTo>
                    <a:pt x="263" y="1127"/>
                    <a:pt x="263" y="1175"/>
                    <a:pt x="268" y="1222"/>
                  </a:cubicBezTo>
                  <a:cubicBezTo>
                    <a:pt x="268" y="1275"/>
                    <a:pt x="274" y="1330"/>
                    <a:pt x="274" y="1383"/>
                  </a:cubicBezTo>
                  <a:lnTo>
                    <a:pt x="274" y="1401"/>
                  </a:lnTo>
                  <a:cubicBezTo>
                    <a:pt x="304" y="1914"/>
                    <a:pt x="315" y="2427"/>
                    <a:pt x="310" y="2934"/>
                  </a:cubicBezTo>
                  <a:lnTo>
                    <a:pt x="310" y="2975"/>
                  </a:lnTo>
                  <a:lnTo>
                    <a:pt x="310" y="3154"/>
                  </a:lnTo>
                  <a:lnTo>
                    <a:pt x="310" y="3178"/>
                  </a:lnTo>
                  <a:cubicBezTo>
                    <a:pt x="310" y="3231"/>
                    <a:pt x="304" y="3292"/>
                    <a:pt x="304" y="3350"/>
                  </a:cubicBezTo>
                  <a:lnTo>
                    <a:pt x="304" y="3399"/>
                  </a:lnTo>
                  <a:cubicBezTo>
                    <a:pt x="304" y="3452"/>
                    <a:pt x="298" y="3512"/>
                    <a:pt x="298" y="3572"/>
                  </a:cubicBezTo>
                  <a:lnTo>
                    <a:pt x="298" y="3589"/>
                  </a:lnTo>
                  <a:cubicBezTo>
                    <a:pt x="293" y="3715"/>
                    <a:pt x="293" y="3840"/>
                    <a:pt x="287" y="3965"/>
                  </a:cubicBezTo>
                  <a:cubicBezTo>
                    <a:pt x="287" y="3977"/>
                    <a:pt x="280" y="3983"/>
                    <a:pt x="280" y="3988"/>
                  </a:cubicBezTo>
                  <a:cubicBezTo>
                    <a:pt x="280" y="4030"/>
                    <a:pt x="280" y="4066"/>
                    <a:pt x="274" y="4109"/>
                  </a:cubicBezTo>
                  <a:lnTo>
                    <a:pt x="274" y="4120"/>
                  </a:lnTo>
                  <a:cubicBezTo>
                    <a:pt x="274" y="4150"/>
                    <a:pt x="274" y="4180"/>
                    <a:pt x="268" y="4203"/>
                  </a:cubicBezTo>
                  <a:lnTo>
                    <a:pt x="268" y="4209"/>
                  </a:lnTo>
                  <a:cubicBezTo>
                    <a:pt x="268" y="4257"/>
                    <a:pt x="268" y="4305"/>
                    <a:pt x="263" y="4346"/>
                  </a:cubicBezTo>
                  <a:lnTo>
                    <a:pt x="263" y="4388"/>
                  </a:lnTo>
                  <a:cubicBezTo>
                    <a:pt x="257" y="4442"/>
                    <a:pt x="251" y="4502"/>
                    <a:pt x="251" y="4555"/>
                  </a:cubicBezTo>
                  <a:cubicBezTo>
                    <a:pt x="251" y="4561"/>
                    <a:pt x="251" y="4566"/>
                    <a:pt x="244" y="4574"/>
                  </a:cubicBezTo>
                  <a:cubicBezTo>
                    <a:pt x="244" y="4632"/>
                    <a:pt x="238" y="4692"/>
                    <a:pt x="233" y="4752"/>
                  </a:cubicBezTo>
                  <a:cubicBezTo>
                    <a:pt x="233" y="4800"/>
                    <a:pt x="227" y="4847"/>
                    <a:pt x="221" y="4896"/>
                  </a:cubicBezTo>
                  <a:cubicBezTo>
                    <a:pt x="221" y="4918"/>
                    <a:pt x="221" y="4943"/>
                    <a:pt x="215" y="4967"/>
                  </a:cubicBezTo>
                  <a:cubicBezTo>
                    <a:pt x="208" y="5014"/>
                    <a:pt x="208" y="5056"/>
                    <a:pt x="202" y="5103"/>
                  </a:cubicBezTo>
                  <a:cubicBezTo>
                    <a:pt x="202" y="5122"/>
                    <a:pt x="197" y="5139"/>
                    <a:pt x="197" y="5163"/>
                  </a:cubicBezTo>
                  <a:cubicBezTo>
                    <a:pt x="191" y="5210"/>
                    <a:pt x="185" y="5265"/>
                    <a:pt x="185" y="5312"/>
                  </a:cubicBezTo>
                  <a:cubicBezTo>
                    <a:pt x="180" y="5325"/>
                    <a:pt x="180" y="5336"/>
                    <a:pt x="180" y="5348"/>
                  </a:cubicBezTo>
                  <a:cubicBezTo>
                    <a:pt x="161" y="5532"/>
                    <a:pt x="137" y="5711"/>
                    <a:pt x="114" y="5890"/>
                  </a:cubicBezTo>
                  <a:lnTo>
                    <a:pt x="114" y="5920"/>
                  </a:lnTo>
                  <a:cubicBezTo>
                    <a:pt x="108" y="5939"/>
                    <a:pt x="108" y="5961"/>
                    <a:pt x="101" y="5980"/>
                  </a:cubicBezTo>
                  <a:cubicBezTo>
                    <a:pt x="95" y="6052"/>
                    <a:pt x="84" y="6123"/>
                    <a:pt x="72" y="6195"/>
                  </a:cubicBezTo>
                  <a:cubicBezTo>
                    <a:pt x="72" y="6200"/>
                    <a:pt x="72" y="6212"/>
                    <a:pt x="65" y="6225"/>
                  </a:cubicBezTo>
                  <a:cubicBezTo>
                    <a:pt x="65" y="6261"/>
                    <a:pt x="59" y="6296"/>
                    <a:pt x="54" y="6332"/>
                  </a:cubicBezTo>
                  <a:cubicBezTo>
                    <a:pt x="48" y="6344"/>
                    <a:pt x="48" y="6349"/>
                    <a:pt x="48" y="6362"/>
                  </a:cubicBezTo>
                  <a:cubicBezTo>
                    <a:pt x="48" y="6368"/>
                    <a:pt x="48" y="6374"/>
                    <a:pt x="42" y="6379"/>
                  </a:cubicBezTo>
                  <a:cubicBezTo>
                    <a:pt x="42" y="6398"/>
                    <a:pt x="42" y="6415"/>
                    <a:pt x="36" y="6427"/>
                  </a:cubicBezTo>
                  <a:cubicBezTo>
                    <a:pt x="36" y="6439"/>
                    <a:pt x="36" y="6445"/>
                    <a:pt x="29" y="6457"/>
                  </a:cubicBezTo>
                  <a:lnTo>
                    <a:pt x="29" y="6469"/>
                  </a:lnTo>
                  <a:cubicBezTo>
                    <a:pt x="18" y="6534"/>
                    <a:pt x="12" y="6594"/>
                    <a:pt x="1" y="6660"/>
                  </a:cubicBezTo>
                  <a:lnTo>
                    <a:pt x="89" y="6660"/>
                  </a:lnTo>
                  <a:cubicBezTo>
                    <a:pt x="108" y="6558"/>
                    <a:pt x="119" y="6462"/>
                    <a:pt x="137" y="6362"/>
                  </a:cubicBezTo>
                  <a:cubicBezTo>
                    <a:pt x="161" y="6219"/>
                    <a:pt x="180" y="6069"/>
                    <a:pt x="197" y="5920"/>
                  </a:cubicBezTo>
                  <a:cubicBezTo>
                    <a:pt x="387" y="4513"/>
                    <a:pt x="447" y="2987"/>
                    <a:pt x="364" y="1401"/>
                  </a:cubicBezTo>
                  <a:cubicBezTo>
                    <a:pt x="358" y="1247"/>
                    <a:pt x="346" y="1085"/>
                    <a:pt x="340" y="925"/>
                  </a:cubicBezTo>
                  <a:cubicBezTo>
                    <a:pt x="334" y="871"/>
                    <a:pt x="328" y="810"/>
                    <a:pt x="328" y="757"/>
                  </a:cubicBezTo>
                  <a:cubicBezTo>
                    <a:pt x="315" y="632"/>
                    <a:pt x="304" y="507"/>
                    <a:pt x="298" y="375"/>
                  </a:cubicBezTo>
                  <a:cubicBezTo>
                    <a:pt x="287" y="251"/>
                    <a:pt x="274" y="125"/>
                    <a:pt x="263"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3"/>
            <p:cNvSpPr/>
            <p:nvPr/>
          </p:nvSpPr>
          <p:spPr>
            <a:xfrm>
              <a:off x="-982693" y="4490262"/>
              <a:ext cx="73864" cy="1046136"/>
            </a:xfrm>
            <a:custGeom>
              <a:avLst/>
              <a:gdLst/>
              <a:ahLst/>
              <a:cxnLst/>
              <a:rect l="l" t="t" r="r" b="b"/>
              <a:pathLst>
                <a:path w="472" h="6685" extrusionOk="0">
                  <a:moveTo>
                    <a:pt x="264" y="25"/>
                  </a:moveTo>
                  <a:cubicBezTo>
                    <a:pt x="276" y="151"/>
                    <a:pt x="287" y="275"/>
                    <a:pt x="300" y="394"/>
                  </a:cubicBezTo>
                  <a:cubicBezTo>
                    <a:pt x="311" y="526"/>
                    <a:pt x="317" y="652"/>
                    <a:pt x="328" y="770"/>
                  </a:cubicBezTo>
                  <a:cubicBezTo>
                    <a:pt x="328" y="823"/>
                    <a:pt x="336" y="884"/>
                    <a:pt x="341" y="938"/>
                  </a:cubicBezTo>
                  <a:cubicBezTo>
                    <a:pt x="347" y="1098"/>
                    <a:pt x="359" y="1260"/>
                    <a:pt x="364" y="1420"/>
                  </a:cubicBezTo>
                  <a:cubicBezTo>
                    <a:pt x="449" y="2983"/>
                    <a:pt x="389" y="4502"/>
                    <a:pt x="198" y="5933"/>
                  </a:cubicBezTo>
                  <a:cubicBezTo>
                    <a:pt x="180" y="6089"/>
                    <a:pt x="157" y="6232"/>
                    <a:pt x="138" y="6375"/>
                  </a:cubicBezTo>
                  <a:cubicBezTo>
                    <a:pt x="127" y="6458"/>
                    <a:pt x="108" y="6554"/>
                    <a:pt x="91" y="6661"/>
                  </a:cubicBezTo>
                  <a:lnTo>
                    <a:pt x="25" y="6661"/>
                  </a:lnTo>
                  <a:cubicBezTo>
                    <a:pt x="37" y="6601"/>
                    <a:pt x="42" y="6541"/>
                    <a:pt x="55" y="6488"/>
                  </a:cubicBezTo>
                  <a:lnTo>
                    <a:pt x="55" y="6482"/>
                  </a:lnTo>
                  <a:lnTo>
                    <a:pt x="55" y="6470"/>
                  </a:lnTo>
                  <a:cubicBezTo>
                    <a:pt x="61" y="6464"/>
                    <a:pt x="61" y="6452"/>
                    <a:pt x="61" y="6447"/>
                  </a:cubicBezTo>
                  <a:cubicBezTo>
                    <a:pt x="67" y="6428"/>
                    <a:pt x="67" y="6411"/>
                    <a:pt x="67" y="6398"/>
                  </a:cubicBezTo>
                  <a:cubicBezTo>
                    <a:pt x="72" y="6392"/>
                    <a:pt x="72" y="6387"/>
                    <a:pt x="72" y="6381"/>
                  </a:cubicBezTo>
                  <a:lnTo>
                    <a:pt x="78" y="6345"/>
                  </a:lnTo>
                  <a:cubicBezTo>
                    <a:pt x="85" y="6309"/>
                    <a:pt x="91" y="6274"/>
                    <a:pt x="91" y="6238"/>
                  </a:cubicBezTo>
                  <a:lnTo>
                    <a:pt x="97" y="6208"/>
                  </a:lnTo>
                  <a:cubicBezTo>
                    <a:pt x="108" y="6136"/>
                    <a:pt x="121" y="6065"/>
                    <a:pt x="127" y="5993"/>
                  </a:cubicBezTo>
                  <a:lnTo>
                    <a:pt x="127" y="5982"/>
                  </a:lnTo>
                  <a:cubicBezTo>
                    <a:pt x="132" y="5969"/>
                    <a:pt x="132" y="5952"/>
                    <a:pt x="138" y="5933"/>
                  </a:cubicBezTo>
                  <a:lnTo>
                    <a:pt x="138" y="5903"/>
                  </a:lnTo>
                  <a:cubicBezTo>
                    <a:pt x="163" y="5713"/>
                    <a:pt x="185" y="5534"/>
                    <a:pt x="204" y="5361"/>
                  </a:cubicBezTo>
                  <a:lnTo>
                    <a:pt x="210" y="5331"/>
                  </a:lnTo>
                  <a:cubicBezTo>
                    <a:pt x="210" y="5278"/>
                    <a:pt x="215" y="5223"/>
                    <a:pt x="221" y="5176"/>
                  </a:cubicBezTo>
                  <a:cubicBezTo>
                    <a:pt x="221" y="5159"/>
                    <a:pt x="228" y="5140"/>
                    <a:pt x="228" y="5116"/>
                  </a:cubicBezTo>
                  <a:cubicBezTo>
                    <a:pt x="234" y="5074"/>
                    <a:pt x="234" y="5027"/>
                    <a:pt x="240" y="4980"/>
                  </a:cubicBezTo>
                  <a:cubicBezTo>
                    <a:pt x="246" y="4956"/>
                    <a:pt x="246" y="4931"/>
                    <a:pt x="246" y="4909"/>
                  </a:cubicBezTo>
                  <a:cubicBezTo>
                    <a:pt x="251" y="4860"/>
                    <a:pt x="257" y="4813"/>
                    <a:pt x="257" y="4765"/>
                  </a:cubicBezTo>
                  <a:cubicBezTo>
                    <a:pt x="264" y="4705"/>
                    <a:pt x="270" y="4645"/>
                    <a:pt x="270" y="4587"/>
                  </a:cubicBezTo>
                  <a:cubicBezTo>
                    <a:pt x="276" y="4579"/>
                    <a:pt x="276" y="4574"/>
                    <a:pt x="276" y="4568"/>
                  </a:cubicBezTo>
                  <a:cubicBezTo>
                    <a:pt x="276" y="4515"/>
                    <a:pt x="281" y="4461"/>
                    <a:pt x="287" y="4401"/>
                  </a:cubicBezTo>
                  <a:lnTo>
                    <a:pt x="287" y="4359"/>
                  </a:lnTo>
                  <a:lnTo>
                    <a:pt x="287" y="4348"/>
                  </a:lnTo>
                  <a:cubicBezTo>
                    <a:pt x="293" y="4306"/>
                    <a:pt x="293" y="4265"/>
                    <a:pt x="293" y="4229"/>
                  </a:cubicBezTo>
                  <a:lnTo>
                    <a:pt x="293" y="4222"/>
                  </a:lnTo>
                  <a:cubicBezTo>
                    <a:pt x="300" y="4193"/>
                    <a:pt x="300" y="4163"/>
                    <a:pt x="300" y="4133"/>
                  </a:cubicBezTo>
                  <a:lnTo>
                    <a:pt x="306" y="3996"/>
                  </a:lnTo>
                  <a:cubicBezTo>
                    <a:pt x="306" y="3990"/>
                    <a:pt x="311" y="3984"/>
                    <a:pt x="311" y="3978"/>
                  </a:cubicBezTo>
                  <a:cubicBezTo>
                    <a:pt x="317" y="3847"/>
                    <a:pt x="317" y="3721"/>
                    <a:pt x="323" y="3602"/>
                  </a:cubicBezTo>
                  <a:lnTo>
                    <a:pt x="323" y="3596"/>
                  </a:lnTo>
                  <a:lnTo>
                    <a:pt x="323" y="3585"/>
                  </a:lnTo>
                  <a:lnTo>
                    <a:pt x="328" y="3327"/>
                  </a:lnTo>
                  <a:cubicBezTo>
                    <a:pt x="328" y="3280"/>
                    <a:pt x="336" y="3233"/>
                    <a:pt x="336" y="3191"/>
                  </a:cubicBezTo>
                  <a:lnTo>
                    <a:pt x="336" y="3184"/>
                  </a:lnTo>
                  <a:lnTo>
                    <a:pt x="336" y="3167"/>
                  </a:lnTo>
                  <a:lnTo>
                    <a:pt x="336" y="3000"/>
                  </a:lnTo>
                  <a:lnTo>
                    <a:pt x="336" y="2947"/>
                  </a:lnTo>
                  <a:cubicBezTo>
                    <a:pt x="341" y="2440"/>
                    <a:pt x="328" y="1921"/>
                    <a:pt x="300" y="1414"/>
                  </a:cubicBezTo>
                  <a:lnTo>
                    <a:pt x="300" y="1396"/>
                  </a:lnTo>
                  <a:cubicBezTo>
                    <a:pt x="300" y="1343"/>
                    <a:pt x="293" y="1288"/>
                    <a:pt x="293" y="1235"/>
                  </a:cubicBezTo>
                  <a:cubicBezTo>
                    <a:pt x="293" y="1205"/>
                    <a:pt x="287" y="1170"/>
                    <a:pt x="287" y="1140"/>
                  </a:cubicBezTo>
                  <a:lnTo>
                    <a:pt x="281" y="1087"/>
                  </a:lnTo>
                  <a:cubicBezTo>
                    <a:pt x="281" y="1038"/>
                    <a:pt x="276" y="985"/>
                    <a:pt x="276" y="938"/>
                  </a:cubicBezTo>
                  <a:lnTo>
                    <a:pt x="270" y="859"/>
                  </a:lnTo>
                  <a:cubicBezTo>
                    <a:pt x="270" y="831"/>
                    <a:pt x="264" y="801"/>
                    <a:pt x="264" y="765"/>
                  </a:cubicBezTo>
                  <a:lnTo>
                    <a:pt x="264" y="759"/>
                  </a:lnTo>
                  <a:cubicBezTo>
                    <a:pt x="257" y="723"/>
                    <a:pt x="257" y="687"/>
                    <a:pt x="251" y="645"/>
                  </a:cubicBezTo>
                  <a:cubicBezTo>
                    <a:pt x="251" y="592"/>
                    <a:pt x="246" y="537"/>
                    <a:pt x="240" y="479"/>
                  </a:cubicBezTo>
                  <a:lnTo>
                    <a:pt x="240" y="473"/>
                  </a:lnTo>
                  <a:cubicBezTo>
                    <a:pt x="240" y="454"/>
                    <a:pt x="234" y="437"/>
                    <a:pt x="234" y="418"/>
                  </a:cubicBezTo>
                  <a:lnTo>
                    <a:pt x="228" y="317"/>
                  </a:lnTo>
                  <a:cubicBezTo>
                    <a:pt x="221" y="300"/>
                    <a:pt x="221" y="281"/>
                    <a:pt x="221" y="264"/>
                  </a:cubicBezTo>
                  <a:lnTo>
                    <a:pt x="215" y="234"/>
                  </a:lnTo>
                  <a:cubicBezTo>
                    <a:pt x="210" y="162"/>
                    <a:pt x="204" y="97"/>
                    <a:pt x="198" y="25"/>
                  </a:cubicBezTo>
                  <a:close/>
                  <a:moveTo>
                    <a:pt x="174" y="1"/>
                  </a:moveTo>
                  <a:lnTo>
                    <a:pt x="174" y="14"/>
                  </a:lnTo>
                  <a:cubicBezTo>
                    <a:pt x="180" y="91"/>
                    <a:pt x="185" y="162"/>
                    <a:pt x="193" y="234"/>
                  </a:cubicBezTo>
                  <a:lnTo>
                    <a:pt x="198" y="270"/>
                  </a:lnTo>
                  <a:cubicBezTo>
                    <a:pt x="198" y="287"/>
                    <a:pt x="198" y="305"/>
                    <a:pt x="204" y="323"/>
                  </a:cubicBezTo>
                  <a:lnTo>
                    <a:pt x="210" y="424"/>
                  </a:lnTo>
                  <a:cubicBezTo>
                    <a:pt x="210" y="443"/>
                    <a:pt x="215" y="454"/>
                    <a:pt x="215" y="479"/>
                  </a:cubicBezTo>
                  <a:cubicBezTo>
                    <a:pt x="221" y="537"/>
                    <a:pt x="228" y="592"/>
                    <a:pt x="228" y="652"/>
                  </a:cubicBezTo>
                  <a:cubicBezTo>
                    <a:pt x="234" y="687"/>
                    <a:pt x="234" y="723"/>
                    <a:pt x="240" y="765"/>
                  </a:cubicBezTo>
                  <a:lnTo>
                    <a:pt x="240" y="770"/>
                  </a:lnTo>
                  <a:cubicBezTo>
                    <a:pt x="240" y="801"/>
                    <a:pt x="246" y="831"/>
                    <a:pt x="246" y="866"/>
                  </a:cubicBezTo>
                  <a:lnTo>
                    <a:pt x="251" y="938"/>
                  </a:lnTo>
                  <a:cubicBezTo>
                    <a:pt x="251" y="985"/>
                    <a:pt x="257" y="1038"/>
                    <a:pt x="257" y="1092"/>
                  </a:cubicBezTo>
                  <a:lnTo>
                    <a:pt x="264" y="1140"/>
                  </a:lnTo>
                  <a:cubicBezTo>
                    <a:pt x="264" y="1175"/>
                    <a:pt x="270" y="1205"/>
                    <a:pt x="270" y="1235"/>
                  </a:cubicBezTo>
                  <a:cubicBezTo>
                    <a:pt x="270" y="1288"/>
                    <a:pt x="276" y="1343"/>
                    <a:pt x="276" y="1396"/>
                  </a:cubicBezTo>
                  <a:lnTo>
                    <a:pt x="276" y="1403"/>
                  </a:lnTo>
                  <a:lnTo>
                    <a:pt x="276" y="1414"/>
                  </a:lnTo>
                  <a:cubicBezTo>
                    <a:pt x="306" y="1927"/>
                    <a:pt x="317" y="2440"/>
                    <a:pt x="311" y="2947"/>
                  </a:cubicBezTo>
                  <a:lnTo>
                    <a:pt x="311" y="3000"/>
                  </a:lnTo>
                  <a:lnTo>
                    <a:pt x="311" y="3167"/>
                  </a:lnTo>
                  <a:lnTo>
                    <a:pt x="311" y="3179"/>
                  </a:lnTo>
                  <a:lnTo>
                    <a:pt x="311" y="3191"/>
                  </a:lnTo>
                  <a:cubicBezTo>
                    <a:pt x="311" y="3233"/>
                    <a:pt x="306" y="3280"/>
                    <a:pt x="306" y="3327"/>
                  </a:cubicBezTo>
                  <a:lnTo>
                    <a:pt x="300" y="3585"/>
                  </a:lnTo>
                  <a:lnTo>
                    <a:pt x="300" y="3596"/>
                  </a:lnTo>
                  <a:lnTo>
                    <a:pt x="300" y="3602"/>
                  </a:lnTo>
                  <a:cubicBezTo>
                    <a:pt x="293" y="3721"/>
                    <a:pt x="293" y="3841"/>
                    <a:pt x="287" y="3978"/>
                  </a:cubicBezTo>
                  <a:cubicBezTo>
                    <a:pt x="287" y="3984"/>
                    <a:pt x="281" y="3990"/>
                    <a:pt x="281" y="3990"/>
                  </a:cubicBezTo>
                  <a:lnTo>
                    <a:pt x="276" y="4133"/>
                  </a:lnTo>
                  <a:cubicBezTo>
                    <a:pt x="276" y="4163"/>
                    <a:pt x="276" y="4193"/>
                    <a:pt x="270" y="4216"/>
                  </a:cubicBezTo>
                  <a:lnTo>
                    <a:pt x="270" y="4222"/>
                  </a:lnTo>
                  <a:cubicBezTo>
                    <a:pt x="270" y="4265"/>
                    <a:pt x="270" y="4306"/>
                    <a:pt x="264" y="4348"/>
                  </a:cubicBezTo>
                  <a:lnTo>
                    <a:pt x="264" y="4359"/>
                  </a:lnTo>
                  <a:lnTo>
                    <a:pt x="264" y="4401"/>
                  </a:lnTo>
                  <a:cubicBezTo>
                    <a:pt x="257" y="4455"/>
                    <a:pt x="251" y="4515"/>
                    <a:pt x="251" y="4568"/>
                  </a:cubicBezTo>
                  <a:cubicBezTo>
                    <a:pt x="251" y="4574"/>
                    <a:pt x="251" y="4579"/>
                    <a:pt x="246" y="4587"/>
                  </a:cubicBezTo>
                  <a:cubicBezTo>
                    <a:pt x="246" y="4645"/>
                    <a:pt x="240" y="4705"/>
                    <a:pt x="234" y="4765"/>
                  </a:cubicBezTo>
                  <a:cubicBezTo>
                    <a:pt x="234" y="4813"/>
                    <a:pt x="228" y="4860"/>
                    <a:pt x="221" y="4909"/>
                  </a:cubicBezTo>
                  <a:cubicBezTo>
                    <a:pt x="221" y="4931"/>
                    <a:pt x="221" y="4956"/>
                    <a:pt x="215" y="4980"/>
                  </a:cubicBezTo>
                  <a:cubicBezTo>
                    <a:pt x="210" y="5027"/>
                    <a:pt x="210" y="5069"/>
                    <a:pt x="204" y="5116"/>
                  </a:cubicBezTo>
                  <a:cubicBezTo>
                    <a:pt x="204" y="5135"/>
                    <a:pt x="198" y="5152"/>
                    <a:pt x="198" y="5170"/>
                  </a:cubicBezTo>
                  <a:cubicBezTo>
                    <a:pt x="193" y="5223"/>
                    <a:pt x="185" y="5278"/>
                    <a:pt x="185" y="5325"/>
                  </a:cubicBezTo>
                  <a:lnTo>
                    <a:pt x="180" y="5361"/>
                  </a:lnTo>
                  <a:cubicBezTo>
                    <a:pt x="163" y="5534"/>
                    <a:pt x="138" y="5713"/>
                    <a:pt x="114" y="5903"/>
                  </a:cubicBezTo>
                  <a:lnTo>
                    <a:pt x="114" y="5933"/>
                  </a:lnTo>
                  <a:cubicBezTo>
                    <a:pt x="108" y="5946"/>
                    <a:pt x="108" y="5963"/>
                    <a:pt x="102" y="5982"/>
                  </a:cubicBezTo>
                  <a:lnTo>
                    <a:pt x="102" y="5993"/>
                  </a:lnTo>
                  <a:cubicBezTo>
                    <a:pt x="97" y="6065"/>
                    <a:pt x="85" y="6136"/>
                    <a:pt x="72" y="6202"/>
                  </a:cubicBezTo>
                  <a:lnTo>
                    <a:pt x="72" y="6219"/>
                  </a:lnTo>
                  <a:lnTo>
                    <a:pt x="67" y="6232"/>
                  </a:lnTo>
                  <a:cubicBezTo>
                    <a:pt x="67" y="6268"/>
                    <a:pt x="61" y="6309"/>
                    <a:pt x="55" y="6345"/>
                  </a:cubicBezTo>
                  <a:lnTo>
                    <a:pt x="49" y="6375"/>
                  </a:lnTo>
                  <a:cubicBezTo>
                    <a:pt x="49" y="6381"/>
                    <a:pt x="49" y="6387"/>
                    <a:pt x="42" y="6392"/>
                  </a:cubicBezTo>
                  <a:cubicBezTo>
                    <a:pt x="42" y="6411"/>
                    <a:pt x="42" y="6422"/>
                    <a:pt x="37" y="6440"/>
                  </a:cubicBezTo>
                  <a:cubicBezTo>
                    <a:pt x="37" y="6452"/>
                    <a:pt x="37" y="6458"/>
                    <a:pt x="31" y="6470"/>
                  </a:cubicBezTo>
                  <a:lnTo>
                    <a:pt x="31" y="6482"/>
                  </a:lnTo>
                  <a:cubicBezTo>
                    <a:pt x="19" y="6547"/>
                    <a:pt x="14" y="6607"/>
                    <a:pt x="1" y="6667"/>
                  </a:cubicBezTo>
                  <a:lnTo>
                    <a:pt x="1" y="6684"/>
                  </a:lnTo>
                  <a:lnTo>
                    <a:pt x="108" y="6684"/>
                  </a:lnTo>
                  <a:lnTo>
                    <a:pt x="114" y="6673"/>
                  </a:lnTo>
                  <a:cubicBezTo>
                    <a:pt x="132" y="6565"/>
                    <a:pt x="144" y="6470"/>
                    <a:pt x="163" y="6375"/>
                  </a:cubicBezTo>
                  <a:cubicBezTo>
                    <a:pt x="180" y="6238"/>
                    <a:pt x="204" y="6095"/>
                    <a:pt x="221" y="5933"/>
                  </a:cubicBezTo>
                  <a:cubicBezTo>
                    <a:pt x="413" y="4502"/>
                    <a:pt x="472" y="2983"/>
                    <a:pt x="389" y="1414"/>
                  </a:cubicBezTo>
                  <a:cubicBezTo>
                    <a:pt x="383" y="1260"/>
                    <a:pt x="371" y="1098"/>
                    <a:pt x="364" y="938"/>
                  </a:cubicBezTo>
                  <a:cubicBezTo>
                    <a:pt x="359" y="878"/>
                    <a:pt x="353" y="823"/>
                    <a:pt x="353" y="770"/>
                  </a:cubicBezTo>
                  <a:cubicBezTo>
                    <a:pt x="341" y="652"/>
                    <a:pt x="336" y="520"/>
                    <a:pt x="323" y="388"/>
                  </a:cubicBezTo>
                  <a:cubicBezTo>
                    <a:pt x="311" y="270"/>
                    <a:pt x="300" y="144"/>
                    <a:pt x="287" y="14"/>
                  </a:cubicBezTo>
                  <a:lnTo>
                    <a:pt x="287"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3"/>
            <p:cNvSpPr/>
            <p:nvPr/>
          </p:nvSpPr>
          <p:spPr>
            <a:xfrm>
              <a:off x="-1595516" y="4550980"/>
              <a:ext cx="826593" cy="86069"/>
            </a:xfrm>
            <a:custGeom>
              <a:avLst/>
              <a:gdLst/>
              <a:ahLst/>
              <a:cxnLst/>
              <a:rect l="l" t="t" r="r" b="b"/>
              <a:pathLst>
                <a:path w="5282" h="550" extrusionOk="0">
                  <a:moveTo>
                    <a:pt x="78" y="0"/>
                  </a:moveTo>
                  <a:cubicBezTo>
                    <a:pt x="59" y="66"/>
                    <a:pt x="42" y="132"/>
                    <a:pt x="23" y="192"/>
                  </a:cubicBezTo>
                  <a:cubicBezTo>
                    <a:pt x="23" y="221"/>
                    <a:pt x="18" y="251"/>
                    <a:pt x="12" y="281"/>
                  </a:cubicBezTo>
                  <a:cubicBezTo>
                    <a:pt x="1" y="371"/>
                    <a:pt x="1" y="460"/>
                    <a:pt x="6" y="550"/>
                  </a:cubicBezTo>
                  <a:lnTo>
                    <a:pt x="5276" y="550"/>
                  </a:lnTo>
                  <a:cubicBezTo>
                    <a:pt x="5282" y="507"/>
                    <a:pt x="5282" y="471"/>
                    <a:pt x="5282" y="435"/>
                  </a:cubicBezTo>
                  <a:lnTo>
                    <a:pt x="5282" y="382"/>
                  </a:lnTo>
                  <a:lnTo>
                    <a:pt x="5282" y="377"/>
                  </a:lnTo>
                  <a:lnTo>
                    <a:pt x="5282" y="328"/>
                  </a:lnTo>
                  <a:lnTo>
                    <a:pt x="5276" y="328"/>
                  </a:lnTo>
                  <a:lnTo>
                    <a:pt x="5276" y="281"/>
                  </a:lnTo>
                  <a:cubicBezTo>
                    <a:pt x="5276" y="275"/>
                    <a:pt x="5270" y="269"/>
                    <a:pt x="5270" y="269"/>
                  </a:cubicBezTo>
                  <a:cubicBezTo>
                    <a:pt x="5270" y="251"/>
                    <a:pt x="5270" y="234"/>
                    <a:pt x="5265" y="215"/>
                  </a:cubicBezTo>
                  <a:cubicBezTo>
                    <a:pt x="5265" y="204"/>
                    <a:pt x="5259" y="185"/>
                    <a:pt x="5253" y="168"/>
                  </a:cubicBezTo>
                  <a:cubicBezTo>
                    <a:pt x="5253" y="156"/>
                    <a:pt x="5246" y="138"/>
                    <a:pt x="5240" y="121"/>
                  </a:cubicBezTo>
                  <a:lnTo>
                    <a:pt x="5240" y="108"/>
                  </a:lnTo>
                  <a:cubicBezTo>
                    <a:pt x="5235" y="91"/>
                    <a:pt x="5229" y="72"/>
                    <a:pt x="5223" y="61"/>
                  </a:cubicBezTo>
                  <a:lnTo>
                    <a:pt x="5223" y="55"/>
                  </a:lnTo>
                  <a:cubicBezTo>
                    <a:pt x="5217" y="36"/>
                    <a:pt x="5210" y="19"/>
                    <a:pt x="5205"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3"/>
            <p:cNvSpPr/>
            <p:nvPr/>
          </p:nvSpPr>
          <p:spPr>
            <a:xfrm>
              <a:off x="-1557176" y="5418568"/>
              <a:ext cx="750225" cy="69482"/>
            </a:xfrm>
            <a:custGeom>
              <a:avLst/>
              <a:gdLst/>
              <a:ahLst/>
              <a:cxnLst/>
              <a:rect l="l" t="t" r="r" b="b"/>
              <a:pathLst>
                <a:path w="4794" h="444" extrusionOk="0">
                  <a:moveTo>
                    <a:pt x="0" y="1"/>
                  </a:moveTo>
                  <a:cubicBezTo>
                    <a:pt x="0" y="37"/>
                    <a:pt x="6" y="73"/>
                    <a:pt x="6" y="108"/>
                  </a:cubicBezTo>
                  <a:cubicBezTo>
                    <a:pt x="12" y="144"/>
                    <a:pt x="17" y="186"/>
                    <a:pt x="29" y="221"/>
                  </a:cubicBezTo>
                  <a:cubicBezTo>
                    <a:pt x="47" y="300"/>
                    <a:pt x="72" y="372"/>
                    <a:pt x="108" y="443"/>
                  </a:cubicBezTo>
                  <a:lnTo>
                    <a:pt x="4686" y="443"/>
                  </a:lnTo>
                  <a:cubicBezTo>
                    <a:pt x="4751" y="317"/>
                    <a:pt x="4786" y="193"/>
                    <a:pt x="4794" y="61"/>
                  </a:cubicBezTo>
                  <a:lnTo>
                    <a:pt x="4794" y="1"/>
                  </a:ln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3"/>
            <p:cNvSpPr/>
            <p:nvPr/>
          </p:nvSpPr>
          <p:spPr>
            <a:xfrm>
              <a:off x="-1586283" y="4636894"/>
              <a:ext cx="812979" cy="84192"/>
            </a:xfrm>
            <a:custGeom>
              <a:avLst/>
              <a:gdLst/>
              <a:ahLst/>
              <a:cxnLst/>
              <a:rect l="l" t="t" r="r" b="b"/>
              <a:pathLst>
                <a:path w="5195" h="538" extrusionOk="0">
                  <a:moveTo>
                    <a:pt x="25" y="1"/>
                  </a:moveTo>
                  <a:cubicBezTo>
                    <a:pt x="19" y="72"/>
                    <a:pt x="13" y="150"/>
                    <a:pt x="0" y="221"/>
                  </a:cubicBezTo>
                  <a:lnTo>
                    <a:pt x="1032" y="287"/>
                  </a:lnTo>
                  <a:lnTo>
                    <a:pt x="2064" y="346"/>
                  </a:lnTo>
                  <a:lnTo>
                    <a:pt x="3107" y="412"/>
                  </a:lnTo>
                  <a:lnTo>
                    <a:pt x="3178" y="417"/>
                  </a:lnTo>
                  <a:lnTo>
                    <a:pt x="3643" y="442"/>
                  </a:lnTo>
                  <a:lnTo>
                    <a:pt x="4144" y="477"/>
                  </a:lnTo>
                  <a:lnTo>
                    <a:pt x="4234" y="477"/>
                  </a:lnTo>
                  <a:lnTo>
                    <a:pt x="5194" y="537"/>
                  </a:lnTo>
                  <a:cubicBezTo>
                    <a:pt x="5181" y="359"/>
                    <a:pt x="5164" y="180"/>
                    <a:pt x="5140" y="1"/>
                  </a:cubicBezTo>
                  <a:close/>
                </a:path>
              </a:pathLst>
            </a:custGeom>
            <a:solidFill>
              <a:srgbClr val="2B1A18">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3"/>
            <p:cNvSpPr/>
            <p:nvPr/>
          </p:nvSpPr>
          <p:spPr>
            <a:xfrm>
              <a:off x="-1529164" y="5487894"/>
              <a:ext cx="695140" cy="26916"/>
            </a:xfrm>
            <a:custGeom>
              <a:avLst/>
              <a:gdLst/>
              <a:ahLst/>
              <a:cxnLst/>
              <a:rect l="l" t="t" r="r" b="b"/>
              <a:pathLst>
                <a:path w="4442" h="172" extrusionOk="0">
                  <a:moveTo>
                    <a:pt x="0" y="0"/>
                  </a:moveTo>
                  <a:cubicBezTo>
                    <a:pt x="6" y="23"/>
                    <a:pt x="12" y="47"/>
                    <a:pt x="17" y="65"/>
                  </a:cubicBezTo>
                  <a:lnTo>
                    <a:pt x="900" y="89"/>
                  </a:lnTo>
                  <a:lnTo>
                    <a:pt x="3529" y="149"/>
                  </a:lnTo>
                  <a:lnTo>
                    <a:pt x="4393" y="172"/>
                  </a:lnTo>
                  <a:cubicBezTo>
                    <a:pt x="4411" y="113"/>
                    <a:pt x="4423" y="59"/>
                    <a:pt x="4441"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53"/>
          <p:cNvGrpSpPr/>
          <p:nvPr/>
        </p:nvGrpSpPr>
        <p:grpSpPr>
          <a:xfrm>
            <a:off x="1508260" y="3632296"/>
            <a:ext cx="756603" cy="936609"/>
            <a:chOff x="-2615682" y="3853676"/>
            <a:chExt cx="499210" cy="617979"/>
          </a:xfrm>
        </p:grpSpPr>
        <p:sp>
          <p:nvSpPr>
            <p:cNvPr id="3634" name="Google Shape;3634;p53"/>
            <p:cNvSpPr/>
            <p:nvPr/>
          </p:nvSpPr>
          <p:spPr>
            <a:xfrm>
              <a:off x="-2327267" y="3867761"/>
              <a:ext cx="106415" cy="601861"/>
            </a:xfrm>
            <a:custGeom>
              <a:avLst/>
              <a:gdLst/>
              <a:ahLst/>
              <a:cxnLst/>
              <a:rect l="l" t="t" r="r" b="b"/>
              <a:pathLst>
                <a:path w="680" h="3846" extrusionOk="0">
                  <a:moveTo>
                    <a:pt x="36" y="1"/>
                  </a:moveTo>
                  <a:cubicBezTo>
                    <a:pt x="36" y="72"/>
                    <a:pt x="42" y="144"/>
                    <a:pt x="42" y="216"/>
                  </a:cubicBezTo>
                  <a:cubicBezTo>
                    <a:pt x="42" y="281"/>
                    <a:pt x="47" y="353"/>
                    <a:pt x="47" y="417"/>
                  </a:cubicBezTo>
                  <a:lnTo>
                    <a:pt x="47" y="532"/>
                  </a:lnTo>
                  <a:cubicBezTo>
                    <a:pt x="53" y="609"/>
                    <a:pt x="53" y="692"/>
                    <a:pt x="53" y="769"/>
                  </a:cubicBezTo>
                  <a:cubicBezTo>
                    <a:pt x="59" y="984"/>
                    <a:pt x="59" y="1199"/>
                    <a:pt x="59" y="1413"/>
                  </a:cubicBezTo>
                  <a:cubicBezTo>
                    <a:pt x="59" y="1712"/>
                    <a:pt x="59" y="2004"/>
                    <a:pt x="53" y="2290"/>
                  </a:cubicBezTo>
                  <a:cubicBezTo>
                    <a:pt x="47" y="2678"/>
                    <a:pt x="36" y="3053"/>
                    <a:pt x="23" y="3416"/>
                  </a:cubicBezTo>
                  <a:cubicBezTo>
                    <a:pt x="17" y="3507"/>
                    <a:pt x="12" y="3590"/>
                    <a:pt x="12" y="3673"/>
                  </a:cubicBezTo>
                  <a:cubicBezTo>
                    <a:pt x="12" y="3691"/>
                    <a:pt x="6" y="3708"/>
                    <a:pt x="6" y="3727"/>
                  </a:cubicBezTo>
                  <a:cubicBezTo>
                    <a:pt x="6" y="3763"/>
                    <a:pt x="6" y="3804"/>
                    <a:pt x="0" y="3846"/>
                  </a:cubicBezTo>
                  <a:lnTo>
                    <a:pt x="494" y="3846"/>
                  </a:lnTo>
                  <a:cubicBezTo>
                    <a:pt x="501" y="3810"/>
                    <a:pt x="507" y="3774"/>
                    <a:pt x="512" y="3738"/>
                  </a:cubicBezTo>
                  <a:lnTo>
                    <a:pt x="512" y="3727"/>
                  </a:lnTo>
                  <a:cubicBezTo>
                    <a:pt x="518" y="3721"/>
                    <a:pt x="518" y="3715"/>
                    <a:pt x="518" y="3708"/>
                  </a:cubicBezTo>
                  <a:cubicBezTo>
                    <a:pt x="518" y="3703"/>
                    <a:pt x="518" y="3691"/>
                    <a:pt x="524" y="3685"/>
                  </a:cubicBezTo>
                  <a:lnTo>
                    <a:pt x="524" y="3673"/>
                  </a:lnTo>
                  <a:cubicBezTo>
                    <a:pt x="530" y="3644"/>
                    <a:pt x="530" y="3620"/>
                    <a:pt x="537" y="3590"/>
                  </a:cubicBezTo>
                  <a:lnTo>
                    <a:pt x="537" y="3578"/>
                  </a:lnTo>
                  <a:cubicBezTo>
                    <a:pt x="542" y="3537"/>
                    <a:pt x="548" y="3494"/>
                    <a:pt x="554" y="3452"/>
                  </a:cubicBezTo>
                  <a:cubicBezTo>
                    <a:pt x="554" y="3441"/>
                    <a:pt x="560" y="3429"/>
                    <a:pt x="560" y="3416"/>
                  </a:cubicBezTo>
                  <a:lnTo>
                    <a:pt x="560" y="3399"/>
                  </a:lnTo>
                  <a:cubicBezTo>
                    <a:pt x="578" y="3298"/>
                    <a:pt x="590" y="3190"/>
                    <a:pt x="601" y="3089"/>
                  </a:cubicBezTo>
                  <a:lnTo>
                    <a:pt x="601" y="3064"/>
                  </a:lnTo>
                  <a:cubicBezTo>
                    <a:pt x="601" y="3042"/>
                    <a:pt x="608" y="3011"/>
                    <a:pt x="608" y="2981"/>
                  </a:cubicBezTo>
                  <a:cubicBezTo>
                    <a:pt x="614" y="2970"/>
                    <a:pt x="614" y="2957"/>
                    <a:pt x="614" y="2946"/>
                  </a:cubicBezTo>
                  <a:cubicBezTo>
                    <a:pt x="614" y="2921"/>
                    <a:pt x="620" y="2893"/>
                    <a:pt x="620" y="2868"/>
                  </a:cubicBezTo>
                  <a:cubicBezTo>
                    <a:pt x="620" y="2850"/>
                    <a:pt x="625" y="2838"/>
                    <a:pt x="625" y="2827"/>
                  </a:cubicBezTo>
                  <a:cubicBezTo>
                    <a:pt x="625" y="2797"/>
                    <a:pt x="631" y="2767"/>
                    <a:pt x="631" y="2742"/>
                  </a:cubicBezTo>
                  <a:cubicBezTo>
                    <a:pt x="631" y="2707"/>
                    <a:pt x="637" y="2665"/>
                    <a:pt x="637" y="2629"/>
                  </a:cubicBezTo>
                  <a:cubicBezTo>
                    <a:pt x="644" y="2599"/>
                    <a:pt x="644" y="2564"/>
                    <a:pt x="644" y="2535"/>
                  </a:cubicBezTo>
                  <a:cubicBezTo>
                    <a:pt x="650" y="2522"/>
                    <a:pt x="650" y="2516"/>
                    <a:pt x="650" y="2511"/>
                  </a:cubicBezTo>
                  <a:lnTo>
                    <a:pt x="650" y="2433"/>
                  </a:lnTo>
                  <a:lnTo>
                    <a:pt x="655" y="2428"/>
                  </a:lnTo>
                  <a:lnTo>
                    <a:pt x="655" y="2379"/>
                  </a:lnTo>
                  <a:lnTo>
                    <a:pt x="655" y="2368"/>
                  </a:lnTo>
                  <a:cubicBezTo>
                    <a:pt x="655" y="2349"/>
                    <a:pt x="655" y="2326"/>
                    <a:pt x="661" y="2302"/>
                  </a:cubicBezTo>
                  <a:lnTo>
                    <a:pt x="661" y="2290"/>
                  </a:lnTo>
                  <a:cubicBezTo>
                    <a:pt x="661" y="2219"/>
                    <a:pt x="667" y="2147"/>
                    <a:pt x="667" y="2070"/>
                  </a:cubicBezTo>
                  <a:lnTo>
                    <a:pt x="667" y="2057"/>
                  </a:lnTo>
                  <a:cubicBezTo>
                    <a:pt x="667" y="2027"/>
                    <a:pt x="673" y="1991"/>
                    <a:pt x="673" y="1963"/>
                  </a:cubicBezTo>
                  <a:lnTo>
                    <a:pt x="673" y="1933"/>
                  </a:lnTo>
                  <a:lnTo>
                    <a:pt x="673" y="1831"/>
                  </a:lnTo>
                  <a:lnTo>
                    <a:pt x="673" y="1820"/>
                  </a:lnTo>
                  <a:lnTo>
                    <a:pt x="673" y="1718"/>
                  </a:lnTo>
                  <a:lnTo>
                    <a:pt x="673" y="1694"/>
                  </a:lnTo>
                  <a:cubicBezTo>
                    <a:pt x="680" y="1402"/>
                    <a:pt x="673" y="1104"/>
                    <a:pt x="655" y="805"/>
                  </a:cubicBezTo>
                  <a:lnTo>
                    <a:pt x="655" y="734"/>
                  </a:lnTo>
                  <a:cubicBezTo>
                    <a:pt x="650" y="716"/>
                    <a:pt x="650" y="692"/>
                    <a:pt x="650" y="668"/>
                  </a:cubicBezTo>
                  <a:cubicBezTo>
                    <a:pt x="650" y="656"/>
                    <a:pt x="650" y="639"/>
                    <a:pt x="644" y="621"/>
                  </a:cubicBezTo>
                  <a:cubicBezTo>
                    <a:pt x="644" y="590"/>
                    <a:pt x="644" y="560"/>
                    <a:pt x="637" y="532"/>
                  </a:cubicBezTo>
                  <a:lnTo>
                    <a:pt x="637" y="502"/>
                  </a:lnTo>
                  <a:cubicBezTo>
                    <a:pt x="637" y="477"/>
                    <a:pt x="637" y="460"/>
                    <a:pt x="631" y="436"/>
                  </a:cubicBezTo>
                  <a:cubicBezTo>
                    <a:pt x="631" y="376"/>
                    <a:pt x="625" y="323"/>
                    <a:pt x="620" y="269"/>
                  </a:cubicBezTo>
                  <a:cubicBezTo>
                    <a:pt x="620" y="251"/>
                    <a:pt x="620" y="233"/>
                    <a:pt x="614" y="216"/>
                  </a:cubicBezTo>
                  <a:lnTo>
                    <a:pt x="614" y="203"/>
                  </a:lnTo>
                  <a:cubicBezTo>
                    <a:pt x="614" y="180"/>
                    <a:pt x="614" y="161"/>
                    <a:pt x="608" y="144"/>
                  </a:cubicBezTo>
                  <a:lnTo>
                    <a:pt x="608" y="125"/>
                  </a:lnTo>
                  <a:cubicBezTo>
                    <a:pt x="601" y="84"/>
                    <a:pt x="601" y="42"/>
                    <a:pt x="595"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3"/>
            <p:cNvSpPr/>
            <p:nvPr/>
          </p:nvSpPr>
          <p:spPr>
            <a:xfrm>
              <a:off x="-2329301" y="3865883"/>
              <a:ext cx="110327" cy="605773"/>
            </a:xfrm>
            <a:custGeom>
              <a:avLst/>
              <a:gdLst/>
              <a:ahLst/>
              <a:cxnLst/>
              <a:rect l="l" t="t" r="r" b="b"/>
              <a:pathLst>
                <a:path w="705" h="3871" extrusionOk="0">
                  <a:moveTo>
                    <a:pt x="597" y="24"/>
                  </a:moveTo>
                  <a:cubicBezTo>
                    <a:pt x="603" y="60"/>
                    <a:pt x="603" y="96"/>
                    <a:pt x="608" y="137"/>
                  </a:cubicBezTo>
                  <a:lnTo>
                    <a:pt x="614" y="215"/>
                  </a:lnTo>
                  <a:lnTo>
                    <a:pt x="614" y="228"/>
                  </a:lnTo>
                  <a:lnTo>
                    <a:pt x="621" y="239"/>
                  </a:lnTo>
                  <a:lnTo>
                    <a:pt x="621" y="281"/>
                  </a:lnTo>
                  <a:cubicBezTo>
                    <a:pt x="627" y="335"/>
                    <a:pt x="633" y="388"/>
                    <a:pt x="633" y="448"/>
                  </a:cubicBezTo>
                  <a:lnTo>
                    <a:pt x="638" y="544"/>
                  </a:lnTo>
                  <a:cubicBezTo>
                    <a:pt x="644" y="572"/>
                    <a:pt x="644" y="602"/>
                    <a:pt x="644" y="633"/>
                  </a:cubicBezTo>
                  <a:cubicBezTo>
                    <a:pt x="650" y="651"/>
                    <a:pt x="650" y="668"/>
                    <a:pt x="650" y="687"/>
                  </a:cubicBezTo>
                  <a:cubicBezTo>
                    <a:pt x="650" y="704"/>
                    <a:pt x="650" y="728"/>
                    <a:pt x="657" y="751"/>
                  </a:cubicBezTo>
                  <a:lnTo>
                    <a:pt x="657" y="817"/>
                  </a:lnTo>
                  <a:cubicBezTo>
                    <a:pt x="674" y="1116"/>
                    <a:pt x="680" y="1414"/>
                    <a:pt x="674" y="1706"/>
                  </a:cubicBezTo>
                  <a:lnTo>
                    <a:pt x="674" y="1730"/>
                  </a:lnTo>
                  <a:lnTo>
                    <a:pt x="674" y="1832"/>
                  </a:lnTo>
                  <a:lnTo>
                    <a:pt x="674" y="1843"/>
                  </a:lnTo>
                  <a:lnTo>
                    <a:pt x="674" y="1945"/>
                  </a:lnTo>
                  <a:lnTo>
                    <a:pt x="668" y="2082"/>
                  </a:lnTo>
                  <a:cubicBezTo>
                    <a:pt x="668" y="2154"/>
                    <a:pt x="663" y="2225"/>
                    <a:pt x="663" y="2297"/>
                  </a:cubicBezTo>
                  <a:lnTo>
                    <a:pt x="657" y="2391"/>
                  </a:lnTo>
                  <a:lnTo>
                    <a:pt x="657" y="2440"/>
                  </a:lnTo>
                  <a:lnTo>
                    <a:pt x="650" y="2440"/>
                  </a:lnTo>
                  <a:lnTo>
                    <a:pt x="650" y="2517"/>
                  </a:lnTo>
                  <a:lnTo>
                    <a:pt x="650" y="2523"/>
                  </a:lnTo>
                  <a:cubicBezTo>
                    <a:pt x="650" y="2528"/>
                    <a:pt x="650" y="2534"/>
                    <a:pt x="644" y="2547"/>
                  </a:cubicBezTo>
                  <a:cubicBezTo>
                    <a:pt x="644" y="2576"/>
                    <a:pt x="644" y="2606"/>
                    <a:pt x="638" y="2641"/>
                  </a:cubicBezTo>
                  <a:cubicBezTo>
                    <a:pt x="638" y="2677"/>
                    <a:pt x="633" y="2713"/>
                    <a:pt x="633" y="2754"/>
                  </a:cubicBezTo>
                  <a:cubicBezTo>
                    <a:pt x="633" y="2779"/>
                    <a:pt x="627" y="2809"/>
                    <a:pt x="627" y="2839"/>
                  </a:cubicBezTo>
                  <a:cubicBezTo>
                    <a:pt x="627" y="2850"/>
                    <a:pt x="621" y="2862"/>
                    <a:pt x="621" y="2880"/>
                  </a:cubicBezTo>
                  <a:cubicBezTo>
                    <a:pt x="621" y="2905"/>
                    <a:pt x="614" y="2933"/>
                    <a:pt x="614" y="2958"/>
                  </a:cubicBezTo>
                  <a:cubicBezTo>
                    <a:pt x="614" y="2969"/>
                    <a:pt x="614" y="2982"/>
                    <a:pt x="608" y="2988"/>
                  </a:cubicBezTo>
                  <a:cubicBezTo>
                    <a:pt x="608" y="3018"/>
                    <a:pt x="603" y="3048"/>
                    <a:pt x="603" y="3076"/>
                  </a:cubicBezTo>
                  <a:lnTo>
                    <a:pt x="603" y="3101"/>
                  </a:lnTo>
                  <a:cubicBezTo>
                    <a:pt x="591" y="3202"/>
                    <a:pt x="578" y="3310"/>
                    <a:pt x="561" y="3411"/>
                  </a:cubicBezTo>
                  <a:lnTo>
                    <a:pt x="561" y="3428"/>
                  </a:lnTo>
                  <a:cubicBezTo>
                    <a:pt x="561" y="3434"/>
                    <a:pt x="561" y="3447"/>
                    <a:pt x="555" y="3453"/>
                  </a:cubicBezTo>
                  <a:lnTo>
                    <a:pt x="555" y="3464"/>
                  </a:lnTo>
                  <a:cubicBezTo>
                    <a:pt x="550" y="3506"/>
                    <a:pt x="543" y="3541"/>
                    <a:pt x="537" y="3584"/>
                  </a:cubicBezTo>
                  <a:lnTo>
                    <a:pt x="537" y="3602"/>
                  </a:lnTo>
                  <a:cubicBezTo>
                    <a:pt x="531" y="3632"/>
                    <a:pt x="531" y="3656"/>
                    <a:pt x="525" y="3685"/>
                  </a:cubicBezTo>
                  <a:lnTo>
                    <a:pt x="525" y="3697"/>
                  </a:lnTo>
                  <a:cubicBezTo>
                    <a:pt x="520" y="3703"/>
                    <a:pt x="520" y="3709"/>
                    <a:pt x="520" y="3715"/>
                  </a:cubicBezTo>
                  <a:lnTo>
                    <a:pt x="520" y="3720"/>
                  </a:lnTo>
                  <a:cubicBezTo>
                    <a:pt x="520" y="3727"/>
                    <a:pt x="520" y="3733"/>
                    <a:pt x="514" y="3739"/>
                  </a:cubicBezTo>
                  <a:lnTo>
                    <a:pt x="514" y="3745"/>
                  </a:lnTo>
                  <a:cubicBezTo>
                    <a:pt x="507" y="3780"/>
                    <a:pt x="501" y="3810"/>
                    <a:pt x="501" y="3846"/>
                  </a:cubicBezTo>
                  <a:lnTo>
                    <a:pt x="25" y="3846"/>
                  </a:lnTo>
                  <a:lnTo>
                    <a:pt x="36" y="3685"/>
                  </a:lnTo>
                  <a:cubicBezTo>
                    <a:pt x="36" y="3602"/>
                    <a:pt x="42" y="3519"/>
                    <a:pt x="49" y="3428"/>
                  </a:cubicBezTo>
                  <a:cubicBezTo>
                    <a:pt x="60" y="3065"/>
                    <a:pt x="72" y="2690"/>
                    <a:pt x="78" y="2302"/>
                  </a:cubicBezTo>
                  <a:cubicBezTo>
                    <a:pt x="85" y="2022"/>
                    <a:pt x="85" y="1724"/>
                    <a:pt x="85" y="1425"/>
                  </a:cubicBezTo>
                  <a:cubicBezTo>
                    <a:pt x="85" y="1211"/>
                    <a:pt x="85" y="996"/>
                    <a:pt x="78" y="781"/>
                  </a:cubicBezTo>
                  <a:cubicBezTo>
                    <a:pt x="78" y="698"/>
                    <a:pt x="78" y="621"/>
                    <a:pt x="72" y="544"/>
                  </a:cubicBezTo>
                  <a:lnTo>
                    <a:pt x="72" y="429"/>
                  </a:lnTo>
                  <a:cubicBezTo>
                    <a:pt x="72" y="365"/>
                    <a:pt x="66" y="293"/>
                    <a:pt x="66" y="228"/>
                  </a:cubicBezTo>
                  <a:cubicBezTo>
                    <a:pt x="66" y="162"/>
                    <a:pt x="60" y="90"/>
                    <a:pt x="60" y="24"/>
                  </a:cubicBezTo>
                  <a:close/>
                  <a:moveTo>
                    <a:pt x="36" y="0"/>
                  </a:moveTo>
                  <a:lnTo>
                    <a:pt x="36" y="19"/>
                  </a:lnTo>
                  <a:cubicBezTo>
                    <a:pt x="36" y="84"/>
                    <a:pt x="42" y="156"/>
                    <a:pt x="42" y="228"/>
                  </a:cubicBezTo>
                  <a:cubicBezTo>
                    <a:pt x="42" y="299"/>
                    <a:pt x="49" y="365"/>
                    <a:pt x="49" y="436"/>
                  </a:cubicBezTo>
                  <a:lnTo>
                    <a:pt x="49" y="544"/>
                  </a:lnTo>
                  <a:cubicBezTo>
                    <a:pt x="55" y="621"/>
                    <a:pt x="55" y="704"/>
                    <a:pt x="55" y="781"/>
                  </a:cubicBezTo>
                  <a:cubicBezTo>
                    <a:pt x="60" y="996"/>
                    <a:pt x="60" y="1211"/>
                    <a:pt x="60" y="1425"/>
                  </a:cubicBezTo>
                  <a:cubicBezTo>
                    <a:pt x="60" y="1724"/>
                    <a:pt x="60" y="2022"/>
                    <a:pt x="55" y="2302"/>
                  </a:cubicBezTo>
                  <a:cubicBezTo>
                    <a:pt x="49" y="2690"/>
                    <a:pt x="36" y="3065"/>
                    <a:pt x="25" y="3428"/>
                  </a:cubicBezTo>
                  <a:cubicBezTo>
                    <a:pt x="19" y="3513"/>
                    <a:pt x="13" y="3602"/>
                    <a:pt x="13" y="3685"/>
                  </a:cubicBezTo>
                  <a:lnTo>
                    <a:pt x="0" y="3871"/>
                  </a:lnTo>
                  <a:lnTo>
                    <a:pt x="520" y="3871"/>
                  </a:lnTo>
                  <a:lnTo>
                    <a:pt x="520" y="3858"/>
                  </a:lnTo>
                  <a:cubicBezTo>
                    <a:pt x="525" y="3822"/>
                    <a:pt x="531" y="3786"/>
                    <a:pt x="537" y="3750"/>
                  </a:cubicBezTo>
                  <a:lnTo>
                    <a:pt x="537" y="3745"/>
                  </a:lnTo>
                  <a:cubicBezTo>
                    <a:pt x="543" y="3739"/>
                    <a:pt x="543" y="3733"/>
                    <a:pt x="543" y="3727"/>
                  </a:cubicBezTo>
                  <a:lnTo>
                    <a:pt x="543" y="3720"/>
                  </a:lnTo>
                  <a:cubicBezTo>
                    <a:pt x="543" y="3709"/>
                    <a:pt x="543" y="3703"/>
                    <a:pt x="550" y="3697"/>
                  </a:cubicBezTo>
                  <a:lnTo>
                    <a:pt x="550" y="3685"/>
                  </a:lnTo>
                  <a:cubicBezTo>
                    <a:pt x="555" y="3662"/>
                    <a:pt x="555" y="3632"/>
                    <a:pt x="561" y="3607"/>
                  </a:cubicBezTo>
                  <a:lnTo>
                    <a:pt x="561" y="3590"/>
                  </a:lnTo>
                  <a:cubicBezTo>
                    <a:pt x="567" y="3549"/>
                    <a:pt x="573" y="3506"/>
                    <a:pt x="578" y="3464"/>
                  </a:cubicBezTo>
                  <a:lnTo>
                    <a:pt x="578" y="3458"/>
                  </a:lnTo>
                  <a:cubicBezTo>
                    <a:pt x="585" y="3447"/>
                    <a:pt x="585" y="3441"/>
                    <a:pt x="585" y="3428"/>
                  </a:cubicBezTo>
                  <a:lnTo>
                    <a:pt x="585" y="3411"/>
                  </a:lnTo>
                  <a:cubicBezTo>
                    <a:pt x="603" y="3310"/>
                    <a:pt x="614" y="3208"/>
                    <a:pt x="627" y="3101"/>
                  </a:cubicBezTo>
                  <a:lnTo>
                    <a:pt x="627" y="3084"/>
                  </a:lnTo>
                  <a:cubicBezTo>
                    <a:pt x="627" y="3054"/>
                    <a:pt x="633" y="3023"/>
                    <a:pt x="633" y="2993"/>
                  </a:cubicBezTo>
                  <a:cubicBezTo>
                    <a:pt x="638" y="2982"/>
                    <a:pt x="638" y="2969"/>
                    <a:pt x="638" y="2958"/>
                  </a:cubicBezTo>
                  <a:cubicBezTo>
                    <a:pt x="638" y="2933"/>
                    <a:pt x="644" y="2905"/>
                    <a:pt x="644" y="2880"/>
                  </a:cubicBezTo>
                  <a:cubicBezTo>
                    <a:pt x="644" y="2862"/>
                    <a:pt x="650" y="2850"/>
                    <a:pt x="650" y="2839"/>
                  </a:cubicBezTo>
                  <a:cubicBezTo>
                    <a:pt x="650" y="2809"/>
                    <a:pt x="657" y="2785"/>
                    <a:pt x="657" y="2754"/>
                  </a:cubicBezTo>
                  <a:cubicBezTo>
                    <a:pt x="657" y="2719"/>
                    <a:pt x="663" y="2677"/>
                    <a:pt x="663" y="2641"/>
                  </a:cubicBezTo>
                  <a:cubicBezTo>
                    <a:pt x="668" y="2611"/>
                    <a:pt x="668" y="2576"/>
                    <a:pt x="668" y="2547"/>
                  </a:cubicBezTo>
                  <a:cubicBezTo>
                    <a:pt x="674" y="2540"/>
                    <a:pt x="674" y="2528"/>
                    <a:pt x="674" y="2523"/>
                  </a:cubicBezTo>
                  <a:lnTo>
                    <a:pt x="674" y="2517"/>
                  </a:lnTo>
                  <a:lnTo>
                    <a:pt x="674" y="2445"/>
                  </a:lnTo>
                  <a:lnTo>
                    <a:pt x="680" y="2440"/>
                  </a:lnTo>
                  <a:lnTo>
                    <a:pt x="680" y="2391"/>
                  </a:lnTo>
                  <a:lnTo>
                    <a:pt x="686" y="2302"/>
                  </a:lnTo>
                  <a:cubicBezTo>
                    <a:pt x="686" y="2231"/>
                    <a:pt x="693" y="2159"/>
                    <a:pt x="693" y="2088"/>
                  </a:cubicBezTo>
                  <a:lnTo>
                    <a:pt x="693" y="2075"/>
                  </a:lnTo>
                  <a:lnTo>
                    <a:pt x="699" y="1945"/>
                  </a:lnTo>
                  <a:lnTo>
                    <a:pt x="699" y="1843"/>
                  </a:lnTo>
                  <a:lnTo>
                    <a:pt x="699" y="1832"/>
                  </a:lnTo>
                  <a:lnTo>
                    <a:pt x="699" y="1730"/>
                  </a:lnTo>
                  <a:lnTo>
                    <a:pt x="699" y="1706"/>
                  </a:lnTo>
                  <a:cubicBezTo>
                    <a:pt x="704" y="1414"/>
                    <a:pt x="699" y="1116"/>
                    <a:pt x="680" y="817"/>
                  </a:cubicBezTo>
                  <a:lnTo>
                    <a:pt x="680" y="746"/>
                  </a:lnTo>
                  <a:cubicBezTo>
                    <a:pt x="674" y="728"/>
                    <a:pt x="674" y="704"/>
                    <a:pt x="674" y="680"/>
                  </a:cubicBezTo>
                  <a:cubicBezTo>
                    <a:pt x="674" y="663"/>
                    <a:pt x="674" y="644"/>
                    <a:pt x="668" y="633"/>
                  </a:cubicBezTo>
                  <a:cubicBezTo>
                    <a:pt x="668" y="602"/>
                    <a:pt x="668" y="572"/>
                    <a:pt x="663" y="544"/>
                  </a:cubicBezTo>
                  <a:lnTo>
                    <a:pt x="657" y="442"/>
                  </a:lnTo>
                  <a:cubicBezTo>
                    <a:pt x="657" y="388"/>
                    <a:pt x="650" y="335"/>
                    <a:pt x="644" y="275"/>
                  </a:cubicBezTo>
                  <a:lnTo>
                    <a:pt x="644" y="239"/>
                  </a:lnTo>
                  <a:lnTo>
                    <a:pt x="638" y="228"/>
                  </a:lnTo>
                  <a:lnTo>
                    <a:pt x="638" y="215"/>
                  </a:lnTo>
                  <a:lnTo>
                    <a:pt x="633" y="137"/>
                  </a:lnTo>
                  <a:cubicBezTo>
                    <a:pt x="627" y="96"/>
                    <a:pt x="627" y="49"/>
                    <a:pt x="621" y="7"/>
                  </a:cubicBezTo>
                  <a:lnTo>
                    <a:pt x="621" y="0"/>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3"/>
            <p:cNvSpPr/>
            <p:nvPr/>
          </p:nvSpPr>
          <p:spPr>
            <a:xfrm>
              <a:off x="-2614899" y="3867761"/>
              <a:ext cx="132706" cy="601861"/>
            </a:xfrm>
            <a:custGeom>
              <a:avLst/>
              <a:gdLst/>
              <a:ahLst/>
              <a:cxnLst/>
              <a:rect l="l" t="t" r="r" b="b"/>
              <a:pathLst>
                <a:path w="848" h="3846" extrusionOk="0">
                  <a:moveTo>
                    <a:pt x="240" y="1"/>
                  </a:moveTo>
                  <a:cubicBezTo>
                    <a:pt x="210" y="1"/>
                    <a:pt x="185" y="24"/>
                    <a:pt x="180" y="60"/>
                  </a:cubicBezTo>
                  <a:cubicBezTo>
                    <a:pt x="150" y="216"/>
                    <a:pt x="133" y="376"/>
                    <a:pt x="114" y="532"/>
                  </a:cubicBezTo>
                  <a:cubicBezTo>
                    <a:pt x="108" y="573"/>
                    <a:pt x="102" y="615"/>
                    <a:pt x="97" y="656"/>
                  </a:cubicBezTo>
                  <a:cubicBezTo>
                    <a:pt x="1" y="1622"/>
                    <a:pt x="55" y="2546"/>
                    <a:pt x="246" y="3399"/>
                  </a:cubicBezTo>
                  <a:cubicBezTo>
                    <a:pt x="264" y="3488"/>
                    <a:pt x="281" y="3572"/>
                    <a:pt x="306" y="3655"/>
                  </a:cubicBezTo>
                  <a:lnTo>
                    <a:pt x="306" y="3673"/>
                  </a:lnTo>
                  <a:cubicBezTo>
                    <a:pt x="311" y="3685"/>
                    <a:pt x="317" y="3697"/>
                    <a:pt x="317" y="3708"/>
                  </a:cubicBezTo>
                  <a:cubicBezTo>
                    <a:pt x="323" y="3738"/>
                    <a:pt x="329" y="3763"/>
                    <a:pt x="341" y="3793"/>
                  </a:cubicBezTo>
                  <a:cubicBezTo>
                    <a:pt x="347" y="3823"/>
                    <a:pt x="377" y="3846"/>
                    <a:pt x="407" y="3846"/>
                  </a:cubicBezTo>
                  <a:lnTo>
                    <a:pt x="848" y="3846"/>
                  </a:lnTo>
                  <a:cubicBezTo>
                    <a:pt x="842" y="3804"/>
                    <a:pt x="837" y="3763"/>
                    <a:pt x="829" y="3727"/>
                  </a:cubicBezTo>
                  <a:cubicBezTo>
                    <a:pt x="824" y="3708"/>
                    <a:pt x="824" y="3691"/>
                    <a:pt x="818" y="3673"/>
                  </a:cubicBezTo>
                  <a:lnTo>
                    <a:pt x="818" y="3655"/>
                  </a:lnTo>
                  <a:cubicBezTo>
                    <a:pt x="806" y="3572"/>
                    <a:pt x="794" y="3488"/>
                    <a:pt x="782" y="3399"/>
                  </a:cubicBezTo>
                  <a:cubicBezTo>
                    <a:pt x="669" y="2558"/>
                    <a:pt x="639" y="1646"/>
                    <a:pt x="693" y="698"/>
                  </a:cubicBezTo>
                  <a:cubicBezTo>
                    <a:pt x="699" y="639"/>
                    <a:pt x="699" y="585"/>
                    <a:pt x="705" y="532"/>
                  </a:cubicBezTo>
                  <a:cubicBezTo>
                    <a:pt x="716" y="353"/>
                    <a:pt x="729" y="180"/>
                    <a:pt x="746"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3"/>
            <p:cNvSpPr/>
            <p:nvPr/>
          </p:nvSpPr>
          <p:spPr>
            <a:xfrm>
              <a:off x="-2615682" y="3865883"/>
              <a:ext cx="135366" cy="605773"/>
            </a:xfrm>
            <a:custGeom>
              <a:avLst/>
              <a:gdLst/>
              <a:ahLst/>
              <a:cxnLst/>
              <a:rect l="l" t="t" r="r" b="b"/>
              <a:pathLst>
                <a:path w="865" h="3871" extrusionOk="0">
                  <a:moveTo>
                    <a:pt x="740" y="24"/>
                  </a:moveTo>
                  <a:cubicBezTo>
                    <a:pt x="721" y="198"/>
                    <a:pt x="710" y="371"/>
                    <a:pt x="698" y="544"/>
                  </a:cubicBezTo>
                  <a:cubicBezTo>
                    <a:pt x="691" y="597"/>
                    <a:pt x="691" y="651"/>
                    <a:pt x="686" y="704"/>
                  </a:cubicBezTo>
                  <a:cubicBezTo>
                    <a:pt x="633" y="1646"/>
                    <a:pt x="663" y="2558"/>
                    <a:pt x="776" y="3411"/>
                  </a:cubicBezTo>
                  <a:cubicBezTo>
                    <a:pt x="787" y="3506"/>
                    <a:pt x="799" y="3590"/>
                    <a:pt x="811" y="3667"/>
                  </a:cubicBezTo>
                  <a:lnTo>
                    <a:pt x="817" y="3685"/>
                  </a:lnTo>
                  <a:cubicBezTo>
                    <a:pt x="817" y="3703"/>
                    <a:pt x="817" y="3720"/>
                    <a:pt x="823" y="3733"/>
                  </a:cubicBezTo>
                  <a:lnTo>
                    <a:pt x="823" y="3739"/>
                  </a:lnTo>
                  <a:cubicBezTo>
                    <a:pt x="829" y="3775"/>
                    <a:pt x="834" y="3810"/>
                    <a:pt x="842" y="3846"/>
                  </a:cubicBezTo>
                  <a:lnTo>
                    <a:pt x="412" y="3846"/>
                  </a:lnTo>
                  <a:cubicBezTo>
                    <a:pt x="388" y="3846"/>
                    <a:pt x="364" y="3828"/>
                    <a:pt x="358" y="3799"/>
                  </a:cubicBezTo>
                  <a:cubicBezTo>
                    <a:pt x="352" y="3780"/>
                    <a:pt x="346" y="3769"/>
                    <a:pt x="341" y="3750"/>
                  </a:cubicBezTo>
                  <a:lnTo>
                    <a:pt x="322" y="3667"/>
                  </a:lnTo>
                  <a:cubicBezTo>
                    <a:pt x="298" y="3584"/>
                    <a:pt x="281" y="3494"/>
                    <a:pt x="256" y="3411"/>
                  </a:cubicBezTo>
                  <a:cubicBezTo>
                    <a:pt x="72" y="2540"/>
                    <a:pt x="25" y="1623"/>
                    <a:pt x="113" y="674"/>
                  </a:cubicBezTo>
                  <a:cubicBezTo>
                    <a:pt x="119" y="627"/>
                    <a:pt x="126" y="585"/>
                    <a:pt x="132" y="544"/>
                  </a:cubicBezTo>
                  <a:cubicBezTo>
                    <a:pt x="149" y="382"/>
                    <a:pt x="168" y="228"/>
                    <a:pt x="198" y="72"/>
                  </a:cubicBezTo>
                  <a:cubicBezTo>
                    <a:pt x="198" y="43"/>
                    <a:pt x="221" y="24"/>
                    <a:pt x="245" y="24"/>
                  </a:cubicBezTo>
                  <a:close/>
                  <a:moveTo>
                    <a:pt x="245" y="0"/>
                  </a:moveTo>
                  <a:cubicBezTo>
                    <a:pt x="209" y="0"/>
                    <a:pt x="179" y="30"/>
                    <a:pt x="173" y="66"/>
                  </a:cubicBezTo>
                  <a:cubicBezTo>
                    <a:pt x="143" y="222"/>
                    <a:pt x="126" y="382"/>
                    <a:pt x="107" y="544"/>
                  </a:cubicBezTo>
                  <a:cubicBezTo>
                    <a:pt x="102" y="585"/>
                    <a:pt x="96" y="627"/>
                    <a:pt x="96" y="668"/>
                  </a:cubicBezTo>
                  <a:cubicBezTo>
                    <a:pt x="0" y="1623"/>
                    <a:pt x="47" y="2547"/>
                    <a:pt x="239" y="3417"/>
                  </a:cubicBezTo>
                  <a:cubicBezTo>
                    <a:pt x="256" y="3500"/>
                    <a:pt x="275" y="3590"/>
                    <a:pt x="298" y="3673"/>
                  </a:cubicBezTo>
                  <a:lnTo>
                    <a:pt x="316" y="3756"/>
                  </a:lnTo>
                  <a:cubicBezTo>
                    <a:pt x="322" y="3775"/>
                    <a:pt x="328" y="3786"/>
                    <a:pt x="334" y="3805"/>
                  </a:cubicBezTo>
                  <a:cubicBezTo>
                    <a:pt x="341" y="3840"/>
                    <a:pt x="376" y="3871"/>
                    <a:pt x="412" y="3871"/>
                  </a:cubicBezTo>
                  <a:lnTo>
                    <a:pt x="864" y="3871"/>
                  </a:lnTo>
                  <a:lnTo>
                    <a:pt x="864" y="3852"/>
                  </a:lnTo>
                  <a:cubicBezTo>
                    <a:pt x="859" y="3816"/>
                    <a:pt x="853" y="3775"/>
                    <a:pt x="847" y="3733"/>
                  </a:cubicBezTo>
                  <a:cubicBezTo>
                    <a:pt x="842" y="3715"/>
                    <a:pt x="842" y="3697"/>
                    <a:pt x="834" y="3685"/>
                  </a:cubicBezTo>
                  <a:lnTo>
                    <a:pt x="834" y="3667"/>
                  </a:lnTo>
                  <a:cubicBezTo>
                    <a:pt x="823" y="3584"/>
                    <a:pt x="811" y="3500"/>
                    <a:pt x="799" y="3411"/>
                  </a:cubicBezTo>
                  <a:cubicBezTo>
                    <a:pt x="686" y="2558"/>
                    <a:pt x="656" y="1646"/>
                    <a:pt x="710" y="710"/>
                  </a:cubicBezTo>
                  <a:cubicBezTo>
                    <a:pt x="716" y="651"/>
                    <a:pt x="716" y="597"/>
                    <a:pt x="721" y="544"/>
                  </a:cubicBezTo>
                  <a:cubicBezTo>
                    <a:pt x="734" y="371"/>
                    <a:pt x="746" y="192"/>
                    <a:pt x="763" y="13"/>
                  </a:cubicBezTo>
                  <a:lnTo>
                    <a:pt x="77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3"/>
            <p:cNvSpPr/>
            <p:nvPr/>
          </p:nvSpPr>
          <p:spPr>
            <a:xfrm>
              <a:off x="-2519596" y="3867761"/>
              <a:ext cx="115022" cy="601861"/>
            </a:xfrm>
            <a:custGeom>
              <a:avLst/>
              <a:gdLst/>
              <a:ahLst/>
              <a:cxnLst/>
              <a:rect l="l" t="t" r="r" b="b"/>
              <a:pathLst>
                <a:path w="735" h="3846" extrusionOk="0">
                  <a:moveTo>
                    <a:pt x="137" y="1"/>
                  </a:moveTo>
                  <a:cubicBezTo>
                    <a:pt x="0" y="1372"/>
                    <a:pt x="42" y="2684"/>
                    <a:pt x="239" y="3846"/>
                  </a:cubicBezTo>
                  <a:lnTo>
                    <a:pt x="734" y="3846"/>
                  </a:lnTo>
                  <a:cubicBezTo>
                    <a:pt x="668" y="2684"/>
                    <a:pt x="657" y="1372"/>
                    <a:pt x="704"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3"/>
            <p:cNvSpPr/>
            <p:nvPr/>
          </p:nvSpPr>
          <p:spPr>
            <a:xfrm>
              <a:off x="-2520535" y="3865883"/>
              <a:ext cx="117682" cy="605773"/>
            </a:xfrm>
            <a:custGeom>
              <a:avLst/>
              <a:gdLst/>
              <a:ahLst/>
              <a:cxnLst/>
              <a:rect l="l" t="t" r="r" b="b"/>
              <a:pathLst>
                <a:path w="752" h="3871" extrusionOk="0">
                  <a:moveTo>
                    <a:pt x="699" y="24"/>
                  </a:moveTo>
                  <a:cubicBezTo>
                    <a:pt x="650" y="1354"/>
                    <a:pt x="663" y="2671"/>
                    <a:pt x="727" y="3846"/>
                  </a:cubicBezTo>
                  <a:lnTo>
                    <a:pt x="256" y="3846"/>
                  </a:lnTo>
                  <a:cubicBezTo>
                    <a:pt x="60" y="2671"/>
                    <a:pt x="25" y="1354"/>
                    <a:pt x="155" y="24"/>
                  </a:cubicBezTo>
                  <a:close/>
                  <a:moveTo>
                    <a:pt x="138" y="0"/>
                  </a:moveTo>
                  <a:lnTo>
                    <a:pt x="132" y="7"/>
                  </a:lnTo>
                  <a:cubicBezTo>
                    <a:pt x="0" y="1348"/>
                    <a:pt x="36" y="2677"/>
                    <a:pt x="234" y="3858"/>
                  </a:cubicBezTo>
                  <a:lnTo>
                    <a:pt x="234" y="3871"/>
                  </a:lnTo>
                  <a:lnTo>
                    <a:pt x="751" y="3871"/>
                  </a:lnTo>
                  <a:lnTo>
                    <a:pt x="751" y="3858"/>
                  </a:lnTo>
                  <a:cubicBezTo>
                    <a:pt x="686" y="2677"/>
                    <a:pt x="674" y="1348"/>
                    <a:pt x="721" y="13"/>
                  </a:cubicBezTo>
                  <a:lnTo>
                    <a:pt x="721" y="0"/>
                  </a:ln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3"/>
            <p:cNvSpPr/>
            <p:nvPr/>
          </p:nvSpPr>
          <p:spPr>
            <a:xfrm>
              <a:off x="-2414276" y="3867761"/>
              <a:ext cx="96243" cy="601861"/>
            </a:xfrm>
            <a:custGeom>
              <a:avLst/>
              <a:gdLst/>
              <a:ahLst/>
              <a:cxnLst/>
              <a:rect l="l" t="t" r="r" b="b"/>
              <a:pathLst>
                <a:path w="615" h="3846" extrusionOk="0">
                  <a:moveTo>
                    <a:pt x="31" y="1"/>
                  </a:moveTo>
                  <a:cubicBezTo>
                    <a:pt x="25" y="72"/>
                    <a:pt x="25" y="144"/>
                    <a:pt x="20" y="216"/>
                  </a:cubicBezTo>
                  <a:lnTo>
                    <a:pt x="20" y="406"/>
                  </a:lnTo>
                  <a:cubicBezTo>
                    <a:pt x="12" y="447"/>
                    <a:pt x="12" y="489"/>
                    <a:pt x="12" y="532"/>
                  </a:cubicBezTo>
                  <a:cubicBezTo>
                    <a:pt x="12" y="596"/>
                    <a:pt x="12" y="662"/>
                    <a:pt x="7" y="734"/>
                  </a:cubicBezTo>
                  <a:cubicBezTo>
                    <a:pt x="7" y="990"/>
                    <a:pt x="1" y="1247"/>
                    <a:pt x="1" y="1498"/>
                  </a:cubicBezTo>
                  <a:cubicBezTo>
                    <a:pt x="1" y="1795"/>
                    <a:pt x="1" y="2087"/>
                    <a:pt x="7" y="2373"/>
                  </a:cubicBezTo>
                  <a:cubicBezTo>
                    <a:pt x="12" y="2731"/>
                    <a:pt x="25" y="3077"/>
                    <a:pt x="42" y="3416"/>
                  </a:cubicBezTo>
                  <a:cubicBezTo>
                    <a:pt x="42" y="3507"/>
                    <a:pt x="48" y="3590"/>
                    <a:pt x="55" y="3673"/>
                  </a:cubicBezTo>
                  <a:cubicBezTo>
                    <a:pt x="55" y="3733"/>
                    <a:pt x="61" y="3787"/>
                    <a:pt x="61" y="3846"/>
                  </a:cubicBezTo>
                  <a:lnTo>
                    <a:pt x="556" y="3846"/>
                  </a:lnTo>
                  <a:cubicBezTo>
                    <a:pt x="562" y="3804"/>
                    <a:pt x="562" y="3763"/>
                    <a:pt x="562" y="3727"/>
                  </a:cubicBezTo>
                  <a:cubicBezTo>
                    <a:pt x="562" y="3708"/>
                    <a:pt x="568" y="3691"/>
                    <a:pt x="568" y="3673"/>
                  </a:cubicBezTo>
                  <a:cubicBezTo>
                    <a:pt x="568" y="3590"/>
                    <a:pt x="573" y="3507"/>
                    <a:pt x="579" y="3416"/>
                  </a:cubicBezTo>
                  <a:cubicBezTo>
                    <a:pt x="592" y="3053"/>
                    <a:pt x="603" y="2678"/>
                    <a:pt x="609" y="2290"/>
                  </a:cubicBezTo>
                  <a:cubicBezTo>
                    <a:pt x="615" y="2004"/>
                    <a:pt x="615" y="1712"/>
                    <a:pt x="615" y="1413"/>
                  </a:cubicBezTo>
                  <a:cubicBezTo>
                    <a:pt x="615" y="1199"/>
                    <a:pt x="615" y="984"/>
                    <a:pt x="609" y="769"/>
                  </a:cubicBezTo>
                  <a:cubicBezTo>
                    <a:pt x="609" y="692"/>
                    <a:pt x="609" y="609"/>
                    <a:pt x="603" y="532"/>
                  </a:cubicBezTo>
                  <a:lnTo>
                    <a:pt x="603" y="417"/>
                  </a:lnTo>
                  <a:cubicBezTo>
                    <a:pt x="603" y="353"/>
                    <a:pt x="598" y="281"/>
                    <a:pt x="598" y="216"/>
                  </a:cubicBezTo>
                  <a:cubicBezTo>
                    <a:pt x="598" y="144"/>
                    <a:pt x="592" y="72"/>
                    <a:pt x="592"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3"/>
            <p:cNvSpPr/>
            <p:nvPr/>
          </p:nvSpPr>
          <p:spPr>
            <a:xfrm>
              <a:off x="-2415998" y="3865883"/>
              <a:ext cx="99999" cy="605773"/>
            </a:xfrm>
            <a:custGeom>
              <a:avLst/>
              <a:gdLst/>
              <a:ahLst/>
              <a:cxnLst/>
              <a:rect l="l" t="t" r="r" b="b"/>
              <a:pathLst>
                <a:path w="639" h="3871" extrusionOk="0">
                  <a:moveTo>
                    <a:pt x="590" y="24"/>
                  </a:moveTo>
                  <a:cubicBezTo>
                    <a:pt x="590" y="90"/>
                    <a:pt x="596" y="162"/>
                    <a:pt x="596" y="228"/>
                  </a:cubicBezTo>
                  <a:cubicBezTo>
                    <a:pt x="596" y="299"/>
                    <a:pt x="603" y="365"/>
                    <a:pt x="603" y="436"/>
                  </a:cubicBezTo>
                  <a:lnTo>
                    <a:pt x="603" y="544"/>
                  </a:lnTo>
                  <a:cubicBezTo>
                    <a:pt x="609" y="621"/>
                    <a:pt x="609" y="704"/>
                    <a:pt x="609" y="781"/>
                  </a:cubicBezTo>
                  <a:cubicBezTo>
                    <a:pt x="614" y="996"/>
                    <a:pt x="614" y="1211"/>
                    <a:pt x="614" y="1425"/>
                  </a:cubicBezTo>
                  <a:cubicBezTo>
                    <a:pt x="614" y="1724"/>
                    <a:pt x="614" y="2022"/>
                    <a:pt x="609" y="2302"/>
                  </a:cubicBezTo>
                  <a:cubicBezTo>
                    <a:pt x="603" y="2690"/>
                    <a:pt x="590" y="3065"/>
                    <a:pt x="579" y="3428"/>
                  </a:cubicBezTo>
                  <a:cubicBezTo>
                    <a:pt x="573" y="3513"/>
                    <a:pt x="567" y="3602"/>
                    <a:pt x="567" y="3685"/>
                  </a:cubicBezTo>
                  <a:lnTo>
                    <a:pt x="554" y="3846"/>
                  </a:lnTo>
                  <a:lnTo>
                    <a:pt x="83" y="3846"/>
                  </a:lnTo>
                  <a:cubicBezTo>
                    <a:pt x="83" y="3792"/>
                    <a:pt x="78" y="3739"/>
                    <a:pt x="78" y="3685"/>
                  </a:cubicBezTo>
                  <a:cubicBezTo>
                    <a:pt x="72" y="3602"/>
                    <a:pt x="66" y="3513"/>
                    <a:pt x="66" y="3428"/>
                  </a:cubicBezTo>
                  <a:cubicBezTo>
                    <a:pt x="48" y="3084"/>
                    <a:pt x="36" y="2732"/>
                    <a:pt x="31" y="2385"/>
                  </a:cubicBezTo>
                  <a:cubicBezTo>
                    <a:pt x="23" y="2105"/>
                    <a:pt x="23" y="1807"/>
                    <a:pt x="23" y="1510"/>
                  </a:cubicBezTo>
                  <a:cubicBezTo>
                    <a:pt x="23" y="1252"/>
                    <a:pt x="31" y="996"/>
                    <a:pt x="31" y="746"/>
                  </a:cubicBezTo>
                  <a:cubicBezTo>
                    <a:pt x="36" y="674"/>
                    <a:pt x="36" y="608"/>
                    <a:pt x="36" y="544"/>
                  </a:cubicBezTo>
                  <a:cubicBezTo>
                    <a:pt x="36" y="501"/>
                    <a:pt x="36" y="459"/>
                    <a:pt x="42" y="418"/>
                  </a:cubicBezTo>
                  <a:lnTo>
                    <a:pt x="42" y="228"/>
                  </a:lnTo>
                  <a:cubicBezTo>
                    <a:pt x="48" y="162"/>
                    <a:pt x="48" y="90"/>
                    <a:pt x="53" y="24"/>
                  </a:cubicBezTo>
                  <a:close/>
                  <a:moveTo>
                    <a:pt x="31" y="0"/>
                  </a:moveTo>
                  <a:lnTo>
                    <a:pt x="31" y="13"/>
                  </a:lnTo>
                  <a:cubicBezTo>
                    <a:pt x="23" y="84"/>
                    <a:pt x="23" y="156"/>
                    <a:pt x="18" y="228"/>
                  </a:cubicBezTo>
                  <a:lnTo>
                    <a:pt x="18" y="418"/>
                  </a:lnTo>
                  <a:cubicBezTo>
                    <a:pt x="12" y="459"/>
                    <a:pt x="12" y="501"/>
                    <a:pt x="12" y="544"/>
                  </a:cubicBezTo>
                  <a:cubicBezTo>
                    <a:pt x="12" y="608"/>
                    <a:pt x="12" y="674"/>
                    <a:pt x="6" y="746"/>
                  </a:cubicBezTo>
                  <a:cubicBezTo>
                    <a:pt x="6" y="996"/>
                    <a:pt x="1" y="1252"/>
                    <a:pt x="1" y="1510"/>
                  </a:cubicBezTo>
                  <a:cubicBezTo>
                    <a:pt x="1" y="1807"/>
                    <a:pt x="1" y="2105"/>
                    <a:pt x="6" y="2385"/>
                  </a:cubicBezTo>
                  <a:cubicBezTo>
                    <a:pt x="12" y="2732"/>
                    <a:pt x="23" y="3084"/>
                    <a:pt x="42" y="3428"/>
                  </a:cubicBezTo>
                  <a:cubicBezTo>
                    <a:pt x="42" y="3519"/>
                    <a:pt x="48" y="3602"/>
                    <a:pt x="53" y="3685"/>
                  </a:cubicBezTo>
                  <a:cubicBezTo>
                    <a:pt x="53" y="3745"/>
                    <a:pt x="59" y="3799"/>
                    <a:pt x="59" y="3858"/>
                  </a:cubicBezTo>
                  <a:lnTo>
                    <a:pt x="59" y="3871"/>
                  </a:lnTo>
                  <a:lnTo>
                    <a:pt x="579" y="3871"/>
                  </a:lnTo>
                  <a:lnTo>
                    <a:pt x="590" y="3685"/>
                  </a:lnTo>
                  <a:cubicBezTo>
                    <a:pt x="590" y="3602"/>
                    <a:pt x="596" y="3519"/>
                    <a:pt x="603" y="3428"/>
                  </a:cubicBezTo>
                  <a:cubicBezTo>
                    <a:pt x="614" y="3065"/>
                    <a:pt x="626" y="2690"/>
                    <a:pt x="632" y="2302"/>
                  </a:cubicBezTo>
                  <a:cubicBezTo>
                    <a:pt x="639" y="2022"/>
                    <a:pt x="639" y="1724"/>
                    <a:pt x="639" y="1425"/>
                  </a:cubicBezTo>
                  <a:cubicBezTo>
                    <a:pt x="639" y="1211"/>
                    <a:pt x="639" y="996"/>
                    <a:pt x="632" y="781"/>
                  </a:cubicBezTo>
                  <a:cubicBezTo>
                    <a:pt x="632" y="698"/>
                    <a:pt x="632" y="621"/>
                    <a:pt x="626" y="544"/>
                  </a:cubicBezTo>
                  <a:lnTo>
                    <a:pt x="626" y="429"/>
                  </a:lnTo>
                  <a:cubicBezTo>
                    <a:pt x="626" y="365"/>
                    <a:pt x="620" y="293"/>
                    <a:pt x="620" y="228"/>
                  </a:cubicBezTo>
                  <a:cubicBezTo>
                    <a:pt x="620" y="156"/>
                    <a:pt x="614" y="84"/>
                    <a:pt x="614" y="19"/>
                  </a:cubicBezTo>
                  <a:lnTo>
                    <a:pt x="614"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3"/>
            <p:cNvSpPr/>
            <p:nvPr/>
          </p:nvSpPr>
          <p:spPr>
            <a:xfrm>
              <a:off x="-2327267" y="3867761"/>
              <a:ext cx="16901" cy="601861"/>
            </a:xfrm>
            <a:custGeom>
              <a:avLst/>
              <a:gdLst/>
              <a:ahLst/>
              <a:cxnLst/>
              <a:rect l="l" t="t" r="r" b="b"/>
              <a:pathLst>
                <a:path w="108" h="3846" extrusionOk="0">
                  <a:moveTo>
                    <a:pt x="36" y="1"/>
                  </a:moveTo>
                  <a:cubicBezTo>
                    <a:pt x="36" y="72"/>
                    <a:pt x="42" y="144"/>
                    <a:pt x="42" y="216"/>
                  </a:cubicBezTo>
                  <a:cubicBezTo>
                    <a:pt x="42" y="281"/>
                    <a:pt x="47" y="353"/>
                    <a:pt x="47" y="417"/>
                  </a:cubicBezTo>
                  <a:lnTo>
                    <a:pt x="47" y="532"/>
                  </a:lnTo>
                  <a:cubicBezTo>
                    <a:pt x="53" y="609"/>
                    <a:pt x="53" y="692"/>
                    <a:pt x="53" y="769"/>
                  </a:cubicBezTo>
                  <a:cubicBezTo>
                    <a:pt x="59" y="984"/>
                    <a:pt x="59" y="1199"/>
                    <a:pt x="59" y="1413"/>
                  </a:cubicBezTo>
                  <a:cubicBezTo>
                    <a:pt x="59" y="1712"/>
                    <a:pt x="59" y="2004"/>
                    <a:pt x="53" y="2290"/>
                  </a:cubicBezTo>
                  <a:cubicBezTo>
                    <a:pt x="47" y="2678"/>
                    <a:pt x="36" y="3053"/>
                    <a:pt x="23" y="3416"/>
                  </a:cubicBezTo>
                  <a:cubicBezTo>
                    <a:pt x="17" y="3507"/>
                    <a:pt x="12" y="3590"/>
                    <a:pt x="12" y="3673"/>
                  </a:cubicBezTo>
                  <a:cubicBezTo>
                    <a:pt x="12" y="3691"/>
                    <a:pt x="6" y="3708"/>
                    <a:pt x="6" y="3727"/>
                  </a:cubicBezTo>
                  <a:cubicBezTo>
                    <a:pt x="6" y="3763"/>
                    <a:pt x="6" y="3804"/>
                    <a:pt x="0" y="3846"/>
                  </a:cubicBezTo>
                  <a:lnTo>
                    <a:pt x="42" y="3846"/>
                  </a:lnTo>
                  <a:cubicBezTo>
                    <a:pt x="47" y="3787"/>
                    <a:pt x="47" y="3733"/>
                    <a:pt x="53" y="3673"/>
                  </a:cubicBezTo>
                  <a:cubicBezTo>
                    <a:pt x="59" y="3590"/>
                    <a:pt x="59" y="3507"/>
                    <a:pt x="65" y="3416"/>
                  </a:cubicBezTo>
                  <a:cubicBezTo>
                    <a:pt x="65" y="3333"/>
                    <a:pt x="72" y="3256"/>
                    <a:pt x="77" y="3172"/>
                  </a:cubicBezTo>
                  <a:cubicBezTo>
                    <a:pt x="83" y="2880"/>
                    <a:pt x="95" y="2588"/>
                    <a:pt x="95" y="2285"/>
                  </a:cubicBezTo>
                  <a:cubicBezTo>
                    <a:pt x="100" y="1998"/>
                    <a:pt x="107" y="1705"/>
                    <a:pt x="100" y="1407"/>
                  </a:cubicBezTo>
                  <a:cubicBezTo>
                    <a:pt x="100" y="1199"/>
                    <a:pt x="100" y="984"/>
                    <a:pt x="95" y="769"/>
                  </a:cubicBezTo>
                  <a:cubicBezTo>
                    <a:pt x="95" y="692"/>
                    <a:pt x="95" y="609"/>
                    <a:pt x="89" y="532"/>
                  </a:cubicBezTo>
                  <a:lnTo>
                    <a:pt x="89" y="417"/>
                  </a:lnTo>
                  <a:cubicBezTo>
                    <a:pt x="89" y="353"/>
                    <a:pt x="83" y="287"/>
                    <a:pt x="83" y="216"/>
                  </a:cubicBezTo>
                  <a:cubicBezTo>
                    <a:pt x="83" y="144"/>
                    <a:pt x="77" y="72"/>
                    <a:pt x="7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3"/>
            <p:cNvSpPr/>
            <p:nvPr/>
          </p:nvSpPr>
          <p:spPr>
            <a:xfrm>
              <a:off x="-2329301" y="3865883"/>
              <a:ext cx="20657" cy="605773"/>
            </a:xfrm>
            <a:custGeom>
              <a:avLst/>
              <a:gdLst/>
              <a:ahLst/>
              <a:cxnLst/>
              <a:rect l="l" t="t" r="r" b="b"/>
              <a:pathLst>
                <a:path w="132" h="3871" extrusionOk="0">
                  <a:moveTo>
                    <a:pt x="78" y="24"/>
                  </a:moveTo>
                  <a:cubicBezTo>
                    <a:pt x="78" y="90"/>
                    <a:pt x="85" y="162"/>
                    <a:pt x="85" y="228"/>
                  </a:cubicBezTo>
                  <a:cubicBezTo>
                    <a:pt x="85" y="299"/>
                    <a:pt x="90" y="365"/>
                    <a:pt x="90" y="429"/>
                  </a:cubicBezTo>
                  <a:lnTo>
                    <a:pt x="90" y="544"/>
                  </a:lnTo>
                  <a:cubicBezTo>
                    <a:pt x="96" y="621"/>
                    <a:pt x="96" y="704"/>
                    <a:pt x="96" y="781"/>
                  </a:cubicBezTo>
                  <a:cubicBezTo>
                    <a:pt x="102" y="984"/>
                    <a:pt x="102" y="1199"/>
                    <a:pt x="102" y="1419"/>
                  </a:cubicBezTo>
                  <a:cubicBezTo>
                    <a:pt x="108" y="1717"/>
                    <a:pt x="102" y="2016"/>
                    <a:pt x="96" y="2297"/>
                  </a:cubicBezTo>
                  <a:cubicBezTo>
                    <a:pt x="96" y="2594"/>
                    <a:pt x="85" y="2892"/>
                    <a:pt x="78" y="3184"/>
                  </a:cubicBezTo>
                  <a:cubicBezTo>
                    <a:pt x="72" y="3268"/>
                    <a:pt x="66" y="3345"/>
                    <a:pt x="66" y="3428"/>
                  </a:cubicBezTo>
                  <a:cubicBezTo>
                    <a:pt x="60" y="3513"/>
                    <a:pt x="60" y="3602"/>
                    <a:pt x="55" y="3685"/>
                  </a:cubicBezTo>
                  <a:cubicBezTo>
                    <a:pt x="49" y="3739"/>
                    <a:pt x="49" y="3792"/>
                    <a:pt x="42" y="3846"/>
                  </a:cubicBezTo>
                  <a:lnTo>
                    <a:pt x="25" y="3846"/>
                  </a:lnTo>
                  <a:lnTo>
                    <a:pt x="36" y="3685"/>
                  </a:lnTo>
                  <a:cubicBezTo>
                    <a:pt x="36" y="3602"/>
                    <a:pt x="42" y="3519"/>
                    <a:pt x="49" y="3428"/>
                  </a:cubicBezTo>
                  <a:cubicBezTo>
                    <a:pt x="60" y="3065"/>
                    <a:pt x="72" y="2690"/>
                    <a:pt x="78" y="2302"/>
                  </a:cubicBezTo>
                  <a:cubicBezTo>
                    <a:pt x="85" y="2022"/>
                    <a:pt x="85" y="1724"/>
                    <a:pt x="85" y="1425"/>
                  </a:cubicBezTo>
                  <a:cubicBezTo>
                    <a:pt x="85" y="1211"/>
                    <a:pt x="85" y="996"/>
                    <a:pt x="78" y="781"/>
                  </a:cubicBezTo>
                  <a:cubicBezTo>
                    <a:pt x="78" y="698"/>
                    <a:pt x="78" y="621"/>
                    <a:pt x="72" y="544"/>
                  </a:cubicBezTo>
                  <a:lnTo>
                    <a:pt x="72" y="429"/>
                  </a:lnTo>
                  <a:cubicBezTo>
                    <a:pt x="72" y="365"/>
                    <a:pt x="66" y="293"/>
                    <a:pt x="66" y="228"/>
                  </a:cubicBezTo>
                  <a:cubicBezTo>
                    <a:pt x="66" y="162"/>
                    <a:pt x="60" y="90"/>
                    <a:pt x="60" y="24"/>
                  </a:cubicBezTo>
                  <a:close/>
                  <a:moveTo>
                    <a:pt x="36" y="0"/>
                  </a:moveTo>
                  <a:lnTo>
                    <a:pt x="36" y="19"/>
                  </a:lnTo>
                  <a:cubicBezTo>
                    <a:pt x="36" y="90"/>
                    <a:pt x="42" y="156"/>
                    <a:pt x="42" y="228"/>
                  </a:cubicBezTo>
                  <a:cubicBezTo>
                    <a:pt x="42" y="299"/>
                    <a:pt x="49" y="365"/>
                    <a:pt x="49" y="436"/>
                  </a:cubicBezTo>
                  <a:lnTo>
                    <a:pt x="49" y="544"/>
                  </a:lnTo>
                  <a:cubicBezTo>
                    <a:pt x="55" y="621"/>
                    <a:pt x="55" y="704"/>
                    <a:pt x="55" y="781"/>
                  </a:cubicBezTo>
                  <a:cubicBezTo>
                    <a:pt x="60" y="996"/>
                    <a:pt x="60" y="1211"/>
                    <a:pt x="60" y="1425"/>
                  </a:cubicBezTo>
                  <a:cubicBezTo>
                    <a:pt x="60" y="1724"/>
                    <a:pt x="60" y="2022"/>
                    <a:pt x="55" y="2302"/>
                  </a:cubicBezTo>
                  <a:cubicBezTo>
                    <a:pt x="49" y="2690"/>
                    <a:pt x="36" y="3065"/>
                    <a:pt x="25" y="3428"/>
                  </a:cubicBezTo>
                  <a:cubicBezTo>
                    <a:pt x="19" y="3513"/>
                    <a:pt x="13" y="3602"/>
                    <a:pt x="13" y="3685"/>
                  </a:cubicBezTo>
                  <a:lnTo>
                    <a:pt x="0" y="3871"/>
                  </a:lnTo>
                  <a:lnTo>
                    <a:pt x="66" y="3871"/>
                  </a:lnTo>
                  <a:lnTo>
                    <a:pt x="66" y="3858"/>
                  </a:lnTo>
                  <a:cubicBezTo>
                    <a:pt x="72" y="3799"/>
                    <a:pt x="72" y="3745"/>
                    <a:pt x="78" y="3685"/>
                  </a:cubicBezTo>
                  <a:cubicBezTo>
                    <a:pt x="85" y="3602"/>
                    <a:pt x="85" y="3519"/>
                    <a:pt x="90" y="3428"/>
                  </a:cubicBezTo>
                  <a:cubicBezTo>
                    <a:pt x="90" y="3351"/>
                    <a:pt x="96" y="3268"/>
                    <a:pt x="102" y="3184"/>
                  </a:cubicBezTo>
                  <a:cubicBezTo>
                    <a:pt x="108" y="2892"/>
                    <a:pt x="120" y="2594"/>
                    <a:pt x="120" y="2297"/>
                  </a:cubicBezTo>
                  <a:cubicBezTo>
                    <a:pt x="126" y="2016"/>
                    <a:pt x="132" y="1717"/>
                    <a:pt x="126" y="1419"/>
                  </a:cubicBezTo>
                  <a:cubicBezTo>
                    <a:pt x="126" y="1199"/>
                    <a:pt x="126" y="984"/>
                    <a:pt x="120" y="781"/>
                  </a:cubicBezTo>
                  <a:cubicBezTo>
                    <a:pt x="120" y="704"/>
                    <a:pt x="120" y="621"/>
                    <a:pt x="113" y="544"/>
                  </a:cubicBezTo>
                  <a:lnTo>
                    <a:pt x="113" y="429"/>
                  </a:lnTo>
                  <a:cubicBezTo>
                    <a:pt x="113" y="365"/>
                    <a:pt x="108" y="293"/>
                    <a:pt x="108" y="228"/>
                  </a:cubicBezTo>
                  <a:cubicBezTo>
                    <a:pt x="108" y="156"/>
                    <a:pt x="102" y="84"/>
                    <a:pt x="102" y="13"/>
                  </a:cubicBezTo>
                  <a:lnTo>
                    <a:pt x="102"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3"/>
            <p:cNvSpPr/>
            <p:nvPr/>
          </p:nvSpPr>
          <p:spPr>
            <a:xfrm>
              <a:off x="-2250116" y="3867761"/>
              <a:ext cx="131923" cy="601861"/>
            </a:xfrm>
            <a:custGeom>
              <a:avLst/>
              <a:gdLst/>
              <a:ahLst/>
              <a:cxnLst/>
              <a:rect l="l" t="t" r="r" b="b"/>
              <a:pathLst>
                <a:path w="843" h="3846" extrusionOk="0">
                  <a:moveTo>
                    <a:pt x="102" y="1"/>
                  </a:moveTo>
                  <a:cubicBezTo>
                    <a:pt x="108" y="42"/>
                    <a:pt x="108" y="84"/>
                    <a:pt x="115" y="125"/>
                  </a:cubicBezTo>
                  <a:lnTo>
                    <a:pt x="115" y="144"/>
                  </a:lnTo>
                  <a:cubicBezTo>
                    <a:pt x="121" y="167"/>
                    <a:pt x="121" y="191"/>
                    <a:pt x="121" y="216"/>
                  </a:cubicBezTo>
                  <a:cubicBezTo>
                    <a:pt x="127" y="233"/>
                    <a:pt x="127" y="246"/>
                    <a:pt x="127" y="263"/>
                  </a:cubicBezTo>
                  <a:lnTo>
                    <a:pt x="127" y="269"/>
                  </a:lnTo>
                  <a:cubicBezTo>
                    <a:pt x="132" y="299"/>
                    <a:pt x="132" y="334"/>
                    <a:pt x="132" y="364"/>
                  </a:cubicBezTo>
                  <a:cubicBezTo>
                    <a:pt x="138" y="389"/>
                    <a:pt x="138" y="412"/>
                    <a:pt x="138" y="436"/>
                  </a:cubicBezTo>
                  <a:cubicBezTo>
                    <a:pt x="144" y="466"/>
                    <a:pt x="144" y="496"/>
                    <a:pt x="144" y="532"/>
                  </a:cubicBezTo>
                  <a:cubicBezTo>
                    <a:pt x="151" y="560"/>
                    <a:pt x="151" y="590"/>
                    <a:pt x="151" y="621"/>
                  </a:cubicBezTo>
                  <a:cubicBezTo>
                    <a:pt x="157" y="639"/>
                    <a:pt x="157" y="656"/>
                    <a:pt x="157" y="668"/>
                  </a:cubicBezTo>
                  <a:lnTo>
                    <a:pt x="157" y="703"/>
                  </a:lnTo>
                  <a:cubicBezTo>
                    <a:pt x="157" y="716"/>
                    <a:pt x="157" y="728"/>
                    <a:pt x="162" y="734"/>
                  </a:cubicBezTo>
                  <a:lnTo>
                    <a:pt x="162" y="799"/>
                  </a:lnTo>
                  <a:lnTo>
                    <a:pt x="162" y="805"/>
                  </a:lnTo>
                  <a:cubicBezTo>
                    <a:pt x="180" y="1104"/>
                    <a:pt x="187" y="1402"/>
                    <a:pt x="180" y="1694"/>
                  </a:cubicBezTo>
                  <a:lnTo>
                    <a:pt x="180" y="1718"/>
                  </a:lnTo>
                  <a:lnTo>
                    <a:pt x="180" y="1820"/>
                  </a:lnTo>
                  <a:lnTo>
                    <a:pt x="180" y="1831"/>
                  </a:lnTo>
                  <a:lnTo>
                    <a:pt x="180" y="1933"/>
                  </a:lnTo>
                  <a:lnTo>
                    <a:pt x="180" y="1963"/>
                  </a:lnTo>
                  <a:cubicBezTo>
                    <a:pt x="180" y="1991"/>
                    <a:pt x="174" y="2027"/>
                    <a:pt x="174" y="2057"/>
                  </a:cubicBezTo>
                  <a:lnTo>
                    <a:pt x="174" y="2070"/>
                  </a:lnTo>
                  <a:cubicBezTo>
                    <a:pt x="174" y="2147"/>
                    <a:pt x="168" y="2219"/>
                    <a:pt x="168" y="2290"/>
                  </a:cubicBezTo>
                  <a:lnTo>
                    <a:pt x="168" y="2302"/>
                  </a:lnTo>
                  <a:cubicBezTo>
                    <a:pt x="162" y="2326"/>
                    <a:pt x="162" y="2356"/>
                    <a:pt x="162" y="2379"/>
                  </a:cubicBezTo>
                  <a:lnTo>
                    <a:pt x="162" y="2428"/>
                  </a:lnTo>
                  <a:lnTo>
                    <a:pt x="157" y="2433"/>
                  </a:lnTo>
                  <a:lnTo>
                    <a:pt x="157" y="2511"/>
                  </a:lnTo>
                  <a:cubicBezTo>
                    <a:pt x="157" y="2516"/>
                    <a:pt x="157" y="2522"/>
                    <a:pt x="151" y="2535"/>
                  </a:cubicBezTo>
                  <a:cubicBezTo>
                    <a:pt x="151" y="2564"/>
                    <a:pt x="151" y="2599"/>
                    <a:pt x="144" y="2629"/>
                  </a:cubicBezTo>
                  <a:lnTo>
                    <a:pt x="144" y="2635"/>
                  </a:lnTo>
                  <a:cubicBezTo>
                    <a:pt x="144" y="2701"/>
                    <a:pt x="138" y="2761"/>
                    <a:pt x="132" y="2827"/>
                  </a:cubicBezTo>
                  <a:cubicBezTo>
                    <a:pt x="132" y="2838"/>
                    <a:pt x="127" y="2850"/>
                    <a:pt x="127" y="2868"/>
                  </a:cubicBezTo>
                  <a:cubicBezTo>
                    <a:pt x="127" y="2893"/>
                    <a:pt x="121" y="2921"/>
                    <a:pt x="121" y="2946"/>
                  </a:cubicBezTo>
                  <a:cubicBezTo>
                    <a:pt x="121" y="2957"/>
                    <a:pt x="121" y="2970"/>
                    <a:pt x="115" y="2981"/>
                  </a:cubicBezTo>
                  <a:cubicBezTo>
                    <a:pt x="115" y="3011"/>
                    <a:pt x="108" y="3042"/>
                    <a:pt x="108" y="3064"/>
                  </a:cubicBezTo>
                  <a:lnTo>
                    <a:pt x="108" y="3089"/>
                  </a:lnTo>
                  <a:cubicBezTo>
                    <a:pt x="97" y="3190"/>
                    <a:pt x="85" y="3298"/>
                    <a:pt x="67" y="3399"/>
                  </a:cubicBezTo>
                  <a:lnTo>
                    <a:pt x="67" y="3416"/>
                  </a:lnTo>
                  <a:cubicBezTo>
                    <a:pt x="67" y="3429"/>
                    <a:pt x="61" y="3441"/>
                    <a:pt x="61" y="3452"/>
                  </a:cubicBezTo>
                  <a:cubicBezTo>
                    <a:pt x="55" y="3494"/>
                    <a:pt x="49" y="3537"/>
                    <a:pt x="44" y="3578"/>
                  </a:cubicBezTo>
                  <a:lnTo>
                    <a:pt x="44" y="3590"/>
                  </a:lnTo>
                  <a:cubicBezTo>
                    <a:pt x="37" y="3614"/>
                    <a:pt x="37" y="3637"/>
                    <a:pt x="31" y="3655"/>
                  </a:cubicBezTo>
                  <a:lnTo>
                    <a:pt x="31" y="3673"/>
                  </a:lnTo>
                  <a:lnTo>
                    <a:pt x="31" y="3685"/>
                  </a:lnTo>
                  <a:cubicBezTo>
                    <a:pt x="25" y="3691"/>
                    <a:pt x="25" y="3703"/>
                    <a:pt x="25" y="3708"/>
                  </a:cubicBezTo>
                  <a:cubicBezTo>
                    <a:pt x="25" y="3715"/>
                    <a:pt x="25" y="3721"/>
                    <a:pt x="19" y="3727"/>
                  </a:cubicBezTo>
                  <a:lnTo>
                    <a:pt x="19" y="3738"/>
                  </a:lnTo>
                  <a:cubicBezTo>
                    <a:pt x="14" y="3774"/>
                    <a:pt x="8" y="3810"/>
                    <a:pt x="1" y="3846"/>
                  </a:cubicBezTo>
                  <a:lnTo>
                    <a:pt x="443" y="3846"/>
                  </a:lnTo>
                  <a:cubicBezTo>
                    <a:pt x="473" y="3846"/>
                    <a:pt x="502" y="3823"/>
                    <a:pt x="514" y="3793"/>
                  </a:cubicBezTo>
                  <a:cubicBezTo>
                    <a:pt x="514" y="3787"/>
                    <a:pt x="514" y="3780"/>
                    <a:pt x="520" y="3774"/>
                  </a:cubicBezTo>
                  <a:cubicBezTo>
                    <a:pt x="526" y="3738"/>
                    <a:pt x="537" y="3708"/>
                    <a:pt x="544" y="3673"/>
                  </a:cubicBezTo>
                  <a:cubicBezTo>
                    <a:pt x="544" y="3667"/>
                    <a:pt x="544" y="3661"/>
                    <a:pt x="550" y="3655"/>
                  </a:cubicBezTo>
                  <a:cubicBezTo>
                    <a:pt x="567" y="3578"/>
                    <a:pt x="586" y="3501"/>
                    <a:pt x="603" y="3416"/>
                  </a:cubicBezTo>
                  <a:cubicBezTo>
                    <a:pt x="603" y="3411"/>
                    <a:pt x="609" y="3405"/>
                    <a:pt x="609" y="3399"/>
                  </a:cubicBezTo>
                  <a:cubicBezTo>
                    <a:pt x="782" y="2599"/>
                    <a:pt x="842" y="1741"/>
                    <a:pt x="771" y="841"/>
                  </a:cubicBezTo>
                  <a:cubicBezTo>
                    <a:pt x="759" y="739"/>
                    <a:pt x="752" y="632"/>
                    <a:pt x="741" y="532"/>
                  </a:cubicBezTo>
                  <a:cubicBezTo>
                    <a:pt x="729" y="424"/>
                    <a:pt x="710" y="323"/>
                    <a:pt x="699" y="216"/>
                  </a:cubicBezTo>
                  <a:cubicBezTo>
                    <a:pt x="693" y="161"/>
                    <a:pt x="680" y="108"/>
                    <a:pt x="675" y="60"/>
                  </a:cubicBezTo>
                  <a:cubicBezTo>
                    <a:pt x="669" y="24"/>
                    <a:pt x="639" y="1"/>
                    <a:pt x="60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3"/>
            <p:cNvSpPr/>
            <p:nvPr/>
          </p:nvSpPr>
          <p:spPr>
            <a:xfrm>
              <a:off x="-2251838" y="3865883"/>
              <a:ext cx="135366" cy="605773"/>
            </a:xfrm>
            <a:custGeom>
              <a:avLst/>
              <a:gdLst/>
              <a:ahLst/>
              <a:cxnLst/>
              <a:rect l="l" t="t" r="r" b="b"/>
              <a:pathLst>
                <a:path w="865" h="3871" extrusionOk="0">
                  <a:moveTo>
                    <a:pt x="620" y="24"/>
                  </a:moveTo>
                  <a:cubicBezTo>
                    <a:pt x="644" y="24"/>
                    <a:pt x="669" y="43"/>
                    <a:pt x="674" y="72"/>
                  </a:cubicBezTo>
                  <a:cubicBezTo>
                    <a:pt x="680" y="126"/>
                    <a:pt x="691" y="179"/>
                    <a:pt x="699" y="228"/>
                  </a:cubicBezTo>
                  <a:cubicBezTo>
                    <a:pt x="710" y="335"/>
                    <a:pt x="727" y="442"/>
                    <a:pt x="740" y="544"/>
                  </a:cubicBezTo>
                  <a:cubicBezTo>
                    <a:pt x="752" y="651"/>
                    <a:pt x="757" y="758"/>
                    <a:pt x="770" y="853"/>
                  </a:cubicBezTo>
                  <a:cubicBezTo>
                    <a:pt x="842" y="1741"/>
                    <a:pt x="787" y="2600"/>
                    <a:pt x="608" y="3411"/>
                  </a:cubicBezTo>
                  <a:lnTo>
                    <a:pt x="603" y="3428"/>
                  </a:lnTo>
                  <a:cubicBezTo>
                    <a:pt x="584" y="3506"/>
                    <a:pt x="567" y="3590"/>
                    <a:pt x="548" y="3667"/>
                  </a:cubicBezTo>
                  <a:lnTo>
                    <a:pt x="543" y="3679"/>
                  </a:lnTo>
                  <a:cubicBezTo>
                    <a:pt x="537" y="3715"/>
                    <a:pt x="525" y="3750"/>
                    <a:pt x="520" y="3780"/>
                  </a:cubicBezTo>
                  <a:cubicBezTo>
                    <a:pt x="513" y="3786"/>
                    <a:pt x="513" y="3792"/>
                    <a:pt x="513" y="3799"/>
                  </a:cubicBezTo>
                  <a:cubicBezTo>
                    <a:pt x="507" y="3828"/>
                    <a:pt x="484" y="3846"/>
                    <a:pt x="454" y="3846"/>
                  </a:cubicBezTo>
                  <a:lnTo>
                    <a:pt x="30" y="3846"/>
                  </a:lnTo>
                  <a:cubicBezTo>
                    <a:pt x="30" y="3810"/>
                    <a:pt x="36" y="3780"/>
                    <a:pt x="42" y="3750"/>
                  </a:cubicBezTo>
                  <a:lnTo>
                    <a:pt x="42" y="3745"/>
                  </a:lnTo>
                  <a:cubicBezTo>
                    <a:pt x="48" y="3739"/>
                    <a:pt x="48" y="3733"/>
                    <a:pt x="48" y="3727"/>
                  </a:cubicBezTo>
                  <a:lnTo>
                    <a:pt x="48" y="3720"/>
                  </a:lnTo>
                  <a:cubicBezTo>
                    <a:pt x="48" y="3709"/>
                    <a:pt x="48" y="3703"/>
                    <a:pt x="55" y="3697"/>
                  </a:cubicBezTo>
                  <a:lnTo>
                    <a:pt x="55" y="3685"/>
                  </a:lnTo>
                  <a:lnTo>
                    <a:pt x="55" y="3667"/>
                  </a:lnTo>
                  <a:cubicBezTo>
                    <a:pt x="60" y="3649"/>
                    <a:pt x="60" y="3626"/>
                    <a:pt x="66" y="3607"/>
                  </a:cubicBezTo>
                  <a:lnTo>
                    <a:pt x="66" y="3590"/>
                  </a:lnTo>
                  <a:cubicBezTo>
                    <a:pt x="72" y="3549"/>
                    <a:pt x="78" y="3506"/>
                    <a:pt x="83" y="3464"/>
                  </a:cubicBezTo>
                  <a:lnTo>
                    <a:pt x="83" y="3458"/>
                  </a:lnTo>
                  <a:cubicBezTo>
                    <a:pt x="90" y="3447"/>
                    <a:pt x="90" y="3441"/>
                    <a:pt x="90" y="3428"/>
                  </a:cubicBezTo>
                  <a:lnTo>
                    <a:pt x="90" y="3411"/>
                  </a:lnTo>
                  <a:cubicBezTo>
                    <a:pt x="108" y="3304"/>
                    <a:pt x="119" y="3202"/>
                    <a:pt x="132" y="3101"/>
                  </a:cubicBezTo>
                  <a:lnTo>
                    <a:pt x="132" y="3084"/>
                  </a:lnTo>
                  <a:cubicBezTo>
                    <a:pt x="132" y="3054"/>
                    <a:pt x="138" y="3023"/>
                    <a:pt x="138" y="2993"/>
                  </a:cubicBezTo>
                  <a:cubicBezTo>
                    <a:pt x="143" y="2982"/>
                    <a:pt x="143" y="2969"/>
                    <a:pt x="143" y="2958"/>
                  </a:cubicBezTo>
                  <a:cubicBezTo>
                    <a:pt x="143" y="2933"/>
                    <a:pt x="149" y="2905"/>
                    <a:pt x="149" y="2880"/>
                  </a:cubicBezTo>
                  <a:cubicBezTo>
                    <a:pt x="149" y="2862"/>
                    <a:pt x="155" y="2850"/>
                    <a:pt x="155" y="2839"/>
                  </a:cubicBezTo>
                  <a:cubicBezTo>
                    <a:pt x="162" y="2779"/>
                    <a:pt x="168" y="2713"/>
                    <a:pt x="168" y="2654"/>
                  </a:cubicBezTo>
                  <a:lnTo>
                    <a:pt x="168" y="2641"/>
                  </a:lnTo>
                  <a:cubicBezTo>
                    <a:pt x="173" y="2611"/>
                    <a:pt x="173" y="2576"/>
                    <a:pt x="173" y="2547"/>
                  </a:cubicBezTo>
                  <a:cubicBezTo>
                    <a:pt x="179" y="2540"/>
                    <a:pt x="179" y="2528"/>
                    <a:pt x="179" y="2523"/>
                  </a:cubicBezTo>
                  <a:lnTo>
                    <a:pt x="179" y="2517"/>
                  </a:lnTo>
                  <a:lnTo>
                    <a:pt x="179" y="2445"/>
                  </a:lnTo>
                  <a:lnTo>
                    <a:pt x="185" y="2440"/>
                  </a:lnTo>
                  <a:lnTo>
                    <a:pt x="185" y="2391"/>
                  </a:lnTo>
                  <a:lnTo>
                    <a:pt x="185" y="2338"/>
                  </a:lnTo>
                  <a:lnTo>
                    <a:pt x="191" y="2302"/>
                  </a:lnTo>
                  <a:cubicBezTo>
                    <a:pt x="191" y="2231"/>
                    <a:pt x="198" y="2159"/>
                    <a:pt x="198" y="2088"/>
                  </a:cubicBezTo>
                  <a:lnTo>
                    <a:pt x="198" y="2075"/>
                  </a:lnTo>
                  <a:lnTo>
                    <a:pt x="204" y="1945"/>
                  </a:lnTo>
                  <a:lnTo>
                    <a:pt x="204" y="1843"/>
                  </a:lnTo>
                  <a:lnTo>
                    <a:pt x="204" y="1832"/>
                  </a:lnTo>
                  <a:lnTo>
                    <a:pt x="204" y="1730"/>
                  </a:lnTo>
                  <a:lnTo>
                    <a:pt x="204" y="1706"/>
                  </a:lnTo>
                  <a:cubicBezTo>
                    <a:pt x="209" y="1414"/>
                    <a:pt x="204" y="1109"/>
                    <a:pt x="185" y="817"/>
                  </a:cubicBezTo>
                  <a:lnTo>
                    <a:pt x="185" y="806"/>
                  </a:lnTo>
                  <a:lnTo>
                    <a:pt x="185" y="746"/>
                  </a:lnTo>
                  <a:cubicBezTo>
                    <a:pt x="179" y="740"/>
                    <a:pt x="179" y="728"/>
                    <a:pt x="179" y="715"/>
                  </a:cubicBezTo>
                  <a:lnTo>
                    <a:pt x="179" y="680"/>
                  </a:lnTo>
                  <a:cubicBezTo>
                    <a:pt x="179" y="663"/>
                    <a:pt x="179" y="644"/>
                    <a:pt x="173" y="633"/>
                  </a:cubicBezTo>
                  <a:cubicBezTo>
                    <a:pt x="173" y="602"/>
                    <a:pt x="173" y="572"/>
                    <a:pt x="168" y="544"/>
                  </a:cubicBezTo>
                  <a:cubicBezTo>
                    <a:pt x="168" y="508"/>
                    <a:pt x="168" y="478"/>
                    <a:pt x="162" y="442"/>
                  </a:cubicBezTo>
                  <a:cubicBezTo>
                    <a:pt x="162" y="418"/>
                    <a:pt x="162" y="401"/>
                    <a:pt x="155" y="376"/>
                  </a:cubicBezTo>
                  <a:cubicBezTo>
                    <a:pt x="155" y="341"/>
                    <a:pt x="155" y="311"/>
                    <a:pt x="149" y="281"/>
                  </a:cubicBezTo>
                  <a:lnTo>
                    <a:pt x="149" y="275"/>
                  </a:lnTo>
                  <a:cubicBezTo>
                    <a:pt x="149" y="258"/>
                    <a:pt x="149" y="245"/>
                    <a:pt x="143" y="228"/>
                  </a:cubicBezTo>
                  <a:cubicBezTo>
                    <a:pt x="143" y="203"/>
                    <a:pt x="143" y="179"/>
                    <a:pt x="138" y="156"/>
                  </a:cubicBezTo>
                  <a:lnTo>
                    <a:pt x="138" y="137"/>
                  </a:lnTo>
                  <a:cubicBezTo>
                    <a:pt x="132" y="96"/>
                    <a:pt x="132" y="60"/>
                    <a:pt x="126" y="24"/>
                  </a:cubicBezTo>
                  <a:close/>
                  <a:moveTo>
                    <a:pt x="102" y="0"/>
                  </a:moveTo>
                  <a:lnTo>
                    <a:pt x="102" y="13"/>
                  </a:lnTo>
                  <a:cubicBezTo>
                    <a:pt x="108" y="54"/>
                    <a:pt x="108" y="96"/>
                    <a:pt x="113" y="137"/>
                  </a:cubicBezTo>
                  <a:lnTo>
                    <a:pt x="113" y="156"/>
                  </a:lnTo>
                  <a:cubicBezTo>
                    <a:pt x="119" y="179"/>
                    <a:pt x="119" y="203"/>
                    <a:pt x="119" y="228"/>
                  </a:cubicBezTo>
                  <a:cubicBezTo>
                    <a:pt x="126" y="245"/>
                    <a:pt x="126" y="263"/>
                    <a:pt x="126" y="275"/>
                  </a:cubicBezTo>
                  <a:lnTo>
                    <a:pt x="126" y="281"/>
                  </a:lnTo>
                  <a:cubicBezTo>
                    <a:pt x="132" y="311"/>
                    <a:pt x="132" y="346"/>
                    <a:pt x="132" y="376"/>
                  </a:cubicBezTo>
                  <a:cubicBezTo>
                    <a:pt x="138" y="401"/>
                    <a:pt x="138" y="424"/>
                    <a:pt x="138" y="442"/>
                  </a:cubicBezTo>
                  <a:lnTo>
                    <a:pt x="138" y="448"/>
                  </a:lnTo>
                  <a:cubicBezTo>
                    <a:pt x="143" y="478"/>
                    <a:pt x="143" y="514"/>
                    <a:pt x="143" y="544"/>
                  </a:cubicBezTo>
                  <a:cubicBezTo>
                    <a:pt x="149" y="572"/>
                    <a:pt x="149" y="602"/>
                    <a:pt x="149" y="633"/>
                  </a:cubicBezTo>
                  <a:cubicBezTo>
                    <a:pt x="155" y="651"/>
                    <a:pt x="155" y="668"/>
                    <a:pt x="155" y="687"/>
                  </a:cubicBezTo>
                  <a:lnTo>
                    <a:pt x="155" y="715"/>
                  </a:lnTo>
                  <a:cubicBezTo>
                    <a:pt x="155" y="728"/>
                    <a:pt x="155" y="740"/>
                    <a:pt x="162" y="751"/>
                  </a:cubicBezTo>
                  <a:lnTo>
                    <a:pt x="162" y="811"/>
                  </a:lnTo>
                  <a:lnTo>
                    <a:pt x="162" y="817"/>
                  </a:lnTo>
                  <a:cubicBezTo>
                    <a:pt x="179" y="1116"/>
                    <a:pt x="185" y="1414"/>
                    <a:pt x="179" y="1706"/>
                  </a:cubicBezTo>
                  <a:lnTo>
                    <a:pt x="179" y="1730"/>
                  </a:lnTo>
                  <a:lnTo>
                    <a:pt x="179" y="1832"/>
                  </a:lnTo>
                  <a:lnTo>
                    <a:pt x="179" y="1843"/>
                  </a:lnTo>
                  <a:lnTo>
                    <a:pt x="179" y="1945"/>
                  </a:lnTo>
                  <a:lnTo>
                    <a:pt x="173" y="2082"/>
                  </a:lnTo>
                  <a:cubicBezTo>
                    <a:pt x="173" y="2154"/>
                    <a:pt x="168" y="2231"/>
                    <a:pt x="168" y="2302"/>
                  </a:cubicBezTo>
                  <a:lnTo>
                    <a:pt x="162" y="2338"/>
                  </a:lnTo>
                  <a:lnTo>
                    <a:pt x="162" y="2391"/>
                  </a:lnTo>
                  <a:lnTo>
                    <a:pt x="162" y="2440"/>
                  </a:lnTo>
                  <a:lnTo>
                    <a:pt x="155" y="2440"/>
                  </a:lnTo>
                  <a:lnTo>
                    <a:pt x="155" y="2517"/>
                  </a:lnTo>
                  <a:lnTo>
                    <a:pt x="155" y="2523"/>
                  </a:lnTo>
                  <a:cubicBezTo>
                    <a:pt x="155" y="2528"/>
                    <a:pt x="155" y="2534"/>
                    <a:pt x="149" y="2547"/>
                  </a:cubicBezTo>
                  <a:cubicBezTo>
                    <a:pt x="149" y="2576"/>
                    <a:pt x="149" y="2606"/>
                    <a:pt x="143" y="2641"/>
                  </a:cubicBezTo>
                  <a:lnTo>
                    <a:pt x="143" y="2647"/>
                  </a:lnTo>
                  <a:cubicBezTo>
                    <a:pt x="143" y="2713"/>
                    <a:pt x="138" y="2773"/>
                    <a:pt x="132" y="2839"/>
                  </a:cubicBezTo>
                  <a:cubicBezTo>
                    <a:pt x="132" y="2850"/>
                    <a:pt x="126" y="2862"/>
                    <a:pt x="126" y="2880"/>
                  </a:cubicBezTo>
                  <a:cubicBezTo>
                    <a:pt x="126" y="2905"/>
                    <a:pt x="119" y="2933"/>
                    <a:pt x="119" y="2958"/>
                  </a:cubicBezTo>
                  <a:cubicBezTo>
                    <a:pt x="119" y="2969"/>
                    <a:pt x="119" y="2982"/>
                    <a:pt x="113" y="2988"/>
                  </a:cubicBezTo>
                  <a:cubicBezTo>
                    <a:pt x="113" y="3018"/>
                    <a:pt x="108" y="3048"/>
                    <a:pt x="108" y="3076"/>
                  </a:cubicBezTo>
                  <a:lnTo>
                    <a:pt x="108" y="3101"/>
                  </a:lnTo>
                  <a:cubicBezTo>
                    <a:pt x="96" y="3197"/>
                    <a:pt x="83" y="3304"/>
                    <a:pt x="66" y="3411"/>
                  </a:cubicBezTo>
                  <a:lnTo>
                    <a:pt x="66" y="3428"/>
                  </a:lnTo>
                  <a:cubicBezTo>
                    <a:pt x="66" y="3434"/>
                    <a:pt x="66" y="3447"/>
                    <a:pt x="60" y="3453"/>
                  </a:cubicBezTo>
                  <a:lnTo>
                    <a:pt x="60" y="3464"/>
                  </a:lnTo>
                  <a:cubicBezTo>
                    <a:pt x="55" y="3506"/>
                    <a:pt x="48" y="3541"/>
                    <a:pt x="42" y="3584"/>
                  </a:cubicBezTo>
                  <a:lnTo>
                    <a:pt x="42" y="3602"/>
                  </a:lnTo>
                  <a:cubicBezTo>
                    <a:pt x="36" y="3626"/>
                    <a:pt x="36" y="3643"/>
                    <a:pt x="30" y="3667"/>
                  </a:cubicBezTo>
                  <a:lnTo>
                    <a:pt x="30" y="3685"/>
                  </a:lnTo>
                  <a:lnTo>
                    <a:pt x="30" y="3697"/>
                  </a:lnTo>
                  <a:cubicBezTo>
                    <a:pt x="25" y="3703"/>
                    <a:pt x="25" y="3709"/>
                    <a:pt x="25" y="3715"/>
                  </a:cubicBezTo>
                  <a:lnTo>
                    <a:pt x="25" y="3720"/>
                  </a:lnTo>
                  <a:cubicBezTo>
                    <a:pt x="25" y="3727"/>
                    <a:pt x="25" y="3733"/>
                    <a:pt x="19" y="3739"/>
                  </a:cubicBezTo>
                  <a:lnTo>
                    <a:pt x="19" y="3745"/>
                  </a:lnTo>
                  <a:cubicBezTo>
                    <a:pt x="12" y="3780"/>
                    <a:pt x="6" y="3816"/>
                    <a:pt x="0" y="3852"/>
                  </a:cubicBezTo>
                  <a:lnTo>
                    <a:pt x="0" y="3871"/>
                  </a:lnTo>
                  <a:lnTo>
                    <a:pt x="454" y="3871"/>
                  </a:lnTo>
                  <a:cubicBezTo>
                    <a:pt x="490" y="3871"/>
                    <a:pt x="525" y="3840"/>
                    <a:pt x="537" y="3805"/>
                  </a:cubicBezTo>
                  <a:cubicBezTo>
                    <a:pt x="537" y="3799"/>
                    <a:pt x="537" y="3792"/>
                    <a:pt x="543" y="3786"/>
                  </a:cubicBezTo>
                  <a:cubicBezTo>
                    <a:pt x="548" y="3756"/>
                    <a:pt x="555" y="3720"/>
                    <a:pt x="567" y="3685"/>
                  </a:cubicBezTo>
                  <a:lnTo>
                    <a:pt x="573" y="3673"/>
                  </a:lnTo>
                  <a:cubicBezTo>
                    <a:pt x="591" y="3596"/>
                    <a:pt x="608" y="3513"/>
                    <a:pt x="627" y="3434"/>
                  </a:cubicBezTo>
                  <a:lnTo>
                    <a:pt x="633" y="3417"/>
                  </a:lnTo>
                  <a:cubicBezTo>
                    <a:pt x="812" y="2600"/>
                    <a:pt x="865" y="1741"/>
                    <a:pt x="793" y="853"/>
                  </a:cubicBezTo>
                  <a:cubicBezTo>
                    <a:pt x="782" y="751"/>
                    <a:pt x="776" y="651"/>
                    <a:pt x="763" y="544"/>
                  </a:cubicBezTo>
                  <a:cubicBezTo>
                    <a:pt x="752" y="436"/>
                    <a:pt x="734" y="335"/>
                    <a:pt x="721" y="228"/>
                  </a:cubicBezTo>
                  <a:cubicBezTo>
                    <a:pt x="716" y="173"/>
                    <a:pt x="704" y="120"/>
                    <a:pt x="699" y="66"/>
                  </a:cubicBezTo>
                  <a:cubicBezTo>
                    <a:pt x="691" y="30"/>
                    <a:pt x="656" y="0"/>
                    <a:pt x="62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3"/>
            <p:cNvSpPr/>
            <p:nvPr/>
          </p:nvSpPr>
          <p:spPr>
            <a:xfrm>
              <a:off x="-2519596" y="3867761"/>
              <a:ext cx="43974" cy="601861"/>
            </a:xfrm>
            <a:custGeom>
              <a:avLst/>
              <a:gdLst/>
              <a:ahLst/>
              <a:cxnLst/>
              <a:rect l="l" t="t" r="r" b="b"/>
              <a:pathLst>
                <a:path w="281" h="3846" extrusionOk="0">
                  <a:moveTo>
                    <a:pt x="137" y="1"/>
                  </a:moveTo>
                  <a:cubicBezTo>
                    <a:pt x="0" y="1372"/>
                    <a:pt x="42" y="2684"/>
                    <a:pt x="239" y="3846"/>
                  </a:cubicBezTo>
                  <a:lnTo>
                    <a:pt x="280" y="3846"/>
                  </a:lnTo>
                  <a:cubicBezTo>
                    <a:pt x="269" y="3780"/>
                    <a:pt x="263" y="3721"/>
                    <a:pt x="250" y="3655"/>
                  </a:cubicBezTo>
                  <a:cubicBezTo>
                    <a:pt x="239" y="3572"/>
                    <a:pt x="228" y="3488"/>
                    <a:pt x="215" y="3399"/>
                  </a:cubicBezTo>
                  <a:cubicBezTo>
                    <a:pt x="77" y="2356"/>
                    <a:pt x="60" y="1199"/>
                    <a:pt x="179"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3"/>
            <p:cNvSpPr/>
            <p:nvPr/>
          </p:nvSpPr>
          <p:spPr>
            <a:xfrm>
              <a:off x="-2520535" y="3865883"/>
              <a:ext cx="46635" cy="605773"/>
            </a:xfrm>
            <a:custGeom>
              <a:avLst/>
              <a:gdLst/>
              <a:ahLst/>
              <a:cxnLst/>
              <a:rect l="l" t="t" r="r" b="b"/>
              <a:pathLst>
                <a:path w="298" h="3871" extrusionOk="0">
                  <a:moveTo>
                    <a:pt x="173" y="24"/>
                  </a:moveTo>
                  <a:cubicBezTo>
                    <a:pt x="55" y="1205"/>
                    <a:pt x="66" y="2344"/>
                    <a:pt x="209" y="3411"/>
                  </a:cubicBezTo>
                  <a:cubicBezTo>
                    <a:pt x="221" y="3500"/>
                    <a:pt x="234" y="3584"/>
                    <a:pt x="245" y="3667"/>
                  </a:cubicBezTo>
                  <a:cubicBezTo>
                    <a:pt x="251" y="3727"/>
                    <a:pt x="262" y="3786"/>
                    <a:pt x="275" y="3846"/>
                  </a:cubicBezTo>
                  <a:lnTo>
                    <a:pt x="256" y="3846"/>
                  </a:lnTo>
                  <a:cubicBezTo>
                    <a:pt x="60" y="2671"/>
                    <a:pt x="25" y="1354"/>
                    <a:pt x="155" y="24"/>
                  </a:cubicBezTo>
                  <a:close/>
                  <a:moveTo>
                    <a:pt x="138" y="0"/>
                  </a:moveTo>
                  <a:lnTo>
                    <a:pt x="132" y="7"/>
                  </a:lnTo>
                  <a:cubicBezTo>
                    <a:pt x="0" y="1348"/>
                    <a:pt x="36" y="2677"/>
                    <a:pt x="234" y="3858"/>
                  </a:cubicBezTo>
                  <a:lnTo>
                    <a:pt x="234" y="3871"/>
                  </a:lnTo>
                  <a:lnTo>
                    <a:pt x="298" y="3871"/>
                  </a:lnTo>
                  <a:lnTo>
                    <a:pt x="298" y="3852"/>
                  </a:lnTo>
                  <a:cubicBezTo>
                    <a:pt x="286" y="3792"/>
                    <a:pt x="281" y="3727"/>
                    <a:pt x="269" y="3667"/>
                  </a:cubicBezTo>
                  <a:cubicBezTo>
                    <a:pt x="256" y="3584"/>
                    <a:pt x="245" y="3494"/>
                    <a:pt x="234" y="3411"/>
                  </a:cubicBezTo>
                  <a:cubicBezTo>
                    <a:pt x="90" y="2338"/>
                    <a:pt x="78" y="1193"/>
                    <a:pt x="198" y="13"/>
                  </a:cubicBezTo>
                  <a:lnTo>
                    <a:pt x="203"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3"/>
            <p:cNvSpPr/>
            <p:nvPr/>
          </p:nvSpPr>
          <p:spPr>
            <a:xfrm>
              <a:off x="-2416937" y="3867761"/>
              <a:ext cx="15806" cy="601861"/>
            </a:xfrm>
            <a:custGeom>
              <a:avLst/>
              <a:gdLst/>
              <a:ahLst/>
              <a:cxnLst/>
              <a:rect l="l" t="t" r="r" b="b"/>
              <a:pathLst>
                <a:path w="101" h="3846" extrusionOk="0">
                  <a:moveTo>
                    <a:pt x="48" y="1"/>
                  </a:moveTo>
                  <a:cubicBezTo>
                    <a:pt x="1" y="1372"/>
                    <a:pt x="12" y="2684"/>
                    <a:pt x="78" y="3846"/>
                  </a:cubicBezTo>
                  <a:lnTo>
                    <a:pt x="101" y="3846"/>
                  </a:lnTo>
                  <a:cubicBezTo>
                    <a:pt x="37" y="2684"/>
                    <a:pt x="24" y="1372"/>
                    <a:pt x="7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3"/>
            <p:cNvSpPr/>
            <p:nvPr/>
          </p:nvSpPr>
          <p:spPr>
            <a:xfrm>
              <a:off x="-2418971" y="3865883"/>
              <a:ext cx="19875" cy="605773"/>
            </a:xfrm>
            <a:custGeom>
              <a:avLst/>
              <a:gdLst/>
              <a:ahLst/>
              <a:cxnLst/>
              <a:rect l="l" t="t" r="r" b="b"/>
              <a:pathLst>
                <a:path w="127" h="3871" extrusionOk="0">
                  <a:moveTo>
                    <a:pt x="44" y="1638"/>
                  </a:moveTo>
                  <a:lnTo>
                    <a:pt x="44" y="1638"/>
                  </a:lnTo>
                  <a:cubicBezTo>
                    <a:pt x="44" y="2405"/>
                    <a:pt x="64" y="3152"/>
                    <a:pt x="102" y="3846"/>
                  </a:cubicBezTo>
                  <a:cubicBezTo>
                    <a:pt x="64" y="3151"/>
                    <a:pt x="44" y="2406"/>
                    <a:pt x="44" y="1638"/>
                  </a:cubicBezTo>
                  <a:close/>
                  <a:moveTo>
                    <a:pt x="50" y="0"/>
                  </a:moveTo>
                  <a:lnTo>
                    <a:pt x="50" y="13"/>
                  </a:lnTo>
                  <a:cubicBezTo>
                    <a:pt x="1" y="1348"/>
                    <a:pt x="14" y="2677"/>
                    <a:pt x="78" y="3858"/>
                  </a:cubicBezTo>
                  <a:lnTo>
                    <a:pt x="78" y="3871"/>
                  </a:lnTo>
                  <a:lnTo>
                    <a:pt x="127" y="3871"/>
                  </a:lnTo>
                  <a:lnTo>
                    <a:pt x="127" y="3858"/>
                  </a:lnTo>
                  <a:cubicBezTo>
                    <a:pt x="61" y="2677"/>
                    <a:pt x="50" y="1348"/>
                    <a:pt x="97" y="13"/>
                  </a:cubicBezTo>
                  <a:lnTo>
                    <a:pt x="97"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3"/>
            <p:cNvSpPr/>
            <p:nvPr/>
          </p:nvSpPr>
          <p:spPr>
            <a:xfrm>
              <a:off x="-2572803" y="3855711"/>
              <a:ext cx="414392" cy="12206"/>
            </a:xfrm>
            <a:custGeom>
              <a:avLst/>
              <a:gdLst/>
              <a:ahLst/>
              <a:cxnLst/>
              <a:rect l="l" t="t" r="r" b="b"/>
              <a:pathLst>
                <a:path w="2648" h="78" extrusionOk="0">
                  <a:moveTo>
                    <a:pt x="37" y="1"/>
                  </a:moveTo>
                  <a:cubicBezTo>
                    <a:pt x="12" y="1"/>
                    <a:pt x="1" y="18"/>
                    <a:pt x="1" y="42"/>
                  </a:cubicBezTo>
                  <a:lnTo>
                    <a:pt x="1" y="78"/>
                  </a:lnTo>
                  <a:lnTo>
                    <a:pt x="2642" y="78"/>
                  </a:lnTo>
                  <a:lnTo>
                    <a:pt x="2642" y="42"/>
                  </a:lnTo>
                  <a:cubicBezTo>
                    <a:pt x="2648" y="18"/>
                    <a:pt x="2629" y="1"/>
                    <a:pt x="261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3"/>
            <p:cNvSpPr/>
            <p:nvPr/>
          </p:nvSpPr>
          <p:spPr>
            <a:xfrm>
              <a:off x="-2574681" y="3853676"/>
              <a:ext cx="417209" cy="16118"/>
            </a:xfrm>
            <a:custGeom>
              <a:avLst/>
              <a:gdLst/>
              <a:ahLst/>
              <a:cxnLst/>
              <a:rect l="l" t="t" r="r" b="b"/>
              <a:pathLst>
                <a:path w="2666" h="103" extrusionOk="0">
                  <a:moveTo>
                    <a:pt x="2624" y="25"/>
                  </a:moveTo>
                  <a:cubicBezTo>
                    <a:pt x="2630" y="25"/>
                    <a:pt x="2636" y="31"/>
                    <a:pt x="2636" y="31"/>
                  </a:cubicBezTo>
                  <a:cubicBezTo>
                    <a:pt x="2641" y="37"/>
                    <a:pt x="2641" y="42"/>
                    <a:pt x="2641" y="55"/>
                  </a:cubicBezTo>
                  <a:lnTo>
                    <a:pt x="2641" y="78"/>
                  </a:lnTo>
                  <a:lnTo>
                    <a:pt x="24" y="78"/>
                  </a:lnTo>
                  <a:lnTo>
                    <a:pt x="24" y="55"/>
                  </a:lnTo>
                  <a:cubicBezTo>
                    <a:pt x="24" y="42"/>
                    <a:pt x="24" y="37"/>
                    <a:pt x="30" y="31"/>
                  </a:cubicBezTo>
                  <a:cubicBezTo>
                    <a:pt x="36" y="31"/>
                    <a:pt x="43" y="25"/>
                    <a:pt x="49" y="25"/>
                  </a:cubicBezTo>
                  <a:close/>
                  <a:moveTo>
                    <a:pt x="49" y="1"/>
                  </a:moveTo>
                  <a:cubicBezTo>
                    <a:pt x="36" y="1"/>
                    <a:pt x="24" y="7"/>
                    <a:pt x="13" y="14"/>
                  </a:cubicBezTo>
                  <a:cubicBezTo>
                    <a:pt x="7" y="25"/>
                    <a:pt x="0" y="37"/>
                    <a:pt x="0" y="55"/>
                  </a:cubicBezTo>
                  <a:lnTo>
                    <a:pt x="0" y="102"/>
                  </a:lnTo>
                  <a:lnTo>
                    <a:pt x="2666" y="102"/>
                  </a:lnTo>
                  <a:lnTo>
                    <a:pt x="2666" y="55"/>
                  </a:lnTo>
                  <a:cubicBezTo>
                    <a:pt x="2666" y="37"/>
                    <a:pt x="2666" y="25"/>
                    <a:pt x="2654" y="14"/>
                  </a:cubicBezTo>
                  <a:cubicBezTo>
                    <a:pt x="2647" y="7"/>
                    <a:pt x="2636" y="1"/>
                    <a:pt x="26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3"/>
            <p:cNvSpPr/>
            <p:nvPr/>
          </p:nvSpPr>
          <p:spPr>
            <a:xfrm>
              <a:off x="-2608317" y="4139273"/>
              <a:ext cx="192173" cy="148509"/>
            </a:xfrm>
            <a:custGeom>
              <a:avLst/>
              <a:gdLst/>
              <a:ahLst/>
              <a:cxnLst/>
              <a:rect l="l" t="t" r="r" b="b"/>
              <a:pathLst>
                <a:path w="1228" h="949" extrusionOk="0">
                  <a:moveTo>
                    <a:pt x="0" y="0"/>
                  </a:moveTo>
                  <a:cubicBezTo>
                    <a:pt x="6" y="281"/>
                    <a:pt x="23" y="561"/>
                    <a:pt x="53" y="829"/>
                  </a:cubicBezTo>
                  <a:lnTo>
                    <a:pt x="488" y="877"/>
                  </a:lnTo>
                  <a:lnTo>
                    <a:pt x="1211" y="949"/>
                  </a:lnTo>
                  <a:lnTo>
                    <a:pt x="1228" y="173"/>
                  </a:lnTo>
                  <a:lnTo>
                    <a:pt x="417" y="60"/>
                  </a:lnTo>
                  <a:lnTo>
                    <a:pt x="0"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3"/>
            <p:cNvSpPr/>
            <p:nvPr/>
          </p:nvSpPr>
          <p:spPr>
            <a:xfrm>
              <a:off x="-2250116" y="3867761"/>
              <a:ext cx="40532" cy="601861"/>
            </a:xfrm>
            <a:custGeom>
              <a:avLst/>
              <a:gdLst/>
              <a:ahLst/>
              <a:cxnLst/>
              <a:rect l="l" t="t" r="r" b="b"/>
              <a:pathLst>
                <a:path w="259" h="3846" extrusionOk="0">
                  <a:moveTo>
                    <a:pt x="102" y="1"/>
                  </a:moveTo>
                  <a:cubicBezTo>
                    <a:pt x="108" y="42"/>
                    <a:pt x="108" y="84"/>
                    <a:pt x="115" y="125"/>
                  </a:cubicBezTo>
                  <a:lnTo>
                    <a:pt x="115" y="144"/>
                  </a:lnTo>
                  <a:cubicBezTo>
                    <a:pt x="121" y="161"/>
                    <a:pt x="121" y="180"/>
                    <a:pt x="121" y="203"/>
                  </a:cubicBezTo>
                  <a:lnTo>
                    <a:pt x="121" y="216"/>
                  </a:lnTo>
                  <a:cubicBezTo>
                    <a:pt x="127" y="233"/>
                    <a:pt x="127" y="246"/>
                    <a:pt x="127" y="263"/>
                  </a:cubicBezTo>
                  <a:lnTo>
                    <a:pt x="127" y="269"/>
                  </a:lnTo>
                  <a:cubicBezTo>
                    <a:pt x="132" y="299"/>
                    <a:pt x="132" y="334"/>
                    <a:pt x="132" y="364"/>
                  </a:cubicBezTo>
                  <a:cubicBezTo>
                    <a:pt x="138" y="389"/>
                    <a:pt x="138" y="412"/>
                    <a:pt x="138" y="436"/>
                  </a:cubicBezTo>
                  <a:cubicBezTo>
                    <a:pt x="144" y="460"/>
                    <a:pt x="144" y="477"/>
                    <a:pt x="144" y="502"/>
                  </a:cubicBezTo>
                  <a:lnTo>
                    <a:pt x="144" y="532"/>
                  </a:lnTo>
                  <a:cubicBezTo>
                    <a:pt x="151" y="560"/>
                    <a:pt x="151" y="590"/>
                    <a:pt x="151" y="621"/>
                  </a:cubicBezTo>
                  <a:cubicBezTo>
                    <a:pt x="157" y="651"/>
                    <a:pt x="157" y="675"/>
                    <a:pt x="157" y="703"/>
                  </a:cubicBezTo>
                  <a:cubicBezTo>
                    <a:pt x="162" y="734"/>
                    <a:pt x="162" y="764"/>
                    <a:pt x="162" y="799"/>
                  </a:cubicBezTo>
                  <a:lnTo>
                    <a:pt x="162" y="805"/>
                  </a:lnTo>
                  <a:cubicBezTo>
                    <a:pt x="180" y="1104"/>
                    <a:pt x="187" y="1402"/>
                    <a:pt x="180" y="1694"/>
                  </a:cubicBezTo>
                  <a:lnTo>
                    <a:pt x="180" y="1718"/>
                  </a:lnTo>
                  <a:lnTo>
                    <a:pt x="180" y="1820"/>
                  </a:lnTo>
                  <a:lnTo>
                    <a:pt x="180" y="1831"/>
                  </a:lnTo>
                  <a:lnTo>
                    <a:pt x="180" y="1933"/>
                  </a:lnTo>
                  <a:lnTo>
                    <a:pt x="180" y="1963"/>
                  </a:lnTo>
                  <a:cubicBezTo>
                    <a:pt x="180" y="1991"/>
                    <a:pt x="174" y="2027"/>
                    <a:pt x="174" y="2057"/>
                  </a:cubicBezTo>
                  <a:lnTo>
                    <a:pt x="174" y="2070"/>
                  </a:lnTo>
                  <a:cubicBezTo>
                    <a:pt x="174" y="2147"/>
                    <a:pt x="168" y="2219"/>
                    <a:pt x="168" y="2290"/>
                  </a:cubicBezTo>
                  <a:lnTo>
                    <a:pt x="168" y="2302"/>
                  </a:lnTo>
                  <a:cubicBezTo>
                    <a:pt x="162" y="2326"/>
                    <a:pt x="162" y="2349"/>
                    <a:pt x="162" y="2368"/>
                  </a:cubicBezTo>
                  <a:lnTo>
                    <a:pt x="162" y="2379"/>
                  </a:lnTo>
                  <a:lnTo>
                    <a:pt x="162" y="2428"/>
                  </a:lnTo>
                  <a:lnTo>
                    <a:pt x="157" y="2433"/>
                  </a:lnTo>
                  <a:lnTo>
                    <a:pt x="157" y="2511"/>
                  </a:lnTo>
                  <a:cubicBezTo>
                    <a:pt x="157" y="2516"/>
                    <a:pt x="157" y="2522"/>
                    <a:pt x="151" y="2535"/>
                  </a:cubicBezTo>
                  <a:cubicBezTo>
                    <a:pt x="151" y="2564"/>
                    <a:pt x="151" y="2599"/>
                    <a:pt x="144" y="2629"/>
                  </a:cubicBezTo>
                  <a:lnTo>
                    <a:pt x="144" y="2635"/>
                  </a:lnTo>
                  <a:cubicBezTo>
                    <a:pt x="144" y="2671"/>
                    <a:pt x="138" y="2707"/>
                    <a:pt x="138" y="2742"/>
                  </a:cubicBezTo>
                  <a:cubicBezTo>
                    <a:pt x="138" y="2767"/>
                    <a:pt x="132" y="2797"/>
                    <a:pt x="132" y="2827"/>
                  </a:cubicBezTo>
                  <a:cubicBezTo>
                    <a:pt x="132" y="2838"/>
                    <a:pt x="127" y="2850"/>
                    <a:pt x="127" y="2868"/>
                  </a:cubicBezTo>
                  <a:cubicBezTo>
                    <a:pt x="127" y="2893"/>
                    <a:pt x="121" y="2921"/>
                    <a:pt x="121" y="2946"/>
                  </a:cubicBezTo>
                  <a:cubicBezTo>
                    <a:pt x="121" y="2957"/>
                    <a:pt x="121" y="2970"/>
                    <a:pt x="115" y="2981"/>
                  </a:cubicBezTo>
                  <a:cubicBezTo>
                    <a:pt x="115" y="3011"/>
                    <a:pt x="108" y="3042"/>
                    <a:pt x="108" y="3064"/>
                  </a:cubicBezTo>
                  <a:lnTo>
                    <a:pt x="108" y="3089"/>
                  </a:lnTo>
                  <a:cubicBezTo>
                    <a:pt x="97" y="3190"/>
                    <a:pt x="85" y="3298"/>
                    <a:pt x="67" y="3399"/>
                  </a:cubicBezTo>
                  <a:lnTo>
                    <a:pt x="67" y="3416"/>
                  </a:lnTo>
                  <a:cubicBezTo>
                    <a:pt x="67" y="3429"/>
                    <a:pt x="61" y="3441"/>
                    <a:pt x="61" y="3452"/>
                  </a:cubicBezTo>
                  <a:cubicBezTo>
                    <a:pt x="55" y="3494"/>
                    <a:pt x="49" y="3537"/>
                    <a:pt x="44" y="3578"/>
                  </a:cubicBezTo>
                  <a:lnTo>
                    <a:pt x="44" y="3590"/>
                  </a:lnTo>
                  <a:cubicBezTo>
                    <a:pt x="37" y="3614"/>
                    <a:pt x="37" y="3637"/>
                    <a:pt x="31" y="3655"/>
                  </a:cubicBezTo>
                  <a:lnTo>
                    <a:pt x="31" y="3673"/>
                  </a:lnTo>
                  <a:lnTo>
                    <a:pt x="31" y="3685"/>
                  </a:lnTo>
                  <a:cubicBezTo>
                    <a:pt x="25" y="3691"/>
                    <a:pt x="25" y="3703"/>
                    <a:pt x="25" y="3708"/>
                  </a:cubicBezTo>
                  <a:cubicBezTo>
                    <a:pt x="25" y="3715"/>
                    <a:pt x="25" y="3721"/>
                    <a:pt x="19" y="3727"/>
                  </a:cubicBezTo>
                  <a:lnTo>
                    <a:pt x="19" y="3738"/>
                  </a:lnTo>
                  <a:cubicBezTo>
                    <a:pt x="14" y="3774"/>
                    <a:pt x="8" y="3810"/>
                    <a:pt x="1" y="3846"/>
                  </a:cubicBezTo>
                  <a:lnTo>
                    <a:pt x="55" y="3846"/>
                  </a:lnTo>
                  <a:cubicBezTo>
                    <a:pt x="61" y="3787"/>
                    <a:pt x="72" y="3733"/>
                    <a:pt x="79" y="3673"/>
                  </a:cubicBezTo>
                  <a:cubicBezTo>
                    <a:pt x="97" y="3590"/>
                    <a:pt x="108" y="3507"/>
                    <a:pt x="121" y="3416"/>
                  </a:cubicBezTo>
                  <a:cubicBezTo>
                    <a:pt x="228" y="2607"/>
                    <a:pt x="258" y="1724"/>
                    <a:pt x="215" y="805"/>
                  </a:cubicBezTo>
                  <a:cubicBezTo>
                    <a:pt x="210" y="716"/>
                    <a:pt x="204" y="621"/>
                    <a:pt x="198" y="532"/>
                  </a:cubicBezTo>
                  <a:cubicBezTo>
                    <a:pt x="198" y="502"/>
                    <a:pt x="193" y="466"/>
                    <a:pt x="193" y="436"/>
                  </a:cubicBezTo>
                  <a:cubicBezTo>
                    <a:pt x="187" y="364"/>
                    <a:pt x="180" y="287"/>
                    <a:pt x="174" y="216"/>
                  </a:cubicBezTo>
                  <a:cubicBezTo>
                    <a:pt x="168" y="144"/>
                    <a:pt x="162" y="72"/>
                    <a:pt x="15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3"/>
            <p:cNvSpPr/>
            <p:nvPr/>
          </p:nvSpPr>
          <p:spPr>
            <a:xfrm>
              <a:off x="-2251838" y="3865883"/>
              <a:ext cx="43974" cy="605773"/>
            </a:xfrm>
            <a:custGeom>
              <a:avLst/>
              <a:gdLst/>
              <a:ahLst/>
              <a:cxnLst/>
              <a:rect l="l" t="t" r="r" b="b"/>
              <a:pathLst>
                <a:path w="281" h="3871" extrusionOk="0">
                  <a:moveTo>
                    <a:pt x="155" y="24"/>
                  </a:moveTo>
                  <a:cubicBezTo>
                    <a:pt x="162" y="90"/>
                    <a:pt x="168" y="162"/>
                    <a:pt x="173" y="228"/>
                  </a:cubicBezTo>
                  <a:cubicBezTo>
                    <a:pt x="179" y="305"/>
                    <a:pt x="185" y="376"/>
                    <a:pt x="191" y="448"/>
                  </a:cubicBezTo>
                  <a:cubicBezTo>
                    <a:pt x="191" y="478"/>
                    <a:pt x="198" y="514"/>
                    <a:pt x="198" y="544"/>
                  </a:cubicBezTo>
                  <a:cubicBezTo>
                    <a:pt x="204" y="633"/>
                    <a:pt x="209" y="728"/>
                    <a:pt x="215" y="823"/>
                  </a:cubicBezTo>
                  <a:cubicBezTo>
                    <a:pt x="256" y="1724"/>
                    <a:pt x="226" y="2600"/>
                    <a:pt x="119" y="3428"/>
                  </a:cubicBezTo>
                  <a:cubicBezTo>
                    <a:pt x="108" y="3519"/>
                    <a:pt x="96" y="3602"/>
                    <a:pt x="78" y="3685"/>
                  </a:cubicBezTo>
                  <a:cubicBezTo>
                    <a:pt x="72" y="3739"/>
                    <a:pt x="66" y="3792"/>
                    <a:pt x="55" y="3846"/>
                  </a:cubicBezTo>
                  <a:lnTo>
                    <a:pt x="30" y="3846"/>
                  </a:lnTo>
                  <a:cubicBezTo>
                    <a:pt x="30" y="3810"/>
                    <a:pt x="36" y="3780"/>
                    <a:pt x="42" y="3750"/>
                  </a:cubicBezTo>
                  <a:lnTo>
                    <a:pt x="42" y="3745"/>
                  </a:lnTo>
                  <a:cubicBezTo>
                    <a:pt x="48" y="3739"/>
                    <a:pt x="48" y="3733"/>
                    <a:pt x="48" y="3727"/>
                  </a:cubicBezTo>
                  <a:lnTo>
                    <a:pt x="48" y="3720"/>
                  </a:lnTo>
                  <a:cubicBezTo>
                    <a:pt x="48" y="3709"/>
                    <a:pt x="48" y="3703"/>
                    <a:pt x="55" y="3697"/>
                  </a:cubicBezTo>
                  <a:lnTo>
                    <a:pt x="55" y="3692"/>
                  </a:lnTo>
                  <a:lnTo>
                    <a:pt x="55" y="3667"/>
                  </a:lnTo>
                  <a:cubicBezTo>
                    <a:pt x="60" y="3649"/>
                    <a:pt x="60" y="3626"/>
                    <a:pt x="66" y="3607"/>
                  </a:cubicBezTo>
                  <a:lnTo>
                    <a:pt x="66" y="3590"/>
                  </a:lnTo>
                  <a:cubicBezTo>
                    <a:pt x="72" y="3549"/>
                    <a:pt x="78" y="3506"/>
                    <a:pt x="83" y="3464"/>
                  </a:cubicBezTo>
                  <a:lnTo>
                    <a:pt x="83" y="3458"/>
                  </a:lnTo>
                  <a:cubicBezTo>
                    <a:pt x="90" y="3447"/>
                    <a:pt x="90" y="3441"/>
                    <a:pt x="90" y="3428"/>
                  </a:cubicBezTo>
                  <a:lnTo>
                    <a:pt x="90" y="3411"/>
                  </a:lnTo>
                  <a:cubicBezTo>
                    <a:pt x="108" y="3304"/>
                    <a:pt x="119" y="3202"/>
                    <a:pt x="132" y="3101"/>
                  </a:cubicBezTo>
                  <a:lnTo>
                    <a:pt x="132" y="3084"/>
                  </a:lnTo>
                  <a:cubicBezTo>
                    <a:pt x="132" y="3054"/>
                    <a:pt x="138" y="3023"/>
                    <a:pt x="138" y="2993"/>
                  </a:cubicBezTo>
                  <a:cubicBezTo>
                    <a:pt x="143" y="2982"/>
                    <a:pt x="143" y="2969"/>
                    <a:pt x="143" y="2958"/>
                  </a:cubicBezTo>
                  <a:cubicBezTo>
                    <a:pt x="143" y="2933"/>
                    <a:pt x="149" y="2905"/>
                    <a:pt x="149" y="2880"/>
                  </a:cubicBezTo>
                  <a:cubicBezTo>
                    <a:pt x="149" y="2862"/>
                    <a:pt x="155" y="2850"/>
                    <a:pt x="155" y="2839"/>
                  </a:cubicBezTo>
                  <a:cubicBezTo>
                    <a:pt x="155" y="2809"/>
                    <a:pt x="162" y="2785"/>
                    <a:pt x="162" y="2754"/>
                  </a:cubicBezTo>
                  <a:cubicBezTo>
                    <a:pt x="162" y="2719"/>
                    <a:pt x="168" y="2683"/>
                    <a:pt x="168" y="2654"/>
                  </a:cubicBezTo>
                  <a:lnTo>
                    <a:pt x="168" y="2641"/>
                  </a:lnTo>
                  <a:cubicBezTo>
                    <a:pt x="173" y="2611"/>
                    <a:pt x="173" y="2576"/>
                    <a:pt x="173" y="2547"/>
                  </a:cubicBezTo>
                  <a:cubicBezTo>
                    <a:pt x="179" y="2540"/>
                    <a:pt x="179" y="2528"/>
                    <a:pt x="179" y="2523"/>
                  </a:cubicBezTo>
                  <a:lnTo>
                    <a:pt x="179" y="2517"/>
                  </a:lnTo>
                  <a:lnTo>
                    <a:pt x="179" y="2445"/>
                  </a:lnTo>
                  <a:lnTo>
                    <a:pt x="185" y="2440"/>
                  </a:lnTo>
                  <a:lnTo>
                    <a:pt x="185" y="2391"/>
                  </a:lnTo>
                  <a:lnTo>
                    <a:pt x="191" y="2308"/>
                  </a:lnTo>
                  <a:lnTo>
                    <a:pt x="191" y="2302"/>
                  </a:lnTo>
                  <a:cubicBezTo>
                    <a:pt x="191" y="2231"/>
                    <a:pt x="198" y="2159"/>
                    <a:pt x="198" y="2088"/>
                  </a:cubicBezTo>
                  <a:lnTo>
                    <a:pt x="198" y="2075"/>
                  </a:lnTo>
                  <a:lnTo>
                    <a:pt x="204" y="1945"/>
                  </a:lnTo>
                  <a:lnTo>
                    <a:pt x="204" y="1843"/>
                  </a:lnTo>
                  <a:lnTo>
                    <a:pt x="204" y="1832"/>
                  </a:lnTo>
                  <a:lnTo>
                    <a:pt x="204" y="1730"/>
                  </a:lnTo>
                  <a:lnTo>
                    <a:pt x="204" y="1706"/>
                  </a:lnTo>
                  <a:cubicBezTo>
                    <a:pt x="209" y="1414"/>
                    <a:pt x="204" y="1109"/>
                    <a:pt x="185" y="817"/>
                  </a:cubicBezTo>
                  <a:lnTo>
                    <a:pt x="185" y="806"/>
                  </a:lnTo>
                  <a:cubicBezTo>
                    <a:pt x="185" y="776"/>
                    <a:pt x="185" y="746"/>
                    <a:pt x="179" y="715"/>
                  </a:cubicBezTo>
                  <a:lnTo>
                    <a:pt x="179" y="663"/>
                  </a:lnTo>
                  <a:lnTo>
                    <a:pt x="173" y="633"/>
                  </a:lnTo>
                  <a:cubicBezTo>
                    <a:pt x="173" y="602"/>
                    <a:pt x="173" y="572"/>
                    <a:pt x="168" y="544"/>
                  </a:cubicBezTo>
                  <a:lnTo>
                    <a:pt x="168" y="514"/>
                  </a:lnTo>
                  <a:cubicBezTo>
                    <a:pt x="168" y="489"/>
                    <a:pt x="168" y="465"/>
                    <a:pt x="162" y="442"/>
                  </a:cubicBezTo>
                  <a:cubicBezTo>
                    <a:pt x="162" y="418"/>
                    <a:pt x="162" y="401"/>
                    <a:pt x="155" y="376"/>
                  </a:cubicBezTo>
                  <a:cubicBezTo>
                    <a:pt x="155" y="341"/>
                    <a:pt x="155" y="311"/>
                    <a:pt x="149" y="281"/>
                  </a:cubicBezTo>
                  <a:lnTo>
                    <a:pt x="149" y="275"/>
                  </a:lnTo>
                  <a:lnTo>
                    <a:pt x="149" y="245"/>
                  </a:lnTo>
                  <a:lnTo>
                    <a:pt x="138" y="137"/>
                  </a:lnTo>
                  <a:cubicBezTo>
                    <a:pt x="132" y="96"/>
                    <a:pt x="132" y="60"/>
                    <a:pt x="126" y="24"/>
                  </a:cubicBezTo>
                  <a:close/>
                  <a:moveTo>
                    <a:pt x="102" y="0"/>
                  </a:moveTo>
                  <a:lnTo>
                    <a:pt x="102" y="13"/>
                  </a:lnTo>
                  <a:cubicBezTo>
                    <a:pt x="108" y="54"/>
                    <a:pt x="108" y="96"/>
                    <a:pt x="113" y="137"/>
                  </a:cubicBezTo>
                  <a:lnTo>
                    <a:pt x="126" y="245"/>
                  </a:lnTo>
                  <a:lnTo>
                    <a:pt x="126" y="275"/>
                  </a:lnTo>
                  <a:lnTo>
                    <a:pt x="126" y="281"/>
                  </a:lnTo>
                  <a:cubicBezTo>
                    <a:pt x="132" y="311"/>
                    <a:pt x="132" y="346"/>
                    <a:pt x="132" y="376"/>
                  </a:cubicBezTo>
                  <a:cubicBezTo>
                    <a:pt x="138" y="401"/>
                    <a:pt x="138" y="424"/>
                    <a:pt x="138" y="442"/>
                  </a:cubicBezTo>
                  <a:lnTo>
                    <a:pt x="138" y="448"/>
                  </a:lnTo>
                  <a:cubicBezTo>
                    <a:pt x="143" y="472"/>
                    <a:pt x="143" y="495"/>
                    <a:pt x="143" y="519"/>
                  </a:cubicBezTo>
                  <a:lnTo>
                    <a:pt x="143" y="544"/>
                  </a:lnTo>
                  <a:cubicBezTo>
                    <a:pt x="149" y="572"/>
                    <a:pt x="149" y="602"/>
                    <a:pt x="149" y="633"/>
                  </a:cubicBezTo>
                  <a:lnTo>
                    <a:pt x="155" y="663"/>
                  </a:lnTo>
                  <a:lnTo>
                    <a:pt x="155" y="715"/>
                  </a:lnTo>
                  <a:cubicBezTo>
                    <a:pt x="162" y="746"/>
                    <a:pt x="162" y="781"/>
                    <a:pt x="162" y="811"/>
                  </a:cubicBezTo>
                  <a:lnTo>
                    <a:pt x="162" y="817"/>
                  </a:lnTo>
                  <a:cubicBezTo>
                    <a:pt x="179" y="1116"/>
                    <a:pt x="185" y="1414"/>
                    <a:pt x="179" y="1706"/>
                  </a:cubicBezTo>
                  <a:lnTo>
                    <a:pt x="179" y="1730"/>
                  </a:lnTo>
                  <a:lnTo>
                    <a:pt x="179" y="1832"/>
                  </a:lnTo>
                  <a:lnTo>
                    <a:pt x="179" y="1843"/>
                  </a:lnTo>
                  <a:lnTo>
                    <a:pt x="179" y="1945"/>
                  </a:lnTo>
                  <a:lnTo>
                    <a:pt x="173" y="2082"/>
                  </a:lnTo>
                  <a:cubicBezTo>
                    <a:pt x="173" y="2159"/>
                    <a:pt x="168" y="2231"/>
                    <a:pt x="168" y="2302"/>
                  </a:cubicBezTo>
                  <a:lnTo>
                    <a:pt x="162" y="2391"/>
                  </a:lnTo>
                  <a:lnTo>
                    <a:pt x="162" y="2440"/>
                  </a:lnTo>
                  <a:lnTo>
                    <a:pt x="155" y="2440"/>
                  </a:lnTo>
                  <a:lnTo>
                    <a:pt x="155" y="2517"/>
                  </a:lnTo>
                  <a:lnTo>
                    <a:pt x="155" y="2523"/>
                  </a:lnTo>
                  <a:cubicBezTo>
                    <a:pt x="155" y="2528"/>
                    <a:pt x="155" y="2534"/>
                    <a:pt x="149" y="2547"/>
                  </a:cubicBezTo>
                  <a:cubicBezTo>
                    <a:pt x="149" y="2576"/>
                    <a:pt x="149" y="2606"/>
                    <a:pt x="143" y="2641"/>
                  </a:cubicBezTo>
                  <a:lnTo>
                    <a:pt x="143" y="2647"/>
                  </a:lnTo>
                  <a:cubicBezTo>
                    <a:pt x="143" y="2683"/>
                    <a:pt x="138" y="2719"/>
                    <a:pt x="138" y="2754"/>
                  </a:cubicBezTo>
                  <a:cubicBezTo>
                    <a:pt x="138" y="2779"/>
                    <a:pt x="132" y="2809"/>
                    <a:pt x="132" y="2839"/>
                  </a:cubicBezTo>
                  <a:cubicBezTo>
                    <a:pt x="132" y="2850"/>
                    <a:pt x="126" y="2862"/>
                    <a:pt x="126" y="2880"/>
                  </a:cubicBezTo>
                  <a:cubicBezTo>
                    <a:pt x="126" y="2905"/>
                    <a:pt x="119" y="2933"/>
                    <a:pt x="119" y="2958"/>
                  </a:cubicBezTo>
                  <a:cubicBezTo>
                    <a:pt x="119" y="2969"/>
                    <a:pt x="119" y="2982"/>
                    <a:pt x="113" y="2988"/>
                  </a:cubicBezTo>
                  <a:cubicBezTo>
                    <a:pt x="113" y="3018"/>
                    <a:pt x="108" y="3048"/>
                    <a:pt x="108" y="3076"/>
                  </a:cubicBezTo>
                  <a:lnTo>
                    <a:pt x="108" y="3101"/>
                  </a:lnTo>
                  <a:cubicBezTo>
                    <a:pt x="96" y="3197"/>
                    <a:pt x="83" y="3304"/>
                    <a:pt x="66" y="3411"/>
                  </a:cubicBezTo>
                  <a:lnTo>
                    <a:pt x="66" y="3428"/>
                  </a:lnTo>
                  <a:cubicBezTo>
                    <a:pt x="66" y="3434"/>
                    <a:pt x="66" y="3447"/>
                    <a:pt x="60" y="3453"/>
                  </a:cubicBezTo>
                  <a:lnTo>
                    <a:pt x="60" y="3464"/>
                  </a:lnTo>
                  <a:cubicBezTo>
                    <a:pt x="55" y="3506"/>
                    <a:pt x="48" y="3541"/>
                    <a:pt x="42" y="3584"/>
                  </a:cubicBezTo>
                  <a:lnTo>
                    <a:pt x="42" y="3602"/>
                  </a:lnTo>
                  <a:cubicBezTo>
                    <a:pt x="36" y="3626"/>
                    <a:pt x="36" y="3643"/>
                    <a:pt x="30" y="3667"/>
                  </a:cubicBezTo>
                  <a:lnTo>
                    <a:pt x="30" y="3685"/>
                  </a:lnTo>
                  <a:lnTo>
                    <a:pt x="30" y="3697"/>
                  </a:lnTo>
                  <a:cubicBezTo>
                    <a:pt x="25" y="3703"/>
                    <a:pt x="25" y="3709"/>
                    <a:pt x="25" y="3715"/>
                  </a:cubicBezTo>
                  <a:lnTo>
                    <a:pt x="25" y="3720"/>
                  </a:lnTo>
                  <a:cubicBezTo>
                    <a:pt x="25" y="3727"/>
                    <a:pt x="25" y="3733"/>
                    <a:pt x="19" y="3739"/>
                  </a:cubicBezTo>
                  <a:lnTo>
                    <a:pt x="19" y="3745"/>
                  </a:lnTo>
                  <a:cubicBezTo>
                    <a:pt x="12" y="3780"/>
                    <a:pt x="6" y="3816"/>
                    <a:pt x="0" y="3852"/>
                  </a:cubicBezTo>
                  <a:lnTo>
                    <a:pt x="0" y="3871"/>
                  </a:lnTo>
                  <a:lnTo>
                    <a:pt x="78" y="3871"/>
                  </a:lnTo>
                  <a:lnTo>
                    <a:pt x="78" y="3858"/>
                  </a:lnTo>
                  <a:cubicBezTo>
                    <a:pt x="83" y="3805"/>
                    <a:pt x="96" y="3745"/>
                    <a:pt x="102" y="3685"/>
                  </a:cubicBezTo>
                  <a:cubicBezTo>
                    <a:pt x="113" y="3607"/>
                    <a:pt x="132" y="3524"/>
                    <a:pt x="143" y="3428"/>
                  </a:cubicBezTo>
                  <a:cubicBezTo>
                    <a:pt x="251" y="2606"/>
                    <a:pt x="281" y="1724"/>
                    <a:pt x="239" y="817"/>
                  </a:cubicBezTo>
                  <a:cubicBezTo>
                    <a:pt x="234" y="728"/>
                    <a:pt x="226" y="633"/>
                    <a:pt x="221" y="544"/>
                  </a:cubicBezTo>
                  <a:cubicBezTo>
                    <a:pt x="221" y="508"/>
                    <a:pt x="215" y="478"/>
                    <a:pt x="215" y="448"/>
                  </a:cubicBezTo>
                  <a:cubicBezTo>
                    <a:pt x="209" y="371"/>
                    <a:pt x="204" y="299"/>
                    <a:pt x="198" y="228"/>
                  </a:cubicBezTo>
                  <a:cubicBezTo>
                    <a:pt x="191" y="156"/>
                    <a:pt x="185" y="84"/>
                    <a:pt x="179" y="7"/>
                  </a:cubicBezTo>
                  <a:lnTo>
                    <a:pt x="173"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3"/>
            <p:cNvSpPr/>
            <p:nvPr/>
          </p:nvSpPr>
          <p:spPr>
            <a:xfrm>
              <a:off x="-2605510" y="3901406"/>
              <a:ext cx="478711" cy="49607"/>
            </a:xfrm>
            <a:custGeom>
              <a:avLst/>
              <a:gdLst/>
              <a:ahLst/>
              <a:cxnLst/>
              <a:rect l="l" t="t" r="r" b="b"/>
              <a:pathLst>
                <a:path w="3059" h="317" extrusionOk="0">
                  <a:moveTo>
                    <a:pt x="48" y="1"/>
                  </a:moveTo>
                  <a:cubicBezTo>
                    <a:pt x="37" y="36"/>
                    <a:pt x="25" y="72"/>
                    <a:pt x="18" y="114"/>
                  </a:cubicBezTo>
                  <a:cubicBezTo>
                    <a:pt x="18" y="125"/>
                    <a:pt x="12" y="144"/>
                    <a:pt x="12" y="161"/>
                  </a:cubicBezTo>
                  <a:cubicBezTo>
                    <a:pt x="7" y="215"/>
                    <a:pt x="1" y="262"/>
                    <a:pt x="7" y="317"/>
                  </a:cubicBezTo>
                  <a:lnTo>
                    <a:pt x="3053" y="317"/>
                  </a:lnTo>
                  <a:cubicBezTo>
                    <a:pt x="3053" y="292"/>
                    <a:pt x="3059" y="268"/>
                    <a:pt x="3059" y="251"/>
                  </a:cubicBezTo>
                  <a:cubicBezTo>
                    <a:pt x="3059" y="238"/>
                    <a:pt x="3059" y="232"/>
                    <a:pt x="3053" y="221"/>
                  </a:cubicBezTo>
                  <a:lnTo>
                    <a:pt x="3053" y="215"/>
                  </a:lnTo>
                  <a:lnTo>
                    <a:pt x="3053" y="191"/>
                  </a:lnTo>
                  <a:lnTo>
                    <a:pt x="3053" y="185"/>
                  </a:lnTo>
                  <a:lnTo>
                    <a:pt x="3053" y="161"/>
                  </a:lnTo>
                  <a:lnTo>
                    <a:pt x="3053" y="155"/>
                  </a:lnTo>
                  <a:cubicBezTo>
                    <a:pt x="3047" y="144"/>
                    <a:pt x="3047" y="138"/>
                    <a:pt x="3047" y="125"/>
                  </a:cubicBezTo>
                  <a:cubicBezTo>
                    <a:pt x="3042" y="114"/>
                    <a:pt x="3042" y="108"/>
                    <a:pt x="3042" y="95"/>
                  </a:cubicBezTo>
                  <a:cubicBezTo>
                    <a:pt x="3036" y="89"/>
                    <a:pt x="3036" y="78"/>
                    <a:pt x="3036" y="66"/>
                  </a:cubicBezTo>
                  <a:cubicBezTo>
                    <a:pt x="3036" y="66"/>
                    <a:pt x="3030" y="66"/>
                    <a:pt x="3030" y="59"/>
                  </a:cubicBezTo>
                  <a:cubicBezTo>
                    <a:pt x="3030" y="54"/>
                    <a:pt x="3023" y="42"/>
                    <a:pt x="3023" y="31"/>
                  </a:cubicBezTo>
                  <a:cubicBezTo>
                    <a:pt x="3017" y="18"/>
                    <a:pt x="3017" y="12"/>
                    <a:pt x="3012"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3"/>
            <p:cNvSpPr/>
            <p:nvPr/>
          </p:nvSpPr>
          <p:spPr>
            <a:xfrm>
              <a:off x="-2582975" y="4402335"/>
              <a:ext cx="433797" cy="40218"/>
            </a:xfrm>
            <a:custGeom>
              <a:avLst/>
              <a:gdLst/>
              <a:ahLst/>
              <a:cxnLst/>
              <a:rect l="l" t="t" r="r" b="b"/>
              <a:pathLst>
                <a:path w="2772" h="257" extrusionOk="0">
                  <a:moveTo>
                    <a:pt x="0" y="0"/>
                  </a:moveTo>
                  <a:cubicBezTo>
                    <a:pt x="0" y="25"/>
                    <a:pt x="6" y="42"/>
                    <a:pt x="6" y="60"/>
                  </a:cubicBezTo>
                  <a:cubicBezTo>
                    <a:pt x="6" y="85"/>
                    <a:pt x="12" y="108"/>
                    <a:pt x="17" y="132"/>
                  </a:cubicBezTo>
                  <a:cubicBezTo>
                    <a:pt x="30" y="174"/>
                    <a:pt x="42" y="215"/>
                    <a:pt x="66" y="257"/>
                  </a:cubicBezTo>
                  <a:lnTo>
                    <a:pt x="2713" y="257"/>
                  </a:lnTo>
                  <a:cubicBezTo>
                    <a:pt x="2749" y="185"/>
                    <a:pt x="2766" y="113"/>
                    <a:pt x="2772" y="36"/>
                  </a:cubicBezTo>
                  <a:lnTo>
                    <a:pt x="2772" y="0"/>
                  </a:ln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3"/>
            <p:cNvSpPr/>
            <p:nvPr/>
          </p:nvSpPr>
          <p:spPr>
            <a:xfrm>
              <a:off x="-2599876" y="3950857"/>
              <a:ext cx="470416" cy="48512"/>
            </a:xfrm>
            <a:custGeom>
              <a:avLst/>
              <a:gdLst/>
              <a:ahLst/>
              <a:cxnLst/>
              <a:rect l="l" t="t" r="r" b="b"/>
              <a:pathLst>
                <a:path w="3006" h="310" extrusionOk="0">
                  <a:moveTo>
                    <a:pt x="18" y="1"/>
                  </a:moveTo>
                  <a:cubicBezTo>
                    <a:pt x="12" y="42"/>
                    <a:pt x="6" y="84"/>
                    <a:pt x="1" y="125"/>
                  </a:cubicBezTo>
                  <a:lnTo>
                    <a:pt x="597" y="167"/>
                  </a:lnTo>
                  <a:lnTo>
                    <a:pt x="1193" y="203"/>
                  </a:lnTo>
                  <a:lnTo>
                    <a:pt x="1795" y="238"/>
                  </a:lnTo>
                  <a:lnTo>
                    <a:pt x="1837" y="238"/>
                  </a:lnTo>
                  <a:lnTo>
                    <a:pt x="2106" y="257"/>
                  </a:lnTo>
                  <a:lnTo>
                    <a:pt x="2397" y="274"/>
                  </a:lnTo>
                  <a:lnTo>
                    <a:pt x="2450" y="274"/>
                  </a:lnTo>
                  <a:lnTo>
                    <a:pt x="3006" y="310"/>
                  </a:lnTo>
                  <a:cubicBezTo>
                    <a:pt x="2994" y="208"/>
                    <a:pt x="2987" y="101"/>
                    <a:pt x="2976" y="1"/>
                  </a:cubicBezTo>
                  <a:close/>
                </a:path>
              </a:pathLst>
            </a:custGeom>
            <a:solidFill>
              <a:srgbClr val="2B1A18">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3"/>
            <p:cNvSpPr/>
            <p:nvPr/>
          </p:nvSpPr>
          <p:spPr>
            <a:xfrm>
              <a:off x="-2601597" y="3948823"/>
              <a:ext cx="474016" cy="52581"/>
            </a:xfrm>
            <a:custGeom>
              <a:avLst/>
              <a:gdLst/>
              <a:ahLst/>
              <a:cxnLst/>
              <a:rect l="l" t="t" r="r" b="b"/>
              <a:pathLst>
                <a:path w="3029" h="336" extrusionOk="0">
                  <a:moveTo>
                    <a:pt x="2975" y="25"/>
                  </a:moveTo>
                  <a:cubicBezTo>
                    <a:pt x="2987" y="121"/>
                    <a:pt x="2992" y="221"/>
                    <a:pt x="2998" y="311"/>
                  </a:cubicBezTo>
                  <a:lnTo>
                    <a:pt x="29" y="133"/>
                  </a:lnTo>
                  <a:cubicBezTo>
                    <a:pt x="29" y="97"/>
                    <a:pt x="36" y="61"/>
                    <a:pt x="42" y="25"/>
                  </a:cubicBezTo>
                  <a:close/>
                  <a:moveTo>
                    <a:pt x="17" y="1"/>
                  </a:moveTo>
                  <a:lnTo>
                    <a:pt x="17" y="14"/>
                  </a:lnTo>
                  <a:cubicBezTo>
                    <a:pt x="12" y="55"/>
                    <a:pt x="6" y="97"/>
                    <a:pt x="6" y="138"/>
                  </a:cubicBezTo>
                  <a:lnTo>
                    <a:pt x="0" y="150"/>
                  </a:lnTo>
                  <a:lnTo>
                    <a:pt x="3028" y="336"/>
                  </a:lnTo>
                  <a:lnTo>
                    <a:pt x="3028" y="323"/>
                  </a:lnTo>
                  <a:cubicBezTo>
                    <a:pt x="3017" y="221"/>
                    <a:pt x="3011" y="121"/>
                    <a:pt x="2998" y="14"/>
                  </a:cubicBezTo>
                  <a:lnTo>
                    <a:pt x="2992" y="1"/>
                  </a:lnTo>
                  <a:close/>
                </a:path>
              </a:pathLst>
            </a:custGeom>
            <a:solidFill>
              <a:srgbClr val="9B5C31">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3"/>
            <p:cNvSpPr/>
            <p:nvPr/>
          </p:nvSpPr>
          <p:spPr>
            <a:xfrm>
              <a:off x="-2567169" y="4442397"/>
              <a:ext cx="402342" cy="16118"/>
            </a:xfrm>
            <a:custGeom>
              <a:avLst/>
              <a:gdLst/>
              <a:ahLst/>
              <a:cxnLst/>
              <a:rect l="l" t="t" r="r" b="b"/>
              <a:pathLst>
                <a:path w="2571" h="103" extrusionOk="0">
                  <a:moveTo>
                    <a:pt x="1" y="1"/>
                  </a:moveTo>
                  <a:cubicBezTo>
                    <a:pt x="6" y="13"/>
                    <a:pt x="12" y="25"/>
                    <a:pt x="12" y="36"/>
                  </a:cubicBezTo>
                  <a:lnTo>
                    <a:pt x="524" y="55"/>
                  </a:lnTo>
                  <a:lnTo>
                    <a:pt x="2045" y="91"/>
                  </a:lnTo>
                  <a:lnTo>
                    <a:pt x="2546" y="102"/>
                  </a:lnTo>
                  <a:cubicBezTo>
                    <a:pt x="2552" y="66"/>
                    <a:pt x="2563" y="36"/>
                    <a:pt x="2570"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3"/>
            <p:cNvSpPr/>
            <p:nvPr/>
          </p:nvSpPr>
          <p:spPr>
            <a:xfrm>
              <a:off x="-2569204" y="4440675"/>
              <a:ext cx="407037" cy="19718"/>
            </a:xfrm>
            <a:custGeom>
              <a:avLst/>
              <a:gdLst/>
              <a:ahLst/>
              <a:cxnLst/>
              <a:rect l="l" t="t" r="r" b="b"/>
              <a:pathLst>
                <a:path w="2601" h="126" extrusionOk="0">
                  <a:moveTo>
                    <a:pt x="2565" y="24"/>
                  </a:moveTo>
                  <a:cubicBezTo>
                    <a:pt x="2559" y="47"/>
                    <a:pt x="2553" y="72"/>
                    <a:pt x="2548" y="102"/>
                  </a:cubicBezTo>
                  <a:lnTo>
                    <a:pt x="37" y="42"/>
                  </a:lnTo>
                  <a:lnTo>
                    <a:pt x="31" y="24"/>
                  </a:lnTo>
                  <a:close/>
                  <a:moveTo>
                    <a:pt x="1" y="0"/>
                  </a:moveTo>
                  <a:lnTo>
                    <a:pt x="19" y="60"/>
                  </a:lnTo>
                  <a:lnTo>
                    <a:pt x="2053" y="113"/>
                  </a:lnTo>
                  <a:lnTo>
                    <a:pt x="2565" y="126"/>
                  </a:lnTo>
                  <a:lnTo>
                    <a:pt x="2571" y="113"/>
                  </a:lnTo>
                  <a:cubicBezTo>
                    <a:pt x="2576" y="83"/>
                    <a:pt x="2583" y="47"/>
                    <a:pt x="2595" y="12"/>
                  </a:cubicBezTo>
                  <a:lnTo>
                    <a:pt x="2601" y="0"/>
                  </a:lnTo>
                  <a:close/>
                </a:path>
              </a:pathLst>
            </a:custGeom>
            <a:solidFill>
              <a:srgbClr val="2B1A18">
                <a:alpha val="7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42"/>
        <p:cNvGrpSpPr/>
        <p:nvPr/>
      </p:nvGrpSpPr>
      <p:grpSpPr>
        <a:xfrm>
          <a:off x="0" y="0"/>
          <a:ext cx="0" cy="0"/>
          <a:chOff x="0" y="0"/>
          <a:chExt cx="0" cy="0"/>
        </a:xfrm>
      </p:grpSpPr>
      <p:grpSp>
        <p:nvGrpSpPr>
          <p:cNvPr id="6643" name="Google Shape;6643;p77"/>
          <p:cNvGrpSpPr/>
          <p:nvPr/>
        </p:nvGrpSpPr>
        <p:grpSpPr>
          <a:xfrm>
            <a:off x="812633" y="3657888"/>
            <a:ext cx="454206" cy="504582"/>
            <a:chOff x="1311475" y="2851650"/>
            <a:chExt cx="64025" cy="71125"/>
          </a:xfrm>
        </p:grpSpPr>
        <p:sp>
          <p:nvSpPr>
            <p:cNvPr id="6644" name="Google Shape;6644;p77"/>
            <p:cNvSpPr/>
            <p:nvPr/>
          </p:nvSpPr>
          <p:spPr>
            <a:xfrm>
              <a:off x="1321050" y="2886125"/>
              <a:ext cx="26950" cy="36650"/>
            </a:xfrm>
            <a:custGeom>
              <a:avLst/>
              <a:gdLst/>
              <a:ahLst/>
              <a:cxnLst/>
              <a:rect l="l" t="t" r="r" b="b"/>
              <a:pathLst>
                <a:path w="1078" h="1466" extrusionOk="0">
                  <a:moveTo>
                    <a:pt x="906" y="0"/>
                  </a:moveTo>
                  <a:cubicBezTo>
                    <a:pt x="888" y="0"/>
                    <a:pt x="846" y="24"/>
                    <a:pt x="828" y="24"/>
                  </a:cubicBezTo>
                  <a:lnTo>
                    <a:pt x="809" y="24"/>
                  </a:lnTo>
                  <a:cubicBezTo>
                    <a:pt x="754" y="42"/>
                    <a:pt x="694" y="60"/>
                    <a:pt x="638" y="79"/>
                  </a:cubicBezTo>
                  <a:cubicBezTo>
                    <a:pt x="578" y="97"/>
                    <a:pt x="523" y="116"/>
                    <a:pt x="463" y="157"/>
                  </a:cubicBezTo>
                  <a:cubicBezTo>
                    <a:pt x="444" y="157"/>
                    <a:pt x="426" y="176"/>
                    <a:pt x="407" y="194"/>
                  </a:cubicBezTo>
                  <a:cubicBezTo>
                    <a:pt x="366" y="213"/>
                    <a:pt x="329" y="255"/>
                    <a:pt x="292" y="273"/>
                  </a:cubicBezTo>
                  <a:cubicBezTo>
                    <a:pt x="232" y="310"/>
                    <a:pt x="195" y="347"/>
                    <a:pt x="176" y="389"/>
                  </a:cubicBezTo>
                  <a:cubicBezTo>
                    <a:pt x="153" y="407"/>
                    <a:pt x="135" y="425"/>
                    <a:pt x="116" y="444"/>
                  </a:cubicBezTo>
                  <a:cubicBezTo>
                    <a:pt x="79" y="504"/>
                    <a:pt x="61" y="541"/>
                    <a:pt x="38" y="601"/>
                  </a:cubicBezTo>
                  <a:cubicBezTo>
                    <a:pt x="19" y="657"/>
                    <a:pt x="19" y="717"/>
                    <a:pt x="1" y="754"/>
                  </a:cubicBezTo>
                  <a:cubicBezTo>
                    <a:pt x="1" y="851"/>
                    <a:pt x="1" y="948"/>
                    <a:pt x="19" y="1022"/>
                  </a:cubicBezTo>
                  <a:cubicBezTo>
                    <a:pt x="19" y="1063"/>
                    <a:pt x="38" y="1100"/>
                    <a:pt x="38" y="1137"/>
                  </a:cubicBezTo>
                  <a:cubicBezTo>
                    <a:pt x="61" y="1156"/>
                    <a:pt x="61" y="1197"/>
                    <a:pt x="79" y="1234"/>
                  </a:cubicBezTo>
                  <a:cubicBezTo>
                    <a:pt x="98" y="1313"/>
                    <a:pt x="135" y="1387"/>
                    <a:pt x="176" y="1465"/>
                  </a:cubicBezTo>
                  <a:cubicBezTo>
                    <a:pt x="329" y="1428"/>
                    <a:pt x="444" y="1368"/>
                    <a:pt x="541" y="1313"/>
                  </a:cubicBezTo>
                  <a:cubicBezTo>
                    <a:pt x="578" y="1271"/>
                    <a:pt x="638" y="1234"/>
                    <a:pt x="675" y="1216"/>
                  </a:cubicBezTo>
                  <a:cubicBezTo>
                    <a:pt x="712" y="1179"/>
                    <a:pt x="731" y="1137"/>
                    <a:pt x="772" y="1100"/>
                  </a:cubicBezTo>
                  <a:cubicBezTo>
                    <a:pt x="791" y="1082"/>
                    <a:pt x="791" y="1082"/>
                    <a:pt x="791" y="1063"/>
                  </a:cubicBezTo>
                  <a:cubicBezTo>
                    <a:pt x="828" y="1022"/>
                    <a:pt x="846" y="985"/>
                    <a:pt x="870" y="948"/>
                  </a:cubicBezTo>
                  <a:cubicBezTo>
                    <a:pt x="870" y="925"/>
                    <a:pt x="888" y="906"/>
                    <a:pt x="888" y="906"/>
                  </a:cubicBezTo>
                  <a:cubicBezTo>
                    <a:pt x="906" y="869"/>
                    <a:pt x="906" y="851"/>
                    <a:pt x="925" y="832"/>
                  </a:cubicBezTo>
                  <a:cubicBezTo>
                    <a:pt x="943" y="754"/>
                    <a:pt x="943" y="693"/>
                    <a:pt x="962" y="638"/>
                  </a:cubicBezTo>
                  <a:cubicBezTo>
                    <a:pt x="962" y="620"/>
                    <a:pt x="985" y="578"/>
                    <a:pt x="985" y="559"/>
                  </a:cubicBezTo>
                  <a:cubicBezTo>
                    <a:pt x="985" y="541"/>
                    <a:pt x="1004" y="523"/>
                    <a:pt x="1004" y="504"/>
                  </a:cubicBezTo>
                  <a:cubicBezTo>
                    <a:pt x="1022" y="444"/>
                    <a:pt x="1040" y="389"/>
                    <a:pt x="1059" y="347"/>
                  </a:cubicBezTo>
                  <a:lnTo>
                    <a:pt x="1077" y="255"/>
                  </a:lnTo>
                  <a:lnTo>
                    <a:pt x="925" y="24"/>
                  </a:lnTo>
                  <a:lnTo>
                    <a:pt x="906" y="0"/>
                  </a:lnTo>
                  <a:close/>
                </a:path>
              </a:pathLst>
            </a:custGeom>
            <a:solidFill>
              <a:srgbClr val="FE9D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77"/>
            <p:cNvSpPr/>
            <p:nvPr/>
          </p:nvSpPr>
          <p:spPr>
            <a:xfrm>
              <a:off x="1325450" y="2890050"/>
              <a:ext cx="19650" cy="16900"/>
            </a:xfrm>
            <a:custGeom>
              <a:avLst/>
              <a:gdLst/>
              <a:ahLst/>
              <a:cxnLst/>
              <a:rect l="l" t="t" r="r" b="b"/>
              <a:pathLst>
                <a:path w="786" h="676" extrusionOk="0">
                  <a:moveTo>
                    <a:pt x="287" y="0"/>
                  </a:moveTo>
                  <a:cubicBezTo>
                    <a:pt x="268" y="0"/>
                    <a:pt x="250" y="19"/>
                    <a:pt x="231" y="37"/>
                  </a:cubicBezTo>
                  <a:cubicBezTo>
                    <a:pt x="190" y="56"/>
                    <a:pt x="153" y="98"/>
                    <a:pt x="116" y="116"/>
                  </a:cubicBezTo>
                  <a:cubicBezTo>
                    <a:pt x="56" y="153"/>
                    <a:pt x="19" y="190"/>
                    <a:pt x="0" y="232"/>
                  </a:cubicBezTo>
                  <a:cubicBezTo>
                    <a:pt x="19" y="268"/>
                    <a:pt x="56" y="305"/>
                    <a:pt x="74" y="329"/>
                  </a:cubicBezTo>
                  <a:cubicBezTo>
                    <a:pt x="116" y="384"/>
                    <a:pt x="171" y="421"/>
                    <a:pt x="231" y="463"/>
                  </a:cubicBezTo>
                  <a:cubicBezTo>
                    <a:pt x="287" y="500"/>
                    <a:pt x="347" y="536"/>
                    <a:pt x="402" y="560"/>
                  </a:cubicBezTo>
                  <a:lnTo>
                    <a:pt x="421" y="578"/>
                  </a:lnTo>
                  <a:lnTo>
                    <a:pt x="439" y="578"/>
                  </a:lnTo>
                  <a:lnTo>
                    <a:pt x="481" y="597"/>
                  </a:lnTo>
                  <a:cubicBezTo>
                    <a:pt x="499" y="597"/>
                    <a:pt x="518" y="615"/>
                    <a:pt x="518" y="615"/>
                  </a:cubicBezTo>
                  <a:cubicBezTo>
                    <a:pt x="536" y="615"/>
                    <a:pt x="555" y="634"/>
                    <a:pt x="578" y="634"/>
                  </a:cubicBezTo>
                  <a:lnTo>
                    <a:pt x="615" y="634"/>
                  </a:lnTo>
                  <a:lnTo>
                    <a:pt x="670" y="652"/>
                  </a:lnTo>
                  <a:lnTo>
                    <a:pt x="712" y="652"/>
                  </a:lnTo>
                  <a:cubicBezTo>
                    <a:pt x="730" y="652"/>
                    <a:pt x="730" y="652"/>
                    <a:pt x="749" y="675"/>
                  </a:cubicBezTo>
                  <a:cubicBezTo>
                    <a:pt x="767" y="597"/>
                    <a:pt x="767" y="536"/>
                    <a:pt x="786" y="481"/>
                  </a:cubicBezTo>
                  <a:lnTo>
                    <a:pt x="767" y="481"/>
                  </a:lnTo>
                  <a:lnTo>
                    <a:pt x="749" y="463"/>
                  </a:lnTo>
                  <a:lnTo>
                    <a:pt x="730" y="463"/>
                  </a:lnTo>
                  <a:lnTo>
                    <a:pt x="694" y="444"/>
                  </a:lnTo>
                  <a:lnTo>
                    <a:pt x="670" y="444"/>
                  </a:lnTo>
                  <a:lnTo>
                    <a:pt x="652" y="421"/>
                  </a:lnTo>
                  <a:lnTo>
                    <a:pt x="633" y="402"/>
                  </a:lnTo>
                  <a:cubicBezTo>
                    <a:pt x="615" y="402"/>
                    <a:pt x="596" y="384"/>
                    <a:pt x="596" y="384"/>
                  </a:cubicBezTo>
                  <a:lnTo>
                    <a:pt x="555" y="366"/>
                  </a:lnTo>
                  <a:lnTo>
                    <a:pt x="555" y="347"/>
                  </a:lnTo>
                  <a:lnTo>
                    <a:pt x="536" y="347"/>
                  </a:lnTo>
                  <a:cubicBezTo>
                    <a:pt x="499" y="305"/>
                    <a:pt x="462" y="268"/>
                    <a:pt x="439" y="232"/>
                  </a:cubicBezTo>
                  <a:cubicBezTo>
                    <a:pt x="402" y="190"/>
                    <a:pt x="384" y="153"/>
                    <a:pt x="347" y="116"/>
                  </a:cubicBezTo>
                  <a:cubicBezTo>
                    <a:pt x="324" y="74"/>
                    <a:pt x="305" y="37"/>
                    <a:pt x="287"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77"/>
            <p:cNvSpPr/>
            <p:nvPr/>
          </p:nvSpPr>
          <p:spPr>
            <a:xfrm>
              <a:off x="1321050" y="2901150"/>
              <a:ext cx="21750" cy="13425"/>
            </a:xfrm>
            <a:custGeom>
              <a:avLst/>
              <a:gdLst/>
              <a:ahLst/>
              <a:cxnLst/>
              <a:rect l="l" t="t" r="r" b="b"/>
              <a:pathLst>
                <a:path w="870" h="537" extrusionOk="0">
                  <a:moveTo>
                    <a:pt x="38" y="0"/>
                  </a:moveTo>
                  <a:cubicBezTo>
                    <a:pt x="19" y="56"/>
                    <a:pt x="19" y="116"/>
                    <a:pt x="1" y="153"/>
                  </a:cubicBezTo>
                  <a:cubicBezTo>
                    <a:pt x="1" y="250"/>
                    <a:pt x="1" y="347"/>
                    <a:pt x="19" y="421"/>
                  </a:cubicBezTo>
                  <a:cubicBezTo>
                    <a:pt x="38" y="439"/>
                    <a:pt x="61" y="439"/>
                    <a:pt x="79" y="439"/>
                  </a:cubicBezTo>
                  <a:cubicBezTo>
                    <a:pt x="135" y="481"/>
                    <a:pt x="195" y="499"/>
                    <a:pt x="250" y="499"/>
                  </a:cubicBezTo>
                  <a:lnTo>
                    <a:pt x="269" y="518"/>
                  </a:lnTo>
                  <a:lnTo>
                    <a:pt x="347" y="518"/>
                  </a:lnTo>
                  <a:cubicBezTo>
                    <a:pt x="384" y="536"/>
                    <a:pt x="426" y="536"/>
                    <a:pt x="444" y="536"/>
                  </a:cubicBezTo>
                  <a:lnTo>
                    <a:pt x="615" y="536"/>
                  </a:lnTo>
                  <a:lnTo>
                    <a:pt x="638" y="518"/>
                  </a:lnTo>
                  <a:lnTo>
                    <a:pt x="694" y="518"/>
                  </a:lnTo>
                  <a:lnTo>
                    <a:pt x="731" y="499"/>
                  </a:lnTo>
                  <a:lnTo>
                    <a:pt x="772" y="499"/>
                  </a:lnTo>
                  <a:cubicBezTo>
                    <a:pt x="791" y="481"/>
                    <a:pt x="791" y="481"/>
                    <a:pt x="791" y="462"/>
                  </a:cubicBezTo>
                  <a:cubicBezTo>
                    <a:pt x="828" y="421"/>
                    <a:pt x="846" y="384"/>
                    <a:pt x="870" y="347"/>
                  </a:cubicBezTo>
                  <a:lnTo>
                    <a:pt x="597" y="347"/>
                  </a:lnTo>
                  <a:lnTo>
                    <a:pt x="560" y="324"/>
                  </a:lnTo>
                  <a:lnTo>
                    <a:pt x="523" y="324"/>
                  </a:lnTo>
                  <a:cubicBezTo>
                    <a:pt x="523" y="324"/>
                    <a:pt x="500" y="305"/>
                    <a:pt x="481" y="305"/>
                  </a:cubicBezTo>
                  <a:cubicBezTo>
                    <a:pt x="463" y="305"/>
                    <a:pt x="444" y="287"/>
                    <a:pt x="426" y="287"/>
                  </a:cubicBezTo>
                  <a:lnTo>
                    <a:pt x="384" y="268"/>
                  </a:lnTo>
                  <a:lnTo>
                    <a:pt x="366" y="250"/>
                  </a:lnTo>
                  <a:lnTo>
                    <a:pt x="347" y="250"/>
                  </a:lnTo>
                  <a:cubicBezTo>
                    <a:pt x="310" y="231"/>
                    <a:pt x="269" y="190"/>
                    <a:pt x="232" y="171"/>
                  </a:cubicBezTo>
                  <a:cubicBezTo>
                    <a:pt x="176" y="134"/>
                    <a:pt x="135" y="92"/>
                    <a:pt x="116" y="56"/>
                  </a:cubicBezTo>
                  <a:cubicBezTo>
                    <a:pt x="79" y="37"/>
                    <a:pt x="61" y="19"/>
                    <a:pt x="3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77"/>
            <p:cNvSpPr/>
            <p:nvPr/>
          </p:nvSpPr>
          <p:spPr>
            <a:xfrm>
              <a:off x="1323025" y="2916500"/>
              <a:ext cx="14925" cy="6275"/>
            </a:xfrm>
            <a:custGeom>
              <a:avLst/>
              <a:gdLst/>
              <a:ahLst/>
              <a:cxnLst/>
              <a:rect l="l" t="t" r="r" b="b"/>
              <a:pathLst>
                <a:path w="597" h="251" extrusionOk="0">
                  <a:moveTo>
                    <a:pt x="596" y="1"/>
                  </a:moveTo>
                  <a:lnTo>
                    <a:pt x="596" y="1"/>
                  </a:lnTo>
                  <a:cubicBezTo>
                    <a:pt x="450" y="55"/>
                    <a:pt x="330" y="76"/>
                    <a:pt x="234" y="76"/>
                  </a:cubicBezTo>
                  <a:cubicBezTo>
                    <a:pt x="128" y="76"/>
                    <a:pt x="51" y="51"/>
                    <a:pt x="0" y="19"/>
                  </a:cubicBezTo>
                  <a:lnTo>
                    <a:pt x="0" y="19"/>
                  </a:lnTo>
                  <a:cubicBezTo>
                    <a:pt x="19" y="98"/>
                    <a:pt x="56" y="172"/>
                    <a:pt x="97" y="250"/>
                  </a:cubicBezTo>
                  <a:cubicBezTo>
                    <a:pt x="250" y="213"/>
                    <a:pt x="365" y="153"/>
                    <a:pt x="462" y="98"/>
                  </a:cubicBezTo>
                  <a:cubicBezTo>
                    <a:pt x="499" y="56"/>
                    <a:pt x="559" y="19"/>
                    <a:pt x="596"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77"/>
            <p:cNvSpPr/>
            <p:nvPr/>
          </p:nvSpPr>
          <p:spPr>
            <a:xfrm>
              <a:off x="1320600" y="2851650"/>
              <a:ext cx="32700" cy="36000"/>
            </a:xfrm>
            <a:custGeom>
              <a:avLst/>
              <a:gdLst/>
              <a:ahLst/>
              <a:cxnLst/>
              <a:rect l="l" t="t" r="r" b="b"/>
              <a:pathLst>
                <a:path w="1308" h="1440" extrusionOk="0">
                  <a:moveTo>
                    <a:pt x="275" y="0"/>
                  </a:moveTo>
                  <a:cubicBezTo>
                    <a:pt x="223" y="0"/>
                    <a:pt x="186" y="17"/>
                    <a:pt x="153" y="35"/>
                  </a:cubicBezTo>
                  <a:cubicBezTo>
                    <a:pt x="79" y="109"/>
                    <a:pt x="56" y="247"/>
                    <a:pt x="134" y="340"/>
                  </a:cubicBezTo>
                  <a:lnTo>
                    <a:pt x="134" y="363"/>
                  </a:lnTo>
                  <a:cubicBezTo>
                    <a:pt x="0" y="515"/>
                    <a:pt x="153" y="802"/>
                    <a:pt x="287" y="940"/>
                  </a:cubicBezTo>
                  <a:cubicBezTo>
                    <a:pt x="481" y="1111"/>
                    <a:pt x="1156" y="1439"/>
                    <a:pt x="1156" y="1439"/>
                  </a:cubicBezTo>
                  <a:cubicBezTo>
                    <a:pt x="1156" y="1439"/>
                    <a:pt x="1156" y="1361"/>
                    <a:pt x="1192" y="1305"/>
                  </a:cubicBezTo>
                  <a:cubicBezTo>
                    <a:pt x="1208" y="1290"/>
                    <a:pt x="1239" y="1259"/>
                    <a:pt x="1280" y="1259"/>
                  </a:cubicBezTo>
                  <a:cubicBezTo>
                    <a:pt x="1289" y="1259"/>
                    <a:pt x="1298" y="1261"/>
                    <a:pt x="1308" y="1264"/>
                  </a:cubicBezTo>
                  <a:cubicBezTo>
                    <a:pt x="1308" y="1264"/>
                    <a:pt x="1234" y="534"/>
                    <a:pt x="596" y="132"/>
                  </a:cubicBezTo>
                  <a:cubicBezTo>
                    <a:pt x="442" y="31"/>
                    <a:pt x="345" y="0"/>
                    <a:pt x="275" y="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77"/>
            <p:cNvSpPr/>
            <p:nvPr/>
          </p:nvSpPr>
          <p:spPr>
            <a:xfrm>
              <a:off x="1321975" y="2851650"/>
              <a:ext cx="31325" cy="32650"/>
            </a:xfrm>
            <a:custGeom>
              <a:avLst/>
              <a:gdLst/>
              <a:ahLst/>
              <a:cxnLst/>
              <a:rect l="l" t="t" r="r" b="b"/>
              <a:pathLst>
                <a:path w="1253" h="1306" extrusionOk="0">
                  <a:moveTo>
                    <a:pt x="220" y="0"/>
                  </a:moveTo>
                  <a:cubicBezTo>
                    <a:pt x="168" y="0"/>
                    <a:pt x="131" y="17"/>
                    <a:pt x="98" y="35"/>
                  </a:cubicBezTo>
                  <a:cubicBezTo>
                    <a:pt x="24" y="109"/>
                    <a:pt x="1" y="247"/>
                    <a:pt x="79" y="340"/>
                  </a:cubicBezTo>
                  <a:lnTo>
                    <a:pt x="79" y="363"/>
                  </a:lnTo>
                  <a:cubicBezTo>
                    <a:pt x="79" y="363"/>
                    <a:pt x="444" y="940"/>
                    <a:pt x="1137" y="1305"/>
                  </a:cubicBezTo>
                  <a:cubicBezTo>
                    <a:pt x="1153" y="1290"/>
                    <a:pt x="1184" y="1259"/>
                    <a:pt x="1225" y="1259"/>
                  </a:cubicBezTo>
                  <a:cubicBezTo>
                    <a:pt x="1234" y="1259"/>
                    <a:pt x="1243" y="1261"/>
                    <a:pt x="1253" y="1264"/>
                  </a:cubicBezTo>
                  <a:cubicBezTo>
                    <a:pt x="1253" y="1264"/>
                    <a:pt x="1198" y="825"/>
                    <a:pt x="869" y="418"/>
                  </a:cubicBezTo>
                  <a:cubicBezTo>
                    <a:pt x="791" y="321"/>
                    <a:pt x="675" y="206"/>
                    <a:pt x="541" y="132"/>
                  </a:cubicBezTo>
                  <a:cubicBezTo>
                    <a:pt x="387" y="31"/>
                    <a:pt x="290"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77"/>
            <p:cNvSpPr/>
            <p:nvPr/>
          </p:nvSpPr>
          <p:spPr>
            <a:xfrm>
              <a:off x="1325450" y="2852050"/>
              <a:ext cx="23125" cy="26925"/>
            </a:xfrm>
            <a:custGeom>
              <a:avLst/>
              <a:gdLst/>
              <a:ahLst/>
              <a:cxnLst/>
              <a:rect l="l" t="t" r="r" b="b"/>
              <a:pathLst>
                <a:path w="925" h="1077" extrusionOk="0">
                  <a:moveTo>
                    <a:pt x="37" y="0"/>
                  </a:moveTo>
                  <a:cubicBezTo>
                    <a:pt x="19" y="0"/>
                    <a:pt x="19" y="0"/>
                    <a:pt x="19" y="19"/>
                  </a:cubicBezTo>
                  <a:cubicBezTo>
                    <a:pt x="19" y="0"/>
                    <a:pt x="37" y="0"/>
                    <a:pt x="37" y="0"/>
                  </a:cubicBezTo>
                  <a:close/>
                  <a:moveTo>
                    <a:pt x="19" y="19"/>
                  </a:moveTo>
                  <a:lnTo>
                    <a:pt x="19" y="19"/>
                  </a:lnTo>
                  <a:cubicBezTo>
                    <a:pt x="0" y="37"/>
                    <a:pt x="0" y="37"/>
                    <a:pt x="0" y="56"/>
                  </a:cubicBezTo>
                  <a:cubicBezTo>
                    <a:pt x="0" y="37"/>
                    <a:pt x="19" y="37"/>
                    <a:pt x="19" y="19"/>
                  </a:cubicBezTo>
                  <a:close/>
                  <a:moveTo>
                    <a:pt x="0" y="56"/>
                  </a:moveTo>
                  <a:lnTo>
                    <a:pt x="0" y="134"/>
                  </a:lnTo>
                  <a:cubicBezTo>
                    <a:pt x="19" y="153"/>
                    <a:pt x="19" y="171"/>
                    <a:pt x="37" y="190"/>
                  </a:cubicBezTo>
                  <a:cubicBezTo>
                    <a:pt x="19" y="171"/>
                    <a:pt x="19" y="153"/>
                    <a:pt x="19" y="134"/>
                  </a:cubicBezTo>
                  <a:cubicBezTo>
                    <a:pt x="0" y="93"/>
                    <a:pt x="0" y="74"/>
                    <a:pt x="0" y="56"/>
                  </a:cubicBezTo>
                  <a:close/>
                  <a:moveTo>
                    <a:pt x="37" y="190"/>
                  </a:moveTo>
                  <a:cubicBezTo>
                    <a:pt x="37" y="231"/>
                    <a:pt x="56" y="250"/>
                    <a:pt x="74" y="268"/>
                  </a:cubicBezTo>
                  <a:cubicBezTo>
                    <a:pt x="56" y="250"/>
                    <a:pt x="37" y="208"/>
                    <a:pt x="37" y="190"/>
                  </a:cubicBezTo>
                  <a:close/>
                  <a:moveTo>
                    <a:pt x="74" y="268"/>
                  </a:moveTo>
                  <a:cubicBezTo>
                    <a:pt x="134" y="287"/>
                    <a:pt x="190" y="287"/>
                    <a:pt x="250" y="305"/>
                  </a:cubicBezTo>
                  <a:cubicBezTo>
                    <a:pt x="324" y="324"/>
                    <a:pt x="384" y="347"/>
                    <a:pt x="439" y="347"/>
                  </a:cubicBezTo>
                  <a:lnTo>
                    <a:pt x="268" y="305"/>
                  </a:lnTo>
                  <a:cubicBezTo>
                    <a:pt x="190" y="287"/>
                    <a:pt x="134" y="268"/>
                    <a:pt x="74" y="268"/>
                  </a:cubicBezTo>
                  <a:close/>
                  <a:moveTo>
                    <a:pt x="439" y="347"/>
                  </a:moveTo>
                  <a:lnTo>
                    <a:pt x="499" y="518"/>
                  </a:lnTo>
                  <a:lnTo>
                    <a:pt x="462" y="347"/>
                  </a:lnTo>
                  <a:close/>
                  <a:moveTo>
                    <a:pt x="499" y="518"/>
                  </a:moveTo>
                  <a:lnTo>
                    <a:pt x="499" y="536"/>
                  </a:lnTo>
                  <a:cubicBezTo>
                    <a:pt x="536" y="555"/>
                    <a:pt x="596" y="596"/>
                    <a:pt x="652" y="633"/>
                  </a:cubicBezTo>
                  <a:lnTo>
                    <a:pt x="809" y="730"/>
                  </a:lnTo>
                  <a:cubicBezTo>
                    <a:pt x="767" y="693"/>
                    <a:pt x="712" y="652"/>
                    <a:pt x="652" y="615"/>
                  </a:cubicBezTo>
                  <a:cubicBezTo>
                    <a:pt x="596" y="596"/>
                    <a:pt x="555" y="555"/>
                    <a:pt x="499" y="518"/>
                  </a:cubicBezTo>
                  <a:close/>
                  <a:moveTo>
                    <a:pt x="786" y="883"/>
                  </a:moveTo>
                  <a:lnTo>
                    <a:pt x="786" y="883"/>
                  </a:lnTo>
                  <a:cubicBezTo>
                    <a:pt x="828" y="943"/>
                    <a:pt x="883" y="1017"/>
                    <a:pt x="925" y="1077"/>
                  </a:cubicBezTo>
                  <a:cubicBezTo>
                    <a:pt x="883" y="998"/>
                    <a:pt x="846" y="943"/>
                    <a:pt x="786" y="883"/>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77"/>
            <p:cNvSpPr/>
            <p:nvPr/>
          </p:nvSpPr>
          <p:spPr>
            <a:xfrm>
              <a:off x="1333075" y="2866475"/>
              <a:ext cx="10200" cy="9150"/>
            </a:xfrm>
            <a:custGeom>
              <a:avLst/>
              <a:gdLst/>
              <a:ahLst/>
              <a:cxnLst/>
              <a:rect l="l" t="t" r="r" b="b"/>
              <a:pathLst>
                <a:path w="408" h="366" extrusionOk="0">
                  <a:moveTo>
                    <a:pt x="0" y="1"/>
                  </a:moveTo>
                  <a:lnTo>
                    <a:pt x="0" y="1"/>
                  </a:lnTo>
                  <a:cubicBezTo>
                    <a:pt x="19" y="38"/>
                    <a:pt x="42" y="75"/>
                    <a:pt x="60" y="93"/>
                  </a:cubicBezTo>
                  <a:cubicBezTo>
                    <a:pt x="79" y="135"/>
                    <a:pt x="97" y="153"/>
                    <a:pt x="134" y="190"/>
                  </a:cubicBezTo>
                  <a:cubicBezTo>
                    <a:pt x="116" y="153"/>
                    <a:pt x="97" y="116"/>
                    <a:pt x="79" y="93"/>
                  </a:cubicBezTo>
                  <a:cubicBezTo>
                    <a:pt x="42" y="56"/>
                    <a:pt x="19" y="38"/>
                    <a:pt x="0" y="1"/>
                  </a:cubicBezTo>
                  <a:close/>
                  <a:moveTo>
                    <a:pt x="134" y="190"/>
                  </a:moveTo>
                  <a:cubicBezTo>
                    <a:pt x="157" y="232"/>
                    <a:pt x="176" y="250"/>
                    <a:pt x="213" y="287"/>
                  </a:cubicBezTo>
                  <a:cubicBezTo>
                    <a:pt x="194" y="250"/>
                    <a:pt x="157" y="209"/>
                    <a:pt x="134" y="190"/>
                  </a:cubicBezTo>
                  <a:close/>
                  <a:moveTo>
                    <a:pt x="213" y="287"/>
                  </a:moveTo>
                  <a:cubicBezTo>
                    <a:pt x="231" y="306"/>
                    <a:pt x="250" y="347"/>
                    <a:pt x="291" y="366"/>
                  </a:cubicBezTo>
                  <a:lnTo>
                    <a:pt x="250" y="324"/>
                  </a:lnTo>
                  <a:cubicBezTo>
                    <a:pt x="231" y="306"/>
                    <a:pt x="231" y="287"/>
                    <a:pt x="213" y="287"/>
                  </a:cubicBezTo>
                  <a:close/>
                  <a:moveTo>
                    <a:pt x="347" y="347"/>
                  </a:moveTo>
                  <a:cubicBezTo>
                    <a:pt x="328" y="366"/>
                    <a:pt x="310" y="366"/>
                    <a:pt x="291" y="366"/>
                  </a:cubicBezTo>
                  <a:cubicBezTo>
                    <a:pt x="328" y="366"/>
                    <a:pt x="365" y="366"/>
                    <a:pt x="407" y="347"/>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77"/>
            <p:cNvSpPr/>
            <p:nvPr/>
          </p:nvSpPr>
          <p:spPr>
            <a:xfrm>
              <a:off x="1336425" y="2860700"/>
              <a:ext cx="7300" cy="8125"/>
            </a:xfrm>
            <a:custGeom>
              <a:avLst/>
              <a:gdLst/>
              <a:ahLst/>
              <a:cxnLst/>
              <a:rect l="l" t="t" r="r" b="b"/>
              <a:pathLst>
                <a:path w="292" h="325" extrusionOk="0">
                  <a:moveTo>
                    <a:pt x="0" y="1"/>
                  </a:moveTo>
                  <a:cubicBezTo>
                    <a:pt x="60" y="38"/>
                    <a:pt x="97" y="75"/>
                    <a:pt x="157" y="93"/>
                  </a:cubicBezTo>
                  <a:cubicBezTo>
                    <a:pt x="97" y="56"/>
                    <a:pt x="60" y="38"/>
                    <a:pt x="0" y="1"/>
                  </a:cubicBezTo>
                  <a:close/>
                  <a:moveTo>
                    <a:pt x="291" y="190"/>
                  </a:moveTo>
                  <a:lnTo>
                    <a:pt x="291" y="190"/>
                  </a:lnTo>
                  <a:cubicBezTo>
                    <a:pt x="273" y="232"/>
                    <a:pt x="273" y="287"/>
                    <a:pt x="273" y="324"/>
                  </a:cubicBezTo>
                  <a:cubicBezTo>
                    <a:pt x="273" y="287"/>
                    <a:pt x="291" y="232"/>
                    <a:pt x="291" y="19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77"/>
            <p:cNvSpPr/>
            <p:nvPr/>
          </p:nvSpPr>
          <p:spPr>
            <a:xfrm>
              <a:off x="1343700" y="2864525"/>
              <a:ext cx="4875" cy="7750"/>
            </a:xfrm>
            <a:custGeom>
              <a:avLst/>
              <a:gdLst/>
              <a:ahLst/>
              <a:cxnLst/>
              <a:rect l="l" t="t" r="r" b="b"/>
              <a:pathLst>
                <a:path w="195" h="310" extrusionOk="0">
                  <a:moveTo>
                    <a:pt x="1" y="1"/>
                  </a:moveTo>
                  <a:cubicBezTo>
                    <a:pt x="19" y="38"/>
                    <a:pt x="56" y="79"/>
                    <a:pt x="79" y="116"/>
                  </a:cubicBezTo>
                  <a:cubicBezTo>
                    <a:pt x="116" y="134"/>
                    <a:pt x="153" y="171"/>
                    <a:pt x="171" y="213"/>
                  </a:cubicBezTo>
                  <a:cubicBezTo>
                    <a:pt x="171" y="231"/>
                    <a:pt x="171" y="268"/>
                    <a:pt x="195" y="310"/>
                  </a:cubicBezTo>
                  <a:lnTo>
                    <a:pt x="195" y="213"/>
                  </a:lnTo>
                  <a:lnTo>
                    <a:pt x="195" y="194"/>
                  </a:lnTo>
                  <a:cubicBezTo>
                    <a:pt x="153" y="171"/>
                    <a:pt x="116" y="134"/>
                    <a:pt x="98" y="97"/>
                  </a:cubicBezTo>
                  <a:cubicBezTo>
                    <a:pt x="56" y="79"/>
                    <a:pt x="19" y="38"/>
                    <a:pt x="1"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77"/>
            <p:cNvSpPr/>
            <p:nvPr/>
          </p:nvSpPr>
          <p:spPr>
            <a:xfrm>
              <a:off x="1348550" y="2874575"/>
              <a:ext cx="3375" cy="8675"/>
            </a:xfrm>
            <a:custGeom>
              <a:avLst/>
              <a:gdLst/>
              <a:ahLst/>
              <a:cxnLst/>
              <a:rect l="l" t="t" r="r" b="b"/>
              <a:pathLst>
                <a:path w="135" h="347" extrusionOk="0">
                  <a:moveTo>
                    <a:pt x="1" y="0"/>
                  </a:moveTo>
                  <a:lnTo>
                    <a:pt x="1" y="0"/>
                  </a:lnTo>
                  <a:cubicBezTo>
                    <a:pt x="19" y="23"/>
                    <a:pt x="19" y="60"/>
                    <a:pt x="38" y="79"/>
                  </a:cubicBezTo>
                  <a:cubicBezTo>
                    <a:pt x="38" y="60"/>
                    <a:pt x="19" y="23"/>
                    <a:pt x="1" y="0"/>
                  </a:cubicBezTo>
                  <a:close/>
                  <a:moveTo>
                    <a:pt x="38" y="79"/>
                  </a:moveTo>
                  <a:cubicBezTo>
                    <a:pt x="38" y="116"/>
                    <a:pt x="56" y="139"/>
                    <a:pt x="74" y="176"/>
                  </a:cubicBezTo>
                  <a:cubicBezTo>
                    <a:pt x="56" y="139"/>
                    <a:pt x="56" y="116"/>
                    <a:pt x="38" y="79"/>
                  </a:cubicBezTo>
                  <a:close/>
                  <a:moveTo>
                    <a:pt x="74" y="176"/>
                  </a:moveTo>
                  <a:cubicBezTo>
                    <a:pt x="74" y="194"/>
                    <a:pt x="93" y="231"/>
                    <a:pt x="93" y="273"/>
                  </a:cubicBezTo>
                  <a:lnTo>
                    <a:pt x="116" y="310"/>
                  </a:lnTo>
                  <a:lnTo>
                    <a:pt x="116" y="254"/>
                  </a:lnTo>
                  <a:cubicBezTo>
                    <a:pt x="93" y="231"/>
                    <a:pt x="93" y="194"/>
                    <a:pt x="74" y="176"/>
                  </a:cubicBezTo>
                  <a:close/>
                  <a:moveTo>
                    <a:pt x="116" y="310"/>
                  </a:moveTo>
                  <a:cubicBezTo>
                    <a:pt x="135" y="328"/>
                    <a:pt x="135" y="328"/>
                    <a:pt x="135" y="347"/>
                  </a:cubicBezTo>
                  <a:cubicBezTo>
                    <a:pt x="135" y="328"/>
                    <a:pt x="135" y="310"/>
                    <a:pt x="116" y="31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77"/>
            <p:cNvSpPr/>
            <p:nvPr/>
          </p:nvSpPr>
          <p:spPr>
            <a:xfrm>
              <a:off x="1330175" y="2913625"/>
              <a:ext cx="1525" cy="1400"/>
            </a:xfrm>
            <a:custGeom>
              <a:avLst/>
              <a:gdLst/>
              <a:ahLst/>
              <a:cxnLst/>
              <a:rect l="l" t="t" r="r" b="b"/>
              <a:pathLst>
                <a:path w="61" h="56" extrusionOk="0">
                  <a:moveTo>
                    <a:pt x="61" y="0"/>
                  </a:moveTo>
                  <a:lnTo>
                    <a:pt x="42" y="19"/>
                  </a:lnTo>
                  <a:cubicBezTo>
                    <a:pt x="42" y="19"/>
                    <a:pt x="19" y="19"/>
                    <a:pt x="19" y="37"/>
                  </a:cubicBezTo>
                  <a:lnTo>
                    <a:pt x="42" y="37"/>
                  </a:lnTo>
                  <a:lnTo>
                    <a:pt x="61" y="19"/>
                  </a:lnTo>
                  <a:lnTo>
                    <a:pt x="61" y="0"/>
                  </a:lnTo>
                  <a:close/>
                  <a:moveTo>
                    <a:pt x="19" y="37"/>
                  </a:moveTo>
                  <a:cubicBezTo>
                    <a:pt x="1" y="37"/>
                    <a:pt x="1" y="37"/>
                    <a:pt x="1" y="56"/>
                  </a:cubicBezTo>
                  <a:lnTo>
                    <a:pt x="19"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77"/>
            <p:cNvSpPr/>
            <p:nvPr/>
          </p:nvSpPr>
          <p:spPr>
            <a:xfrm>
              <a:off x="1330650" y="2906325"/>
              <a:ext cx="2450" cy="8250"/>
            </a:xfrm>
            <a:custGeom>
              <a:avLst/>
              <a:gdLst/>
              <a:ahLst/>
              <a:cxnLst/>
              <a:rect l="l" t="t" r="r" b="b"/>
              <a:pathLst>
                <a:path w="98" h="330" extrusionOk="0">
                  <a:moveTo>
                    <a:pt x="79" y="1"/>
                  </a:moveTo>
                  <a:cubicBezTo>
                    <a:pt x="60" y="1"/>
                    <a:pt x="60" y="24"/>
                    <a:pt x="60" y="24"/>
                  </a:cubicBezTo>
                  <a:cubicBezTo>
                    <a:pt x="42" y="43"/>
                    <a:pt x="42" y="80"/>
                    <a:pt x="42" y="98"/>
                  </a:cubicBezTo>
                  <a:cubicBezTo>
                    <a:pt x="23" y="117"/>
                    <a:pt x="23" y="140"/>
                    <a:pt x="23" y="158"/>
                  </a:cubicBezTo>
                  <a:cubicBezTo>
                    <a:pt x="23" y="195"/>
                    <a:pt x="0" y="214"/>
                    <a:pt x="0" y="232"/>
                  </a:cubicBezTo>
                  <a:lnTo>
                    <a:pt x="0" y="274"/>
                  </a:lnTo>
                  <a:lnTo>
                    <a:pt x="0" y="311"/>
                  </a:lnTo>
                  <a:lnTo>
                    <a:pt x="23" y="329"/>
                  </a:lnTo>
                  <a:cubicBezTo>
                    <a:pt x="42" y="329"/>
                    <a:pt x="42" y="311"/>
                    <a:pt x="42" y="311"/>
                  </a:cubicBezTo>
                  <a:cubicBezTo>
                    <a:pt x="60" y="311"/>
                    <a:pt x="60" y="292"/>
                    <a:pt x="60" y="274"/>
                  </a:cubicBezTo>
                  <a:lnTo>
                    <a:pt x="79" y="255"/>
                  </a:lnTo>
                  <a:lnTo>
                    <a:pt x="79" y="177"/>
                  </a:lnTo>
                  <a:cubicBezTo>
                    <a:pt x="97" y="158"/>
                    <a:pt x="97" y="140"/>
                    <a:pt x="97" y="98"/>
                  </a:cubicBezTo>
                  <a:lnTo>
                    <a:pt x="97" y="43"/>
                  </a:lnTo>
                  <a:cubicBezTo>
                    <a:pt x="97" y="24"/>
                    <a:pt x="97" y="1"/>
                    <a:pt x="79"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77"/>
            <p:cNvSpPr/>
            <p:nvPr/>
          </p:nvSpPr>
          <p:spPr>
            <a:xfrm>
              <a:off x="1330650" y="2895475"/>
              <a:ext cx="15500" cy="14000"/>
            </a:xfrm>
            <a:custGeom>
              <a:avLst/>
              <a:gdLst/>
              <a:ahLst/>
              <a:cxnLst/>
              <a:rect l="l" t="t" r="r" b="b"/>
              <a:pathLst>
                <a:path w="620" h="560" extrusionOk="0">
                  <a:moveTo>
                    <a:pt x="600" y="1"/>
                  </a:moveTo>
                  <a:cubicBezTo>
                    <a:pt x="595" y="1"/>
                    <a:pt x="589" y="5"/>
                    <a:pt x="578" y="15"/>
                  </a:cubicBezTo>
                  <a:lnTo>
                    <a:pt x="559" y="15"/>
                  </a:lnTo>
                  <a:lnTo>
                    <a:pt x="541" y="33"/>
                  </a:lnTo>
                  <a:cubicBezTo>
                    <a:pt x="522" y="33"/>
                    <a:pt x="522" y="33"/>
                    <a:pt x="504" y="51"/>
                  </a:cubicBezTo>
                  <a:cubicBezTo>
                    <a:pt x="462" y="51"/>
                    <a:pt x="444" y="70"/>
                    <a:pt x="407" y="70"/>
                  </a:cubicBezTo>
                  <a:cubicBezTo>
                    <a:pt x="347" y="70"/>
                    <a:pt x="291" y="70"/>
                    <a:pt x="231" y="51"/>
                  </a:cubicBezTo>
                  <a:cubicBezTo>
                    <a:pt x="213" y="51"/>
                    <a:pt x="194" y="70"/>
                    <a:pt x="194" y="70"/>
                  </a:cubicBezTo>
                  <a:lnTo>
                    <a:pt x="176" y="70"/>
                  </a:lnTo>
                  <a:lnTo>
                    <a:pt x="176" y="88"/>
                  </a:lnTo>
                  <a:lnTo>
                    <a:pt x="176" y="112"/>
                  </a:lnTo>
                  <a:cubicBezTo>
                    <a:pt x="157" y="112"/>
                    <a:pt x="157" y="112"/>
                    <a:pt x="157" y="130"/>
                  </a:cubicBezTo>
                  <a:cubicBezTo>
                    <a:pt x="139" y="149"/>
                    <a:pt x="139" y="149"/>
                    <a:pt x="116" y="167"/>
                  </a:cubicBezTo>
                  <a:cubicBezTo>
                    <a:pt x="116" y="204"/>
                    <a:pt x="97" y="227"/>
                    <a:pt x="79" y="264"/>
                  </a:cubicBezTo>
                  <a:cubicBezTo>
                    <a:pt x="60" y="301"/>
                    <a:pt x="42" y="343"/>
                    <a:pt x="42" y="361"/>
                  </a:cubicBezTo>
                  <a:cubicBezTo>
                    <a:pt x="23" y="398"/>
                    <a:pt x="23" y="435"/>
                    <a:pt x="0" y="477"/>
                  </a:cubicBezTo>
                  <a:cubicBezTo>
                    <a:pt x="0" y="514"/>
                    <a:pt x="23" y="551"/>
                    <a:pt x="60" y="551"/>
                  </a:cubicBezTo>
                  <a:cubicBezTo>
                    <a:pt x="71" y="557"/>
                    <a:pt x="81" y="560"/>
                    <a:pt x="91" y="560"/>
                  </a:cubicBezTo>
                  <a:cubicBezTo>
                    <a:pt x="117" y="560"/>
                    <a:pt x="139" y="540"/>
                    <a:pt x="139" y="514"/>
                  </a:cubicBezTo>
                  <a:lnTo>
                    <a:pt x="139" y="495"/>
                  </a:lnTo>
                  <a:cubicBezTo>
                    <a:pt x="157" y="477"/>
                    <a:pt x="157" y="435"/>
                    <a:pt x="157" y="398"/>
                  </a:cubicBezTo>
                  <a:cubicBezTo>
                    <a:pt x="176" y="380"/>
                    <a:pt x="176" y="343"/>
                    <a:pt x="194" y="301"/>
                  </a:cubicBezTo>
                  <a:cubicBezTo>
                    <a:pt x="194" y="283"/>
                    <a:pt x="213" y="246"/>
                    <a:pt x="213" y="227"/>
                  </a:cubicBezTo>
                  <a:cubicBezTo>
                    <a:pt x="231" y="204"/>
                    <a:pt x="231" y="185"/>
                    <a:pt x="231" y="167"/>
                  </a:cubicBezTo>
                  <a:lnTo>
                    <a:pt x="254" y="149"/>
                  </a:lnTo>
                  <a:cubicBezTo>
                    <a:pt x="310" y="149"/>
                    <a:pt x="370" y="149"/>
                    <a:pt x="425" y="130"/>
                  </a:cubicBezTo>
                  <a:cubicBezTo>
                    <a:pt x="462" y="130"/>
                    <a:pt x="504" y="112"/>
                    <a:pt x="522" y="112"/>
                  </a:cubicBezTo>
                  <a:cubicBezTo>
                    <a:pt x="541" y="88"/>
                    <a:pt x="559" y="88"/>
                    <a:pt x="578" y="70"/>
                  </a:cubicBezTo>
                  <a:lnTo>
                    <a:pt x="601" y="51"/>
                  </a:lnTo>
                  <a:lnTo>
                    <a:pt x="620" y="51"/>
                  </a:lnTo>
                  <a:lnTo>
                    <a:pt x="620" y="15"/>
                  </a:lnTo>
                  <a:cubicBezTo>
                    <a:pt x="610" y="5"/>
                    <a:pt x="606" y="1"/>
                    <a:pt x="60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77"/>
            <p:cNvSpPr/>
            <p:nvPr/>
          </p:nvSpPr>
          <p:spPr>
            <a:xfrm>
              <a:off x="1341275" y="2878950"/>
              <a:ext cx="23600" cy="21175"/>
            </a:xfrm>
            <a:custGeom>
              <a:avLst/>
              <a:gdLst/>
              <a:ahLst/>
              <a:cxnLst/>
              <a:rect l="l" t="t" r="r" b="b"/>
              <a:pathLst>
                <a:path w="944" h="847" extrusionOk="0">
                  <a:moveTo>
                    <a:pt x="426" y="1"/>
                  </a:moveTo>
                  <a:cubicBezTo>
                    <a:pt x="407" y="1"/>
                    <a:pt x="384" y="1"/>
                    <a:pt x="365" y="19"/>
                  </a:cubicBezTo>
                  <a:lnTo>
                    <a:pt x="310" y="19"/>
                  </a:lnTo>
                  <a:cubicBezTo>
                    <a:pt x="310" y="38"/>
                    <a:pt x="292" y="38"/>
                    <a:pt x="268" y="56"/>
                  </a:cubicBezTo>
                  <a:cubicBezTo>
                    <a:pt x="250" y="56"/>
                    <a:pt x="231" y="56"/>
                    <a:pt x="213" y="79"/>
                  </a:cubicBezTo>
                  <a:cubicBezTo>
                    <a:pt x="213" y="79"/>
                    <a:pt x="195" y="98"/>
                    <a:pt x="176" y="98"/>
                  </a:cubicBezTo>
                  <a:cubicBezTo>
                    <a:pt x="153" y="116"/>
                    <a:pt x="134" y="116"/>
                    <a:pt x="134" y="135"/>
                  </a:cubicBezTo>
                  <a:cubicBezTo>
                    <a:pt x="116" y="135"/>
                    <a:pt x="97" y="153"/>
                    <a:pt x="97" y="172"/>
                  </a:cubicBezTo>
                  <a:cubicBezTo>
                    <a:pt x="79" y="172"/>
                    <a:pt x="79" y="195"/>
                    <a:pt x="61" y="213"/>
                  </a:cubicBezTo>
                  <a:lnTo>
                    <a:pt x="61" y="232"/>
                  </a:lnTo>
                  <a:cubicBezTo>
                    <a:pt x="37" y="232"/>
                    <a:pt x="37" y="250"/>
                    <a:pt x="37" y="250"/>
                  </a:cubicBezTo>
                  <a:cubicBezTo>
                    <a:pt x="37" y="269"/>
                    <a:pt x="19" y="287"/>
                    <a:pt x="19" y="311"/>
                  </a:cubicBezTo>
                  <a:cubicBezTo>
                    <a:pt x="0" y="329"/>
                    <a:pt x="0" y="347"/>
                    <a:pt x="0" y="366"/>
                  </a:cubicBezTo>
                  <a:lnTo>
                    <a:pt x="0" y="403"/>
                  </a:lnTo>
                  <a:lnTo>
                    <a:pt x="0" y="463"/>
                  </a:lnTo>
                  <a:lnTo>
                    <a:pt x="0" y="518"/>
                  </a:lnTo>
                  <a:cubicBezTo>
                    <a:pt x="19" y="542"/>
                    <a:pt x="19" y="542"/>
                    <a:pt x="19" y="560"/>
                  </a:cubicBezTo>
                  <a:cubicBezTo>
                    <a:pt x="19" y="578"/>
                    <a:pt x="19" y="578"/>
                    <a:pt x="37" y="597"/>
                  </a:cubicBezTo>
                  <a:lnTo>
                    <a:pt x="37" y="615"/>
                  </a:lnTo>
                  <a:cubicBezTo>
                    <a:pt x="61" y="634"/>
                    <a:pt x="61" y="634"/>
                    <a:pt x="79" y="657"/>
                  </a:cubicBezTo>
                  <a:lnTo>
                    <a:pt x="79" y="676"/>
                  </a:lnTo>
                  <a:cubicBezTo>
                    <a:pt x="79" y="676"/>
                    <a:pt x="97" y="694"/>
                    <a:pt x="116" y="694"/>
                  </a:cubicBezTo>
                  <a:cubicBezTo>
                    <a:pt x="116" y="712"/>
                    <a:pt x="134" y="731"/>
                    <a:pt x="134" y="731"/>
                  </a:cubicBezTo>
                  <a:cubicBezTo>
                    <a:pt x="153" y="749"/>
                    <a:pt x="176" y="749"/>
                    <a:pt x="195" y="773"/>
                  </a:cubicBezTo>
                  <a:cubicBezTo>
                    <a:pt x="213" y="773"/>
                    <a:pt x="231" y="791"/>
                    <a:pt x="231" y="791"/>
                  </a:cubicBezTo>
                  <a:cubicBezTo>
                    <a:pt x="250" y="791"/>
                    <a:pt x="268" y="810"/>
                    <a:pt x="292" y="810"/>
                  </a:cubicBezTo>
                  <a:cubicBezTo>
                    <a:pt x="310" y="828"/>
                    <a:pt x="310" y="828"/>
                    <a:pt x="329" y="828"/>
                  </a:cubicBezTo>
                  <a:cubicBezTo>
                    <a:pt x="347" y="828"/>
                    <a:pt x="365" y="828"/>
                    <a:pt x="384" y="846"/>
                  </a:cubicBezTo>
                  <a:cubicBezTo>
                    <a:pt x="407" y="846"/>
                    <a:pt x="426" y="828"/>
                    <a:pt x="444" y="828"/>
                  </a:cubicBezTo>
                  <a:cubicBezTo>
                    <a:pt x="463" y="828"/>
                    <a:pt x="481" y="846"/>
                    <a:pt x="499" y="846"/>
                  </a:cubicBezTo>
                  <a:cubicBezTo>
                    <a:pt x="499" y="846"/>
                    <a:pt x="523" y="828"/>
                    <a:pt x="541" y="828"/>
                  </a:cubicBezTo>
                  <a:cubicBezTo>
                    <a:pt x="560" y="828"/>
                    <a:pt x="578" y="828"/>
                    <a:pt x="597" y="810"/>
                  </a:cubicBezTo>
                  <a:lnTo>
                    <a:pt x="638" y="810"/>
                  </a:lnTo>
                  <a:cubicBezTo>
                    <a:pt x="657" y="791"/>
                    <a:pt x="675" y="791"/>
                    <a:pt x="694" y="773"/>
                  </a:cubicBezTo>
                  <a:cubicBezTo>
                    <a:pt x="694" y="773"/>
                    <a:pt x="712" y="773"/>
                    <a:pt x="731" y="749"/>
                  </a:cubicBezTo>
                  <a:cubicBezTo>
                    <a:pt x="754" y="749"/>
                    <a:pt x="772" y="749"/>
                    <a:pt x="772" y="731"/>
                  </a:cubicBezTo>
                  <a:cubicBezTo>
                    <a:pt x="791" y="731"/>
                    <a:pt x="809" y="712"/>
                    <a:pt x="809" y="694"/>
                  </a:cubicBezTo>
                  <a:cubicBezTo>
                    <a:pt x="828" y="694"/>
                    <a:pt x="828" y="676"/>
                    <a:pt x="846" y="657"/>
                  </a:cubicBezTo>
                  <a:cubicBezTo>
                    <a:pt x="869" y="657"/>
                    <a:pt x="869" y="634"/>
                    <a:pt x="888" y="615"/>
                  </a:cubicBezTo>
                  <a:cubicBezTo>
                    <a:pt x="888" y="597"/>
                    <a:pt x="906" y="597"/>
                    <a:pt x="906" y="578"/>
                  </a:cubicBezTo>
                  <a:cubicBezTo>
                    <a:pt x="906" y="560"/>
                    <a:pt x="925" y="542"/>
                    <a:pt x="925" y="542"/>
                  </a:cubicBezTo>
                  <a:cubicBezTo>
                    <a:pt x="943" y="518"/>
                    <a:pt x="943" y="500"/>
                    <a:pt x="943" y="481"/>
                  </a:cubicBezTo>
                  <a:lnTo>
                    <a:pt x="943" y="426"/>
                  </a:lnTo>
                  <a:lnTo>
                    <a:pt x="943" y="384"/>
                  </a:lnTo>
                  <a:lnTo>
                    <a:pt x="943" y="329"/>
                  </a:lnTo>
                  <a:cubicBezTo>
                    <a:pt x="943" y="311"/>
                    <a:pt x="925" y="287"/>
                    <a:pt x="925" y="287"/>
                  </a:cubicBezTo>
                  <a:cubicBezTo>
                    <a:pt x="925" y="269"/>
                    <a:pt x="906" y="250"/>
                    <a:pt x="906" y="232"/>
                  </a:cubicBezTo>
                  <a:cubicBezTo>
                    <a:pt x="888" y="213"/>
                    <a:pt x="888" y="213"/>
                    <a:pt x="869" y="195"/>
                  </a:cubicBezTo>
                  <a:cubicBezTo>
                    <a:pt x="869" y="172"/>
                    <a:pt x="846" y="172"/>
                    <a:pt x="846" y="153"/>
                  </a:cubicBezTo>
                  <a:cubicBezTo>
                    <a:pt x="828" y="135"/>
                    <a:pt x="809" y="135"/>
                    <a:pt x="809" y="116"/>
                  </a:cubicBezTo>
                  <a:cubicBezTo>
                    <a:pt x="791" y="116"/>
                    <a:pt x="772" y="98"/>
                    <a:pt x="772" y="98"/>
                  </a:cubicBezTo>
                  <a:cubicBezTo>
                    <a:pt x="754" y="79"/>
                    <a:pt x="731" y="79"/>
                    <a:pt x="712" y="56"/>
                  </a:cubicBezTo>
                  <a:cubicBezTo>
                    <a:pt x="694" y="56"/>
                    <a:pt x="694" y="56"/>
                    <a:pt x="675" y="38"/>
                  </a:cubicBezTo>
                  <a:lnTo>
                    <a:pt x="615" y="38"/>
                  </a:lnTo>
                  <a:cubicBezTo>
                    <a:pt x="597" y="19"/>
                    <a:pt x="597" y="19"/>
                    <a:pt x="578" y="19"/>
                  </a:cubicBezTo>
                  <a:cubicBezTo>
                    <a:pt x="572" y="13"/>
                    <a:pt x="566" y="11"/>
                    <a:pt x="560" y="11"/>
                  </a:cubicBezTo>
                  <a:cubicBezTo>
                    <a:pt x="547" y="11"/>
                    <a:pt x="535" y="19"/>
                    <a:pt x="523" y="19"/>
                  </a:cubicBezTo>
                  <a:cubicBezTo>
                    <a:pt x="499" y="1"/>
                    <a:pt x="481" y="1"/>
                    <a:pt x="46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77"/>
            <p:cNvSpPr/>
            <p:nvPr/>
          </p:nvSpPr>
          <p:spPr>
            <a:xfrm>
              <a:off x="1352825" y="2883225"/>
              <a:ext cx="3375" cy="2450"/>
            </a:xfrm>
            <a:custGeom>
              <a:avLst/>
              <a:gdLst/>
              <a:ahLst/>
              <a:cxnLst/>
              <a:rect l="l" t="t" r="r" b="b"/>
              <a:pathLst>
                <a:path w="135" h="98" extrusionOk="0">
                  <a:moveTo>
                    <a:pt x="19" y="1"/>
                  </a:moveTo>
                  <a:lnTo>
                    <a:pt x="19" y="24"/>
                  </a:lnTo>
                  <a:cubicBezTo>
                    <a:pt x="37" y="24"/>
                    <a:pt x="60" y="42"/>
                    <a:pt x="79" y="61"/>
                  </a:cubicBezTo>
                  <a:lnTo>
                    <a:pt x="79" y="61"/>
                  </a:lnTo>
                  <a:cubicBezTo>
                    <a:pt x="60" y="42"/>
                    <a:pt x="37" y="24"/>
                    <a:pt x="19" y="1"/>
                  </a:cubicBezTo>
                  <a:close/>
                  <a:moveTo>
                    <a:pt x="98" y="1"/>
                  </a:moveTo>
                  <a:lnTo>
                    <a:pt x="98" y="1"/>
                  </a:lnTo>
                  <a:cubicBezTo>
                    <a:pt x="98" y="24"/>
                    <a:pt x="79" y="42"/>
                    <a:pt x="79" y="61"/>
                  </a:cubicBezTo>
                  <a:cubicBezTo>
                    <a:pt x="98" y="42"/>
                    <a:pt x="98" y="24"/>
                    <a:pt x="98" y="1"/>
                  </a:cubicBezTo>
                  <a:close/>
                  <a:moveTo>
                    <a:pt x="98" y="1"/>
                  </a:moveTo>
                  <a:cubicBezTo>
                    <a:pt x="116" y="24"/>
                    <a:pt x="116" y="42"/>
                    <a:pt x="135" y="61"/>
                  </a:cubicBezTo>
                  <a:cubicBezTo>
                    <a:pt x="135" y="42"/>
                    <a:pt x="116" y="24"/>
                    <a:pt x="98" y="1"/>
                  </a:cubicBezTo>
                  <a:close/>
                  <a:moveTo>
                    <a:pt x="19" y="24"/>
                  </a:moveTo>
                  <a:lnTo>
                    <a:pt x="19" y="24"/>
                  </a:lnTo>
                  <a:cubicBezTo>
                    <a:pt x="19" y="42"/>
                    <a:pt x="1" y="61"/>
                    <a:pt x="1" y="98"/>
                  </a:cubicBezTo>
                  <a:cubicBezTo>
                    <a:pt x="19" y="61"/>
                    <a:pt x="19" y="42"/>
                    <a:pt x="19" y="24"/>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77"/>
            <p:cNvSpPr/>
            <p:nvPr/>
          </p:nvSpPr>
          <p:spPr>
            <a:xfrm>
              <a:off x="1347500" y="2888075"/>
              <a:ext cx="1550" cy="950"/>
            </a:xfrm>
            <a:custGeom>
              <a:avLst/>
              <a:gdLst/>
              <a:ahLst/>
              <a:cxnLst/>
              <a:rect l="l" t="t" r="r" b="b"/>
              <a:pathLst>
                <a:path w="62" h="38" extrusionOk="0">
                  <a:moveTo>
                    <a:pt x="61" y="1"/>
                  </a:moveTo>
                  <a:cubicBezTo>
                    <a:pt x="61" y="1"/>
                    <a:pt x="43" y="19"/>
                    <a:pt x="61" y="19"/>
                  </a:cubicBezTo>
                  <a:lnTo>
                    <a:pt x="61" y="1"/>
                  </a:lnTo>
                  <a:close/>
                  <a:moveTo>
                    <a:pt x="19" y="19"/>
                  </a:moveTo>
                  <a:lnTo>
                    <a:pt x="1" y="38"/>
                  </a:lnTo>
                  <a:lnTo>
                    <a:pt x="43" y="38"/>
                  </a:lnTo>
                  <a:lnTo>
                    <a:pt x="43"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77"/>
            <p:cNvSpPr/>
            <p:nvPr/>
          </p:nvSpPr>
          <p:spPr>
            <a:xfrm>
              <a:off x="1344625" y="2890050"/>
              <a:ext cx="1075" cy="950"/>
            </a:xfrm>
            <a:custGeom>
              <a:avLst/>
              <a:gdLst/>
              <a:ahLst/>
              <a:cxnLst/>
              <a:rect l="l" t="t" r="r" b="b"/>
              <a:pathLst>
                <a:path w="43" h="38" extrusionOk="0">
                  <a:moveTo>
                    <a:pt x="19" y="19"/>
                  </a:moveTo>
                  <a:cubicBezTo>
                    <a:pt x="0" y="19"/>
                    <a:pt x="0" y="37"/>
                    <a:pt x="0" y="37"/>
                  </a:cubicBezTo>
                  <a:lnTo>
                    <a:pt x="19" y="19"/>
                  </a:lnTo>
                  <a:close/>
                  <a:moveTo>
                    <a:pt x="19" y="0"/>
                  </a:moveTo>
                  <a:lnTo>
                    <a:pt x="19" y="19"/>
                  </a:lnTo>
                  <a:cubicBezTo>
                    <a:pt x="19" y="19"/>
                    <a:pt x="42" y="19"/>
                    <a:pt x="42" y="37"/>
                  </a:cubicBezTo>
                  <a:lnTo>
                    <a:pt x="42"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77"/>
            <p:cNvSpPr/>
            <p:nvPr/>
          </p:nvSpPr>
          <p:spPr>
            <a:xfrm>
              <a:off x="1354800" y="2889000"/>
              <a:ext cx="1400" cy="625"/>
            </a:xfrm>
            <a:custGeom>
              <a:avLst/>
              <a:gdLst/>
              <a:ahLst/>
              <a:cxnLst/>
              <a:rect l="l" t="t" r="r" b="b"/>
              <a:pathLst>
                <a:path w="56" h="25" extrusionOk="0">
                  <a:moveTo>
                    <a:pt x="0" y="1"/>
                  </a:moveTo>
                  <a:cubicBezTo>
                    <a:pt x="0" y="1"/>
                    <a:pt x="19" y="1"/>
                    <a:pt x="19" y="24"/>
                  </a:cubicBezTo>
                  <a:lnTo>
                    <a:pt x="37" y="24"/>
                  </a:lnTo>
                  <a:lnTo>
                    <a:pt x="56"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77"/>
            <p:cNvSpPr/>
            <p:nvPr/>
          </p:nvSpPr>
          <p:spPr>
            <a:xfrm>
              <a:off x="1351900" y="2892950"/>
              <a:ext cx="950" cy="475"/>
            </a:xfrm>
            <a:custGeom>
              <a:avLst/>
              <a:gdLst/>
              <a:ahLst/>
              <a:cxnLst/>
              <a:rect l="l" t="t" r="r" b="b"/>
              <a:pathLst>
                <a:path w="38" h="19" extrusionOk="0">
                  <a:moveTo>
                    <a:pt x="1" y="0"/>
                  </a:moveTo>
                  <a:lnTo>
                    <a:pt x="19" y="18"/>
                  </a:lnTo>
                  <a:lnTo>
                    <a:pt x="38"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77"/>
            <p:cNvSpPr/>
            <p:nvPr/>
          </p:nvSpPr>
          <p:spPr>
            <a:xfrm>
              <a:off x="1358150" y="2881850"/>
              <a:ext cx="950" cy="475"/>
            </a:xfrm>
            <a:custGeom>
              <a:avLst/>
              <a:gdLst/>
              <a:ahLst/>
              <a:cxnLst/>
              <a:rect l="l" t="t" r="r" b="b"/>
              <a:pathLst>
                <a:path w="38" h="19" extrusionOk="0">
                  <a:moveTo>
                    <a:pt x="0" y="0"/>
                  </a:moveTo>
                  <a:lnTo>
                    <a:pt x="19" y="19"/>
                  </a:lnTo>
                  <a:lnTo>
                    <a:pt x="37" y="19"/>
                  </a:lnTo>
                  <a:lnTo>
                    <a:pt x="19"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77"/>
            <p:cNvSpPr/>
            <p:nvPr/>
          </p:nvSpPr>
          <p:spPr>
            <a:xfrm>
              <a:off x="1351900" y="2881375"/>
              <a:ext cx="950" cy="1425"/>
            </a:xfrm>
            <a:custGeom>
              <a:avLst/>
              <a:gdLst/>
              <a:ahLst/>
              <a:cxnLst/>
              <a:rect l="l" t="t" r="r" b="b"/>
              <a:pathLst>
                <a:path w="38" h="57" extrusionOk="0">
                  <a:moveTo>
                    <a:pt x="19" y="1"/>
                  </a:moveTo>
                  <a:lnTo>
                    <a:pt x="19" y="19"/>
                  </a:lnTo>
                  <a:lnTo>
                    <a:pt x="38" y="19"/>
                  </a:lnTo>
                  <a:lnTo>
                    <a:pt x="19" y="1"/>
                  </a:lnTo>
                  <a:close/>
                  <a:moveTo>
                    <a:pt x="19" y="19"/>
                  </a:moveTo>
                  <a:cubicBezTo>
                    <a:pt x="7" y="19"/>
                    <a:pt x="3" y="27"/>
                    <a:pt x="1" y="37"/>
                  </a:cubicBezTo>
                  <a:lnTo>
                    <a:pt x="1" y="37"/>
                  </a:lnTo>
                  <a:lnTo>
                    <a:pt x="19" y="19"/>
                  </a:lnTo>
                  <a:close/>
                  <a:moveTo>
                    <a:pt x="1" y="37"/>
                  </a:moveTo>
                  <a:lnTo>
                    <a:pt x="1" y="38"/>
                  </a:lnTo>
                  <a:lnTo>
                    <a:pt x="1" y="56"/>
                  </a:lnTo>
                  <a:cubicBezTo>
                    <a:pt x="1" y="50"/>
                    <a:pt x="1" y="43"/>
                    <a:pt x="1"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77"/>
            <p:cNvSpPr/>
            <p:nvPr/>
          </p:nvSpPr>
          <p:spPr>
            <a:xfrm>
              <a:off x="1359525" y="2893850"/>
              <a:ext cx="1075" cy="500"/>
            </a:xfrm>
            <a:custGeom>
              <a:avLst/>
              <a:gdLst/>
              <a:ahLst/>
              <a:cxnLst/>
              <a:rect l="l" t="t" r="r" b="b"/>
              <a:pathLst>
                <a:path w="43" h="20" extrusionOk="0">
                  <a:moveTo>
                    <a:pt x="1" y="1"/>
                  </a:moveTo>
                  <a:cubicBezTo>
                    <a:pt x="24" y="1"/>
                    <a:pt x="24" y="1"/>
                    <a:pt x="24" y="19"/>
                  </a:cubicBez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77"/>
            <p:cNvSpPr/>
            <p:nvPr/>
          </p:nvSpPr>
          <p:spPr>
            <a:xfrm>
              <a:off x="1351450" y="2897675"/>
              <a:ext cx="2325" cy="1075"/>
            </a:xfrm>
            <a:custGeom>
              <a:avLst/>
              <a:gdLst/>
              <a:ahLst/>
              <a:cxnLst/>
              <a:rect l="l" t="t" r="r" b="b"/>
              <a:pathLst>
                <a:path w="93" h="43" extrusionOk="0">
                  <a:moveTo>
                    <a:pt x="19" y="0"/>
                  </a:moveTo>
                  <a:cubicBezTo>
                    <a:pt x="19" y="24"/>
                    <a:pt x="19" y="24"/>
                    <a:pt x="0" y="42"/>
                  </a:cubicBezTo>
                  <a:lnTo>
                    <a:pt x="19" y="24"/>
                  </a:lnTo>
                  <a:cubicBezTo>
                    <a:pt x="37" y="24"/>
                    <a:pt x="37" y="24"/>
                    <a:pt x="56" y="42"/>
                  </a:cubicBezTo>
                  <a:lnTo>
                    <a:pt x="56" y="24"/>
                  </a:lnTo>
                  <a:cubicBezTo>
                    <a:pt x="37" y="24"/>
                    <a:pt x="37" y="24"/>
                    <a:pt x="19" y="0"/>
                  </a:cubicBezTo>
                  <a:close/>
                  <a:moveTo>
                    <a:pt x="74" y="24"/>
                  </a:moveTo>
                  <a:lnTo>
                    <a:pt x="74" y="42"/>
                  </a:lnTo>
                  <a:lnTo>
                    <a:pt x="92" y="24"/>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77"/>
            <p:cNvSpPr/>
            <p:nvPr/>
          </p:nvSpPr>
          <p:spPr>
            <a:xfrm>
              <a:off x="1344150" y="2895375"/>
              <a:ext cx="950" cy="475"/>
            </a:xfrm>
            <a:custGeom>
              <a:avLst/>
              <a:gdLst/>
              <a:ahLst/>
              <a:cxnLst/>
              <a:rect l="l" t="t" r="r" b="b"/>
              <a:pathLst>
                <a:path w="38" h="19" extrusionOk="0">
                  <a:moveTo>
                    <a:pt x="38" y="0"/>
                  </a:moveTo>
                  <a:cubicBezTo>
                    <a:pt x="38" y="0"/>
                    <a:pt x="19" y="19"/>
                    <a:pt x="1" y="19"/>
                  </a:cubicBezTo>
                  <a:lnTo>
                    <a:pt x="19" y="19"/>
                  </a:lnTo>
                  <a:lnTo>
                    <a:pt x="38"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77"/>
            <p:cNvSpPr/>
            <p:nvPr/>
          </p:nvSpPr>
          <p:spPr>
            <a:xfrm>
              <a:off x="1311475" y="2859900"/>
              <a:ext cx="38950" cy="26250"/>
            </a:xfrm>
            <a:custGeom>
              <a:avLst/>
              <a:gdLst/>
              <a:ahLst/>
              <a:cxnLst/>
              <a:rect l="l" t="t" r="r" b="b"/>
              <a:pathLst>
                <a:path w="1558" h="1050" extrusionOk="0">
                  <a:moveTo>
                    <a:pt x="263" y="0"/>
                  </a:moveTo>
                  <a:cubicBezTo>
                    <a:pt x="129" y="0"/>
                    <a:pt x="80" y="55"/>
                    <a:pt x="37" y="107"/>
                  </a:cubicBezTo>
                  <a:cubicBezTo>
                    <a:pt x="0" y="167"/>
                    <a:pt x="0" y="264"/>
                    <a:pt x="56" y="338"/>
                  </a:cubicBezTo>
                  <a:cubicBezTo>
                    <a:pt x="74" y="356"/>
                    <a:pt x="74" y="356"/>
                    <a:pt x="74" y="379"/>
                  </a:cubicBezTo>
                  <a:lnTo>
                    <a:pt x="97" y="379"/>
                  </a:lnTo>
                  <a:cubicBezTo>
                    <a:pt x="116" y="398"/>
                    <a:pt x="116" y="398"/>
                    <a:pt x="134" y="398"/>
                  </a:cubicBezTo>
                  <a:cubicBezTo>
                    <a:pt x="116" y="453"/>
                    <a:pt x="116" y="495"/>
                    <a:pt x="116" y="532"/>
                  </a:cubicBezTo>
                  <a:cubicBezTo>
                    <a:pt x="153" y="684"/>
                    <a:pt x="347" y="818"/>
                    <a:pt x="481" y="878"/>
                  </a:cubicBezTo>
                  <a:cubicBezTo>
                    <a:pt x="730" y="994"/>
                    <a:pt x="1484" y="1049"/>
                    <a:pt x="1484" y="1049"/>
                  </a:cubicBezTo>
                  <a:cubicBezTo>
                    <a:pt x="1484" y="1049"/>
                    <a:pt x="1460" y="975"/>
                    <a:pt x="1460" y="915"/>
                  </a:cubicBezTo>
                  <a:lnTo>
                    <a:pt x="1460" y="897"/>
                  </a:lnTo>
                  <a:lnTo>
                    <a:pt x="1484" y="897"/>
                  </a:lnTo>
                  <a:lnTo>
                    <a:pt x="1484" y="878"/>
                  </a:lnTo>
                  <a:lnTo>
                    <a:pt x="1484" y="860"/>
                  </a:lnTo>
                  <a:cubicBezTo>
                    <a:pt x="1502" y="841"/>
                    <a:pt x="1521" y="841"/>
                    <a:pt x="1557" y="841"/>
                  </a:cubicBezTo>
                  <a:cubicBezTo>
                    <a:pt x="1557" y="841"/>
                    <a:pt x="1211" y="185"/>
                    <a:pt x="481" y="33"/>
                  </a:cubicBezTo>
                  <a:cubicBezTo>
                    <a:pt x="390" y="10"/>
                    <a:pt x="319" y="0"/>
                    <a:pt x="263" y="0"/>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77"/>
            <p:cNvSpPr/>
            <p:nvPr/>
          </p:nvSpPr>
          <p:spPr>
            <a:xfrm>
              <a:off x="1311475" y="2859900"/>
              <a:ext cx="38950" cy="22900"/>
            </a:xfrm>
            <a:custGeom>
              <a:avLst/>
              <a:gdLst/>
              <a:ahLst/>
              <a:cxnLst/>
              <a:rect l="l" t="t" r="r" b="b"/>
              <a:pathLst>
                <a:path w="1558" h="916" extrusionOk="0">
                  <a:moveTo>
                    <a:pt x="263" y="0"/>
                  </a:moveTo>
                  <a:cubicBezTo>
                    <a:pt x="129" y="0"/>
                    <a:pt x="80" y="55"/>
                    <a:pt x="37" y="107"/>
                  </a:cubicBezTo>
                  <a:cubicBezTo>
                    <a:pt x="0" y="167"/>
                    <a:pt x="0" y="264"/>
                    <a:pt x="56" y="338"/>
                  </a:cubicBezTo>
                  <a:cubicBezTo>
                    <a:pt x="74" y="356"/>
                    <a:pt x="97" y="379"/>
                    <a:pt x="134" y="398"/>
                  </a:cubicBezTo>
                  <a:cubicBezTo>
                    <a:pt x="134" y="398"/>
                    <a:pt x="693" y="818"/>
                    <a:pt x="1460" y="915"/>
                  </a:cubicBezTo>
                  <a:cubicBezTo>
                    <a:pt x="1460" y="897"/>
                    <a:pt x="1484" y="878"/>
                    <a:pt x="1484" y="860"/>
                  </a:cubicBezTo>
                  <a:cubicBezTo>
                    <a:pt x="1502" y="841"/>
                    <a:pt x="1521" y="841"/>
                    <a:pt x="1557" y="841"/>
                  </a:cubicBezTo>
                  <a:cubicBezTo>
                    <a:pt x="1557" y="841"/>
                    <a:pt x="1211" y="185"/>
                    <a:pt x="481" y="33"/>
                  </a:cubicBezTo>
                  <a:cubicBezTo>
                    <a:pt x="390" y="10"/>
                    <a:pt x="319" y="0"/>
                    <a:pt x="263" y="0"/>
                  </a:cubicBezTo>
                  <a:close/>
                </a:path>
              </a:pathLst>
            </a:custGeom>
            <a:solidFill>
              <a:srgbClr val="FFF76A">
                <a:alpha val="651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77"/>
            <p:cNvSpPr/>
            <p:nvPr/>
          </p:nvSpPr>
          <p:spPr>
            <a:xfrm>
              <a:off x="1314350" y="2864050"/>
              <a:ext cx="34700" cy="16900"/>
            </a:xfrm>
            <a:custGeom>
              <a:avLst/>
              <a:gdLst/>
              <a:ahLst/>
              <a:cxnLst/>
              <a:rect l="l" t="t" r="r" b="b"/>
              <a:pathLst>
                <a:path w="1388" h="676" extrusionOk="0">
                  <a:moveTo>
                    <a:pt x="1" y="19"/>
                  </a:moveTo>
                  <a:cubicBezTo>
                    <a:pt x="19" y="38"/>
                    <a:pt x="19" y="56"/>
                    <a:pt x="38" y="75"/>
                  </a:cubicBezTo>
                  <a:cubicBezTo>
                    <a:pt x="56" y="98"/>
                    <a:pt x="75" y="116"/>
                    <a:pt x="98" y="116"/>
                  </a:cubicBezTo>
                  <a:lnTo>
                    <a:pt x="116" y="116"/>
                  </a:lnTo>
                  <a:cubicBezTo>
                    <a:pt x="75" y="98"/>
                    <a:pt x="75" y="98"/>
                    <a:pt x="56" y="75"/>
                  </a:cubicBezTo>
                  <a:cubicBezTo>
                    <a:pt x="38" y="56"/>
                    <a:pt x="19" y="38"/>
                    <a:pt x="1" y="19"/>
                  </a:cubicBezTo>
                  <a:close/>
                  <a:moveTo>
                    <a:pt x="712" y="56"/>
                  </a:moveTo>
                  <a:lnTo>
                    <a:pt x="652" y="98"/>
                  </a:lnTo>
                  <a:cubicBezTo>
                    <a:pt x="597" y="98"/>
                    <a:pt x="560" y="75"/>
                    <a:pt x="501" y="57"/>
                  </a:cubicBezTo>
                  <a:lnTo>
                    <a:pt x="501" y="57"/>
                  </a:lnTo>
                  <a:cubicBezTo>
                    <a:pt x="560" y="75"/>
                    <a:pt x="597" y="98"/>
                    <a:pt x="652" y="116"/>
                  </a:cubicBezTo>
                  <a:lnTo>
                    <a:pt x="712" y="56"/>
                  </a:lnTo>
                  <a:close/>
                  <a:moveTo>
                    <a:pt x="481" y="56"/>
                  </a:moveTo>
                  <a:lnTo>
                    <a:pt x="287" y="98"/>
                  </a:lnTo>
                  <a:cubicBezTo>
                    <a:pt x="232" y="98"/>
                    <a:pt x="172" y="116"/>
                    <a:pt x="116" y="116"/>
                  </a:cubicBezTo>
                  <a:cubicBezTo>
                    <a:pt x="172" y="116"/>
                    <a:pt x="232" y="116"/>
                    <a:pt x="306" y="98"/>
                  </a:cubicBezTo>
                  <a:cubicBezTo>
                    <a:pt x="329" y="98"/>
                    <a:pt x="366" y="98"/>
                    <a:pt x="403" y="75"/>
                  </a:cubicBezTo>
                  <a:lnTo>
                    <a:pt x="481" y="75"/>
                  </a:lnTo>
                  <a:lnTo>
                    <a:pt x="597" y="213"/>
                  </a:lnTo>
                  <a:lnTo>
                    <a:pt x="500" y="56"/>
                  </a:lnTo>
                  <a:close/>
                  <a:moveTo>
                    <a:pt x="597" y="213"/>
                  </a:moveTo>
                  <a:cubicBezTo>
                    <a:pt x="652" y="232"/>
                    <a:pt x="712" y="250"/>
                    <a:pt x="791" y="250"/>
                  </a:cubicBezTo>
                  <a:cubicBezTo>
                    <a:pt x="731" y="232"/>
                    <a:pt x="652" y="213"/>
                    <a:pt x="597" y="213"/>
                  </a:cubicBezTo>
                  <a:close/>
                  <a:moveTo>
                    <a:pt x="791" y="250"/>
                  </a:moveTo>
                  <a:cubicBezTo>
                    <a:pt x="809" y="256"/>
                    <a:pt x="827" y="262"/>
                    <a:pt x="845" y="267"/>
                  </a:cubicBezTo>
                  <a:lnTo>
                    <a:pt x="845" y="267"/>
                  </a:lnTo>
                  <a:cubicBezTo>
                    <a:pt x="827" y="250"/>
                    <a:pt x="809" y="250"/>
                    <a:pt x="791" y="250"/>
                  </a:cubicBezTo>
                  <a:close/>
                  <a:moveTo>
                    <a:pt x="768" y="1"/>
                  </a:moveTo>
                  <a:lnTo>
                    <a:pt x="712" y="56"/>
                  </a:lnTo>
                  <a:lnTo>
                    <a:pt x="712" y="56"/>
                  </a:lnTo>
                  <a:lnTo>
                    <a:pt x="768" y="19"/>
                  </a:lnTo>
                  <a:cubicBezTo>
                    <a:pt x="791" y="56"/>
                    <a:pt x="809" y="98"/>
                    <a:pt x="809" y="135"/>
                  </a:cubicBezTo>
                  <a:cubicBezTo>
                    <a:pt x="828" y="172"/>
                    <a:pt x="846" y="213"/>
                    <a:pt x="846" y="268"/>
                  </a:cubicBezTo>
                  <a:lnTo>
                    <a:pt x="846" y="268"/>
                  </a:lnTo>
                  <a:cubicBezTo>
                    <a:pt x="846" y="268"/>
                    <a:pt x="845" y="268"/>
                    <a:pt x="845" y="267"/>
                  </a:cubicBezTo>
                  <a:lnTo>
                    <a:pt x="845" y="267"/>
                  </a:lnTo>
                  <a:cubicBezTo>
                    <a:pt x="845" y="268"/>
                    <a:pt x="846" y="268"/>
                    <a:pt x="846" y="269"/>
                  </a:cubicBezTo>
                  <a:cubicBezTo>
                    <a:pt x="848" y="269"/>
                    <a:pt x="849" y="269"/>
                    <a:pt x="850" y="269"/>
                  </a:cubicBezTo>
                  <a:lnTo>
                    <a:pt x="850" y="269"/>
                  </a:lnTo>
                  <a:cubicBezTo>
                    <a:pt x="849" y="269"/>
                    <a:pt x="848" y="268"/>
                    <a:pt x="846" y="268"/>
                  </a:cubicBezTo>
                  <a:lnTo>
                    <a:pt x="846" y="268"/>
                  </a:lnTo>
                  <a:cubicBezTo>
                    <a:pt x="846" y="268"/>
                    <a:pt x="846" y="268"/>
                    <a:pt x="846" y="268"/>
                  </a:cubicBezTo>
                  <a:lnTo>
                    <a:pt x="846" y="268"/>
                  </a:lnTo>
                  <a:cubicBezTo>
                    <a:pt x="846" y="213"/>
                    <a:pt x="828" y="172"/>
                    <a:pt x="828" y="135"/>
                  </a:cubicBezTo>
                  <a:cubicBezTo>
                    <a:pt x="809" y="135"/>
                    <a:pt x="809" y="116"/>
                    <a:pt x="809" y="116"/>
                  </a:cubicBezTo>
                  <a:lnTo>
                    <a:pt x="809" y="116"/>
                  </a:lnTo>
                  <a:cubicBezTo>
                    <a:pt x="809" y="116"/>
                    <a:pt x="809" y="116"/>
                    <a:pt x="809" y="116"/>
                  </a:cubicBezTo>
                  <a:cubicBezTo>
                    <a:pt x="809" y="75"/>
                    <a:pt x="791" y="38"/>
                    <a:pt x="791" y="19"/>
                  </a:cubicBezTo>
                  <a:lnTo>
                    <a:pt x="768" y="1"/>
                  </a:lnTo>
                  <a:close/>
                  <a:moveTo>
                    <a:pt x="850" y="269"/>
                  </a:moveTo>
                  <a:cubicBezTo>
                    <a:pt x="888" y="279"/>
                    <a:pt x="926" y="287"/>
                    <a:pt x="962" y="287"/>
                  </a:cubicBezTo>
                  <a:cubicBezTo>
                    <a:pt x="926" y="269"/>
                    <a:pt x="886" y="269"/>
                    <a:pt x="850" y="269"/>
                  </a:cubicBezTo>
                  <a:close/>
                  <a:moveTo>
                    <a:pt x="809" y="116"/>
                  </a:moveTo>
                  <a:lnTo>
                    <a:pt x="809" y="116"/>
                  </a:lnTo>
                  <a:cubicBezTo>
                    <a:pt x="846" y="135"/>
                    <a:pt x="883" y="153"/>
                    <a:pt x="925" y="172"/>
                  </a:cubicBezTo>
                  <a:cubicBezTo>
                    <a:pt x="962" y="190"/>
                    <a:pt x="999" y="213"/>
                    <a:pt x="1040" y="232"/>
                  </a:cubicBezTo>
                  <a:cubicBezTo>
                    <a:pt x="1059" y="250"/>
                    <a:pt x="1077" y="287"/>
                    <a:pt x="1096" y="306"/>
                  </a:cubicBezTo>
                  <a:cubicBezTo>
                    <a:pt x="1077" y="287"/>
                    <a:pt x="1077" y="250"/>
                    <a:pt x="1059" y="232"/>
                  </a:cubicBezTo>
                  <a:cubicBezTo>
                    <a:pt x="1022" y="190"/>
                    <a:pt x="962" y="172"/>
                    <a:pt x="925" y="153"/>
                  </a:cubicBezTo>
                  <a:cubicBezTo>
                    <a:pt x="883" y="135"/>
                    <a:pt x="846" y="135"/>
                    <a:pt x="809" y="116"/>
                  </a:cubicBezTo>
                  <a:close/>
                  <a:moveTo>
                    <a:pt x="403" y="75"/>
                  </a:moveTo>
                  <a:cubicBezTo>
                    <a:pt x="403" y="172"/>
                    <a:pt x="421" y="250"/>
                    <a:pt x="421" y="329"/>
                  </a:cubicBezTo>
                  <a:lnTo>
                    <a:pt x="444" y="329"/>
                  </a:lnTo>
                  <a:cubicBezTo>
                    <a:pt x="421" y="250"/>
                    <a:pt x="421" y="153"/>
                    <a:pt x="403" y="75"/>
                  </a:cubicBezTo>
                  <a:close/>
                  <a:moveTo>
                    <a:pt x="1096" y="306"/>
                  </a:moveTo>
                  <a:cubicBezTo>
                    <a:pt x="1096" y="329"/>
                    <a:pt x="1096" y="347"/>
                    <a:pt x="1114" y="347"/>
                  </a:cubicBezTo>
                  <a:cubicBezTo>
                    <a:pt x="1114" y="347"/>
                    <a:pt x="1096" y="329"/>
                    <a:pt x="1096" y="306"/>
                  </a:cubicBezTo>
                  <a:close/>
                  <a:moveTo>
                    <a:pt x="1174" y="366"/>
                  </a:moveTo>
                  <a:lnTo>
                    <a:pt x="1193" y="384"/>
                  </a:lnTo>
                  <a:cubicBezTo>
                    <a:pt x="1193" y="366"/>
                    <a:pt x="1193" y="366"/>
                    <a:pt x="1174" y="366"/>
                  </a:cubicBezTo>
                  <a:close/>
                  <a:moveTo>
                    <a:pt x="1193" y="384"/>
                  </a:moveTo>
                  <a:cubicBezTo>
                    <a:pt x="1211" y="403"/>
                    <a:pt x="1211" y="421"/>
                    <a:pt x="1211" y="444"/>
                  </a:cubicBezTo>
                  <a:lnTo>
                    <a:pt x="1211" y="421"/>
                  </a:lnTo>
                  <a:cubicBezTo>
                    <a:pt x="1211" y="403"/>
                    <a:pt x="1211" y="384"/>
                    <a:pt x="1193" y="384"/>
                  </a:cubicBezTo>
                  <a:close/>
                  <a:moveTo>
                    <a:pt x="999" y="444"/>
                  </a:moveTo>
                  <a:cubicBezTo>
                    <a:pt x="1007" y="448"/>
                    <a:pt x="1016" y="452"/>
                    <a:pt x="1024" y="456"/>
                  </a:cubicBezTo>
                  <a:lnTo>
                    <a:pt x="1024" y="456"/>
                  </a:lnTo>
                  <a:cubicBezTo>
                    <a:pt x="1018" y="451"/>
                    <a:pt x="1012" y="444"/>
                    <a:pt x="999" y="444"/>
                  </a:cubicBezTo>
                  <a:close/>
                  <a:moveTo>
                    <a:pt x="1024" y="456"/>
                  </a:moveTo>
                  <a:cubicBezTo>
                    <a:pt x="1028" y="459"/>
                    <a:pt x="1032" y="463"/>
                    <a:pt x="1039" y="463"/>
                  </a:cubicBezTo>
                  <a:lnTo>
                    <a:pt x="1039" y="463"/>
                  </a:lnTo>
                  <a:cubicBezTo>
                    <a:pt x="1034" y="460"/>
                    <a:pt x="1029" y="458"/>
                    <a:pt x="1024" y="456"/>
                  </a:cubicBezTo>
                  <a:close/>
                  <a:moveTo>
                    <a:pt x="1156" y="366"/>
                  </a:moveTo>
                  <a:lnTo>
                    <a:pt x="1138" y="384"/>
                  </a:lnTo>
                  <a:cubicBezTo>
                    <a:pt x="1138" y="403"/>
                    <a:pt x="1114" y="421"/>
                    <a:pt x="1114" y="444"/>
                  </a:cubicBezTo>
                  <a:lnTo>
                    <a:pt x="1114" y="500"/>
                  </a:lnTo>
                  <a:cubicBezTo>
                    <a:pt x="1114" y="481"/>
                    <a:pt x="1114" y="463"/>
                    <a:pt x="1138" y="444"/>
                  </a:cubicBezTo>
                  <a:cubicBezTo>
                    <a:pt x="1138" y="421"/>
                    <a:pt x="1138" y="403"/>
                    <a:pt x="1156" y="384"/>
                  </a:cubicBezTo>
                  <a:cubicBezTo>
                    <a:pt x="1156" y="366"/>
                    <a:pt x="1156" y="366"/>
                    <a:pt x="1174" y="366"/>
                  </a:cubicBezTo>
                  <a:close/>
                  <a:moveTo>
                    <a:pt x="1211" y="444"/>
                  </a:moveTo>
                  <a:cubicBezTo>
                    <a:pt x="1230" y="463"/>
                    <a:pt x="1230" y="481"/>
                    <a:pt x="1253" y="500"/>
                  </a:cubicBezTo>
                  <a:cubicBezTo>
                    <a:pt x="1253" y="481"/>
                    <a:pt x="1230" y="463"/>
                    <a:pt x="1211" y="444"/>
                  </a:cubicBezTo>
                  <a:close/>
                  <a:moveTo>
                    <a:pt x="444" y="329"/>
                  </a:moveTo>
                  <a:cubicBezTo>
                    <a:pt x="463" y="347"/>
                    <a:pt x="500" y="384"/>
                    <a:pt x="537" y="403"/>
                  </a:cubicBezTo>
                  <a:cubicBezTo>
                    <a:pt x="560" y="421"/>
                    <a:pt x="597" y="444"/>
                    <a:pt x="634" y="463"/>
                  </a:cubicBezTo>
                  <a:cubicBezTo>
                    <a:pt x="675" y="481"/>
                    <a:pt x="694" y="500"/>
                    <a:pt x="731" y="518"/>
                  </a:cubicBezTo>
                  <a:cubicBezTo>
                    <a:pt x="712" y="500"/>
                    <a:pt x="675" y="481"/>
                    <a:pt x="634" y="444"/>
                  </a:cubicBezTo>
                  <a:cubicBezTo>
                    <a:pt x="597" y="421"/>
                    <a:pt x="578" y="403"/>
                    <a:pt x="537" y="384"/>
                  </a:cubicBezTo>
                  <a:cubicBezTo>
                    <a:pt x="500" y="366"/>
                    <a:pt x="481" y="347"/>
                    <a:pt x="444" y="329"/>
                  </a:cubicBezTo>
                  <a:close/>
                  <a:moveTo>
                    <a:pt x="1039" y="463"/>
                  </a:moveTo>
                  <a:lnTo>
                    <a:pt x="1039" y="463"/>
                  </a:lnTo>
                  <a:cubicBezTo>
                    <a:pt x="1039" y="463"/>
                    <a:pt x="1040" y="463"/>
                    <a:pt x="1040" y="463"/>
                  </a:cubicBezTo>
                  <a:lnTo>
                    <a:pt x="1040" y="463"/>
                  </a:lnTo>
                  <a:cubicBezTo>
                    <a:pt x="1040" y="463"/>
                    <a:pt x="1040" y="463"/>
                    <a:pt x="1040" y="463"/>
                  </a:cubicBezTo>
                  <a:lnTo>
                    <a:pt x="1040" y="463"/>
                  </a:lnTo>
                  <a:cubicBezTo>
                    <a:pt x="1040" y="463"/>
                    <a:pt x="1040" y="463"/>
                    <a:pt x="1040" y="463"/>
                  </a:cubicBezTo>
                  <a:lnTo>
                    <a:pt x="1040" y="463"/>
                  </a:lnTo>
                  <a:cubicBezTo>
                    <a:pt x="998" y="482"/>
                    <a:pt x="962" y="500"/>
                    <a:pt x="943" y="500"/>
                  </a:cubicBezTo>
                  <a:cubicBezTo>
                    <a:pt x="925" y="518"/>
                    <a:pt x="907" y="518"/>
                    <a:pt x="884" y="537"/>
                  </a:cubicBezTo>
                  <a:lnTo>
                    <a:pt x="884" y="537"/>
                  </a:lnTo>
                  <a:cubicBezTo>
                    <a:pt x="903" y="526"/>
                    <a:pt x="920" y="518"/>
                    <a:pt x="943" y="518"/>
                  </a:cubicBezTo>
                  <a:cubicBezTo>
                    <a:pt x="962" y="500"/>
                    <a:pt x="998" y="482"/>
                    <a:pt x="1040" y="463"/>
                  </a:cubicBezTo>
                  <a:lnTo>
                    <a:pt x="1040" y="463"/>
                  </a:lnTo>
                  <a:cubicBezTo>
                    <a:pt x="1040" y="464"/>
                    <a:pt x="1041" y="464"/>
                    <a:pt x="1042" y="464"/>
                  </a:cubicBezTo>
                  <a:lnTo>
                    <a:pt x="1042" y="464"/>
                  </a:lnTo>
                  <a:cubicBezTo>
                    <a:pt x="1041" y="464"/>
                    <a:pt x="1041" y="463"/>
                    <a:pt x="1040" y="463"/>
                  </a:cubicBezTo>
                  <a:cubicBezTo>
                    <a:pt x="1040" y="463"/>
                    <a:pt x="1040" y="463"/>
                    <a:pt x="1039" y="463"/>
                  </a:cubicBezTo>
                  <a:close/>
                  <a:moveTo>
                    <a:pt x="884" y="537"/>
                  </a:moveTo>
                  <a:cubicBezTo>
                    <a:pt x="884" y="537"/>
                    <a:pt x="883" y="537"/>
                    <a:pt x="883" y="537"/>
                  </a:cubicBezTo>
                  <a:lnTo>
                    <a:pt x="883" y="537"/>
                  </a:lnTo>
                  <a:cubicBezTo>
                    <a:pt x="883" y="537"/>
                    <a:pt x="883" y="537"/>
                    <a:pt x="883" y="537"/>
                  </a:cubicBezTo>
                  <a:cubicBezTo>
                    <a:pt x="884" y="537"/>
                    <a:pt x="884" y="537"/>
                    <a:pt x="884" y="537"/>
                  </a:cubicBezTo>
                  <a:close/>
                  <a:moveTo>
                    <a:pt x="883" y="537"/>
                  </a:moveTo>
                  <a:cubicBezTo>
                    <a:pt x="874" y="537"/>
                    <a:pt x="870" y="542"/>
                    <a:pt x="865" y="548"/>
                  </a:cubicBezTo>
                  <a:lnTo>
                    <a:pt x="865" y="548"/>
                  </a:lnTo>
                  <a:cubicBezTo>
                    <a:pt x="872" y="544"/>
                    <a:pt x="877" y="540"/>
                    <a:pt x="883" y="537"/>
                  </a:cubicBezTo>
                  <a:close/>
                  <a:moveTo>
                    <a:pt x="731" y="518"/>
                  </a:moveTo>
                  <a:cubicBezTo>
                    <a:pt x="768" y="537"/>
                    <a:pt x="809" y="560"/>
                    <a:pt x="846" y="560"/>
                  </a:cubicBezTo>
                  <a:cubicBezTo>
                    <a:pt x="828" y="560"/>
                    <a:pt x="809" y="537"/>
                    <a:pt x="791" y="537"/>
                  </a:cubicBezTo>
                  <a:cubicBezTo>
                    <a:pt x="768" y="518"/>
                    <a:pt x="749" y="518"/>
                    <a:pt x="731" y="518"/>
                  </a:cubicBezTo>
                  <a:close/>
                  <a:moveTo>
                    <a:pt x="865" y="548"/>
                  </a:moveTo>
                  <a:cubicBezTo>
                    <a:pt x="859" y="552"/>
                    <a:pt x="853" y="556"/>
                    <a:pt x="846" y="560"/>
                  </a:cubicBezTo>
                  <a:cubicBezTo>
                    <a:pt x="856" y="560"/>
                    <a:pt x="861" y="554"/>
                    <a:pt x="865" y="548"/>
                  </a:cubicBezTo>
                  <a:close/>
                  <a:moveTo>
                    <a:pt x="1042" y="464"/>
                  </a:moveTo>
                  <a:cubicBezTo>
                    <a:pt x="1079" y="501"/>
                    <a:pt x="1138" y="537"/>
                    <a:pt x="1193" y="560"/>
                  </a:cubicBezTo>
                  <a:cubicBezTo>
                    <a:pt x="1174" y="537"/>
                    <a:pt x="1138" y="518"/>
                    <a:pt x="1114" y="500"/>
                  </a:cubicBezTo>
                  <a:cubicBezTo>
                    <a:pt x="1091" y="488"/>
                    <a:pt x="1067" y="476"/>
                    <a:pt x="1042" y="464"/>
                  </a:cubicBezTo>
                  <a:close/>
                  <a:moveTo>
                    <a:pt x="1253" y="500"/>
                  </a:moveTo>
                  <a:lnTo>
                    <a:pt x="1253" y="500"/>
                  </a:lnTo>
                  <a:cubicBezTo>
                    <a:pt x="1272" y="519"/>
                    <a:pt x="1290" y="537"/>
                    <a:pt x="1290" y="560"/>
                  </a:cubicBezTo>
                  <a:cubicBezTo>
                    <a:pt x="1308" y="578"/>
                    <a:pt x="1327" y="597"/>
                    <a:pt x="1345" y="615"/>
                  </a:cubicBezTo>
                  <a:cubicBezTo>
                    <a:pt x="1327" y="597"/>
                    <a:pt x="1327" y="578"/>
                    <a:pt x="1308" y="560"/>
                  </a:cubicBezTo>
                  <a:cubicBezTo>
                    <a:pt x="1290" y="537"/>
                    <a:pt x="1272" y="519"/>
                    <a:pt x="1253" y="500"/>
                  </a:cubicBezTo>
                  <a:close/>
                  <a:moveTo>
                    <a:pt x="1369" y="652"/>
                  </a:moveTo>
                  <a:lnTo>
                    <a:pt x="1387" y="675"/>
                  </a:lnTo>
                  <a:cubicBezTo>
                    <a:pt x="1387" y="675"/>
                    <a:pt x="1387" y="652"/>
                    <a:pt x="1369" y="6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77"/>
            <p:cNvSpPr/>
            <p:nvPr/>
          </p:nvSpPr>
          <p:spPr>
            <a:xfrm>
              <a:off x="1323025" y="2875150"/>
              <a:ext cx="14450" cy="9600"/>
            </a:xfrm>
            <a:custGeom>
              <a:avLst/>
              <a:gdLst/>
              <a:ahLst/>
              <a:cxnLst/>
              <a:rect l="l" t="t" r="r" b="b"/>
              <a:pathLst>
                <a:path w="578" h="384" extrusionOk="0">
                  <a:moveTo>
                    <a:pt x="0" y="0"/>
                  </a:moveTo>
                  <a:cubicBezTo>
                    <a:pt x="0" y="19"/>
                    <a:pt x="19" y="37"/>
                    <a:pt x="37" y="74"/>
                  </a:cubicBezTo>
                  <a:cubicBezTo>
                    <a:pt x="56" y="93"/>
                    <a:pt x="74" y="116"/>
                    <a:pt x="97" y="134"/>
                  </a:cubicBezTo>
                  <a:cubicBezTo>
                    <a:pt x="56" y="93"/>
                    <a:pt x="19" y="37"/>
                    <a:pt x="0" y="0"/>
                  </a:cubicBezTo>
                  <a:close/>
                  <a:moveTo>
                    <a:pt x="97" y="134"/>
                  </a:moveTo>
                  <a:lnTo>
                    <a:pt x="97" y="134"/>
                  </a:lnTo>
                  <a:cubicBezTo>
                    <a:pt x="134" y="190"/>
                    <a:pt x="190" y="231"/>
                    <a:pt x="231" y="250"/>
                  </a:cubicBezTo>
                  <a:cubicBezTo>
                    <a:pt x="287" y="287"/>
                    <a:pt x="347" y="305"/>
                    <a:pt x="402" y="324"/>
                  </a:cubicBezTo>
                  <a:cubicBezTo>
                    <a:pt x="347" y="305"/>
                    <a:pt x="287" y="268"/>
                    <a:pt x="250" y="250"/>
                  </a:cubicBezTo>
                  <a:cubicBezTo>
                    <a:pt x="190" y="208"/>
                    <a:pt x="153" y="171"/>
                    <a:pt x="97" y="134"/>
                  </a:cubicBezTo>
                  <a:close/>
                  <a:moveTo>
                    <a:pt x="402" y="324"/>
                  </a:moveTo>
                  <a:lnTo>
                    <a:pt x="402" y="324"/>
                  </a:lnTo>
                  <a:cubicBezTo>
                    <a:pt x="410" y="333"/>
                    <a:pt x="421" y="339"/>
                    <a:pt x="433" y="343"/>
                  </a:cubicBezTo>
                  <a:lnTo>
                    <a:pt x="433" y="343"/>
                  </a:lnTo>
                  <a:cubicBezTo>
                    <a:pt x="423" y="337"/>
                    <a:pt x="413" y="331"/>
                    <a:pt x="402" y="324"/>
                  </a:cubicBezTo>
                  <a:close/>
                  <a:moveTo>
                    <a:pt x="433" y="343"/>
                  </a:moveTo>
                  <a:cubicBezTo>
                    <a:pt x="482" y="371"/>
                    <a:pt x="528" y="384"/>
                    <a:pt x="578" y="384"/>
                  </a:cubicBezTo>
                  <a:cubicBezTo>
                    <a:pt x="536" y="384"/>
                    <a:pt x="518" y="365"/>
                    <a:pt x="481" y="365"/>
                  </a:cubicBezTo>
                  <a:cubicBezTo>
                    <a:pt x="470" y="354"/>
                    <a:pt x="451" y="350"/>
                    <a:pt x="433" y="3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77"/>
            <p:cNvSpPr/>
            <p:nvPr/>
          </p:nvSpPr>
          <p:spPr>
            <a:xfrm>
              <a:off x="1315275" y="2874575"/>
              <a:ext cx="14000" cy="6825"/>
            </a:xfrm>
            <a:custGeom>
              <a:avLst/>
              <a:gdLst/>
              <a:ahLst/>
              <a:cxnLst/>
              <a:rect l="l" t="t" r="r" b="b"/>
              <a:pathLst>
                <a:path w="560" h="273" extrusionOk="0">
                  <a:moveTo>
                    <a:pt x="1" y="0"/>
                  </a:moveTo>
                  <a:lnTo>
                    <a:pt x="1" y="0"/>
                  </a:lnTo>
                  <a:cubicBezTo>
                    <a:pt x="19" y="23"/>
                    <a:pt x="19" y="23"/>
                    <a:pt x="19" y="42"/>
                  </a:cubicBezTo>
                  <a:cubicBezTo>
                    <a:pt x="38" y="42"/>
                    <a:pt x="38" y="60"/>
                    <a:pt x="61" y="60"/>
                  </a:cubicBezTo>
                  <a:cubicBezTo>
                    <a:pt x="38" y="42"/>
                    <a:pt x="19" y="23"/>
                    <a:pt x="1" y="0"/>
                  </a:cubicBezTo>
                  <a:close/>
                  <a:moveTo>
                    <a:pt x="61" y="60"/>
                  </a:moveTo>
                  <a:lnTo>
                    <a:pt x="79" y="97"/>
                  </a:lnTo>
                  <a:lnTo>
                    <a:pt x="98" y="97"/>
                  </a:lnTo>
                  <a:lnTo>
                    <a:pt x="98" y="79"/>
                  </a:lnTo>
                  <a:lnTo>
                    <a:pt x="61" y="60"/>
                  </a:lnTo>
                  <a:close/>
                  <a:moveTo>
                    <a:pt x="116" y="116"/>
                  </a:moveTo>
                  <a:cubicBezTo>
                    <a:pt x="135" y="116"/>
                    <a:pt x="135" y="139"/>
                    <a:pt x="153" y="139"/>
                  </a:cubicBezTo>
                  <a:cubicBezTo>
                    <a:pt x="135" y="116"/>
                    <a:pt x="135" y="116"/>
                    <a:pt x="116" y="116"/>
                  </a:cubicBezTo>
                  <a:close/>
                  <a:moveTo>
                    <a:pt x="153" y="139"/>
                  </a:moveTo>
                  <a:cubicBezTo>
                    <a:pt x="153" y="157"/>
                    <a:pt x="176" y="157"/>
                    <a:pt x="176" y="157"/>
                  </a:cubicBezTo>
                  <a:lnTo>
                    <a:pt x="195" y="176"/>
                  </a:lnTo>
                  <a:lnTo>
                    <a:pt x="213" y="176"/>
                  </a:lnTo>
                  <a:lnTo>
                    <a:pt x="195" y="157"/>
                  </a:lnTo>
                  <a:cubicBezTo>
                    <a:pt x="176" y="139"/>
                    <a:pt x="153" y="139"/>
                    <a:pt x="153" y="139"/>
                  </a:cubicBezTo>
                  <a:close/>
                  <a:moveTo>
                    <a:pt x="213" y="176"/>
                  </a:moveTo>
                  <a:cubicBezTo>
                    <a:pt x="232" y="194"/>
                    <a:pt x="232" y="194"/>
                    <a:pt x="250" y="194"/>
                  </a:cubicBezTo>
                  <a:cubicBezTo>
                    <a:pt x="250" y="194"/>
                    <a:pt x="232" y="176"/>
                    <a:pt x="213" y="176"/>
                  </a:cubicBezTo>
                  <a:close/>
                  <a:moveTo>
                    <a:pt x="250" y="194"/>
                  </a:moveTo>
                  <a:lnTo>
                    <a:pt x="250" y="194"/>
                  </a:lnTo>
                  <a:cubicBezTo>
                    <a:pt x="292" y="231"/>
                    <a:pt x="347" y="231"/>
                    <a:pt x="407" y="254"/>
                  </a:cubicBezTo>
                  <a:cubicBezTo>
                    <a:pt x="347" y="231"/>
                    <a:pt x="310" y="213"/>
                    <a:pt x="250" y="194"/>
                  </a:cubicBezTo>
                  <a:close/>
                  <a:moveTo>
                    <a:pt x="407" y="254"/>
                  </a:moveTo>
                  <a:cubicBezTo>
                    <a:pt x="427" y="264"/>
                    <a:pt x="452" y="269"/>
                    <a:pt x="479" y="271"/>
                  </a:cubicBezTo>
                  <a:lnTo>
                    <a:pt x="479" y="271"/>
                  </a:lnTo>
                  <a:cubicBezTo>
                    <a:pt x="462" y="254"/>
                    <a:pt x="444" y="254"/>
                    <a:pt x="444" y="254"/>
                  </a:cubicBezTo>
                  <a:close/>
                  <a:moveTo>
                    <a:pt x="479" y="271"/>
                  </a:moveTo>
                  <a:cubicBezTo>
                    <a:pt x="480" y="272"/>
                    <a:pt x="481" y="272"/>
                    <a:pt x="481" y="273"/>
                  </a:cubicBezTo>
                  <a:lnTo>
                    <a:pt x="560" y="273"/>
                  </a:lnTo>
                  <a:cubicBezTo>
                    <a:pt x="532" y="273"/>
                    <a:pt x="504" y="273"/>
                    <a:pt x="479" y="2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77"/>
            <p:cNvSpPr/>
            <p:nvPr/>
          </p:nvSpPr>
          <p:spPr>
            <a:xfrm>
              <a:off x="1366800" y="2879875"/>
              <a:ext cx="8700" cy="2925"/>
            </a:xfrm>
            <a:custGeom>
              <a:avLst/>
              <a:gdLst/>
              <a:ahLst/>
              <a:cxnLst/>
              <a:rect l="l" t="t" r="r" b="b"/>
              <a:pathLst>
                <a:path w="348" h="117" extrusionOk="0">
                  <a:moveTo>
                    <a:pt x="329" y="1"/>
                  </a:moveTo>
                  <a:lnTo>
                    <a:pt x="329" y="19"/>
                  </a:lnTo>
                  <a:lnTo>
                    <a:pt x="310" y="42"/>
                  </a:lnTo>
                  <a:cubicBezTo>
                    <a:pt x="287" y="42"/>
                    <a:pt x="269" y="42"/>
                    <a:pt x="269" y="19"/>
                  </a:cubicBezTo>
                  <a:lnTo>
                    <a:pt x="116" y="19"/>
                  </a:lnTo>
                  <a:cubicBezTo>
                    <a:pt x="98" y="42"/>
                    <a:pt x="79" y="61"/>
                    <a:pt x="56" y="61"/>
                  </a:cubicBezTo>
                  <a:cubicBezTo>
                    <a:pt x="56" y="79"/>
                    <a:pt x="38" y="79"/>
                    <a:pt x="38" y="98"/>
                  </a:cubicBezTo>
                  <a:cubicBezTo>
                    <a:pt x="56" y="98"/>
                    <a:pt x="56" y="79"/>
                    <a:pt x="79" y="79"/>
                  </a:cubicBezTo>
                  <a:lnTo>
                    <a:pt x="98" y="61"/>
                  </a:lnTo>
                  <a:lnTo>
                    <a:pt x="116" y="42"/>
                  </a:lnTo>
                  <a:lnTo>
                    <a:pt x="213" y="42"/>
                  </a:lnTo>
                  <a:cubicBezTo>
                    <a:pt x="250" y="42"/>
                    <a:pt x="269" y="42"/>
                    <a:pt x="310" y="61"/>
                  </a:cubicBezTo>
                  <a:lnTo>
                    <a:pt x="329" y="42"/>
                  </a:lnTo>
                  <a:lnTo>
                    <a:pt x="347" y="19"/>
                  </a:lnTo>
                  <a:lnTo>
                    <a:pt x="347" y="1"/>
                  </a:lnTo>
                  <a:close/>
                  <a:moveTo>
                    <a:pt x="38" y="98"/>
                  </a:moveTo>
                  <a:cubicBezTo>
                    <a:pt x="19" y="98"/>
                    <a:pt x="19" y="98"/>
                    <a:pt x="1" y="116"/>
                  </a:cubicBezTo>
                  <a:lnTo>
                    <a:pt x="19" y="116"/>
                  </a:lnTo>
                  <a:cubicBezTo>
                    <a:pt x="38" y="116"/>
                    <a:pt x="38" y="116"/>
                    <a:pt x="38" y="98"/>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77"/>
            <p:cNvSpPr/>
            <p:nvPr/>
          </p:nvSpPr>
          <p:spPr>
            <a:xfrm>
              <a:off x="1358600" y="2880850"/>
              <a:ext cx="14475" cy="13800"/>
            </a:xfrm>
            <a:custGeom>
              <a:avLst/>
              <a:gdLst/>
              <a:ahLst/>
              <a:cxnLst/>
              <a:rect l="l" t="t" r="r" b="b"/>
              <a:pathLst>
                <a:path w="579" h="552" extrusionOk="0">
                  <a:moveTo>
                    <a:pt x="223" y="1"/>
                  </a:moveTo>
                  <a:cubicBezTo>
                    <a:pt x="192" y="1"/>
                    <a:pt x="162" y="7"/>
                    <a:pt x="135" y="22"/>
                  </a:cubicBezTo>
                  <a:cubicBezTo>
                    <a:pt x="116" y="40"/>
                    <a:pt x="79" y="59"/>
                    <a:pt x="61" y="96"/>
                  </a:cubicBezTo>
                  <a:cubicBezTo>
                    <a:pt x="1" y="174"/>
                    <a:pt x="1" y="271"/>
                    <a:pt x="38" y="350"/>
                  </a:cubicBezTo>
                  <a:cubicBezTo>
                    <a:pt x="61" y="387"/>
                    <a:pt x="79" y="424"/>
                    <a:pt x="116" y="442"/>
                  </a:cubicBezTo>
                  <a:cubicBezTo>
                    <a:pt x="176" y="484"/>
                    <a:pt x="269" y="521"/>
                    <a:pt x="347" y="539"/>
                  </a:cubicBezTo>
                  <a:cubicBezTo>
                    <a:pt x="387" y="547"/>
                    <a:pt x="424" y="552"/>
                    <a:pt x="455" y="552"/>
                  </a:cubicBezTo>
                  <a:cubicBezTo>
                    <a:pt x="499" y="552"/>
                    <a:pt x="530" y="543"/>
                    <a:pt x="541" y="521"/>
                  </a:cubicBezTo>
                  <a:lnTo>
                    <a:pt x="560" y="502"/>
                  </a:lnTo>
                  <a:cubicBezTo>
                    <a:pt x="578" y="405"/>
                    <a:pt x="481" y="156"/>
                    <a:pt x="384" y="59"/>
                  </a:cubicBezTo>
                  <a:cubicBezTo>
                    <a:pt x="336" y="23"/>
                    <a:pt x="279" y="1"/>
                    <a:pt x="223" y="1"/>
                  </a:cubicBezTo>
                  <a:close/>
                </a:path>
              </a:pathLst>
            </a:custGeom>
            <a:solidFill>
              <a:srgbClr val="FE9D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77"/>
            <p:cNvSpPr/>
            <p:nvPr/>
          </p:nvSpPr>
          <p:spPr>
            <a:xfrm>
              <a:off x="1363450" y="2873175"/>
              <a:ext cx="7200" cy="8700"/>
            </a:xfrm>
            <a:custGeom>
              <a:avLst/>
              <a:gdLst/>
              <a:ahLst/>
              <a:cxnLst/>
              <a:rect l="l" t="t" r="r" b="b"/>
              <a:pathLst>
                <a:path w="288" h="348" extrusionOk="0">
                  <a:moveTo>
                    <a:pt x="250" y="1"/>
                  </a:moveTo>
                  <a:lnTo>
                    <a:pt x="250" y="38"/>
                  </a:lnTo>
                  <a:lnTo>
                    <a:pt x="250" y="56"/>
                  </a:lnTo>
                  <a:lnTo>
                    <a:pt x="232" y="79"/>
                  </a:lnTo>
                  <a:cubicBezTo>
                    <a:pt x="213" y="79"/>
                    <a:pt x="213" y="79"/>
                    <a:pt x="190" y="98"/>
                  </a:cubicBezTo>
                  <a:cubicBezTo>
                    <a:pt x="172" y="98"/>
                    <a:pt x="172" y="116"/>
                    <a:pt x="153" y="116"/>
                  </a:cubicBezTo>
                  <a:cubicBezTo>
                    <a:pt x="135" y="135"/>
                    <a:pt x="116" y="135"/>
                    <a:pt x="98" y="153"/>
                  </a:cubicBezTo>
                  <a:cubicBezTo>
                    <a:pt x="75" y="172"/>
                    <a:pt x="56" y="195"/>
                    <a:pt x="38" y="195"/>
                  </a:cubicBezTo>
                  <a:lnTo>
                    <a:pt x="38" y="232"/>
                  </a:lnTo>
                  <a:cubicBezTo>
                    <a:pt x="19" y="250"/>
                    <a:pt x="19" y="269"/>
                    <a:pt x="19" y="269"/>
                  </a:cubicBezTo>
                  <a:cubicBezTo>
                    <a:pt x="38" y="269"/>
                    <a:pt x="38" y="250"/>
                    <a:pt x="38" y="250"/>
                  </a:cubicBezTo>
                  <a:cubicBezTo>
                    <a:pt x="38" y="232"/>
                    <a:pt x="56" y="213"/>
                    <a:pt x="56" y="213"/>
                  </a:cubicBezTo>
                  <a:cubicBezTo>
                    <a:pt x="75" y="195"/>
                    <a:pt x="98" y="195"/>
                    <a:pt x="116" y="172"/>
                  </a:cubicBezTo>
                  <a:cubicBezTo>
                    <a:pt x="116" y="153"/>
                    <a:pt x="135" y="153"/>
                    <a:pt x="153" y="135"/>
                  </a:cubicBezTo>
                  <a:cubicBezTo>
                    <a:pt x="172" y="135"/>
                    <a:pt x="190" y="116"/>
                    <a:pt x="213" y="116"/>
                  </a:cubicBezTo>
                  <a:cubicBezTo>
                    <a:pt x="232" y="116"/>
                    <a:pt x="232" y="116"/>
                    <a:pt x="250" y="98"/>
                  </a:cubicBezTo>
                  <a:lnTo>
                    <a:pt x="269" y="98"/>
                  </a:lnTo>
                  <a:lnTo>
                    <a:pt x="287" y="79"/>
                  </a:lnTo>
                  <a:lnTo>
                    <a:pt x="287" y="56"/>
                  </a:lnTo>
                  <a:lnTo>
                    <a:pt x="287" y="38"/>
                  </a:lnTo>
                  <a:lnTo>
                    <a:pt x="287" y="19"/>
                  </a:lnTo>
                  <a:cubicBezTo>
                    <a:pt x="269" y="19"/>
                    <a:pt x="269" y="1"/>
                    <a:pt x="250" y="1"/>
                  </a:cubicBezTo>
                  <a:close/>
                  <a:moveTo>
                    <a:pt x="19" y="269"/>
                  </a:moveTo>
                  <a:cubicBezTo>
                    <a:pt x="19" y="287"/>
                    <a:pt x="1" y="310"/>
                    <a:pt x="1" y="310"/>
                  </a:cubicBezTo>
                  <a:lnTo>
                    <a:pt x="1" y="347"/>
                  </a:lnTo>
                  <a:cubicBezTo>
                    <a:pt x="1" y="347"/>
                    <a:pt x="19" y="329"/>
                    <a:pt x="19" y="310"/>
                  </a:cubicBezTo>
                  <a:lnTo>
                    <a:pt x="19" y="269"/>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77"/>
            <p:cNvSpPr/>
            <p:nvPr/>
          </p:nvSpPr>
          <p:spPr>
            <a:xfrm>
              <a:off x="1349025" y="2906925"/>
              <a:ext cx="1850" cy="2325"/>
            </a:xfrm>
            <a:custGeom>
              <a:avLst/>
              <a:gdLst/>
              <a:ahLst/>
              <a:cxnLst/>
              <a:rect l="l" t="t" r="r" b="b"/>
              <a:pathLst>
                <a:path w="74" h="93" extrusionOk="0">
                  <a:moveTo>
                    <a:pt x="37" y="0"/>
                  </a:moveTo>
                  <a:lnTo>
                    <a:pt x="19" y="19"/>
                  </a:lnTo>
                  <a:lnTo>
                    <a:pt x="19" y="37"/>
                  </a:lnTo>
                  <a:lnTo>
                    <a:pt x="19" y="56"/>
                  </a:lnTo>
                  <a:lnTo>
                    <a:pt x="37" y="37"/>
                  </a:lnTo>
                  <a:lnTo>
                    <a:pt x="55" y="56"/>
                  </a:lnTo>
                  <a:lnTo>
                    <a:pt x="55" y="37"/>
                  </a:lnTo>
                  <a:lnTo>
                    <a:pt x="37" y="19"/>
                  </a:lnTo>
                  <a:lnTo>
                    <a:pt x="37" y="0"/>
                  </a:lnTo>
                  <a:close/>
                  <a:moveTo>
                    <a:pt x="19" y="56"/>
                  </a:moveTo>
                  <a:cubicBezTo>
                    <a:pt x="0" y="56"/>
                    <a:pt x="0" y="74"/>
                    <a:pt x="0" y="93"/>
                  </a:cubicBezTo>
                  <a:cubicBezTo>
                    <a:pt x="0" y="74"/>
                    <a:pt x="19" y="74"/>
                    <a:pt x="19" y="56"/>
                  </a:cubicBezTo>
                  <a:close/>
                  <a:moveTo>
                    <a:pt x="55" y="56"/>
                  </a:moveTo>
                  <a:lnTo>
                    <a:pt x="55" y="74"/>
                  </a:lnTo>
                  <a:lnTo>
                    <a:pt x="74" y="93"/>
                  </a:lnTo>
                  <a:lnTo>
                    <a:pt x="74" y="74"/>
                  </a:lnTo>
                  <a:lnTo>
                    <a:pt x="55" y="56"/>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77"/>
            <p:cNvSpPr/>
            <p:nvPr/>
          </p:nvSpPr>
          <p:spPr>
            <a:xfrm>
              <a:off x="1348550" y="2899175"/>
              <a:ext cx="3375" cy="8700"/>
            </a:xfrm>
            <a:custGeom>
              <a:avLst/>
              <a:gdLst/>
              <a:ahLst/>
              <a:cxnLst/>
              <a:rect l="l" t="t" r="r" b="b"/>
              <a:pathLst>
                <a:path w="135" h="348" extrusionOk="0">
                  <a:moveTo>
                    <a:pt x="116" y="1"/>
                  </a:moveTo>
                  <a:lnTo>
                    <a:pt x="93" y="19"/>
                  </a:lnTo>
                  <a:lnTo>
                    <a:pt x="74" y="37"/>
                  </a:lnTo>
                  <a:cubicBezTo>
                    <a:pt x="56" y="37"/>
                    <a:pt x="56" y="56"/>
                    <a:pt x="56" y="79"/>
                  </a:cubicBezTo>
                  <a:cubicBezTo>
                    <a:pt x="38" y="98"/>
                    <a:pt x="19" y="116"/>
                    <a:pt x="19" y="153"/>
                  </a:cubicBezTo>
                  <a:lnTo>
                    <a:pt x="19" y="171"/>
                  </a:lnTo>
                  <a:lnTo>
                    <a:pt x="19" y="195"/>
                  </a:lnTo>
                  <a:cubicBezTo>
                    <a:pt x="19" y="213"/>
                    <a:pt x="1" y="232"/>
                    <a:pt x="1" y="232"/>
                  </a:cubicBezTo>
                  <a:cubicBezTo>
                    <a:pt x="19" y="269"/>
                    <a:pt x="19" y="287"/>
                    <a:pt x="19" y="329"/>
                  </a:cubicBezTo>
                  <a:cubicBezTo>
                    <a:pt x="38" y="347"/>
                    <a:pt x="38" y="347"/>
                    <a:pt x="56" y="347"/>
                  </a:cubicBezTo>
                  <a:cubicBezTo>
                    <a:pt x="74" y="347"/>
                    <a:pt x="74" y="329"/>
                    <a:pt x="74" y="329"/>
                  </a:cubicBezTo>
                  <a:cubicBezTo>
                    <a:pt x="74" y="287"/>
                    <a:pt x="74" y="269"/>
                    <a:pt x="93" y="250"/>
                  </a:cubicBezTo>
                  <a:lnTo>
                    <a:pt x="93" y="213"/>
                  </a:lnTo>
                  <a:lnTo>
                    <a:pt x="93" y="195"/>
                  </a:lnTo>
                  <a:lnTo>
                    <a:pt x="93" y="171"/>
                  </a:lnTo>
                  <a:cubicBezTo>
                    <a:pt x="116" y="153"/>
                    <a:pt x="116" y="116"/>
                    <a:pt x="116" y="98"/>
                  </a:cubicBezTo>
                  <a:lnTo>
                    <a:pt x="135" y="56"/>
                  </a:lnTo>
                  <a:lnTo>
                    <a:pt x="135" y="37"/>
                  </a:lnTo>
                  <a:lnTo>
                    <a:pt x="135" y="19"/>
                  </a:lnTo>
                  <a:cubicBezTo>
                    <a:pt x="135" y="19"/>
                    <a:pt x="135" y="1"/>
                    <a:pt x="116"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77"/>
            <p:cNvSpPr/>
            <p:nvPr/>
          </p:nvSpPr>
          <p:spPr>
            <a:xfrm>
              <a:off x="1356175" y="2890050"/>
              <a:ext cx="2925" cy="8700"/>
            </a:xfrm>
            <a:custGeom>
              <a:avLst/>
              <a:gdLst/>
              <a:ahLst/>
              <a:cxnLst/>
              <a:rect l="l" t="t" r="r" b="b"/>
              <a:pathLst>
                <a:path w="117" h="348" extrusionOk="0">
                  <a:moveTo>
                    <a:pt x="98" y="0"/>
                  </a:moveTo>
                  <a:cubicBezTo>
                    <a:pt x="79" y="0"/>
                    <a:pt x="61" y="0"/>
                    <a:pt x="61" y="19"/>
                  </a:cubicBezTo>
                  <a:lnTo>
                    <a:pt x="42" y="19"/>
                  </a:lnTo>
                  <a:lnTo>
                    <a:pt x="42" y="37"/>
                  </a:lnTo>
                  <a:lnTo>
                    <a:pt x="42" y="56"/>
                  </a:lnTo>
                  <a:cubicBezTo>
                    <a:pt x="19" y="74"/>
                    <a:pt x="19" y="74"/>
                    <a:pt x="19" y="98"/>
                  </a:cubicBezTo>
                  <a:cubicBezTo>
                    <a:pt x="1" y="116"/>
                    <a:pt x="1" y="153"/>
                    <a:pt x="1" y="171"/>
                  </a:cubicBezTo>
                  <a:lnTo>
                    <a:pt x="1" y="268"/>
                  </a:lnTo>
                  <a:cubicBezTo>
                    <a:pt x="1" y="287"/>
                    <a:pt x="19" y="329"/>
                    <a:pt x="42" y="347"/>
                  </a:cubicBezTo>
                  <a:lnTo>
                    <a:pt x="61" y="347"/>
                  </a:lnTo>
                  <a:lnTo>
                    <a:pt x="61" y="329"/>
                  </a:lnTo>
                  <a:cubicBezTo>
                    <a:pt x="42" y="305"/>
                    <a:pt x="42" y="287"/>
                    <a:pt x="42" y="268"/>
                  </a:cubicBezTo>
                  <a:lnTo>
                    <a:pt x="42" y="190"/>
                  </a:lnTo>
                  <a:cubicBezTo>
                    <a:pt x="42" y="153"/>
                    <a:pt x="61" y="134"/>
                    <a:pt x="61" y="116"/>
                  </a:cubicBezTo>
                  <a:cubicBezTo>
                    <a:pt x="79" y="98"/>
                    <a:pt x="79" y="98"/>
                    <a:pt x="79" y="74"/>
                  </a:cubicBezTo>
                  <a:lnTo>
                    <a:pt x="98" y="56"/>
                  </a:lnTo>
                  <a:cubicBezTo>
                    <a:pt x="116" y="37"/>
                    <a:pt x="116" y="19"/>
                    <a:pt x="9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77"/>
            <p:cNvSpPr/>
            <p:nvPr/>
          </p:nvSpPr>
          <p:spPr>
            <a:xfrm>
              <a:off x="1349025" y="2890175"/>
              <a:ext cx="10075" cy="11750"/>
            </a:xfrm>
            <a:custGeom>
              <a:avLst/>
              <a:gdLst/>
              <a:ahLst/>
              <a:cxnLst/>
              <a:rect l="l" t="t" r="r" b="b"/>
              <a:pathLst>
                <a:path w="403" h="470" extrusionOk="0">
                  <a:moveTo>
                    <a:pt x="365" y="0"/>
                  </a:moveTo>
                  <a:cubicBezTo>
                    <a:pt x="360" y="0"/>
                    <a:pt x="356" y="5"/>
                    <a:pt x="347" y="14"/>
                  </a:cubicBezTo>
                  <a:lnTo>
                    <a:pt x="328" y="14"/>
                  </a:lnTo>
                  <a:lnTo>
                    <a:pt x="328" y="32"/>
                  </a:lnTo>
                  <a:cubicBezTo>
                    <a:pt x="305" y="32"/>
                    <a:pt x="305" y="32"/>
                    <a:pt x="305" y="51"/>
                  </a:cubicBezTo>
                  <a:cubicBezTo>
                    <a:pt x="287" y="51"/>
                    <a:pt x="268" y="69"/>
                    <a:pt x="250" y="93"/>
                  </a:cubicBezTo>
                  <a:cubicBezTo>
                    <a:pt x="231" y="111"/>
                    <a:pt x="189" y="148"/>
                    <a:pt x="171" y="166"/>
                  </a:cubicBezTo>
                  <a:cubicBezTo>
                    <a:pt x="134" y="208"/>
                    <a:pt x="116" y="227"/>
                    <a:pt x="97" y="263"/>
                  </a:cubicBezTo>
                  <a:cubicBezTo>
                    <a:pt x="74" y="282"/>
                    <a:pt x="74" y="300"/>
                    <a:pt x="55" y="324"/>
                  </a:cubicBezTo>
                  <a:cubicBezTo>
                    <a:pt x="37" y="324"/>
                    <a:pt x="37" y="342"/>
                    <a:pt x="19" y="361"/>
                  </a:cubicBezTo>
                  <a:cubicBezTo>
                    <a:pt x="0" y="397"/>
                    <a:pt x="19" y="439"/>
                    <a:pt x="37" y="458"/>
                  </a:cubicBezTo>
                  <a:cubicBezTo>
                    <a:pt x="52" y="465"/>
                    <a:pt x="68" y="470"/>
                    <a:pt x="83" y="470"/>
                  </a:cubicBezTo>
                  <a:cubicBezTo>
                    <a:pt x="104" y="470"/>
                    <a:pt x="123" y="461"/>
                    <a:pt x="134" y="439"/>
                  </a:cubicBezTo>
                  <a:lnTo>
                    <a:pt x="153" y="416"/>
                  </a:lnTo>
                  <a:cubicBezTo>
                    <a:pt x="153" y="416"/>
                    <a:pt x="153" y="397"/>
                    <a:pt x="171" y="379"/>
                  </a:cubicBezTo>
                  <a:cubicBezTo>
                    <a:pt x="171" y="361"/>
                    <a:pt x="189" y="342"/>
                    <a:pt x="189" y="324"/>
                  </a:cubicBezTo>
                  <a:cubicBezTo>
                    <a:pt x="213" y="282"/>
                    <a:pt x="231" y="263"/>
                    <a:pt x="250" y="227"/>
                  </a:cubicBezTo>
                  <a:cubicBezTo>
                    <a:pt x="268" y="208"/>
                    <a:pt x="287" y="166"/>
                    <a:pt x="305" y="129"/>
                  </a:cubicBezTo>
                  <a:cubicBezTo>
                    <a:pt x="328" y="129"/>
                    <a:pt x="328" y="111"/>
                    <a:pt x="347" y="93"/>
                  </a:cubicBezTo>
                  <a:lnTo>
                    <a:pt x="365" y="69"/>
                  </a:lnTo>
                  <a:lnTo>
                    <a:pt x="384" y="51"/>
                  </a:lnTo>
                  <a:cubicBezTo>
                    <a:pt x="402" y="32"/>
                    <a:pt x="402" y="14"/>
                    <a:pt x="384" y="14"/>
                  </a:cubicBezTo>
                  <a:cubicBezTo>
                    <a:pt x="374" y="5"/>
                    <a:pt x="370" y="0"/>
                    <a:pt x="36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77"/>
            <p:cNvSpPr/>
            <p:nvPr/>
          </p:nvSpPr>
          <p:spPr>
            <a:xfrm>
              <a:off x="1345675" y="2910725"/>
              <a:ext cx="1400" cy="1425"/>
            </a:xfrm>
            <a:custGeom>
              <a:avLst/>
              <a:gdLst/>
              <a:ahLst/>
              <a:cxnLst/>
              <a:rect l="l" t="t" r="r" b="b"/>
              <a:pathLst>
                <a:path w="56" h="57" extrusionOk="0">
                  <a:moveTo>
                    <a:pt x="0" y="1"/>
                  </a:moveTo>
                  <a:lnTo>
                    <a:pt x="0" y="19"/>
                  </a:lnTo>
                  <a:lnTo>
                    <a:pt x="19" y="38"/>
                  </a:lnTo>
                  <a:cubicBezTo>
                    <a:pt x="37" y="38"/>
                    <a:pt x="37" y="38"/>
                    <a:pt x="55" y="56"/>
                  </a:cubicBezTo>
                  <a:cubicBezTo>
                    <a:pt x="37" y="38"/>
                    <a:pt x="37" y="38"/>
                    <a:pt x="37" y="19"/>
                  </a:cubicBezTo>
                  <a:cubicBezTo>
                    <a:pt x="19" y="19"/>
                    <a:pt x="19" y="1"/>
                    <a:pt x="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77"/>
            <p:cNvSpPr/>
            <p:nvPr/>
          </p:nvSpPr>
          <p:spPr>
            <a:xfrm>
              <a:off x="1343700" y="2901600"/>
              <a:ext cx="2450" cy="9625"/>
            </a:xfrm>
            <a:custGeom>
              <a:avLst/>
              <a:gdLst/>
              <a:ahLst/>
              <a:cxnLst/>
              <a:rect l="l" t="t" r="r" b="b"/>
              <a:pathLst>
                <a:path w="98" h="385" extrusionOk="0">
                  <a:moveTo>
                    <a:pt x="56" y="1"/>
                  </a:moveTo>
                  <a:cubicBezTo>
                    <a:pt x="37" y="1"/>
                    <a:pt x="37" y="1"/>
                    <a:pt x="37" y="19"/>
                  </a:cubicBezTo>
                  <a:lnTo>
                    <a:pt x="19" y="19"/>
                  </a:lnTo>
                  <a:lnTo>
                    <a:pt x="19" y="38"/>
                  </a:lnTo>
                  <a:lnTo>
                    <a:pt x="19" y="56"/>
                  </a:lnTo>
                  <a:cubicBezTo>
                    <a:pt x="0" y="74"/>
                    <a:pt x="0" y="98"/>
                    <a:pt x="0" y="98"/>
                  </a:cubicBezTo>
                  <a:lnTo>
                    <a:pt x="0" y="190"/>
                  </a:lnTo>
                  <a:lnTo>
                    <a:pt x="0" y="250"/>
                  </a:lnTo>
                  <a:cubicBezTo>
                    <a:pt x="0" y="269"/>
                    <a:pt x="0" y="269"/>
                    <a:pt x="19" y="287"/>
                  </a:cubicBezTo>
                  <a:cubicBezTo>
                    <a:pt x="19" y="329"/>
                    <a:pt x="37" y="347"/>
                    <a:pt x="56" y="384"/>
                  </a:cubicBezTo>
                  <a:lnTo>
                    <a:pt x="79" y="384"/>
                  </a:lnTo>
                  <a:lnTo>
                    <a:pt x="98" y="366"/>
                  </a:lnTo>
                  <a:cubicBezTo>
                    <a:pt x="98" y="329"/>
                    <a:pt x="79" y="306"/>
                    <a:pt x="79" y="269"/>
                  </a:cubicBezTo>
                  <a:lnTo>
                    <a:pt x="79" y="232"/>
                  </a:lnTo>
                  <a:lnTo>
                    <a:pt x="79" y="213"/>
                  </a:lnTo>
                  <a:lnTo>
                    <a:pt x="79" y="190"/>
                  </a:lnTo>
                  <a:lnTo>
                    <a:pt x="79" y="116"/>
                  </a:lnTo>
                  <a:lnTo>
                    <a:pt x="79" y="74"/>
                  </a:lnTo>
                  <a:lnTo>
                    <a:pt x="79" y="56"/>
                  </a:lnTo>
                  <a:lnTo>
                    <a:pt x="79" y="38"/>
                  </a:lnTo>
                  <a:lnTo>
                    <a:pt x="79" y="19"/>
                  </a:lnTo>
                  <a:cubicBezTo>
                    <a:pt x="79" y="1"/>
                    <a:pt x="79" y="1"/>
                    <a:pt x="56"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77"/>
            <p:cNvSpPr/>
            <p:nvPr/>
          </p:nvSpPr>
          <p:spPr>
            <a:xfrm>
              <a:off x="1348550" y="2890050"/>
              <a:ext cx="2925" cy="9600"/>
            </a:xfrm>
            <a:custGeom>
              <a:avLst/>
              <a:gdLst/>
              <a:ahLst/>
              <a:cxnLst/>
              <a:rect l="l" t="t" r="r" b="b"/>
              <a:pathLst>
                <a:path w="117" h="384" extrusionOk="0">
                  <a:moveTo>
                    <a:pt x="56" y="0"/>
                  </a:moveTo>
                  <a:cubicBezTo>
                    <a:pt x="38" y="0"/>
                    <a:pt x="19" y="0"/>
                    <a:pt x="19" y="19"/>
                  </a:cubicBezTo>
                  <a:lnTo>
                    <a:pt x="19" y="37"/>
                  </a:lnTo>
                  <a:cubicBezTo>
                    <a:pt x="19" y="56"/>
                    <a:pt x="19" y="56"/>
                    <a:pt x="1" y="74"/>
                  </a:cubicBezTo>
                  <a:lnTo>
                    <a:pt x="1" y="116"/>
                  </a:lnTo>
                  <a:lnTo>
                    <a:pt x="1" y="213"/>
                  </a:lnTo>
                  <a:cubicBezTo>
                    <a:pt x="19" y="250"/>
                    <a:pt x="19" y="268"/>
                    <a:pt x="38" y="305"/>
                  </a:cubicBezTo>
                  <a:cubicBezTo>
                    <a:pt x="56" y="329"/>
                    <a:pt x="74" y="366"/>
                    <a:pt x="93" y="384"/>
                  </a:cubicBezTo>
                  <a:lnTo>
                    <a:pt x="116" y="384"/>
                  </a:lnTo>
                  <a:lnTo>
                    <a:pt x="116" y="366"/>
                  </a:lnTo>
                  <a:cubicBezTo>
                    <a:pt x="93" y="347"/>
                    <a:pt x="74" y="305"/>
                    <a:pt x="74" y="287"/>
                  </a:cubicBezTo>
                  <a:cubicBezTo>
                    <a:pt x="56" y="268"/>
                    <a:pt x="56" y="232"/>
                    <a:pt x="56" y="213"/>
                  </a:cubicBezTo>
                  <a:lnTo>
                    <a:pt x="56" y="116"/>
                  </a:lnTo>
                  <a:lnTo>
                    <a:pt x="56" y="74"/>
                  </a:lnTo>
                  <a:lnTo>
                    <a:pt x="74" y="56"/>
                  </a:lnTo>
                  <a:lnTo>
                    <a:pt x="74" y="37"/>
                  </a:lnTo>
                  <a:cubicBezTo>
                    <a:pt x="74" y="19"/>
                    <a:pt x="74" y="0"/>
                    <a:pt x="56"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77"/>
            <p:cNvSpPr/>
            <p:nvPr/>
          </p:nvSpPr>
          <p:spPr>
            <a:xfrm>
              <a:off x="1342775" y="2890050"/>
              <a:ext cx="7650" cy="14650"/>
            </a:xfrm>
            <a:custGeom>
              <a:avLst/>
              <a:gdLst/>
              <a:ahLst/>
              <a:cxnLst/>
              <a:rect l="l" t="t" r="r" b="b"/>
              <a:pathLst>
                <a:path w="306" h="586" extrusionOk="0">
                  <a:moveTo>
                    <a:pt x="287" y="0"/>
                  </a:moveTo>
                  <a:cubicBezTo>
                    <a:pt x="269" y="0"/>
                    <a:pt x="269" y="0"/>
                    <a:pt x="250" y="19"/>
                  </a:cubicBezTo>
                  <a:lnTo>
                    <a:pt x="232" y="37"/>
                  </a:lnTo>
                  <a:cubicBezTo>
                    <a:pt x="232" y="56"/>
                    <a:pt x="208" y="56"/>
                    <a:pt x="208" y="74"/>
                  </a:cubicBezTo>
                  <a:cubicBezTo>
                    <a:pt x="190" y="98"/>
                    <a:pt x="190" y="116"/>
                    <a:pt x="171" y="134"/>
                  </a:cubicBezTo>
                  <a:cubicBezTo>
                    <a:pt x="153" y="171"/>
                    <a:pt x="135" y="213"/>
                    <a:pt x="116" y="250"/>
                  </a:cubicBezTo>
                  <a:cubicBezTo>
                    <a:pt x="93" y="287"/>
                    <a:pt x="74" y="329"/>
                    <a:pt x="56" y="366"/>
                  </a:cubicBezTo>
                  <a:cubicBezTo>
                    <a:pt x="56" y="384"/>
                    <a:pt x="37" y="402"/>
                    <a:pt x="37" y="421"/>
                  </a:cubicBezTo>
                  <a:cubicBezTo>
                    <a:pt x="37" y="463"/>
                    <a:pt x="19" y="481"/>
                    <a:pt x="19" y="500"/>
                  </a:cubicBezTo>
                  <a:cubicBezTo>
                    <a:pt x="1" y="536"/>
                    <a:pt x="37" y="578"/>
                    <a:pt x="56" y="578"/>
                  </a:cubicBezTo>
                  <a:cubicBezTo>
                    <a:pt x="66" y="583"/>
                    <a:pt x="76" y="585"/>
                    <a:pt x="86" y="585"/>
                  </a:cubicBezTo>
                  <a:cubicBezTo>
                    <a:pt x="113" y="585"/>
                    <a:pt x="139" y="567"/>
                    <a:pt x="153" y="536"/>
                  </a:cubicBezTo>
                  <a:lnTo>
                    <a:pt x="153" y="518"/>
                  </a:lnTo>
                  <a:lnTo>
                    <a:pt x="153" y="463"/>
                  </a:lnTo>
                  <a:cubicBezTo>
                    <a:pt x="171" y="444"/>
                    <a:pt x="171" y="421"/>
                    <a:pt x="171" y="402"/>
                  </a:cubicBezTo>
                  <a:cubicBezTo>
                    <a:pt x="171" y="366"/>
                    <a:pt x="190" y="329"/>
                    <a:pt x="208" y="287"/>
                  </a:cubicBezTo>
                  <a:cubicBezTo>
                    <a:pt x="208" y="232"/>
                    <a:pt x="232" y="190"/>
                    <a:pt x="250" y="153"/>
                  </a:cubicBezTo>
                  <a:cubicBezTo>
                    <a:pt x="250" y="134"/>
                    <a:pt x="269" y="116"/>
                    <a:pt x="269" y="98"/>
                  </a:cubicBezTo>
                  <a:lnTo>
                    <a:pt x="287" y="74"/>
                  </a:lnTo>
                  <a:lnTo>
                    <a:pt x="287" y="56"/>
                  </a:lnTo>
                  <a:lnTo>
                    <a:pt x="305" y="56"/>
                  </a:lnTo>
                  <a:lnTo>
                    <a:pt x="305" y="37"/>
                  </a:lnTo>
                  <a:cubicBezTo>
                    <a:pt x="305" y="37"/>
                    <a:pt x="305" y="19"/>
                    <a:pt x="287"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77"/>
            <p:cNvSpPr/>
            <p:nvPr/>
          </p:nvSpPr>
          <p:spPr>
            <a:xfrm>
              <a:off x="1362425" y="2884425"/>
              <a:ext cx="4875" cy="4325"/>
            </a:xfrm>
            <a:custGeom>
              <a:avLst/>
              <a:gdLst/>
              <a:ahLst/>
              <a:cxnLst/>
              <a:rect l="l" t="t" r="r" b="b"/>
              <a:pathLst>
                <a:path w="195" h="173" extrusionOk="0">
                  <a:moveTo>
                    <a:pt x="54" y="1"/>
                  </a:moveTo>
                  <a:cubicBezTo>
                    <a:pt x="42" y="1"/>
                    <a:pt x="31" y="5"/>
                    <a:pt x="23" y="13"/>
                  </a:cubicBezTo>
                  <a:cubicBezTo>
                    <a:pt x="0" y="31"/>
                    <a:pt x="0" y="92"/>
                    <a:pt x="42" y="128"/>
                  </a:cubicBezTo>
                  <a:cubicBezTo>
                    <a:pt x="69" y="156"/>
                    <a:pt x="108" y="173"/>
                    <a:pt x="142" y="173"/>
                  </a:cubicBezTo>
                  <a:cubicBezTo>
                    <a:pt x="154" y="173"/>
                    <a:pt x="166" y="170"/>
                    <a:pt x="176" y="165"/>
                  </a:cubicBezTo>
                  <a:cubicBezTo>
                    <a:pt x="194" y="147"/>
                    <a:pt x="157" y="68"/>
                    <a:pt x="116" y="31"/>
                  </a:cubicBezTo>
                  <a:cubicBezTo>
                    <a:pt x="94" y="10"/>
                    <a:pt x="72" y="1"/>
                    <a:pt x="5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6" name="Google Shape;6686;p77"/>
          <p:cNvSpPr txBox="1">
            <a:spLocks noGrp="1"/>
          </p:cNvSpPr>
          <p:nvPr>
            <p:ph type="subTitle" idx="1"/>
          </p:nvPr>
        </p:nvSpPr>
        <p:spPr>
          <a:xfrm>
            <a:off x="4572000" y="1722575"/>
            <a:ext cx="3852000" cy="10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Do you have any questions?</a:t>
            </a:r>
            <a:endParaRPr/>
          </a:p>
          <a:p>
            <a:pPr marL="0" lvl="0" indent="0" algn="ctr" rtl="0">
              <a:spcBef>
                <a:spcPts val="0"/>
              </a:spcBef>
              <a:spcAft>
                <a:spcPts val="0"/>
              </a:spcAft>
              <a:buClr>
                <a:schemeClr val="dk1"/>
              </a:buClr>
              <a:buSzPts val="1100"/>
              <a:buFont typeface="Arial"/>
              <a:buNone/>
            </a:pPr>
            <a:r>
              <a:rPr lang="en"/>
              <a:t>addyouremail@freepik.com</a:t>
            </a:r>
            <a:endParaRPr/>
          </a:p>
          <a:p>
            <a:pPr marL="0" lvl="0" indent="0" algn="ctr" rtl="0">
              <a:spcBef>
                <a:spcPts val="0"/>
              </a:spcBef>
              <a:spcAft>
                <a:spcPts val="0"/>
              </a:spcAft>
              <a:buClr>
                <a:schemeClr val="dk1"/>
              </a:buClr>
              <a:buSzPts val="1100"/>
              <a:buFont typeface="Arial"/>
              <a:buNone/>
            </a:pPr>
            <a:r>
              <a:rPr lang="en"/>
              <a:t>+91 620 421 838</a:t>
            </a:r>
            <a:endParaRPr/>
          </a:p>
          <a:p>
            <a:pPr marL="0" lvl="0" indent="0" algn="ctr" rtl="0">
              <a:spcBef>
                <a:spcPts val="0"/>
              </a:spcBef>
              <a:spcAft>
                <a:spcPts val="0"/>
              </a:spcAft>
              <a:buNone/>
            </a:pPr>
            <a:r>
              <a:rPr lang="en" b="1"/>
              <a:t>yourwebsite.com</a:t>
            </a:r>
            <a:endParaRPr/>
          </a:p>
        </p:txBody>
      </p:sp>
      <p:sp>
        <p:nvSpPr>
          <p:cNvPr id="6687" name="Google Shape;6687;p77"/>
          <p:cNvSpPr txBox="1"/>
          <p:nvPr/>
        </p:nvSpPr>
        <p:spPr>
          <a:xfrm>
            <a:off x="4578275" y="3238000"/>
            <a:ext cx="3852000" cy="2748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300"/>
              </a:spcAft>
              <a:buClr>
                <a:srgbClr val="000000"/>
              </a:buClr>
              <a:buSzPts val="1100"/>
              <a:buFont typeface="Arial"/>
              <a:buNone/>
            </a:pPr>
            <a:r>
              <a:rPr lang="en" sz="1200" b="1">
                <a:solidFill>
                  <a:schemeClr val="dk1"/>
                </a:solidFill>
                <a:latin typeface="Open Sans"/>
                <a:ea typeface="Open Sans"/>
                <a:cs typeface="Open Sans"/>
                <a:sym typeface="Open Sans"/>
              </a:rPr>
              <a:t>Please keep this slide for attribution</a:t>
            </a:r>
            <a:endParaRPr sz="1200" b="1">
              <a:solidFill>
                <a:schemeClr val="dk1"/>
              </a:solidFill>
              <a:latin typeface="Open Sans"/>
              <a:ea typeface="Open Sans"/>
              <a:cs typeface="Open Sans"/>
              <a:sym typeface="Open Sans"/>
            </a:endParaRPr>
          </a:p>
        </p:txBody>
      </p:sp>
      <p:grpSp>
        <p:nvGrpSpPr>
          <p:cNvPr id="6688" name="Google Shape;6688;p77"/>
          <p:cNvGrpSpPr/>
          <p:nvPr/>
        </p:nvGrpSpPr>
        <p:grpSpPr>
          <a:xfrm>
            <a:off x="6737000" y="2865201"/>
            <a:ext cx="274780" cy="274780"/>
            <a:chOff x="1379798" y="1723250"/>
            <a:chExt cx="397887" cy="397887"/>
          </a:xfrm>
        </p:grpSpPr>
        <p:sp>
          <p:nvSpPr>
            <p:cNvPr id="6689" name="Google Shape;6689;p7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690" name="Google Shape;6690;p7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691" name="Google Shape;6691;p7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692" name="Google Shape;6692;p7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6693" name="Google Shape;6693;p77"/>
          <p:cNvGrpSpPr/>
          <p:nvPr/>
        </p:nvGrpSpPr>
        <p:grpSpPr>
          <a:xfrm>
            <a:off x="5984152" y="2865201"/>
            <a:ext cx="274795" cy="274780"/>
            <a:chOff x="266768" y="1721375"/>
            <a:chExt cx="397907" cy="397887"/>
          </a:xfrm>
        </p:grpSpPr>
        <p:sp>
          <p:nvSpPr>
            <p:cNvPr id="6694" name="Google Shape;6694;p7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695" name="Google Shape;6695;p7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6696" name="Google Shape;6696;p77"/>
          <p:cNvGrpSpPr/>
          <p:nvPr/>
        </p:nvGrpSpPr>
        <p:grpSpPr>
          <a:xfrm>
            <a:off x="6360589" y="2865201"/>
            <a:ext cx="274766" cy="274780"/>
            <a:chOff x="864491" y="1723250"/>
            <a:chExt cx="397866" cy="397887"/>
          </a:xfrm>
        </p:grpSpPr>
        <p:sp>
          <p:nvSpPr>
            <p:cNvPr id="6697" name="Google Shape;6697;p7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698" name="Google Shape;6698;p7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699" name="Google Shape;6699;p7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6700" name="Google Shape;6700;p77"/>
          <p:cNvSpPr txBox="1">
            <a:spLocks noGrp="1"/>
          </p:cNvSpPr>
          <p:nvPr>
            <p:ph type="ctrTitle"/>
          </p:nvPr>
        </p:nvSpPr>
        <p:spPr>
          <a:xfrm flipH="1">
            <a:off x="4578350" y="830399"/>
            <a:ext cx="3852000" cy="8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6701" name="Google Shape;6701;p77"/>
          <p:cNvGrpSpPr/>
          <p:nvPr/>
        </p:nvGrpSpPr>
        <p:grpSpPr>
          <a:xfrm flipH="1">
            <a:off x="567024" y="2264676"/>
            <a:ext cx="519451" cy="531593"/>
            <a:chOff x="6405353" y="2836979"/>
            <a:chExt cx="396861" cy="406137"/>
          </a:xfrm>
        </p:grpSpPr>
        <p:sp>
          <p:nvSpPr>
            <p:cNvPr id="6702" name="Google Shape;6702;p7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7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7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7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7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7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7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7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7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7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7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7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7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7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7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7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7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7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7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7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7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7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7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7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7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7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7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7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7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7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7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7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7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7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6" name="Google Shape;6736;p77"/>
          <p:cNvGrpSpPr/>
          <p:nvPr/>
        </p:nvGrpSpPr>
        <p:grpSpPr>
          <a:xfrm>
            <a:off x="8430349" y="3139976"/>
            <a:ext cx="519451" cy="531593"/>
            <a:chOff x="6405353" y="2836979"/>
            <a:chExt cx="396861" cy="406137"/>
          </a:xfrm>
        </p:grpSpPr>
        <p:sp>
          <p:nvSpPr>
            <p:cNvPr id="6737" name="Google Shape;6737;p7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7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7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7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7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7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7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7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7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7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7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7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7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7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7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7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7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7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7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7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7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7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7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7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7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7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7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7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7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7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7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7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7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7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1" name="Google Shape;6771;p77"/>
          <p:cNvGrpSpPr/>
          <p:nvPr/>
        </p:nvGrpSpPr>
        <p:grpSpPr>
          <a:xfrm>
            <a:off x="3402955" y="587524"/>
            <a:ext cx="618032" cy="632518"/>
            <a:chOff x="6405353" y="2836979"/>
            <a:chExt cx="396861" cy="406137"/>
          </a:xfrm>
        </p:grpSpPr>
        <p:sp>
          <p:nvSpPr>
            <p:cNvPr id="6772" name="Google Shape;6772;p7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7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7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7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7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7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7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7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7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7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7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7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7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7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7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7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7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7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7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7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7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7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7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7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7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7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7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7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7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7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7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7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7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7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6" name="Google Shape;6806;p77"/>
          <p:cNvGrpSpPr/>
          <p:nvPr/>
        </p:nvGrpSpPr>
        <p:grpSpPr>
          <a:xfrm>
            <a:off x="2485257" y="2920507"/>
            <a:ext cx="515205" cy="527247"/>
            <a:chOff x="6405353" y="2836979"/>
            <a:chExt cx="396861" cy="406137"/>
          </a:xfrm>
        </p:grpSpPr>
        <p:sp>
          <p:nvSpPr>
            <p:cNvPr id="6807" name="Google Shape;6807;p7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7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7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7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7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7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7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7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7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7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7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7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7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7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7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7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7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7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7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7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7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7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7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7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7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7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7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7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7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7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7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7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7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7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1" name="Google Shape;6841;p77"/>
          <p:cNvGrpSpPr/>
          <p:nvPr/>
        </p:nvGrpSpPr>
        <p:grpSpPr>
          <a:xfrm>
            <a:off x="172357" y="3732864"/>
            <a:ext cx="540748" cy="354626"/>
            <a:chOff x="2998925" y="1123600"/>
            <a:chExt cx="1154950" cy="757425"/>
          </a:xfrm>
        </p:grpSpPr>
        <p:sp>
          <p:nvSpPr>
            <p:cNvPr id="6842" name="Google Shape;6842;p77"/>
            <p:cNvSpPr/>
            <p:nvPr/>
          </p:nvSpPr>
          <p:spPr>
            <a:xfrm>
              <a:off x="3133950" y="1299275"/>
              <a:ext cx="318700" cy="211575"/>
            </a:xfrm>
            <a:custGeom>
              <a:avLst/>
              <a:gdLst/>
              <a:ahLst/>
              <a:cxnLst/>
              <a:rect l="l" t="t" r="r" b="b"/>
              <a:pathLst>
                <a:path w="12748" h="8463" extrusionOk="0">
                  <a:moveTo>
                    <a:pt x="3963" y="1"/>
                  </a:moveTo>
                  <a:cubicBezTo>
                    <a:pt x="3276" y="1"/>
                    <a:pt x="2504" y="306"/>
                    <a:pt x="2233" y="937"/>
                  </a:cubicBezTo>
                  <a:cubicBezTo>
                    <a:pt x="1945" y="1693"/>
                    <a:pt x="2089" y="3061"/>
                    <a:pt x="1657" y="3637"/>
                  </a:cubicBezTo>
                  <a:cubicBezTo>
                    <a:pt x="1477" y="3781"/>
                    <a:pt x="1045" y="3961"/>
                    <a:pt x="757" y="4105"/>
                  </a:cubicBezTo>
                  <a:cubicBezTo>
                    <a:pt x="433" y="4250"/>
                    <a:pt x="1" y="4538"/>
                    <a:pt x="1" y="4862"/>
                  </a:cubicBezTo>
                  <a:cubicBezTo>
                    <a:pt x="1" y="5294"/>
                    <a:pt x="433" y="5438"/>
                    <a:pt x="757" y="5582"/>
                  </a:cubicBezTo>
                  <a:cubicBezTo>
                    <a:pt x="1045" y="5582"/>
                    <a:pt x="1333" y="5438"/>
                    <a:pt x="1657" y="5438"/>
                  </a:cubicBezTo>
                  <a:cubicBezTo>
                    <a:pt x="2446" y="5240"/>
                    <a:pt x="3250" y="5145"/>
                    <a:pt x="4048" y="5145"/>
                  </a:cubicBezTo>
                  <a:cubicBezTo>
                    <a:pt x="6892" y="5145"/>
                    <a:pt x="9675" y="6354"/>
                    <a:pt x="11559" y="8462"/>
                  </a:cubicBezTo>
                  <a:cubicBezTo>
                    <a:pt x="11847" y="7994"/>
                    <a:pt x="12135" y="7382"/>
                    <a:pt x="12747" y="6338"/>
                  </a:cubicBezTo>
                  <a:cubicBezTo>
                    <a:pt x="10947" y="3205"/>
                    <a:pt x="8390" y="793"/>
                    <a:pt x="4358" y="37"/>
                  </a:cubicBezTo>
                  <a:cubicBezTo>
                    <a:pt x="4233" y="13"/>
                    <a:pt x="4100" y="1"/>
                    <a:pt x="3963"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77"/>
            <p:cNvSpPr/>
            <p:nvPr/>
          </p:nvSpPr>
          <p:spPr>
            <a:xfrm>
              <a:off x="3658750" y="1160575"/>
              <a:ext cx="344800" cy="278250"/>
            </a:xfrm>
            <a:custGeom>
              <a:avLst/>
              <a:gdLst/>
              <a:ahLst/>
              <a:cxnLst/>
              <a:rect l="l" t="t" r="r" b="b"/>
              <a:pathLst>
                <a:path w="13792" h="11130" extrusionOk="0">
                  <a:moveTo>
                    <a:pt x="4990" y="1"/>
                  </a:moveTo>
                  <a:cubicBezTo>
                    <a:pt x="4463" y="1"/>
                    <a:pt x="3844" y="331"/>
                    <a:pt x="2989" y="1408"/>
                  </a:cubicBezTo>
                  <a:cubicBezTo>
                    <a:pt x="2089" y="2596"/>
                    <a:pt x="469" y="5909"/>
                    <a:pt x="1" y="9509"/>
                  </a:cubicBezTo>
                  <a:cubicBezTo>
                    <a:pt x="613" y="10230"/>
                    <a:pt x="1189" y="10554"/>
                    <a:pt x="2269" y="11130"/>
                  </a:cubicBezTo>
                  <a:cubicBezTo>
                    <a:pt x="4790" y="8285"/>
                    <a:pt x="8246" y="6053"/>
                    <a:pt x="11847" y="5009"/>
                  </a:cubicBezTo>
                  <a:cubicBezTo>
                    <a:pt x="12747" y="4685"/>
                    <a:pt x="13647" y="4397"/>
                    <a:pt x="13791" y="3640"/>
                  </a:cubicBezTo>
                  <a:cubicBezTo>
                    <a:pt x="13791" y="3208"/>
                    <a:pt x="13647" y="2740"/>
                    <a:pt x="13359" y="2452"/>
                  </a:cubicBezTo>
                  <a:cubicBezTo>
                    <a:pt x="12693" y="1531"/>
                    <a:pt x="11578" y="1058"/>
                    <a:pt x="10385" y="1058"/>
                  </a:cubicBezTo>
                  <a:cubicBezTo>
                    <a:pt x="10225" y="1058"/>
                    <a:pt x="10064" y="1067"/>
                    <a:pt x="9903" y="1084"/>
                  </a:cubicBezTo>
                  <a:cubicBezTo>
                    <a:pt x="9711" y="1110"/>
                    <a:pt x="9509" y="1122"/>
                    <a:pt x="9300" y="1122"/>
                  </a:cubicBezTo>
                  <a:cubicBezTo>
                    <a:pt x="8372" y="1122"/>
                    <a:pt x="7325" y="887"/>
                    <a:pt x="6590" y="652"/>
                  </a:cubicBezTo>
                  <a:cubicBezTo>
                    <a:pt x="6041" y="406"/>
                    <a:pt x="5572" y="1"/>
                    <a:pt x="4990"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77"/>
            <p:cNvSpPr/>
            <p:nvPr/>
          </p:nvSpPr>
          <p:spPr>
            <a:xfrm>
              <a:off x="3617350" y="1476625"/>
              <a:ext cx="394300" cy="239450"/>
            </a:xfrm>
            <a:custGeom>
              <a:avLst/>
              <a:gdLst/>
              <a:ahLst/>
              <a:cxnLst/>
              <a:rect l="l" t="t" r="r" b="b"/>
              <a:pathLst>
                <a:path w="15772" h="9578" extrusionOk="0">
                  <a:moveTo>
                    <a:pt x="7058" y="0"/>
                  </a:moveTo>
                  <a:cubicBezTo>
                    <a:pt x="4501" y="0"/>
                    <a:pt x="1945" y="612"/>
                    <a:pt x="1" y="2268"/>
                  </a:cubicBezTo>
                  <a:cubicBezTo>
                    <a:pt x="145" y="2268"/>
                    <a:pt x="325" y="2557"/>
                    <a:pt x="613" y="2845"/>
                  </a:cubicBezTo>
                  <a:cubicBezTo>
                    <a:pt x="901" y="2989"/>
                    <a:pt x="1225" y="3169"/>
                    <a:pt x="1513" y="3169"/>
                  </a:cubicBezTo>
                  <a:cubicBezTo>
                    <a:pt x="4069" y="4069"/>
                    <a:pt x="6302" y="5545"/>
                    <a:pt x="8102" y="7489"/>
                  </a:cubicBezTo>
                  <a:cubicBezTo>
                    <a:pt x="8570" y="8102"/>
                    <a:pt x="9002" y="8714"/>
                    <a:pt x="9758" y="9146"/>
                  </a:cubicBezTo>
                  <a:cubicBezTo>
                    <a:pt x="10110" y="9415"/>
                    <a:pt x="10558" y="9577"/>
                    <a:pt x="10984" y="9577"/>
                  </a:cubicBezTo>
                  <a:cubicBezTo>
                    <a:pt x="11299" y="9577"/>
                    <a:pt x="11602" y="9489"/>
                    <a:pt x="11847" y="9290"/>
                  </a:cubicBezTo>
                  <a:cubicBezTo>
                    <a:pt x="12603" y="8714"/>
                    <a:pt x="12747" y="7670"/>
                    <a:pt x="13359" y="6913"/>
                  </a:cubicBezTo>
                  <a:cubicBezTo>
                    <a:pt x="13647" y="6445"/>
                    <a:pt x="14259" y="6013"/>
                    <a:pt x="14871" y="5689"/>
                  </a:cubicBezTo>
                  <a:cubicBezTo>
                    <a:pt x="15303" y="5257"/>
                    <a:pt x="15772" y="4645"/>
                    <a:pt x="15772" y="4069"/>
                  </a:cubicBezTo>
                  <a:cubicBezTo>
                    <a:pt x="15772" y="3169"/>
                    <a:pt x="15015" y="2557"/>
                    <a:pt x="14115" y="2088"/>
                  </a:cubicBezTo>
                  <a:cubicBezTo>
                    <a:pt x="12027" y="900"/>
                    <a:pt x="9470" y="144"/>
                    <a:pt x="705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77"/>
            <p:cNvSpPr/>
            <p:nvPr/>
          </p:nvSpPr>
          <p:spPr>
            <a:xfrm>
              <a:off x="3085350" y="1537725"/>
              <a:ext cx="427600" cy="301150"/>
            </a:xfrm>
            <a:custGeom>
              <a:avLst/>
              <a:gdLst/>
              <a:ahLst/>
              <a:cxnLst/>
              <a:rect l="l" t="t" r="r" b="b"/>
              <a:pathLst>
                <a:path w="17104" h="12046" extrusionOk="0">
                  <a:moveTo>
                    <a:pt x="14888" y="0"/>
                  </a:moveTo>
                  <a:cubicBezTo>
                    <a:pt x="14716" y="0"/>
                    <a:pt x="14552" y="35"/>
                    <a:pt x="14403" y="113"/>
                  </a:cubicBezTo>
                  <a:cubicBezTo>
                    <a:pt x="10334" y="401"/>
                    <a:pt x="4321" y="2813"/>
                    <a:pt x="1045" y="6702"/>
                  </a:cubicBezTo>
                  <a:cubicBezTo>
                    <a:pt x="433" y="7314"/>
                    <a:pt x="1" y="8214"/>
                    <a:pt x="433" y="8970"/>
                  </a:cubicBezTo>
                  <a:cubicBezTo>
                    <a:pt x="730" y="9338"/>
                    <a:pt x="1163" y="9416"/>
                    <a:pt x="1650" y="9416"/>
                  </a:cubicBezTo>
                  <a:cubicBezTo>
                    <a:pt x="2013" y="9416"/>
                    <a:pt x="2404" y="9373"/>
                    <a:pt x="2792" y="9373"/>
                  </a:cubicBezTo>
                  <a:cubicBezTo>
                    <a:pt x="2955" y="9373"/>
                    <a:pt x="3118" y="9380"/>
                    <a:pt x="3277" y="9402"/>
                  </a:cubicBezTo>
                  <a:cubicBezTo>
                    <a:pt x="4321" y="9546"/>
                    <a:pt x="5077" y="10447"/>
                    <a:pt x="5978" y="11203"/>
                  </a:cubicBezTo>
                  <a:cubicBezTo>
                    <a:pt x="6554" y="11594"/>
                    <a:pt x="7440" y="12045"/>
                    <a:pt x="8163" y="12045"/>
                  </a:cubicBezTo>
                  <a:cubicBezTo>
                    <a:pt x="8570" y="12045"/>
                    <a:pt x="8926" y="11903"/>
                    <a:pt x="9146" y="11527"/>
                  </a:cubicBezTo>
                  <a:cubicBezTo>
                    <a:pt x="11847" y="6270"/>
                    <a:pt x="13323" y="4001"/>
                    <a:pt x="17104" y="1769"/>
                  </a:cubicBezTo>
                  <a:cubicBezTo>
                    <a:pt x="16833" y="897"/>
                    <a:pt x="15760" y="0"/>
                    <a:pt x="14888"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77"/>
            <p:cNvSpPr/>
            <p:nvPr/>
          </p:nvSpPr>
          <p:spPr>
            <a:xfrm>
              <a:off x="3276175" y="1123600"/>
              <a:ext cx="447450" cy="334125"/>
            </a:xfrm>
            <a:custGeom>
              <a:avLst/>
              <a:gdLst/>
              <a:ahLst/>
              <a:cxnLst/>
              <a:rect l="l" t="t" r="r" b="b"/>
              <a:pathLst>
                <a:path w="17898" h="13365" extrusionOk="0">
                  <a:moveTo>
                    <a:pt x="15388" y="1"/>
                  </a:moveTo>
                  <a:cubicBezTo>
                    <a:pt x="14897" y="1"/>
                    <a:pt x="14354" y="70"/>
                    <a:pt x="13792" y="186"/>
                  </a:cubicBezTo>
                  <a:cubicBezTo>
                    <a:pt x="11091" y="763"/>
                    <a:pt x="8859" y="3175"/>
                    <a:pt x="6014" y="3463"/>
                  </a:cubicBezTo>
                  <a:cubicBezTo>
                    <a:pt x="5834" y="3492"/>
                    <a:pt x="5654" y="3503"/>
                    <a:pt x="5474" y="3503"/>
                  </a:cubicBezTo>
                  <a:cubicBezTo>
                    <a:pt x="4754" y="3503"/>
                    <a:pt x="4034" y="3319"/>
                    <a:pt x="3314" y="3319"/>
                  </a:cubicBezTo>
                  <a:cubicBezTo>
                    <a:pt x="2413" y="3319"/>
                    <a:pt x="1369" y="3463"/>
                    <a:pt x="901" y="4219"/>
                  </a:cubicBezTo>
                  <a:cubicBezTo>
                    <a:pt x="1" y="5263"/>
                    <a:pt x="289" y="6776"/>
                    <a:pt x="1189" y="7676"/>
                  </a:cubicBezTo>
                  <a:cubicBezTo>
                    <a:pt x="1945" y="8720"/>
                    <a:pt x="4970" y="10808"/>
                    <a:pt x="6014" y="13365"/>
                  </a:cubicBezTo>
                  <a:cubicBezTo>
                    <a:pt x="8685" y="13107"/>
                    <a:pt x="12219" y="11642"/>
                    <a:pt x="14534" y="11642"/>
                  </a:cubicBezTo>
                  <a:cubicBezTo>
                    <a:pt x="14809" y="11642"/>
                    <a:pt x="15067" y="11663"/>
                    <a:pt x="15304" y="11709"/>
                  </a:cubicBezTo>
                  <a:cubicBezTo>
                    <a:pt x="16060" y="5731"/>
                    <a:pt x="17248" y="4831"/>
                    <a:pt x="17572" y="2563"/>
                  </a:cubicBezTo>
                  <a:cubicBezTo>
                    <a:pt x="17897" y="640"/>
                    <a:pt x="16878" y="1"/>
                    <a:pt x="15388"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77"/>
            <p:cNvSpPr/>
            <p:nvPr/>
          </p:nvSpPr>
          <p:spPr>
            <a:xfrm>
              <a:off x="3400400" y="1231700"/>
              <a:ext cx="247575" cy="207125"/>
            </a:xfrm>
            <a:custGeom>
              <a:avLst/>
              <a:gdLst/>
              <a:ahLst/>
              <a:cxnLst/>
              <a:rect l="l" t="t" r="r" b="b"/>
              <a:pathLst>
                <a:path w="9903" h="8285" extrusionOk="0">
                  <a:moveTo>
                    <a:pt x="3300" y="0"/>
                  </a:moveTo>
                  <a:cubicBezTo>
                    <a:pt x="3244" y="0"/>
                    <a:pt x="3188" y="12"/>
                    <a:pt x="3134" y="39"/>
                  </a:cubicBezTo>
                  <a:cubicBezTo>
                    <a:pt x="2701" y="39"/>
                    <a:pt x="2521" y="363"/>
                    <a:pt x="2521" y="795"/>
                  </a:cubicBezTo>
                  <a:cubicBezTo>
                    <a:pt x="2377" y="1083"/>
                    <a:pt x="2521" y="1552"/>
                    <a:pt x="2521" y="1840"/>
                  </a:cubicBezTo>
                  <a:cubicBezTo>
                    <a:pt x="2701" y="2596"/>
                    <a:pt x="2989" y="3352"/>
                    <a:pt x="3134" y="3964"/>
                  </a:cubicBezTo>
                  <a:cubicBezTo>
                    <a:pt x="3134" y="4396"/>
                    <a:pt x="3278" y="4684"/>
                    <a:pt x="3134" y="5008"/>
                  </a:cubicBezTo>
                  <a:cubicBezTo>
                    <a:pt x="3134" y="5440"/>
                    <a:pt x="2845" y="5764"/>
                    <a:pt x="2521" y="5764"/>
                  </a:cubicBezTo>
                  <a:cubicBezTo>
                    <a:pt x="1945" y="5764"/>
                    <a:pt x="1621" y="5296"/>
                    <a:pt x="1477" y="4864"/>
                  </a:cubicBezTo>
                  <a:cubicBezTo>
                    <a:pt x="1269" y="4525"/>
                    <a:pt x="890" y="4281"/>
                    <a:pt x="588" y="4281"/>
                  </a:cubicBezTo>
                  <a:cubicBezTo>
                    <a:pt x="473" y="4281"/>
                    <a:pt x="369" y="4316"/>
                    <a:pt x="289" y="4396"/>
                  </a:cubicBezTo>
                  <a:cubicBezTo>
                    <a:pt x="1" y="4684"/>
                    <a:pt x="145" y="5296"/>
                    <a:pt x="433" y="5584"/>
                  </a:cubicBezTo>
                  <a:cubicBezTo>
                    <a:pt x="1189" y="6484"/>
                    <a:pt x="1945" y="7385"/>
                    <a:pt x="2701" y="8285"/>
                  </a:cubicBezTo>
                  <a:cubicBezTo>
                    <a:pt x="3890" y="7853"/>
                    <a:pt x="5402" y="7385"/>
                    <a:pt x="6878" y="7385"/>
                  </a:cubicBezTo>
                  <a:cubicBezTo>
                    <a:pt x="7346" y="7385"/>
                    <a:pt x="7778" y="7385"/>
                    <a:pt x="8102" y="7097"/>
                  </a:cubicBezTo>
                  <a:cubicBezTo>
                    <a:pt x="8246" y="6953"/>
                    <a:pt x="8390" y="6664"/>
                    <a:pt x="8390" y="6340"/>
                  </a:cubicBezTo>
                  <a:cubicBezTo>
                    <a:pt x="8823" y="5296"/>
                    <a:pt x="9291" y="4108"/>
                    <a:pt x="9579" y="2884"/>
                  </a:cubicBezTo>
                  <a:cubicBezTo>
                    <a:pt x="9723" y="2452"/>
                    <a:pt x="9903" y="1840"/>
                    <a:pt x="9435" y="1696"/>
                  </a:cubicBezTo>
                  <a:cubicBezTo>
                    <a:pt x="9376" y="1676"/>
                    <a:pt x="9319" y="1667"/>
                    <a:pt x="9265" y="1667"/>
                  </a:cubicBezTo>
                  <a:cubicBezTo>
                    <a:pt x="8918" y="1667"/>
                    <a:pt x="8659" y="2028"/>
                    <a:pt x="8535" y="2308"/>
                  </a:cubicBezTo>
                  <a:cubicBezTo>
                    <a:pt x="8246" y="3064"/>
                    <a:pt x="7922" y="3640"/>
                    <a:pt x="7634" y="4252"/>
                  </a:cubicBezTo>
                  <a:cubicBezTo>
                    <a:pt x="7490" y="4540"/>
                    <a:pt x="7346" y="4864"/>
                    <a:pt x="7022" y="4864"/>
                  </a:cubicBezTo>
                  <a:cubicBezTo>
                    <a:pt x="6734" y="4684"/>
                    <a:pt x="6734" y="4252"/>
                    <a:pt x="6734" y="3964"/>
                  </a:cubicBezTo>
                  <a:cubicBezTo>
                    <a:pt x="6878" y="3352"/>
                    <a:pt x="6878" y="2596"/>
                    <a:pt x="7022" y="1840"/>
                  </a:cubicBezTo>
                  <a:cubicBezTo>
                    <a:pt x="7022" y="1407"/>
                    <a:pt x="6878" y="651"/>
                    <a:pt x="6446" y="651"/>
                  </a:cubicBezTo>
                  <a:cubicBezTo>
                    <a:pt x="5978" y="651"/>
                    <a:pt x="5834" y="1263"/>
                    <a:pt x="5834" y="1696"/>
                  </a:cubicBezTo>
                  <a:lnTo>
                    <a:pt x="5834" y="4108"/>
                  </a:lnTo>
                  <a:cubicBezTo>
                    <a:pt x="5834" y="4396"/>
                    <a:pt x="5690" y="4864"/>
                    <a:pt x="5402" y="4864"/>
                  </a:cubicBezTo>
                  <a:cubicBezTo>
                    <a:pt x="5078" y="4684"/>
                    <a:pt x="5078" y="4540"/>
                    <a:pt x="5078" y="4396"/>
                  </a:cubicBezTo>
                  <a:cubicBezTo>
                    <a:pt x="4790" y="3352"/>
                    <a:pt x="4646" y="2308"/>
                    <a:pt x="4322" y="1407"/>
                  </a:cubicBezTo>
                  <a:cubicBezTo>
                    <a:pt x="4322" y="1083"/>
                    <a:pt x="4178" y="651"/>
                    <a:pt x="4034" y="363"/>
                  </a:cubicBezTo>
                  <a:cubicBezTo>
                    <a:pt x="3800" y="217"/>
                    <a:pt x="3543" y="0"/>
                    <a:pt x="330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77"/>
            <p:cNvSpPr/>
            <p:nvPr/>
          </p:nvSpPr>
          <p:spPr>
            <a:xfrm>
              <a:off x="2998925" y="1430700"/>
              <a:ext cx="476225" cy="290925"/>
            </a:xfrm>
            <a:custGeom>
              <a:avLst/>
              <a:gdLst/>
              <a:ahLst/>
              <a:cxnLst/>
              <a:rect l="l" t="t" r="r" b="b"/>
              <a:pathLst>
                <a:path w="19049" h="11637" extrusionOk="0">
                  <a:moveTo>
                    <a:pt x="9535" y="1"/>
                  </a:moveTo>
                  <a:cubicBezTo>
                    <a:pt x="8849" y="1"/>
                    <a:pt x="8164" y="60"/>
                    <a:pt x="7490" y="181"/>
                  </a:cubicBezTo>
                  <a:cubicBezTo>
                    <a:pt x="5402" y="505"/>
                    <a:pt x="3133" y="1693"/>
                    <a:pt x="2377" y="3637"/>
                  </a:cubicBezTo>
                  <a:cubicBezTo>
                    <a:pt x="1801" y="5006"/>
                    <a:pt x="1945" y="6626"/>
                    <a:pt x="1189" y="7850"/>
                  </a:cubicBezTo>
                  <a:cubicBezTo>
                    <a:pt x="577" y="8750"/>
                    <a:pt x="1" y="9651"/>
                    <a:pt x="145" y="10695"/>
                  </a:cubicBezTo>
                  <a:cubicBezTo>
                    <a:pt x="145" y="11207"/>
                    <a:pt x="558" y="11637"/>
                    <a:pt x="1194" y="11637"/>
                  </a:cubicBezTo>
                  <a:cubicBezTo>
                    <a:pt x="1497" y="11637"/>
                    <a:pt x="1850" y="11539"/>
                    <a:pt x="2233" y="11307"/>
                  </a:cubicBezTo>
                  <a:cubicBezTo>
                    <a:pt x="6158" y="9038"/>
                    <a:pt x="10659" y="4826"/>
                    <a:pt x="19048" y="4538"/>
                  </a:cubicBezTo>
                  <a:cubicBezTo>
                    <a:pt x="16780" y="1634"/>
                    <a:pt x="13139" y="1"/>
                    <a:pt x="9535"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77"/>
            <p:cNvSpPr/>
            <p:nvPr/>
          </p:nvSpPr>
          <p:spPr>
            <a:xfrm>
              <a:off x="3167275" y="1461300"/>
              <a:ext cx="240350" cy="117050"/>
            </a:xfrm>
            <a:custGeom>
              <a:avLst/>
              <a:gdLst/>
              <a:ahLst/>
              <a:cxnLst/>
              <a:rect l="l" t="t" r="r" b="b"/>
              <a:pathLst>
                <a:path w="9614" h="4682" extrusionOk="0">
                  <a:moveTo>
                    <a:pt x="5869" y="1"/>
                  </a:moveTo>
                  <a:cubicBezTo>
                    <a:pt x="5545" y="1"/>
                    <a:pt x="5257" y="1"/>
                    <a:pt x="5113" y="181"/>
                  </a:cubicBezTo>
                  <a:cubicBezTo>
                    <a:pt x="4825" y="469"/>
                    <a:pt x="4969" y="757"/>
                    <a:pt x="5257" y="901"/>
                  </a:cubicBezTo>
                  <a:lnTo>
                    <a:pt x="6301" y="901"/>
                  </a:lnTo>
                  <a:cubicBezTo>
                    <a:pt x="6387" y="863"/>
                    <a:pt x="6499" y="845"/>
                    <a:pt x="6614" y="845"/>
                  </a:cubicBezTo>
                  <a:cubicBezTo>
                    <a:pt x="6934" y="845"/>
                    <a:pt x="7270" y="986"/>
                    <a:pt x="7057" y="1225"/>
                  </a:cubicBezTo>
                  <a:cubicBezTo>
                    <a:pt x="6831" y="1332"/>
                    <a:pt x="6242" y="1359"/>
                    <a:pt x="5490" y="1359"/>
                  </a:cubicBezTo>
                  <a:cubicBezTo>
                    <a:pt x="4667" y="1359"/>
                    <a:pt x="3651" y="1326"/>
                    <a:pt x="2704" y="1326"/>
                  </a:cubicBezTo>
                  <a:cubicBezTo>
                    <a:pt x="2174" y="1326"/>
                    <a:pt x="1665" y="1337"/>
                    <a:pt x="1224" y="1369"/>
                  </a:cubicBezTo>
                  <a:cubicBezTo>
                    <a:pt x="1044" y="1369"/>
                    <a:pt x="756" y="1369"/>
                    <a:pt x="468" y="1513"/>
                  </a:cubicBezTo>
                  <a:cubicBezTo>
                    <a:pt x="144" y="1657"/>
                    <a:pt x="0" y="1801"/>
                    <a:pt x="0" y="2125"/>
                  </a:cubicBezTo>
                  <a:cubicBezTo>
                    <a:pt x="144" y="2269"/>
                    <a:pt x="612" y="2269"/>
                    <a:pt x="900" y="2269"/>
                  </a:cubicBezTo>
                  <a:cubicBezTo>
                    <a:pt x="2845" y="2125"/>
                    <a:pt x="4969" y="1981"/>
                    <a:pt x="7057" y="1657"/>
                  </a:cubicBezTo>
                  <a:lnTo>
                    <a:pt x="7057" y="1657"/>
                  </a:lnTo>
                  <a:lnTo>
                    <a:pt x="1656" y="3458"/>
                  </a:lnTo>
                  <a:cubicBezTo>
                    <a:pt x="1368" y="3458"/>
                    <a:pt x="1044" y="3602"/>
                    <a:pt x="900" y="3926"/>
                  </a:cubicBezTo>
                  <a:cubicBezTo>
                    <a:pt x="900" y="4214"/>
                    <a:pt x="1224" y="4214"/>
                    <a:pt x="1512" y="4214"/>
                  </a:cubicBezTo>
                  <a:cubicBezTo>
                    <a:pt x="2413" y="4214"/>
                    <a:pt x="3457" y="3782"/>
                    <a:pt x="4357" y="3458"/>
                  </a:cubicBezTo>
                  <a:cubicBezTo>
                    <a:pt x="4937" y="3126"/>
                    <a:pt x="6216" y="2774"/>
                    <a:pt x="6781" y="2774"/>
                  </a:cubicBezTo>
                  <a:cubicBezTo>
                    <a:pt x="6952" y="2774"/>
                    <a:pt x="7057" y="2806"/>
                    <a:pt x="7057" y="2881"/>
                  </a:cubicBezTo>
                  <a:cubicBezTo>
                    <a:pt x="7057" y="3170"/>
                    <a:pt x="4969" y="3602"/>
                    <a:pt x="3925" y="3926"/>
                  </a:cubicBezTo>
                  <a:cubicBezTo>
                    <a:pt x="3745" y="4070"/>
                    <a:pt x="3457" y="4214"/>
                    <a:pt x="3457" y="4358"/>
                  </a:cubicBezTo>
                  <a:cubicBezTo>
                    <a:pt x="3457" y="4682"/>
                    <a:pt x="3745" y="4682"/>
                    <a:pt x="4069" y="4682"/>
                  </a:cubicBezTo>
                  <a:cubicBezTo>
                    <a:pt x="4969" y="4358"/>
                    <a:pt x="5869" y="3926"/>
                    <a:pt x="6769" y="3602"/>
                  </a:cubicBezTo>
                  <a:cubicBezTo>
                    <a:pt x="7406" y="3398"/>
                    <a:pt x="8042" y="3194"/>
                    <a:pt x="8628" y="3194"/>
                  </a:cubicBezTo>
                  <a:cubicBezTo>
                    <a:pt x="8871" y="3194"/>
                    <a:pt x="9104" y="3229"/>
                    <a:pt x="9326" y="3314"/>
                  </a:cubicBezTo>
                  <a:cubicBezTo>
                    <a:pt x="9470" y="2557"/>
                    <a:pt x="9614" y="1801"/>
                    <a:pt x="9470" y="1081"/>
                  </a:cubicBezTo>
                  <a:cubicBezTo>
                    <a:pt x="8426" y="613"/>
                    <a:pt x="7057" y="325"/>
                    <a:pt x="586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77"/>
            <p:cNvSpPr/>
            <p:nvPr/>
          </p:nvSpPr>
          <p:spPr>
            <a:xfrm>
              <a:off x="3632650" y="1282175"/>
              <a:ext cx="521225" cy="251175"/>
            </a:xfrm>
            <a:custGeom>
              <a:avLst/>
              <a:gdLst/>
              <a:ahLst/>
              <a:cxnLst/>
              <a:rect l="l" t="t" r="r" b="b"/>
              <a:pathLst>
                <a:path w="20849" h="10047" extrusionOk="0">
                  <a:moveTo>
                    <a:pt x="16900" y="1"/>
                  </a:moveTo>
                  <a:cubicBezTo>
                    <a:pt x="16350" y="1"/>
                    <a:pt x="15799" y="70"/>
                    <a:pt x="15304" y="145"/>
                  </a:cubicBezTo>
                  <a:cubicBezTo>
                    <a:pt x="8858" y="865"/>
                    <a:pt x="2989" y="4465"/>
                    <a:pt x="1" y="10046"/>
                  </a:cubicBezTo>
                  <a:cubicBezTo>
                    <a:pt x="2475" y="8799"/>
                    <a:pt x="5247" y="8135"/>
                    <a:pt x="7996" y="8135"/>
                  </a:cubicBezTo>
                  <a:cubicBezTo>
                    <a:pt x="9928" y="8135"/>
                    <a:pt x="11849" y="8463"/>
                    <a:pt x="13647" y="9146"/>
                  </a:cubicBezTo>
                  <a:cubicBezTo>
                    <a:pt x="14691" y="9434"/>
                    <a:pt x="15736" y="9866"/>
                    <a:pt x="16816" y="9866"/>
                  </a:cubicBezTo>
                  <a:cubicBezTo>
                    <a:pt x="17860" y="9722"/>
                    <a:pt x="19048" y="8966"/>
                    <a:pt x="19048" y="7922"/>
                  </a:cubicBezTo>
                  <a:cubicBezTo>
                    <a:pt x="19048" y="7166"/>
                    <a:pt x="18616" y="6590"/>
                    <a:pt x="18760" y="5834"/>
                  </a:cubicBezTo>
                  <a:cubicBezTo>
                    <a:pt x="18904" y="5078"/>
                    <a:pt x="19804" y="4645"/>
                    <a:pt x="20236" y="3889"/>
                  </a:cubicBezTo>
                  <a:cubicBezTo>
                    <a:pt x="20849" y="2845"/>
                    <a:pt x="20236" y="1189"/>
                    <a:pt x="19048" y="577"/>
                  </a:cubicBezTo>
                  <a:cubicBezTo>
                    <a:pt x="18439" y="136"/>
                    <a:pt x="17671" y="1"/>
                    <a:pt x="16900"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77"/>
            <p:cNvSpPr/>
            <p:nvPr/>
          </p:nvSpPr>
          <p:spPr>
            <a:xfrm>
              <a:off x="3684875" y="1361725"/>
              <a:ext cx="198950" cy="118525"/>
            </a:xfrm>
            <a:custGeom>
              <a:avLst/>
              <a:gdLst/>
              <a:ahLst/>
              <a:cxnLst/>
              <a:rect l="l" t="t" r="r" b="b"/>
              <a:pathLst>
                <a:path w="7958" h="4741" extrusionOk="0">
                  <a:moveTo>
                    <a:pt x="7462" y="1"/>
                  </a:moveTo>
                  <a:cubicBezTo>
                    <a:pt x="7327" y="1"/>
                    <a:pt x="7177" y="36"/>
                    <a:pt x="7057" y="95"/>
                  </a:cubicBezTo>
                  <a:cubicBezTo>
                    <a:pt x="5354" y="538"/>
                    <a:pt x="2844" y="2819"/>
                    <a:pt x="2335" y="2819"/>
                  </a:cubicBezTo>
                  <a:cubicBezTo>
                    <a:pt x="2306" y="2819"/>
                    <a:pt x="2284" y="2811"/>
                    <a:pt x="2268" y="2796"/>
                  </a:cubicBezTo>
                  <a:cubicBezTo>
                    <a:pt x="1944" y="2652"/>
                    <a:pt x="4069" y="1607"/>
                    <a:pt x="4069" y="1139"/>
                  </a:cubicBezTo>
                  <a:cubicBezTo>
                    <a:pt x="4069" y="1097"/>
                    <a:pt x="4041" y="1080"/>
                    <a:pt x="3994" y="1080"/>
                  </a:cubicBezTo>
                  <a:cubicBezTo>
                    <a:pt x="3882" y="1080"/>
                    <a:pt x="3660" y="1182"/>
                    <a:pt x="3457" y="1283"/>
                  </a:cubicBezTo>
                  <a:cubicBezTo>
                    <a:pt x="2413" y="1896"/>
                    <a:pt x="1368" y="2652"/>
                    <a:pt x="612" y="3552"/>
                  </a:cubicBezTo>
                  <a:cubicBezTo>
                    <a:pt x="324" y="3840"/>
                    <a:pt x="324" y="4452"/>
                    <a:pt x="0" y="4740"/>
                  </a:cubicBezTo>
                  <a:cubicBezTo>
                    <a:pt x="1242" y="4416"/>
                    <a:pt x="2485" y="4254"/>
                    <a:pt x="3727" y="4254"/>
                  </a:cubicBezTo>
                  <a:cubicBezTo>
                    <a:pt x="4141" y="4254"/>
                    <a:pt x="4555" y="4272"/>
                    <a:pt x="4969" y="4308"/>
                  </a:cubicBezTo>
                  <a:cubicBezTo>
                    <a:pt x="5113" y="4380"/>
                    <a:pt x="5221" y="4416"/>
                    <a:pt x="5334" y="4416"/>
                  </a:cubicBezTo>
                  <a:cubicBezTo>
                    <a:pt x="5446" y="4416"/>
                    <a:pt x="5563" y="4380"/>
                    <a:pt x="5725" y="4308"/>
                  </a:cubicBezTo>
                  <a:cubicBezTo>
                    <a:pt x="5869" y="4308"/>
                    <a:pt x="6013" y="3984"/>
                    <a:pt x="5869" y="3840"/>
                  </a:cubicBezTo>
                  <a:cubicBezTo>
                    <a:pt x="5869" y="3696"/>
                    <a:pt x="5545" y="3696"/>
                    <a:pt x="5401" y="3696"/>
                  </a:cubicBezTo>
                  <a:cubicBezTo>
                    <a:pt x="4866" y="3798"/>
                    <a:pt x="3972" y="3900"/>
                    <a:pt x="3442" y="3900"/>
                  </a:cubicBezTo>
                  <a:cubicBezTo>
                    <a:pt x="3223" y="3900"/>
                    <a:pt x="3067" y="3882"/>
                    <a:pt x="3025" y="3840"/>
                  </a:cubicBezTo>
                  <a:cubicBezTo>
                    <a:pt x="2845" y="3696"/>
                    <a:pt x="5113" y="3084"/>
                    <a:pt x="6301" y="2940"/>
                  </a:cubicBezTo>
                  <a:cubicBezTo>
                    <a:pt x="6445" y="2940"/>
                    <a:pt x="6769" y="2796"/>
                    <a:pt x="6913" y="2796"/>
                  </a:cubicBezTo>
                  <a:cubicBezTo>
                    <a:pt x="7057" y="2652"/>
                    <a:pt x="7201" y="2364"/>
                    <a:pt x="7057" y="2184"/>
                  </a:cubicBezTo>
                  <a:cubicBezTo>
                    <a:pt x="6913" y="2040"/>
                    <a:pt x="6625" y="2040"/>
                    <a:pt x="6301" y="2040"/>
                  </a:cubicBezTo>
                  <a:cubicBezTo>
                    <a:pt x="5350" y="2335"/>
                    <a:pt x="3534" y="3107"/>
                    <a:pt x="3217" y="3107"/>
                  </a:cubicBezTo>
                  <a:cubicBezTo>
                    <a:pt x="3185" y="3107"/>
                    <a:pt x="3169" y="3100"/>
                    <a:pt x="3169" y="3084"/>
                  </a:cubicBezTo>
                  <a:cubicBezTo>
                    <a:pt x="3025" y="2940"/>
                    <a:pt x="6301" y="1896"/>
                    <a:pt x="7525" y="851"/>
                  </a:cubicBezTo>
                  <a:cubicBezTo>
                    <a:pt x="7814" y="707"/>
                    <a:pt x="7958" y="563"/>
                    <a:pt x="7814" y="239"/>
                  </a:cubicBezTo>
                  <a:cubicBezTo>
                    <a:pt x="7814" y="71"/>
                    <a:pt x="7653" y="1"/>
                    <a:pt x="7462"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77"/>
            <p:cNvSpPr/>
            <p:nvPr/>
          </p:nvSpPr>
          <p:spPr>
            <a:xfrm>
              <a:off x="3377900" y="1373850"/>
              <a:ext cx="352000" cy="196475"/>
            </a:xfrm>
            <a:custGeom>
              <a:avLst/>
              <a:gdLst/>
              <a:ahLst/>
              <a:cxnLst/>
              <a:rect l="l" t="t" r="r" b="b"/>
              <a:pathLst>
                <a:path w="14080" h="7859" extrusionOk="0">
                  <a:moveTo>
                    <a:pt x="8399" y="1"/>
                  </a:moveTo>
                  <a:cubicBezTo>
                    <a:pt x="7572" y="1"/>
                    <a:pt x="6703" y="114"/>
                    <a:pt x="5834" y="366"/>
                  </a:cubicBezTo>
                  <a:cubicBezTo>
                    <a:pt x="2233" y="1411"/>
                    <a:pt x="1" y="4255"/>
                    <a:pt x="577" y="6199"/>
                  </a:cubicBezTo>
                  <a:cubicBezTo>
                    <a:pt x="942" y="7382"/>
                    <a:pt x="2156" y="7859"/>
                    <a:pt x="3841" y="7859"/>
                  </a:cubicBezTo>
                  <a:cubicBezTo>
                    <a:pt x="4977" y="7859"/>
                    <a:pt x="6328" y="7642"/>
                    <a:pt x="7778" y="7280"/>
                  </a:cubicBezTo>
                  <a:cubicBezTo>
                    <a:pt x="11379" y="6199"/>
                    <a:pt x="14079" y="4399"/>
                    <a:pt x="13647" y="2599"/>
                  </a:cubicBezTo>
                  <a:cubicBezTo>
                    <a:pt x="13183" y="1124"/>
                    <a:pt x="10998" y="1"/>
                    <a:pt x="8399"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77"/>
            <p:cNvSpPr/>
            <p:nvPr/>
          </p:nvSpPr>
          <p:spPr>
            <a:xfrm>
              <a:off x="3418425" y="1393800"/>
              <a:ext cx="172850" cy="102450"/>
            </a:xfrm>
            <a:custGeom>
              <a:avLst/>
              <a:gdLst/>
              <a:ahLst/>
              <a:cxnLst/>
              <a:rect l="l" t="t" r="r" b="b"/>
              <a:pathLst>
                <a:path w="6914" h="4098" extrusionOk="0">
                  <a:moveTo>
                    <a:pt x="6157" y="0"/>
                  </a:moveTo>
                  <a:cubicBezTo>
                    <a:pt x="4069" y="0"/>
                    <a:pt x="1980" y="901"/>
                    <a:pt x="468" y="2413"/>
                  </a:cubicBezTo>
                  <a:cubicBezTo>
                    <a:pt x="324" y="2701"/>
                    <a:pt x="180" y="2881"/>
                    <a:pt x="0" y="3313"/>
                  </a:cubicBezTo>
                  <a:cubicBezTo>
                    <a:pt x="0" y="3601"/>
                    <a:pt x="180" y="3925"/>
                    <a:pt x="468" y="4069"/>
                  </a:cubicBezTo>
                  <a:cubicBezTo>
                    <a:pt x="507" y="4089"/>
                    <a:pt x="550" y="4098"/>
                    <a:pt x="595" y="4098"/>
                  </a:cubicBezTo>
                  <a:cubicBezTo>
                    <a:pt x="880" y="4098"/>
                    <a:pt x="1263" y="3737"/>
                    <a:pt x="1512" y="3457"/>
                  </a:cubicBezTo>
                  <a:cubicBezTo>
                    <a:pt x="2557" y="2413"/>
                    <a:pt x="3925" y="1657"/>
                    <a:pt x="5401" y="1513"/>
                  </a:cubicBezTo>
                  <a:cubicBezTo>
                    <a:pt x="5725" y="1513"/>
                    <a:pt x="6157" y="1513"/>
                    <a:pt x="6481" y="1369"/>
                  </a:cubicBezTo>
                  <a:cubicBezTo>
                    <a:pt x="6769" y="1225"/>
                    <a:pt x="6913" y="901"/>
                    <a:pt x="6913" y="469"/>
                  </a:cubicBezTo>
                  <a:cubicBezTo>
                    <a:pt x="6913" y="180"/>
                    <a:pt x="6481" y="0"/>
                    <a:pt x="615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77"/>
            <p:cNvSpPr/>
            <p:nvPr/>
          </p:nvSpPr>
          <p:spPr>
            <a:xfrm>
              <a:off x="3343700" y="1520125"/>
              <a:ext cx="472625" cy="360900"/>
            </a:xfrm>
            <a:custGeom>
              <a:avLst/>
              <a:gdLst/>
              <a:ahLst/>
              <a:cxnLst/>
              <a:rect l="l" t="t" r="r" b="b"/>
              <a:pathLst>
                <a:path w="18905" h="14436" extrusionOk="0">
                  <a:moveTo>
                    <a:pt x="9951" y="1"/>
                  </a:moveTo>
                  <a:cubicBezTo>
                    <a:pt x="9733" y="1"/>
                    <a:pt x="9512" y="18"/>
                    <a:pt x="9290" y="60"/>
                  </a:cubicBezTo>
                  <a:cubicBezTo>
                    <a:pt x="8246" y="204"/>
                    <a:pt x="7202" y="528"/>
                    <a:pt x="6446" y="817"/>
                  </a:cubicBezTo>
                  <a:cubicBezTo>
                    <a:pt x="5870" y="1105"/>
                    <a:pt x="5546" y="1429"/>
                    <a:pt x="5257" y="1717"/>
                  </a:cubicBezTo>
                  <a:cubicBezTo>
                    <a:pt x="3889" y="3517"/>
                    <a:pt x="1189" y="6650"/>
                    <a:pt x="289" y="10430"/>
                  </a:cubicBezTo>
                  <a:cubicBezTo>
                    <a:pt x="0" y="11763"/>
                    <a:pt x="145" y="13563"/>
                    <a:pt x="1369" y="14175"/>
                  </a:cubicBezTo>
                  <a:cubicBezTo>
                    <a:pt x="1670" y="14356"/>
                    <a:pt x="2035" y="14436"/>
                    <a:pt x="2410" y="14436"/>
                  </a:cubicBezTo>
                  <a:cubicBezTo>
                    <a:pt x="2931" y="14436"/>
                    <a:pt x="3471" y="14282"/>
                    <a:pt x="3889" y="14031"/>
                  </a:cubicBezTo>
                  <a:cubicBezTo>
                    <a:pt x="4645" y="13707"/>
                    <a:pt x="5402" y="13131"/>
                    <a:pt x="6158" y="12807"/>
                  </a:cubicBezTo>
                  <a:cubicBezTo>
                    <a:pt x="7051" y="12393"/>
                    <a:pt x="8013" y="12268"/>
                    <a:pt x="8995" y="12268"/>
                  </a:cubicBezTo>
                  <a:cubicBezTo>
                    <a:pt x="10149" y="12268"/>
                    <a:pt x="11330" y="12441"/>
                    <a:pt x="12459" y="12519"/>
                  </a:cubicBezTo>
                  <a:cubicBezTo>
                    <a:pt x="12701" y="12535"/>
                    <a:pt x="12949" y="12544"/>
                    <a:pt x="13200" y="12544"/>
                  </a:cubicBezTo>
                  <a:cubicBezTo>
                    <a:pt x="15121" y="12544"/>
                    <a:pt x="17241" y="12022"/>
                    <a:pt x="18292" y="10430"/>
                  </a:cubicBezTo>
                  <a:cubicBezTo>
                    <a:pt x="18904" y="9350"/>
                    <a:pt x="18904" y="7874"/>
                    <a:pt x="18472" y="6506"/>
                  </a:cubicBezTo>
                  <a:cubicBezTo>
                    <a:pt x="18004" y="5029"/>
                    <a:pt x="14547" y="1573"/>
                    <a:pt x="11415" y="204"/>
                  </a:cubicBezTo>
                  <a:cubicBezTo>
                    <a:pt x="10982" y="103"/>
                    <a:pt x="10477" y="1"/>
                    <a:pt x="9951"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77"/>
            <p:cNvSpPr/>
            <p:nvPr/>
          </p:nvSpPr>
          <p:spPr>
            <a:xfrm>
              <a:off x="3445425" y="1521625"/>
              <a:ext cx="270075" cy="255575"/>
            </a:xfrm>
            <a:custGeom>
              <a:avLst/>
              <a:gdLst/>
              <a:ahLst/>
              <a:cxnLst/>
              <a:rect l="l" t="t" r="r" b="b"/>
              <a:pathLst>
                <a:path w="10803" h="10223" extrusionOk="0">
                  <a:moveTo>
                    <a:pt x="5221" y="0"/>
                  </a:moveTo>
                  <a:cubicBezTo>
                    <a:pt x="4177" y="144"/>
                    <a:pt x="3133" y="468"/>
                    <a:pt x="2377" y="757"/>
                  </a:cubicBezTo>
                  <a:cubicBezTo>
                    <a:pt x="1477" y="2269"/>
                    <a:pt x="720" y="3601"/>
                    <a:pt x="144" y="5257"/>
                  </a:cubicBezTo>
                  <a:cubicBezTo>
                    <a:pt x="144" y="5545"/>
                    <a:pt x="0" y="5689"/>
                    <a:pt x="0" y="6014"/>
                  </a:cubicBezTo>
                  <a:cubicBezTo>
                    <a:pt x="0" y="6158"/>
                    <a:pt x="144" y="6446"/>
                    <a:pt x="432" y="6590"/>
                  </a:cubicBezTo>
                  <a:cubicBezTo>
                    <a:pt x="490" y="6626"/>
                    <a:pt x="549" y="6642"/>
                    <a:pt x="608" y="6642"/>
                  </a:cubicBezTo>
                  <a:cubicBezTo>
                    <a:pt x="843" y="6642"/>
                    <a:pt x="1073" y="6388"/>
                    <a:pt x="1188" y="6158"/>
                  </a:cubicBezTo>
                  <a:cubicBezTo>
                    <a:pt x="1801" y="5257"/>
                    <a:pt x="2233" y="2989"/>
                    <a:pt x="2521" y="2557"/>
                  </a:cubicBezTo>
                  <a:cubicBezTo>
                    <a:pt x="2555" y="2529"/>
                    <a:pt x="2588" y="2518"/>
                    <a:pt x="2619" y="2518"/>
                  </a:cubicBezTo>
                  <a:cubicBezTo>
                    <a:pt x="2751" y="2518"/>
                    <a:pt x="2845" y="2728"/>
                    <a:pt x="2845" y="2845"/>
                  </a:cubicBezTo>
                  <a:cubicBezTo>
                    <a:pt x="3277" y="3745"/>
                    <a:pt x="2845" y="7058"/>
                    <a:pt x="3421" y="9146"/>
                  </a:cubicBezTo>
                  <a:cubicBezTo>
                    <a:pt x="3706" y="9684"/>
                    <a:pt x="3963" y="10222"/>
                    <a:pt x="4339" y="10222"/>
                  </a:cubicBezTo>
                  <a:cubicBezTo>
                    <a:pt x="4391" y="10222"/>
                    <a:pt x="4444" y="10212"/>
                    <a:pt x="4501" y="10190"/>
                  </a:cubicBezTo>
                  <a:cubicBezTo>
                    <a:pt x="4789" y="10190"/>
                    <a:pt x="4933" y="9902"/>
                    <a:pt x="4933" y="9470"/>
                  </a:cubicBezTo>
                  <a:cubicBezTo>
                    <a:pt x="5401" y="7490"/>
                    <a:pt x="4177" y="5401"/>
                    <a:pt x="3745" y="3313"/>
                  </a:cubicBezTo>
                  <a:cubicBezTo>
                    <a:pt x="3745" y="2989"/>
                    <a:pt x="3601" y="2557"/>
                    <a:pt x="3889" y="2413"/>
                  </a:cubicBezTo>
                  <a:cubicBezTo>
                    <a:pt x="3956" y="2337"/>
                    <a:pt x="4041" y="2305"/>
                    <a:pt x="4133" y="2305"/>
                  </a:cubicBezTo>
                  <a:cubicBezTo>
                    <a:pt x="4437" y="2305"/>
                    <a:pt x="4823" y="2658"/>
                    <a:pt x="4933" y="2989"/>
                  </a:cubicBezTo>
                  <a:cubicBezTo>
                    <a:pt x="5077" y="3601"/>
                    <a:pt x="5077" y="4069"/>
                    <a:pt x="5221" y="4501"/>
                  </a:cubicBezTo>
                  <a:cubicBezTo>
                    <a:pt x="5401" y="4969"/>
                    <a:pt x="5689" y="5257"/>
                    <a:pt x="5977" y="5257"/>
                  </a:cubicBezTo>
                  <a:cubicBezTo>
                    <a:pt x="6445" y="5257"/>
                    <a:pt x="6589" y="4645"/>
                    <a:pt x="6445" y="4213"/>
                  </a:cubicBezTo>
                  <a:cubicBezTo>
                    <a:pt x="6121" y="3745"/>
                    <a:pt x="5833" y="3313"/>
                    <a:pt x="5689" y="2845"/>
                  </a:cubicBezTo>
                  <a:cubicBezTo>
                    <a:pt x="5545" y="2413"/>
                    <a:pt x="5545" y="1945"/>
                    <a:pt x="5833" y="1801"/>
                  </a:cubicBezTo>
                  <a:cubicBezTo>
                    <a:pt x="5977" y="1801"/>
                    <a:pt x="6301" y="2089"/>
                    <a:pt x="6445" y="2269"/>
                  </a:cubicBezTo>
                  <a:cubicBezTo>
                    <a:pt x="7490" y="3313"/>
                    <a:pt x="8390" y="4357"/>
                    <a:pt x="9146" y="5689"/>
                  </a:cubicBezTo>
                  <a:cubicBezTo>
                    <a:pt x="9434" y="6014"/>
                    <a:pt x="9578" y="6302"/>
                    <a:pt x="9902" y="6446"/>
                  </a:cubicBezTo>
                  <a:cubicBezTo>
                    <a:pt x="9987" y="6530"/>
                    <a:pt x="10171" y="6627"/>
                    <a:pt x="10337" y="6627"/>
                  </a:cubicBezTo>
                  <a:cubicBezTo>
                    <a:pt x="10454" y="6627"/>
                    <a:pt x="10563" y="6579"/>
                    <a:pt x="10622" y="6446"/>
                  </a:cubicBezTo>
                  <a:cubicBezTo>
                    <a:pt x="10802" y="6302"/>
                    <a:pt x="10802" y="5870"/>
                    <a:pt x="10622" y="5545"/>
                  </a:cubicBezTo>
                  <a:cubicBezTo>
                    <a:pt x="10046" y="4213"/>
                    <a:pt x="9146" y="3169"/>
                    <a:pt x="8246" y="2269"/>
                  </a:cubicBezTo>
                  <a:cubicBezTo>
                    <a:pt x="7346" y="1513"/>
                    <a:pt x="6589" y="613"/>
                    <a:pt x="5689" y="144"/>
                  </a:cubicBezTo>
                  <a:cubicBezTo>
                    <a:pt x="5545" y="144"/>
                    <a:pt x="5401" y="0"/>
                    <a:pt x="5221"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6" name="Google Shape;6856;p77"/>
          <p:cNvGrpSpPr/>
          <p:nvPr/>
        </p:nvGrpSpPr>
        <p:grpSpPr>
          <a:xfrm>
            <a:off x="206767" y="4169581"/>
            <a:ext cx="1418959" cy="867590"/>
            <a:chOff x="3472050" y="3119850"/>
            <a:chExt cx="1762025" cy="1077350"/>
          </a:xfrm>
        </p:grpSpPr>
        <p:sp>
          <p:nvSpPr>
            <p:cNvPr id="6857" name="Google Shape;6857;p77"/>
            <p:cNvSpPr/>
            <p:nvPr/>
          </p:nvSpPr>
          <p:spPr>
            <a:xfrm>
              <a:off x="3835200" y="3168400"/>
              <a:ext cx="401500" cy="408325"/>
            </a:xfrm>
            <a:custGeom>
              <a:avLst/>
              <a:gdLst/>
              <a:ahLst/>
              <a:cxnLst/>
              <a:rect l="l" t="t" r="r" b="b"/>
              <a:pathLst>
                <a:path w="16060" h="16333" extrusionOk="0">
                  <a:moveTo>
                    <a:pt x="6983" y="0"/>
                  </a:moveTo>
                  <a:cubicBezTo>
                    <a:pt x="6445" y="0"/>
                    <a:pt x="5927" y="133"/>
                    <a:pt x="5545" y="454"/>
                  </a:cubicBezTo>
                  <a:cubicBezTo>
                    <a:pt x="4789" y="1210"/>
                    <a:pt x="4213" y="3154"/>
                    <a:pt x="3133" y="3587"/>
                  </a:cubicBezTo>
                  <a:cubicBezTo>
                    <a:pt x="2989" y="3635"/>
                    <a:pt x="2825" y="3651"/>
                    <a:pt x="2649" y="3651"/>
                  </a:cubicBezTo>
                  <a:cubicBezTo>
                    <a:pt x="2297" y="3651"/>
                    <a:pt x="1897" y="3587"/>
                    <a:pt x="1512" y="3587"/>
                  </a:cubicBezTo>
                  <a:cubicBezTo>
                    <a:pt x="1044" y="3587"/>
                    <a:pt x="288" y="3731"/>
                    <a:pt x="144" y="4199"/>
                  </a:cubicBezTo>
                  <a:cubicBezTo>
                    <a:pt x="0" y="4631"/>
                    <a:pt x="288" y="5243"/>
                    <a:pt x="612" y="5531"/>
                  </a:cubicBezTo>
                  <a:cubicBezTo>
                    <a:pt x="1044" y="5855"/>
                    <a:pt x="1512" y="5855"/>
                    <a:pt x="2089" y="5999"/>
                  </a:cubicBezTo>
                  <a:cubicBezTo>
                    <a:pt x="7202" y="7043"/>
                    <a:pt x="11702" y="11256"/>
                    <a:pt x="12891" y="16333"/>
                  </a:cubicBezTo>
                  <a:cubicBezTo>
                    <a:pt x="13791" y="15901"/>
                    <a:pt x="14547" y="15289"/>
                    <a:pt x="16059" y="14245"/>
                  </a:cubicBezTo>
                  <a:cubicBezTo>
                    <a:pt x="15591" y="8988"/>
                    <a:pt x="13935" y="4199"/>
                    <a:pt x="9002" y="598"/>
                  </a:cubicBezTo>
                  <a:cubicBezTo>
                    <a:pt x="8483" y="245"/>
                    <a:pt x="7714" y="0"/>
                    <a:pt x="6983"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77"/>
            <p:cNvSpPr/>
            <p:nvPr/>
          </p:nvSpPr>
          <p:spPr>
            <a:xfrm>
              <a:off x="4543625" y="3345100"/>
              <a:ext cx="562625" cy="326150"/>
            </a:xfrm>
            <a:custGeom>
              <a:avLst/>
              <a:gdLst/>
              <a:ahLst/>
              <a:cxnLst/>
              <a:rect l="l" t="t" r="r" b="b"/>
              <a:pathLst>
                <a:path w="22505" h="13046" extrusionOk="0">
                  <a:moveTo>
                    <a:pt x="11879" y="0"/>
                  </a:moveTo>
                  <a:cubicBezTo>
                    <a:pt x="11288" y="0"/>
                    <a:pt x="10520" y="207"/>
                    <a:pt x="9470" y="731"/>
                  </a:cubicBezTo>
                  <a:cubicBezTo>
                    <a:pt x="7382" y="1776"/>
                    <a:pt x="3025" y="5088"/>
                    <a:pt x="1" y="9445"/>
                  </a:cubicBezTo>
                  <a:cubicBezTo>
                    <a:pt x="325" y="10921"/>
                    <a:pt x="1081" y="11533"/>
                    <a:pt x="1981" y="13046"/>
                  </a:cubicBezTo>
                  <a:cubicBezTo>
                    <a:pt x="5622" y="11564"/>
                    <a:pt x="9578" y="10836"/>
                    <a:pt x="13568" y="10836"/>
                  </a:cubicBezTo>
                  <a:cubicBezTo>
                    <a:pt x="15300" y="10836"/>
                    <a:pt x="17038" y="10973"/>
                    <a:pt x="18760" y="11245"/>
                  </a:cubicBezTo>
                  <a:cubicBezTo>
                    <a:pt x="19215" y="11299"/>
                    <a:pt x="19684" y="11352"/>
                    <a:pt x="20134" y="11352"/>
                  </a:cubicBezTo>
                  <a:cubicBezTo>
                    <a:pt x="20894" y="11352"/>
                    <a:pt x="21597" y="11199"/>
                    <a:pt x="22073" y="10633"/>
                  </a:cubicBezTo>
                  <a:cubicBezTo>
                    <a:pt x="22505" y="10165"/>
                    <a:pt x="22505" y="9445"/>
                    <a:pt x="22361" y="8833"/>
                  </a:cubicBezTo>
                  <a:cubicBezTo>
                    <a:pt x="21929" y="7033"/>
                    <a:pt x="20416" y="5520"/>
                    <a:pt x="18616" y="4764"/>
                  </a:cubicBezTo>
                  <a:cubicBezTo>
                    <a:pt x="17104" y="4332"/>
                    <a:pt x="15628" y="3288"/>
                    <a:pt x="14583" y="2064"/>
                  </a:cubicBezTo>
                  <a:cubicBezTo>
                    <a:pt x="13716" y="1222"/>
                    <a:pt x="13318" y="0"/>
                    <a:pt x="11879"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77"/>
            <p:cNvSpPr/>
            <p:nvPr/>
          </p:nvSpPr>
          <p:spPr>
            <a:xfrm>
              <a:off x="4405000" y="3723300"/>
              <a:ext cx="506825" cy="431775"/>
            </a:xfrm>
            <a:custGeom>
              <a:avLst/>
              <a:gdLst/>
              <a:ahLst/>
              <a:cxnLst/>
              <a:rect l="l" t="t" r="r" b="b"/>
              <a:pathLst>
                <a:path w="20273" h="17271" extrusionOk="0">
                  <a:moveTo>
                    <a:pt x="2873" y="0"/>
                  </a:moveTo>
                  <a:cubicBezTo>
                    <a:pt x="1913" y="0"/>
                    <a:pt x="952" y="94"/>
                    <a:pt x="1" y="294"/>
                  </a:cubicBezTo>
                  <a:cubicBezTo>
                    <a:pt x="145" y="438"/>
                    <a:pt x="145" y="1050"/>
                    <a:pt x="469" y="1518"/>
                  </a:cubicBezTo>
                  <a:cubicBezTo>
                    <a:pt x="613" y="1950"/>
                    <a:pt x="1045" y="2238"/>
                    <a:pt x="1369" y="2563"/>
                  </a:cubicBezTo>
                  <a:cubicBezTo>
                    <a:pt x="4069" y="5407"/>
                    <a:pt x="6158" y="8864"/>
                    <a:pt x="7202" y="12608"/>
                  </a:cubicBezTo>
                  <a:cubicBezTo>
                    <a:pt x="7526" y="13653"/>
                    <a:pt x="7670" y="14697"/>
                    <a:pt x="8246" y="15597"/>
                  </a:cubicBezTo>
                  <a:cubicBezTo>
                    <a:pt x="8808" y="16555"/>
                    <a:pt x="9733" y="17271"/>
                    <a:pt x="10689" y="17271"/>
                  </a:cubicBezTo>
                  <a:cubicBezTo>
                    <a:pt x="10775" y="17271"/>
                    <a:pt x="10861" y="17265"/>
                    <a:pt x="10947" y="17253"/>
                  </a:cubicBezTo>
                  <a:cubicBezTo>
                    <a:pt x="12315" y="17109"/>
                    <a:pt x="13215" y="15741"/>
                    <a:pt x="14403" y="15165"/>
                  </a:cubicBezTo>
                  <a:cubicBezTo>
                    <a:pt x="15303" y="14697"/>
                    <a:pt x="16348" y="14553"/>
                    <a:pt x="17248" y="14409"/>
                  </a:cubicBezTo>
                  <a:cubicBezTo>
                    <a:pt x="18148" y="14265"/>
                    <a:pt x="19228" y="13797"/>
                    <a:pt x="19660" y="13041"/>
                  </a:cubicBezTo>
                  <a:cubicBezTo>
                    <a:pt x="20272" y="11852"/>
                    <a:pt x="19516" y="10340"/>
                    <a:pt x="18760" y="9296"/>
                  </a:cubicBezTo>
                  <a:cubicBezTo>
                    <a:pt x="16528" y="6307"/>
                    <a:pt x="13827" y="3751"/>
                    <a:pt x="10659" y="1950"/>
                  </a:cubicBezTo>
                  <a:cubicBezTo>
                    <a:pt x="8221" y="732"/>
                    <a:pt x="5549" y="0"/>
                    <a:pt x="2873"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77"/>
            <p:cNvSpPr/>
            <p:nvPr/>
          </p:nvSpPr>
          <p:spPr>
            <a:xfrm>
              <a:off x="3561550" y="3581175"/>
              <a:ext cx="675150" cy="346400"/>
            </a:xfrm>
            <a:custGeom>
              <a:avLst/>
              <a:gdLst/>
              <a:ahLst/>
              <a:cxnLst/>
              <a:rect l="l" t="t" r="r" b="b"/>
              <a:pathLst>
                <a:path w="27006" h="13856" extrusionOk="0">
                  <a:moveTo>
                    <a:pt x="12994" y="1"/>
                  </a:moveTo>
                  <a:cubicBezTo>
                    <a:pt x="9388" y="1"/>
                    <a:pt x="5701" y="563"/>
                    <a:pt x="2557" y="1946"/>
                  </a:cubicBezTo>
                  <a:cubicBezTo>
                    <a:pt x="1332" y="2378"/>
                    <a:pt x="0" y="3279"/>
                    <a:pt x="288" y="4503"/>
                  </a:cubicBezTo>
                  <a:cubicBezTo>
                    <a:pt x="576" y="5979"/>
                    <a:pt x="2377" y="6123"/>
                    <a:pt x="3601" y="6879"/>
                  </a:cubicBezTo>
                  <a:cubicBezTo>
                    <a:pt x="4933" y="7779"/>
                    <a:pt x="5401" y="9580"/>
                    <a:pt x="5977" y="11092"/>
                  </a:cubicBezTo>
                  <a:cubicBezTo>
                    <a:pt x="6577" y="12292"/>
                    <a:pt x="7835" y="13855"/>
                    <a:pt x="9013" y="13855"/>
                  </a:cubicBezTo>
                  <a:cubicBezTo>
                    <a:pt x="9319" y="13855"/>
                    <a:pt x="9620" y="13750"/>
                    <a:pt x="9902" y="13505"/>
                  </a:cubicBezTo>
                  <a:cubicBezTo>
                    <a:pt x="16959" y="8248"/>
                    <a:pt x="20560" y="6447"/>
                    <a:pt x="26861" y="5979"/>
                  </a:cubicBezTo>
                  <a:cubicBezTo>
                    <a:pt x="27005" y="4323"/>
                    <a:pt x="25961" y="1946"/>
                    <a:pt x="24449" y="1946"/>
                  </a:cubicBezTo>
                  <a:cubicBezTo>
                    <a:pt x="21439" y="793"/>
                    <a:pt x="17273" y="1"/>
                    <a:pt x="12994"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77"/>
            <p:cNvSpPr/>
            <p:nvPr/>
          </p:nvSpPr>
          <p:spPr>
            <a:xfrm>
              <a:off x="4120550" y="3119850"/>
              <a:ext cx="693150" cy="487500"/>
            </a:xfrm>
            <a:custGeom>
              <a:avLst/>
              <a:gdLst/>
              <a:ahLst/>
              <a:cxnLst/>
              <a:rect l="l" t="t" r="r" b="b"/>
              <a:pathLst>
                <a:path w="27726" h="19500" extrusionOk="0">
                  <a:moveTo>
                    <a:pt x="3574" y="1"/>
                  </a:moveTo>
                  <a:cubicBezTo>
                    <a:pt x="3134" y="1"/>
                    <a:pt x="2685" y="81"/>
                    <a:pt x="2233" y="272"/>
                  </a:cubicBezTo>
                  <a:cubicBezTo>
                    <a:pt x="576" y="1028"/>
                    <a:pt x="0" y="3296"/>
                    <a:pt x="432" y="5096"/>
                  </a:cubicBezTo>
                  <a:cubicBezTo>
                    <a:pt x="720" y="6897"/>
                    <a:pt x="3421" y="11542"/>
                    <a:pt x="3277" y="15574"/>
                  </a:cubicBezTo>
                  <a:cubicBezTo>
                    <a:pt x="7490" y="17087"/>
                    <a:pt x="13791" y="17555"/>
                    <a:pt x="16635" y="19499"/>
                  </a:cubicBezTo>
                  <a:cubicBezTo>
                    <a:pt x="21424" y="11974"/>
                    <a:pt x="23549" y="11542"/>
                    <a:pt x="25493" y="8985"/>
                  </a:cubicBezTo>
                  <a:cubicBezTo>
                    <a:pt x="27726" y="5853"/>
                    <a:pt x="25349" y="4196"/>
                    <a:pt x="22181" y="3440"/>
                  </a:cubicBezTo>
                  <a:cubicBezTo>
                    <a:pt x="21088" y="3129"/>
                    <a:pt x="19982" y="3033"/>
                    <a:pt x="18873" y="3033"/>
                  </a:cubicBezTo>
                  <a:cubicBezTo>
                    <a:pt x="17061" y="3033"/>
                    <a:pt x="15238" y="3290"/>
                    <a:pt x="13442" y="3290"/>
                  </a:cubicBezTo>
                  <a:cubicBezTo>
                    <a:pt x="12136" y="3290"/>
                    <a:pt x="10843" y="3154"/>
                    <a:pt x="9578" y="2684"/>
                  </a:cubicBezTo>
                  <a:cubicBezTo>
                    <a:pt x="8390" y="2072"/>
                    <a:pt x="7346" y="1352"/>
                    <a:pt x="6122" y="740"/>
                  </a:cubicBezTo>
                  <a:cubicBezTo>
                    <a:pt x="5326" y="330"/>
                    <a:pt x="4466" y="1"/>
                    <a:pt x="3574"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77"/>
            <p:cNvSpPr/>
            <p:nvPr/>
          </p:nvSpPr>
          <p:spPr>
            <a:xfrm>
              <a:off x="4233075" y="3246300"/>
              <a:ext cx="374500" cy="316025"/>
            </a:xfrm>
            <a:custGeom>
              <a:avLst/>
              <a:gdLst/>
              <a:ahLst/>
              <a:cxnLst/>
              <a:rect l="l" t="t" r="r" b="b"/>
              <a:pathLst>
                <a:path w="14980" h="12641" extrusionOk="0">
                  <a:moveTo>
                    <a:pt x="7037" y="1"/>
                  </a:moveTo>
                  <a:cubicBezTo>
                    <a:pt x="6584" y="1"/>
                    <a:pt x="6244" y="259"/>
                    <a:pt x="5977" y="615"/>
                  </a:cubicBezTo>
                  <a:cubicBezTo>
                    <a:pt x="5689" y="1083"/>
                    <a:pt x="5545" y="1515"/>
                    <a:pt x="5401" y="1983"/>
                  </a:cubicBezTo>
                  <a:cubicBezTo>
                    <a:pt x="5077" y="3171"/>
                    <a:pt x="4933" y="4215"/>
                    <a:pt x="4645" y="5295"/>
                  </a:cubicBezTo>
                  <a:cubicBezTo>
                    <a:pt x="4501" y="5728"/>
                    <a:pt x="4501" y="6340"/>
                    <a:pt x="4033" y="6628"/>
                  </a:cubicBezTo>
                  <a:cubicBezTo>
                    <a:pt x="3824" y="6966"/>
                    <a:pt x="3446" y="7211"/>
                    <a:pt x="3089" y="7211"/>
                  </a:cubicBezTo>
                  <a:cubicBezTo>
                    <a:pt x="2953" y="7211"/>
                    <a:pt x="2820" y="7175"/>
                    <a:pt x="2701" y="7096"/>
                  </a:cubicBezTo>
                  <a:cubicBezTo>
                    <a:pt x="2089" y="6772"/>
                    <a:pt x="1945" y="6016"/>
                    <a:pt x="1945" y="5295"/>
                  </a:cubicBezTo>
                  <a:cubicBezTo>
                    <a:pt x="1811" y="4728"/>
                    <a:pt x="1398" y="3912"/>
                    <a:pt x="736" y="3912"/>
                  </a:cubicBezTo>
                  <a:cubicBezTo>
                    <a:pt x="684" y="3912"/>
                    <a:pt x="631" y="3917"/>
                    <a:pt x="576" y="3927"/>
                  </a:cubicBezTo>
                  <a:cubicBezTo>
                    <a:pt x="0" y="4215"/>
                    <a:pt x="0" y="5115"/>
                    <a:pt x="144" y="5728"/>
                  </a:cubicBezTo>
                  <a:cubicBezTo>
                    <a:pt x="432" y="7384"/>
                    <a:pt x="900" y="9040"/>
                    <a:pt x="1188" y="10696"/>
                  </a:cubicBezTo>
                  <a:cubicBezTo>
                    <a:pt x="3133" y="10840"/>
                    <a:pt x="5545" y="11273"/>
                    <a:pt x="7490" y="12173"/>
                  </a:cubicBezTo>
                  <a:cubicBezTo>
                    <a:pt x="8102" y="12497"/>
                    <a:pt x="8534" y="12641"/>
                    <a:pt x="9146" y="12641"/>
                  </a:cubicBezTo>
                  <a:cubicBezTo>
                    <a:pt x="9578" y="12497"/>
                    <a:pt x="9902" y="12173"/>
                    <a:pt x="10190" y="11885"/>
                  </a:cubicBezTo>
                  <a:cubicBezTo>
                    <a:pt x="11378" y="10516"/>
                    <a:pt x="12747" y="9328"/>
                    <a:pt x="14079" y="7996"/>
                  </a:cubicBezTo>
                  <a:cubicBezTo>
                    <a:pt x="14547" y="7528"/>
                    <a:pt x="14979" y="6772"/>
                    <a:pt x="14547" y="6340"/>
                  </a:cubicBezTo>
                  <a:cubicBezTo>
                    <a:pt x="14384" y="6177"/>
                    <a:pt x="14187" y="6110"/>
                    <a:pt x="13980" y="6110"/>
                  </a:cubicBezTo>
                  <a:cubicBezTo>
                    <a:pt x="13592" y="6110"/>
                    <a:pt x="13173" y="6346"/>
                    <a:pt x="12891" y="6628"/>
                  </a:cubicBezTo>
                  <a:cubicBezTo>
                    <a:pt x="12134" y="7240"/>
                    <a:pt x="11234" y="7996"/>
                    <a:pt x="10478" y="8572"/>
                  </a:cubicBezTo>
                  <a:cubicBezTo>
                    <a:pt x="10273" y="8802"/>
                    <a:pt x="9978" y="9015"/>
                    <a:pt x="9669" y="9015"/>
                  </a:cubicBezTo>
                  <a:cubicBezTo>
                    <a:pt x="9543" y="9015"/>
                    <a:pt x="9415" y="8979"/>
                    <a:pt x="9290" y="8896"/>
                  </a:cubicBezTo>
                  <a:cubicBezTo>
                    <a:pt x="9002" y="8572"/>
                    <a:pt x="9290" y="7996"/>
                    <a:pt x="9434" y="7528"/>
                  </a:cubicBezTo>
                  <a:cubicBezTo>
                    <a:pt x="10046" y="6628"/>
                    <a:pt x="10622" y="5872"/>
                    <a:pt x="11234" y="4971"/>
                  </a:cubicBezTo>
                  <a:cubicBezTo>
                    <a:pt x="11522" y="4395"/>
                    <a:pt x="11846" y="3495"/>
                    <a:pt x="11234" y="3027"/>
                  </a:cubicBezTo>
                  <a:cubicBezTo>
                    <a:pt x="11142" y="2983"/>
                    <a:pt x="11050" y="2964"/>
                    <a:pt x="10960" y="2964"/>
                  </a:cubicBezTo>
                  <a:cubicBezTo>
                    <a:pt x="10454" y="2964"/>
                    <a:pt x="9997" y="3582"/>
                    <a:pt x="9722" y="4071"/>
                  </a:cubicBezTo>
                  <a:cubicBezTo>
                    <a:pt x="9290" y="5115"/>
                    <a:pt x="8822" y="6016"/>
                    <a:pt x="8246" y="7096"/>
                  </a:cubicBezTo>
                  <a:cubicBezTo>
                    <a:pt x="8138" y="7418"/>
                    <a:pt x="7771" y="7840"/>
                    <a:pt x="7397" y="7840"/>
                  </a:cubicBezTo>
                  <a:cubicBezTo>
                    <a:pt x="7269" y="7840"/>
                    <a:pt x="7141" y="7791"/>
                    <a:pt x="7022" y="7672"/>
                  </a:cubicBezTo>
                  <a:cubicBezTo>
                    <a:pt x="6878" y="7528"/>
                    <a:pt x="6878" y="7240"/>
                    <a:pt x="7022" y="6916"/>
                  </a:cubicBezTo>
                  <a:cubicBezTo>
                    <a:pt x="7346" y="5439"/>
                    <a:pt x="7634" y="4071"/>
                    <a:pt x="8102" y="2595"/>
                  </a:cubicBezTo>
                  <a:cubicBezTo>
                    <a:pt x="8102" y="2127"/>
                    <a:pt x="8246" y="1695"/>
                    <a:pt x="8246" y="1083"/>
                  </a:cubicBezTo>
                  <a:cubicBezTo>
                    <a:pt x="8102" y="615"/>
                    <a:pt x="7778" y="182"/>
                    <a:pt x="7346" y="38"/>
                  </a:cubicBezTo>
                  <a:cubicBezTo>
                    <a:pt x="7237" y="13"/>
                    <a:pt x="7134" y="1"/>
                    <a:pt x="7037"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77"/>
            <p:cNvSpPr/>
            <p:nvPr/>
          </p:nvSpPr>
          <p:spPr>
            <a:xfrm>
              <a:off x="3472050" y="3311325"/>
              <a:ext cx="738550" cy="344625"/>
            </a:xfrm>
            <a:custGeom>
              <a:avLst/>
              <a:gdLst/>
              <a:ahLst/>
              <a:cxnLst/>
              <a:rect l="l" t="t" r="r" b="b"/>
              <a:pathLst>
                <a:path w="29542" h="13785" extrusionOk="0">
                  <a:moveTo>
                    <a:pt x="13338" y="0"/>
                  </a:moveTo>
                  <a:cubicBezTo>
                    <a:pt x="11387" y="0"/>
                    <a:pt x="9464" y="507"/>
                    <a:pt x="7937" y="1794"/>
                  </a:cubicBezTo>
                  <a:cubicBezTo>
                    <a:pt x="6281" y="3127"/>
                    <a:pt x="5380" y="5395"/>
                    <a:pt x="3580" y="6583"/>
                  </a:cubicBezTo>
                  <a:cubicBezTo>
                    <a:pt x="2212" y="7339"/>
                    <a:pt x="880" y="8095"/>
                    <a:pt x="412" y="9572"/>
                  </a:cubicBezTo>
                  <a:cubicBezTo>
                    <a:pt x="1" y="10565"/>
                    <a:pt x="664" y="11851"/>
                    <a:pt x="2526" y="11851"/>
                  </a:cubicBezTo>
                  <a:cubicBezTo>
                    <a:pt x="2622" y="11851"/>
                    <a:pt x="2721" y="11847"/>
                    <a:pt x="2824" y="11840"/>
                  </a:cubicBezTo>
                  <a:cubicBezTo>
                    <a:pt x="6287" y="11518"/>
                    <a:pt x="10378" y="10659"/>
                    <a:pt x="15116" y="10659"/>
                  </a:cubicBezTo>
                  <a:cubicBezTo>
                    <a:pt x="19391" y="10659"/>
                    <a:pt x="24195" y="11359"/>
                    <a:pt x="29541" y="13785"/>
                  </a:cubicBezTo>
                  <a:cubicBezTo>
                    <a:pt x="28173" y="7483"/>
                    <a:pt x="23060" y="2370"/>
                    <a:pt x="17083" y="570"/>
                  </a:cubicBezTo>
                  <a:cubicBezTo>
                    <a:pt x="15890" y="215"/>
                    <a:pt x="14608" y="0"/>
                    <a:pt x="13338"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77"/>
            <p:cNvSpPr/>
            <p:nvPr/>
          </p:nvSpPr>
          <p:spPr>
            <a:xfrm>
              <a:off x="3819900" y="3404775"/>
              <a:ext cx="330375" cy="202575"/>
            </a:xfrm>
            <a:custGeom>
              <a:avLst/>
              <a:gdLst/>
              <a:ahLst/>
              <a:cxnLst/>
              <a:rect l="l" t="t" r="r" b="b"/>
              <a:pathLst>
                <a:path w="13215" h="8103" extrusionOk="0">
                  <a:moveTo>
                    <a:pt x="1044" y="1"/>
                  </a:moveTo>
                  <a:cubicBezTo>
                    <a:pt x="612" y="1"/>
                    <a:pt x="144" y="145"/>
                    <a:pt x="144" y="433"/>
                  </a:cubicBezTo>
                  <a:cubicBezTo>
                    <a:pt x="144" y="757"/>
                    <a:pt x="612" y="1045"/>
                    <a:pt x="1044" y="1189"/>
                  </a:cubicBezTo>
                  <a:cubicBezTo>
                    <a:pt x="3925" y="2233"/>
                    <a:pt x="6769" y="3457"/>
                    <a:pt x="9614" y="4501"/>
                  </a:cubicBezTo>
                  <a:cubicBezTo>
                    <a:pt x="6769" y="4033"/>
                    <a:pt x="4069" y="3601"/>
                    <a:pt x="1368" y="3277"/>
                  </a:cubicBezTo>
                  <a:cubicBezTo>
                    <a:pt x="1181" y="3220"/>
                    <a:pt x="977" y="3185"/>
                    <a:pt x="787" y="3185"/>
                  </a:cubicBezTo>
                  <a:cubicBezTo>
                    <a:pt x="503" y="3185"/>
                    <a:pt x="252" y="3263"/>
                    <a:pt x="144" y="3457"/>
                  </a:cubicBezTo>
                  <a:cubicBezTo>
                    <a:pt x="0" y="3745"/>
                    <a:pt x="324" y="4177"/>
                    <a:pt x="756" y="4357"/>
                  </a:cubicBezTo>
                  <a:cubicBezTo>
                    <a:pt x="1944" y="4934"/>
                    <a:pt x="3457" y="4934"/>
                    <a:pt x="4969" y="4934"/>
                  </a:cubicBezTo>
                  <a:cubicBezTo>
                    <a:pt x="6301" y="4934"/>
                    <a:pt x="9146" y="5546"/>
                    <a:pt x="8858" y="5978"/>
                  </a:cubicBezTo>
                  <a:cubicBezTo>
                    <a:pt x="8828" y="6044"/>
                    <a:pt x="8680" y="6071"/>
                    <a:pt x="8449" y="6071"/>
                  </a:cubicBezTo>
                  <a:cubicBezTo>
                    <a:pt x="7548" y="6071"/>
                    <a:pt x="5387" y="5660"/>
                    <a:pt x="4069" y="5546"/>
                  </a:cubicBezTo>
                  <a:cubicBezTo>
                    <a:pt x="3935" y="5486"/>
                    <a:pt x="3782" y="5451"/>
                    <a:pt x="3639" y="5451"/>
                  </a:cubicBezTo>
                  <a:cubicBezTo>
                    <a:pt x="3436" y="5451"/>
                    <a:pt x="3253" y="5521"/>
                    <a:pt x="3169" y="5690"/>
                  </a:cubicBezTo>
                  <a:cubicBezTo>
                    <a:pt x="2845" y="5978"/>
                    <a:pt x="3457" y="6302"/>
                    <a:pt x="3745" y="6446"/>
                  </a:cubicBezTo>
                  <a:cubicBezTo>
                    <a:pt x="5113" y="6734"/>
                    <a:pt x="6625" y="6734"/>
                    <a:pt x="7958" y="6734"/>
                  </a:cubicBezTo>
                  <a:cubicBezTo>
                    <a:pt x="9326" y="6878"/>
                    <a:pt x="10802" y="7202"/>
                    <a:pt x="11702" y="8102"/>
                  </a:cubicBezTo>
                  <a:cubicBezTo>
                    <a:pt x="12314" y="7202"/>
                    <a:pt x="12927" y="6158"/>
                    <a:pt x="13215" y="5258"/>
                  </a:cubicBezTo>
                  <a:cubicBezTo>
                    <a:pt x="12026" y="3889"/>
                    <a:pt x="10658" y="2701"/>
                    <a:pt x="9002" y="1657"/>
                  </a:cubicBezTo>
                  <a:cubicBezTo>
                    <a:pt x="8714" y="1333"/>
                    <a:pt x="8426" y="1189"/>
                    <a:pt x="7958" y="1189"/>
                  </a:cubicBezTo>
                  <a:cubicBezTo>
                    <a:pt x="7526" y="1333"/>
                    <a:pt x="7526" y="1945"/>
                    <a:pt x="7814" y="2233"/>
                  </a:cubicBezTo>
                  <a:cubicBezTo>
                    <a:pt x="8102" y="2557"/>
                    <a:pt x="8714" y="2701"/>
                    <a:pt x="9146" y="2845"/>
                  </a:cubicBezTo>
                  <a:cubicBezTo>
                    <a:pt x="9614" y="2989"/>
                    <a:pt x="10370" y="3601"/>
                    <a:pt x="9902" y="3745"/>
                  </a:cubicBezTo>
                  <a:cubicBezTo>
                    <a:pt x="9877" y="3749"/>
                    <a:pt x="9850" y="3751"/>
                    <a:pt x="9821" y="3751"/>
                  </a:cubicBezTo>
                  <a:cubicBezTo>
                    <a:pt x="8775" y="3751"/>
                    <a:pt x="4755" y="1304"/>
                    <a:pt x="2269" y="289"/>
                  </a:cubicBezTo>
                  <a:cubicBezTo>
                    <a:pt x="1800" y="145"/>
                    <a:pt x="1512" y="1"/>
                    <a:pt x="1044"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77"/>
            <p:cNvSpPr/>
            <p:nvPr/>
          </p:nvSpPr>
          <p:spPr>
            <a:xfrm>
              <a:off x="4423900" y="3617975"/>
              <a:ext cx="810175" cy="397850"/>
            </a:xfrm>
            <a:custGeom>
              <a:avLst/>
              <a:gdLst/>
              <a:ahLst/>
              <a:cxnLst/>
              <a:rect l="l" t="t" r="r" b="b"/>
              <a:pathLst>
                <a:path w="32407" h="15914" extrusionOk="0">
                  <a:moveTo>
                    <a:pt x="16038" y="0"/>
                  </a:moveTo>
                  <a:cubicBezTo>
                    <a:pt x="10293" y="0"/>
                    <a:pt x="4625" y="1585"/>
                    <a:pt x="1" y="4831"/>
                  </a:cubicBezTo>
                  <a:cubicBezTo>
                    <a:pt x="6914" y="4831"/>
                    <a:pt x="13791" y="7676"/>
                    <a:pt x="18760" y="12609"/>
                  </a:cubicBezTo>
                  <a:cubicBezTo>
                    <a:pt x="19804" y="13653"/>
                    <a:pt x="20849" y="15021"/>
                    <a:pt x="22361" y="15633"/>
                  </a:cubicBezTo>
                  <a:cubicBezTo>
                    <a:pt x="22788" y="15818"/>
                    <a:pt x="23296" y="15914"/>
                    <a:pt x="23809" y="15914"/>
                  </a:cubicBezTo>
                  <a:cubicBezTo>
                    <a:pt x="24896" y="15914"/>
                    <a:pt x="26002" y="15483"/>
                    <a:pt x="26394" y="14553"/>
                  </a:cubicBezTo>
                  <a:cubicBezTo>
                    <a:pt x="27006" y="13653"/>
                    <a:pt x="26862" y="12465"/>
                    <a:pt x="27474" y="11564"/>
                  </a:cubicBezTo>
                  <a:cubicBezTo>
                    <a:pt x="28194" y="10664"/>
                    <a:pt x="29706" y="10664"/>
                    <a:pt x="30606" y="10052"/>
                  </a:cubicBezTo>
                  <a:cubicBezTo>
                    <a:pt x="32263" y="9008"/>
                    <a:pt x="32407" y="6451"/>
                    <a:pt x="31363" y="4831"/>
                  </a:cubicBezTo>
                  <a:cubicBezTo>
                    <a:pt x="30318" y="3319"/>
                    <a:pt x="28374" y="2419"/>
                    <a:pt x="26574" y="1807"/>
                  </a:cubicBezTo>
                  <a:cubicBezTo>
                    <a:pt x="23185" y="608"/>
                    <a:pt x="19597" y="0"/>
                    <a:pt x="16038"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77"/>
            <p:cNvSpPr/>
            <p:nvPr/>
          </p:nvSpPr>
          <p:spPr>
            <a:xfrm>
              <a:off x="4529225" y="3648725"/>
              <a:ext cx="333975" cy="138650"/>
            </a:xfrm>
            <a:custGeom>
              <a:avLst/>
              <a:gdLst/>
              <a:ahLst/>
              <a:cxnLst/>
              <a:rect l="l" t="t" r="r" b="b"/>
              <a:pathLst>
                <a:path w="13359" h="5546" extrusionOk="0">
                  <a:moveTo>
                    <a:pt x="6734" y="0"/>
                  </a:moveTo>
                  <a:cubicBezTo>
                    <a:pt x="4933" y="145"/>
                    <a:pt x="3133" y="577"/>
                    <a:pt x="1333" y="1189"/>
                  </a:cubicBezTo>
                  <a:cubicBezTo>
                    <a:pt x="757" y="1333"/>
                    <a:pt x="433" y="2089"/>
                    <a:pt x="0" y="2377"/>
                  </a:cubicBezTo>
                  <a:cubicBezTo>
                    <a:pt x="2377" y="2845"/>
                    <a:pt x="4645" y="3745"/>
                    <a:pt x="6734" y="5077"/>
                  </a:cubicBezTo>
                  <a:cubicBezTo>
                    <a:pt x="7058" y="5221"/>
                    <a:pt x="7346" y="5402"/>
                    <a:pt x="7634" y="5546"/>
                  </a:cubicBezTo>
                  <a:cubicBezTo>
                    <a:pt x="7958" y="5546"/>
                    <a:pt x="8390" y="5221"/>
                    <a:pt x="8246" y="4933"/>
                  </a:cubicBezTo>
                  <a:cubicBezTo>
                    <a:pt x="8246" y="4645"/>
                    <a:pt x="7958" y="4501"/>
                    <a:pt x="7634" y="4501"/>
                  </a:cubicBezTo>
                  <a:cubicBezTo>
                    <a:pt x="6590" y="4033"/>
                    <a:pt x="4501" y="3421"/>
                    <a:pt x="4357" y="3133"/>
                  </a:cubicBezTo>
                  <a:cubicBezTo>
                    <a:pt x="4357" y="3053"/>
                    <a:pt x="4470" y="3019"/>
                    <a:pt x="4664" y="3019"/>
                  </a:cubicBezTo>
                  <a:cubicBezTo>
                    <a:pt x="5516" y="3019"/>
                    <a:pt x="7941" y="3681"/>
                    <a:pt x="9290" y="4033"/>
                  </a:cubicBezTo>
                  <a:cubicBezTo>
                    <a:pt x="9578" y="4177"/>
                    <a:pt x="10046" y="4177"/>
                    <a:pt x="10334" y="4177"/>
                  </a:cubicBezTo>
                  <a:cubicBezTo>
                    <a:pt x="10658" y="4033"/>
                    <a:pt x="10947" y="3889"/>
                    <a:pt x="10802" y="3601"/>
                  </a:cubicBezTo>
                  <a:cubicBezTo>
                    <a:pt x="10802" y="3277"/>
                    <a:pt x="10334" y="2989"/>
                    <a:pt x="10046" y="2989"/>
                  </a:cubicBezTo>
                  <a:cubicBezTo>
                    <a:pt x="8390" y="2521"/>
                    <a:pt x="5077" y="2377"/>
                    <a:pt x="5077" y="2089"/>
                  </a:cubicBezTo>
                  <a:cubicBezTo>
                    <a:pt x="5077" y="2047"/>
                    <a:pt x="5185" y="2030"/>
                    <a:pt x="5376" y="2030"/>
                  </a:cubicBezTo>
                  <a:cubicBezTo>
                    <a:pt x="6153" y="2030"/>
                    <a:pt x="8305" y="2307"/>
                    <a:pt x="10203" y="2307"/>
                  </a:cubicBezTo>
                  <a:cubicBezTo>
                    <a:pt x="11056" y="2307"/>
                    <a:pt x="11857" y="2251"/>
                    <a:pt x="12459" y="2089"/>
                  </a:cubicBezTo>
                  <a:cubicBezTo>
                    <a:pt x="12747" y="2089"/>
                    <a:pt x="13179" y="1945"/>
                    <a:pt x="13179" y="1621"/>
                  </a:cubicBezTo>
                  <a:cubicBezTo>
                    <a:pt x="13359" y="1189"/>
                    <a:pt x="12747" y="901"/>
                    <a:pt x="12279" y="721"/>
                  </a:cubicBezTo>
                  <a:cubicBezTo>
                    <a:pt x="11867" y="633"/>
                    <a:pt x="11400" y="597"/>
                    <a:pt x="10903" y="597"/>
                  </a:cubicBezTo>
                  <a:cubicBezTo>
                    <a:pt x="8661" y="597"/>
                    <a:pt x="5800" y="1327"/>
                    <a:pt x="4586" y="1327"/>
                  </a:cubicBezTo>
                  <a:cubicBezTo>
                    <a:pt x="4302" y="1327"/>
                    <a:pt x="4108" y="1287"/>
                    <a:pt x="4033" y="1189"/>
                  </a:cubicBezTo>
                  <a:cubicBezTo>
                    <a:pt x="3745" y="721"/>
                    <a:pt x="7346" y="721"/>
                    <a:pt x="7634" y="289"/>
                  </a:cubicBezTo>
                  <a:cubicBezTo>
                    <a:pt x="7634" y="0"/>
                    <a:pt x="7058" y="0"/>
                    <a:pt x="6734"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77"/>
            <p:cNvSpPr/>
            <p:nvPr/>
          </p:nvSpPr>
          <p:spPr>
            <a:xfrm>
              <a:off x="4098050" y="3469625"/>
              <a:ext cx="513125" cy="273275"/>
            </a:xfrm>
            <a:custGeom>
              <a:avLst/>
              <a:gdLst/>
              <a:ahLst/>
              <a:cxnLst/>
              <a:rect l="l" t="t" r="r" b="b"/>
              <a:pathLst>
                <a:path w="20525" h="10931" extrusionOk="0">
                  <a:moveTo>
                    <a:pt x="8640" y="1"/>
                  </a:moveTo>
                  <a:cubicBezTo>
                    <a:pt x="4374" y="1"/>
                    <a:pt x="944" y="2056"/>
                    <a:pt x="432" y="4464"/>
                  </a:cubicBezTo>
                  <a:cubicBezTo>
                    <a:pt x="0" y="7309"/>
                    <a:pt x="3889" y="9541"/>
                    <a:pt x="9290" y="10441"/>
                  </a:cubicBezTo>
                  <a:cubicBezTo>
                    <a:pt x="10951" y="10762"/>
                    <a:pt x="12554" y="10930"/>
                    <a:pt x="13991" y="10930"/>
                  </a:cubicBezTo>
                  <a:cubicBezTo>
                    <a:pt x="17228" y="10930"/>
                    <a:pt x="19624" y="10079"/>
                    <a:pt x="19948" y="8209"/>
                  </a:cubicBezTo>
                  <a:cubicBezTo>
                    <a:pt x="20524" y="5364"/>
                    <a:pt x="16635" y="1295"/>
                    <a:pt x="11234" y="251"/>
                  </a:cubicBezTo>
                  <a:cubicBezTo>
                    <a:pt x="10348" y="80"/>
                    <a:pt x="9478" y="1"/>
                    <a:pt x="8640"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77"/>
            <p:cNvSpPr/>
            <p:nvPr/>
          </p:nvSpPr>
          <p:spPr>
            <a:xfrm>
              <a:off x="4169150" y="3490550"/>
              <a:ext cx="284475" cy="77500"/>
            </a:xfrm>
            <a:custGeom>
              <a:avLst/>
              <a:gdLst/>
              <a:ahLst/>
              <a:cxnLst/>
              <a:rect l="l" t="t" r="r" b="b"/>
              <a:pathLst>
                <a:path w="11379" h="3100" extrusionOk="0">
                  <a:moveTo>
                    <a:pt x="5528" y="1"/>
                  </a:moveTo>
                  <a:cubicBezTo>
                    <a:pt x="4197" y="1"/>
                    <a:pt x="2871" y="239"/>
                    <a:pt x="1657" y="746"/>
                  </a:cubicBezTo>
                  <a:cubicBezTo>
                    <a:pt x="1189" y="926"/>
                    <a:pt x="757" y="1215"/>
                    <a:pt x="433" y="1503"/>
                  </a:cubicBezTo>
                  <a:cubicBezTo>
                    <a:pt x="145" y="1827"/>
                    <a:pt x="1" y="2403"/>
                    <a:pt x="289" y="2871"/>
                  </a:cubicBezTo>
                  <a:cubicBezTo>
                    <a:pt x="472" y="3040"/>
                    <a:pt x="723" y="3099"/>
                    <a:pt x="994" y="3099"/>
                  </a:cubicBezTo>
                  <a:cubicBezTo>
                    <a:pt x="1413" y="3099"/>
                    <a:pt x="1883" y="2958"/>
                    <a:pt x="2233" y="2871"/>
                  </a:cubicBezTo>
                  <a:cubicBezTo>
                    <a:pt x="3351" y="2473"/>
                    <a:pt x="4500" y="2284"/>
                    <a:pt x="5641" y="2284"/>
                  </a:cubicBezTo>
                  <a:cubicBezTo>
                    <a:pt x="6668" y="2284"/>
                    <a:pt x="7689" y="2437"/>
                    <a:pt x="8678" y="2727"/>
                  </a:cubicBezTo>
                  <a:cubicBezTo>
                    <a:pt x="9146" y="2871"/>
                    <a:pt x="9579" y="3015"/>
                    <a:pt x="10047" y="3015"/>
                  </a:cubicBezTo>
                  <a:cubicBezTo>
                    <a:pt x="10659" y="3015"/>
                    <a:pt x="11091" y="2871"/>
                    <a:pt x="11235" y="2403"/>
                  </a:cubicBezTo>
                  <a:cubicBezTo>
                    <a:pt x="11379" y="1971"/>
                    <a:pt x="10947" y="1359"/>
                    <a:pt x="10659" y="1215"/>
                  </a:cubicBezTo>
                  <a:cubicBezTo>
                    <a:pt x="9111" y="430"/>
                    <a:pt x="7315" y="1"/>
                    <a:pt x="5528"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77"/>
            <p:cNvSpPr/>
            <p:nvPr/>
          </p:nvSpPr>
          <p:spPr>
            <a:xfrm>
              <a:off x="3835200" y="3671225"/>
              <a:ext cx="727350" cy="525975"/>
            </a:xfrm>
            <a:custGeom>
              <a:avLst/>
              <a:gdLst/>
              <a:ahLst/>
              <a:cxnLst/>
              <a:rect l="l" t="t" r="r" b="b"/>
              <a:pathLst>
                <a:path w="29094" h="21039" extrusionOk="0">
                  <a:moveTo>
                    <a:pt x="16491" y="1"/>
                  </a:moveTo>
                  <a:cubicBezTo>
                    <a:pt x="15591" y="1"/>
                    <a:pt x="14835" y="145"/>
                    <a:pt x="14403" y="433"/>
                  </a:cubicBezTo>
                  <a:cubicBezTo>
                    <a:pt x="11414" y="1801"/>
                    <a:pt x="5833" y="4177"/>
                    <a:pt x="2233" y="8534"/>
                  </a:cubicBezTo>
                  <a:cubicBezTo>
                    <a:pt x="900" y="10047"/>
                    <a:pt x="0" y="12423"/>
                    <a:pt x="1188" y="14223"/>
                  </a:cubicBezTo>
                  <a:cubicBezTo>
                    <a:pt x="1945" y="15304"/>
                    <a:pt x="3313" y="15592"/>
                    <a:pt x="4645" y="15736"/>
                  </a:cubicBezTo>
                  <a:cubicBezTo>
                    <a:pt x="5833" y="15736"/>
                    <a:pt x="7202" y="15448"/>
                    <a:pt x="8390" y="15448"/>
                  </a:cubicBezTo>
                  <a:cubicBezTo>
                    <a:pt x="11558" y="15592"/>
                    <a:pt x="14259" y="17680"/>
                    <a:pt x="16959" y="19192"/>
                  </a:cubicBezTo>
                  <a:cubicBezTo>
                    <a:pt x="18733" y="20185"/>
                    <a:pt x="20832" y="21039"/>
                    <a:pt x="22829" y="21039"/>
                  </a:cubicBezTo>
                  <a:cubicBezTo>
                    <a:pt x="23873" y="21039"/>
                    <a:pt x="24890" y="20805"/>
                    <a:pt x="25817" y="20236"/>
                  </a:cubicBezTo>
                  <a:cubicBezTo>
                    <a:pt x="27617" y="19192"/>
                    <a:pt x="28518" y="17248"/>
                    <a:pt x="28806" y="15304"/>
                  </a:cubicBezTo>
                  <a:cubicBezTo>
                    <a:pt x="29094" y="12891"/>
                    <a:pt x="26717" y="6122"/>
                    <a:pt x="23549" y="2377"/>
                  </a:cubicBezTo>
                  <a:cubicBezTo>
                    <a:pt x="22937" y="1801"/>
                    <a:pt x="21892" y="1189"/>
                    <a:pt x="20848" y="721"/>
                  </a:cubicBezTo>
                  <a:cubicBezTo>
                    <a:pt x="19516" y="289"/>
                    <a:pt x="17860" y="1"/>
                    <a:pt x="16491" y="1"/>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77"/>
            <p:cNvSpPr/>
            <p:nvPr/>
          </p:nvSpPr>
          <p:spPr>
            <a:xfrm>
              <a:off x="4082750" y="3671225"/>
              <a:ext cx="367275" cy="345500"/>
            </a:xfrm>
            <a:custGeom>
              <a:avLst/>
              <a:gdLst/>
              <a:ahLst/>
              <a:cxnLst/>
              <a:rect l="l" t="t" r="r" b="b"/>
              <a:pathLst>
                <a:path w="14691" h="13820" extrusionOk="0">
                  <a:moveTo>
                    <a:pt x="6589" y="1"/>
                  </a:moveTo>
                  <a:cubicBezTo>
                    <a:pt x="4501" y="1333"/>
                    <a:pt x="2557" y="2701"/>
                    <a:pt x="756" y="4502"/>
                  </a:cubicBezTo>
                  <a:cubicBezTo>
                    <a:pt x="432" y="4646"/>
                    <a:pt x="288" y="4934"/>
                    <a:pt x="144" y="5222"/>
                  </a:cubicBezTo>
                  <a:cubicBezTo>
                    <a:pt x="0" y="5546"/>
                    <a:pt x="0" y="5978"/>
                    <a:pt x="144" y="6302"/>
                  </a:cubicBezTo>
                  <a:cubicBezTo>
                    <a:pt x="274" y="6497"/>
                    <a:pt x="470" y="6575"/>
                    <a:pt x="689" y="6575"/>
                  </a:cubicBezTo>
                  <a:cubicBezTo>
                    <a:pt x="955" y="6575"/>
                    <a:pt x="1256" y="6460"/>
                    <a:pt x="1512" y="6302"/>
                  </a:cubicBezTo>
                  <a:cubicBezTo>
                    <a:pt x="2845" y="5546"/>
                    <a:pt x="4933" y="2701"/>
                    <a:pt x="5689" y="2377"/>
                  </a:cubicBezTo>
                  <a:cubicBezTo>
                    <a:pt x="5707" y="2359"/>
                    <a:pt x="5726" y="2351"/>
                    <a:pt x="5745" y="2351"/>
                  </a:cubicBezTo>
                  <a:cubicBezTo>
                    <a:pt x="5873" y="2351"/>
                    <a:pt x="5991" y="2756"/>
                    <a:pt x="5833" y="3133"/>
                  </a:cubicBezTo>
                  <a:cubicBezTo>
                    <a:pt x="5833" y="4502"/>
                    <a:pt x="3133" y="8534"/>
                    <a:pt x="2701" y="11703"/>
                  </a:cubicBezTo>
                  <a:cubicBezTo>
                    <a:pt x="2557" y="12423"/>
                    <a:pt x="2557" y="13503"/>
                    <a:pt x="3133" y="13791"/>
                  </a:cubicBezTo>
                  <a:cubicBezTo>
                    <a:pt x="3195" y="13810"/>
                    <a:pt x="3257" y="13819"/>
                    <a:pt x="3318" y="13819"/>
                  </a:cubicBezTo>
                  <a:cubicBezTo>
                    <a:pt x="3717" y="13819"/>
                    <a:pt x="4095" y="13441"/>
                    <a:pt x="4501" y="13035"/>
                  </a:cubicBezTo>
                  <a:cubicBezTo>
                    <a:pt x="6157" y="10803"/>
                    <a:pt x="6013" y="7202"/>
                    <a:pt x="6733" y="4177"/>
                  </a:cubicBezTo>
                  <a:cubicBezTo>
                    <a:pt x="6913" y="3745"/>
                    <a:pt x="7201" y="3133"/>
                    <a:pt x="7634" y="2989"/>
                  </a:cubicBezTo>
                  <a:cubicBezTo>
                    <a:pt x="8246" y="2989"/>
                    <a:pt x="8714" y="3889"/>
                    <a:pt x="8534" y="4646"/>
                  </a:cubicBezTo>
                  <a:cubicBezTo>
                    <a:pt x="8534" y="5402"/>
                    <a:pt x="8102" y="5978"/>
                    <a:pt x="8102" y="6734"/>
                  </a:cubicBezTo>
                  <a:cubicBezTo>
                    <a:pt x="7958" y="7346"/>
                    <a:pt x="8102" y="8102"/>
                    <a:pt x="8534" y="8246"/>
                  </a:cubicBezTo>
                  <a:cubicBezTo>
                    <a:pt x="8625" y="8289"/>
                    <a:pt x="8713" y="8309"/>
                    <a:pt x="8797" y="8309"/>
                  </a:cubicBezTo>
                  <a:cubicBezTo>
                    <a:pt x="9278" y="8309"/>
                    <a:pt x="9635" y="7665"/>
                    <a:pt x="9758" y="7022"/>
                  </a:cubicBezTo>
                  <a:cubicBezTo>
                    <a:pt x="9758" y="6302"/>
                    <a:pt x="9614" y="5546"/>
                    <a:pt x="9614" y="4790"/>
                  </a:cubicBezTo>
                  <a:cubicBezTo>
                    <a:pt x="9614" y="4240"/>
                    <a:pt x="9962" y="3574"/>
                    <a:pt x="10372" y="3574"/>
                  </a:cubicBezTo>
                  <a:cubicBezTo>
                    <a:pt x="10419" y="3574"/>
                    <a:pt x="10466" y="3583"/>
                    <a:pt x="10514" y="3601"/>
                  </a:cubicBezTo>
                  <a:cubicBezTo>
                    <a:pt x="10802" y="3745"/>
                    <a:pt x="10946" y="4177"/>
                    <a:pt x="11090" y="4502"/>
                  </a:cubicBezTo>
                  <a:cubicBezTo>
                    <a:pt x="11846" y="6446"/>
                    <a:pt x="12314" y="8678"/>
                    <a:pt x="12458" y="10803"/>
                  </a:cubicBezTo>
                  <a:cubicBezTo>
                    <a:pt x="12602" y="11235"/>
                    <a:pt x="12602" y="11847"/>
                    <a:pt x="12746" y="12135"/>
                  </a:cubicBezTo>
                  <a:cubicBezTo>
                    <a:pt x="12984" y="12521"/>
                    <a:pt x="13344" y="12784"/>
                    <a:pt x="13624" y="12784"/>
                  </a:cubicBezTo>
                  <a:cubicBezTo>
                    <a:pt x="13684" y="12784"/>
                    <a:pt x="13740" y="12772"/>
                    <a:pt x="13791" y="12747"/>
                  </a:cubicBezTo>
                  <a:cubicBezTo>
                    <a:pt x="14259" y="12603"/>
                    <a:pt x="14403" y="11991"/>
                    <a:pt x="14403" y="11523"/>
                  </a:cubicBezTo>
                  <a:cubicBezTo>
                    <a:pt x="14691" y="9434"/>
                    <a:pt x="13935" y="7490"/>
                    <a:pt x="13359" y="5546"/>
                  </a:cubicBezTo>
                  <a:cubicBezTo>
                    <a:pt x="12891" y="4033"/>
                    <a:pt x="12314" y="2521"/>
                    <a:pt x="11414" y="1333"/>
                  </a:cubicBezTo>
                  <a:cubicBezTo>
                    <a:pt x="11234" y="1189"/>
                    <a:pt x="11090" y="901"/>
                    <a:pt x="10946" y="721"/>
                  </a:cubicBezTo>
                  <a:cubicBezTo>
                    <a:pt x="9614" y="289"/>
                    <a:pt x="7958" y="1"/>
                    <a:pt x="658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1" name="Google Shape;6871;p77"/>
          <p:cNvGrpSpPr/>
          <p:nvPr/>
        </p:nvGrpSpPr>
        <p:grpSpPr>
          <a:xfrm>
            <a:off x="2523577" y="4537270"/>
            <a:ext cx="476873" cy="390783"/>
            <a:chOff x="6372100" y="3764900"/>
            <a:chExt cx="1018525" cy="834650"/>
          </a:xfrm>
        </p:grpSpPr>
        <p:sp>
          <p:nvSpPr>
            <p:cNvPr id="6872" name="Google Shape;6872;p77"/>
            <p:cNvSpPr/>
            <p:nvPr/>
          </p:nvSpPr>
          <p:spPr>
            <a:xfrm>
              <a:off x="6372100" y="3764900"/>
              <a:ext cx="1018525" cy="834650"/>
            </a:xfrm>
            <a:custGeom>
              <a:avLst/>
              <a:gdLst/>
              <a:ahLst/>
              <a:cxnLst/>
              <a:rect l="l" t="t" r="r" b="b"/>
              <a:pathLst>
                <a:path w="40741" h="33386" extrusionOk="0">
                  <a:moveTo>
                    <a:pt x="12520" y="0"/>
                  </a:moveTo>
                  <a:cubicBezTo>
                    <a:pt x="11938" y="0"/>
                    <a:pt x="11391" y="131"/>
                    <a:pt x="10901" y="430"/>
                  </a:cubicBezTo>
                  <a:cubicBezTo>
                    <a:pt x="7157" y="2987"/>
                    <a:pt x="15546" y="6156"/>
                    <a:pt x="15546" y="6156"/>
                  </a:cubicBezTo>
                  <a:cubicBezTo>
                    <a:pt x="15546" y="6156"/>
                    <a:pt x="13122" y="5432"/>
                    <a:pt x="10246" y="5432"/>
                  </a:cubicBezTo>
                  <a:cubicBezTo>
                    <a:pt x="7714" y="5432"/>
                    <a:pt x="4832" y="5993"/>
                    <a:pt x="2944" y="8100"/>
                  </a:cubicBezTo>
                  <a:cubicBezTo>
                    <a:pt x="1" y="11251"/>
                    <a:pt x="2182" y="12820"/>
                    <a:pt x="4854" y="12820"/>
                  </a:cubicBezTo>
                  <a:cubicBezTo>
                    <a:pt x="5877" y="12820"/>
                    <a:pt x="6970" y="12591"/>
                    <a:pt x="7877" y="12133"/>
                  </a:cubicBezTo>
                  <a:cubicBezTo>
                    <a:pt x="11189" y="10332"/>
                    <a:pt x="17346" y="10044"/>
                    <a:pt x="17347" y="10044"/>
                  </a:cubicBezTo>
                  <a:lnTo>
                    <a:pt x="17347" y="10044"/>
                  </a:lnTo>
                  <a:cubicBezTo>
                    <a:pt x="17346" y="10044"/>
                    <a:pt x="7877" y="14257"/>
                    <a:pt x="6401" y="18902"/>
                  </a:cubicBezTo>
                  <a:cubicBezTo>
                    <a:pt x="5103" y="22540"/>
                    <a:pt x="7584" y="25251"/>
                    <a:pt x="9723" y="25251"/>
                  </a:cubicBezTo>
                  <a:cubicBezTo>
                    <a:pt x="10315" y="25251"/>
                    <a:pt x="10881" y="25044"/>
                    <a:pt x="11334" y="24591"/>
                  </a:cubicBezTo>
                  <a:cubicBezTo>
                    <a:pt x="13458" y="22503"/>
                    <a:pt x="19578" y="13934"/>
                    <a:pt x="19579" y="13933"/>
                  </a:cubicBezTo>
                  <a:lnTo>
                    <a:pt x="19579" y="13933"/>
                  </a:lnTo>
                  <a:cubicBezTo>
                    <a:pt x="19579" y="13934"/>
                    <a:pt x="16446" y="21891"/>
                    <a:pt x="15546" y="26391"/>
                  </a:cubicBezTo>
                  <a:cubicBezTo>
                    <a:pt x="15103" y="28610"/>
                    <a:pt x="16374" y="29849"/>
                    <a:pt x="18027" y="29849"/>
                  </a:cubicBezTo>
                  <a:cubicBezTo>
                    <a:pt x="19728" y="29849"/>
                    <a:pt x="21833" y="28538"/>
                    <a:pt x="22892" y="25635"/>
                  </a:cubicBezTo>
                  <a:cubicBezTo>
                    <a:pt x="24980" y="19947"/>
                    <a:pt x="24260" y="14258"/>
                    <a:pt x="24260" y="14257"/>
                  </a:cubicBezTo>
                  <a:lnTo>
                    <a:pt x="24260" y="14257"/>
                  </a:lnTo>
                  <a:cubicBezTo>
                    <a:pt x="24260" y="14259"/>
                    <a:pt x="25880" y="20991"/>
                    <a:pt x="25448" y="28192"/>
                  </a:cubicBezTo>
                  <a:cubicBezTo>
                    <a:pt x="25215" y="31843"/>
                    <a:pt x="26255" y="33386"/>
                    <a:pt x="27506" y="33386"/>
                  </a:cubicBezTo>
                  <a:cubicBezTo>
                    <a:pt x="28771" y="33386"/>
                    <a:pt x="30252" y="31807"/>
                    <a:pt x="30849" y="29236"/>
                  </a:cubicBezTo>
                  <a:cubicBezTo>
                    <a:pt x="32037" y="24159"/>
                    <a:pt x="29949" y="18291"/>
                    <a:pt x="29949" y="18290"/>
                  </a:cubicBezTo>
                  <a:lnTo>
                    <a:pt x="29949" y="18290"/>
                  </a:lnTo>
                  <a:cubicBezTo>
                    <a:pt x="29950" y="18291"/>
                    <a:pt x="34738" y="24303"/>
                    <a:pt x="36538" y="28480"/>
                  </a:cubicBezTo>
                  <a:cubicBezTo>
                    <a:pt x="36841" y="29213"/>
                    <a:pt x="37209" y="29539"/>
                    <a:pt x="37563" y="29539"/>
                  </a:cubicBezTo>
                  <a:cubicBezTo>
                    <a:pt x="39313" y="29539"/>
                    <a:pt x="40740" y="21602"/>
                    <a:pt x="32506" y="15733"/>
                  </a:cubicBezTo>
                  <a:lnTo>
                    <a:pt x="32506" y="15733"/>
                  </a:lnTo>
                  <a:cubicBezTo>
                    <a:pt x="32506" y="15733"/>
                    <a:pt x="34594" y="16490"/>
                    <a:pt x="36394" y="17678"/>
                  </a:cubicBezTo>
                  <a:cubicBezTo>
                    <a:pt x="36544" y="17802"/>
                    <a:pt x="36678" y="17859"/>
                    <a:pt x="36792" y="17859"/>
                  </a:cubicBezTo>
                  <a:cubicBezTo>
                    <a:pt x="37934" y="17859"/>
                    <a:pt x="37028" y="12101"/>
                    <a:pt x="29661" y="10332"/>
                  </a:cubicBezTo>
                  <a:cubicBezTo>
                    <a:pt x="21703" y="8244"/>
                    <a:pt x="22280" y="6300"/>
                    <a:pt x="22280" y="6300"/>
                  </a:cubicBezTo>
                  <a:cubicBezTo>
                    <a:pt x="22280" y="6300"/>
                    <a:pt x="16558" y="0"/>
                    <a:pt x="12520"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77"/>
            <p:cNvSpPr/>
            <p:nvPr/>
          </p:nvSpPr>
          <p:spPr>
            <a:xfrm>
              <a:off x="6779650" y="3989900"/>
              <a:ext cx="221475" cy="251150"/>
            </a:xfrm>
            <a:custGeom>
              <a:avLst/>
              <a:gdLst/>
              <a:ahLst/>
              <a:cxnLst/>
              <a:rect l="l" t="t" r="r" b="b"/>
              <a:pathLst>
                <a:path w="8859" h="10046" extrusionOk="0">
                  <a:moveTo>
                    <a:pt x="8246" y="0"/>
                  </a:moveTo>
                  <a:cubicBezTo>
                    <a:pt x="5257" y="288"/>
                    <a:pt x="2377" y="1800"/>
                    <a:pt x="0" y="4357"/>
                  </a:cubicBezTo>
                  <a:cubicBezTo>
                    <a:pt x="0" y="4501"/>
                    <a:pt x="0" y="4789"/>
                    <a:pt x="144" y="4789"/>
                  </a:cubicBezTo>
                  <a:cubicBezTo>
                    <a:pt x="144" y="4861"/>
                    <a:pt x="217" y="4897"/>
                    <a:pt x="289" y="4897"/>
                  </a:cubicBezTo>
                  <a:cubicBezTo>
                    <a:pt x="361" y="4897"/>
                    <a:pt x="433" y="4861"/>
                    <a:pt x="433" y="4789"/>
                  </a:cubicBezTo>
                  <a:cubicBezTo>
                    <a:pt x="1945" y="3133"/>
                    <a:pt x="4357" y="1188"/>
                    <a:pt x="7490" y="756"/>
                  </a:cubicBezTo>
                  <a:lnTo>
                    <a:pt x="7490" y="756"/>
                  </a:lnTo>
                  <a:cubicBezTo>
                    <a:pt x="5690" y="3457"/>
                    <a:pt x="4789" y="6589"/>
                    <a:pt x="4033" y="9758"/>
                  </a:cubicBezTo>
                  <a:cubicBezTo>
                    <a:pt x="3889" y="9902"/>
                    <a:pt x="4033" y="10046"/>
                    <a:pt x="4177" y="10046"/>
                  </a:cubicBezTo>
                  <a:lnTo>
                    <a:pt x="4357" y="10046"/>
                  </a:lnTo>
                  <a:cubicBezTo>
                    <a:pt x="4501" y="10046"/>
                    <a:pt x="4501" y="10046"/>
                    <a:pt x="4645" y="9902"/>
                  </a:cubicBezTo>
                  <a:cubicBezTo>
                    <a:pt x="5401" y="6589"/>
                    <a:pt x="6302" y="3133"/>
                    <a:pt x="8390" y="432"/>
                  </a:cubicBezTo>
                  <a:lnTo>
                    <a:pt x="8858" y="0"/>
                  </a:ln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77"/>
            <p:cNvSpPr/>
            <p:nvPr/>
          </p:nvSpPr>
          <p:spPr>
            <a:xfrm>
              <a:off x="7008300" y="4000700"/>
              <a:ext cx="60325" cy="247575"/>
            </a:xfrm>
            <a:custGeom>
              <a:avLst/>
              <a:gdLst/>
              <a:ahLst/>
              <a:cxnLst/>
              <a:rect l="l" t="t" r="r" b="b"/>
              <a:pathLst>
                <a:path w="2413" h="9903" extrusionOk="0">
                  <a:moveTo>
                    <a:pt x="144" y="0"/>
                  </a:moveTo>
                  <a:cubicBezTo>
                    <a:pt x="0" y="0"/>
                    <a:pt x="0" y="144"/>
                    <a:pt x="0" y="324"/>
                  </a:cubicBezTo>
                  <a:cubicBezTo>
                    <a:pt x="756" y="3457"/>
                    <a:pt x="1332" y="6625"/>
                    <a:pt x="1801" y="9614"/>
                  </a:cubicBezTo>
                  <a:cubicBezTo>
                    <a:pt x="1801" y="9758"/>
                    <a:pt x="1945" y="9902"/>
                    <a:pt x="2089" y="9902"/>
                  </a:cubicBezTo>
                  <a:cubicBezTo>
                    <a:pt x="2233" y="9902"/>
                    <a:pt x="2413" y="9758"/>
                    <a:pt x="2413" y="9614"/>
                  </a:cubicBezTo>
                  <a:cubicBezTo>
                    <a:pt x="1945" y="6445"/>
                    <a:pt x="1332" y="3313"/>
                    <a:pt x="612" y="144"/>
                  </a:cubicBezTo>
                  <a:cubicBezTo>
                    <a:pt x="612" y="0"/>
                    <a:pt x="288" y="0"/>
                    <a:pt x="14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77"/>
            <p:cNvSpPr/>
            <p:nvPr/>
          </p:nvSpPr>
          <p:spPr>
            <a:xfrm>
              <a:off x="7041600" y="4034900"/>
              <a:ext cx="139550" cy="202550"/>
            </a:xfrm>
            <a:custGeom>
              <a:avLst/>
              <a:gdLst/>
              <a:ahLst/>
              <a:cxnLst/>
              <a:rect l="l" t="t" r="r" b="b"/>
              <a:pathLst>
                <a:path w="5582" h="8102" extrusionOk="0">
                  <a:moveTo>
                    <a:pt x="325" y="0"/>
                  </a:moveTo>
                  <a:cubicBezTo>
                    <a:pt x="180" y="144"/>
                    <a:pt x="0" y="288"/>
                    <a:pt x="180" y="432"/>
                  </a:cubicBezTo>
                  <a:cubicBezTo>
                    <a:pt x="469" y="1333"/>
                    <a:pt x="1081" y="1945"/>
                    <a:pt x="1657" y="2557"/>
                  </a:cubicBezTo>
                  <a:lnTo>
                    <a:pt x="1801" y="2989"/>
                  </a:lnTo>
                  <a:cubicBezTo>
                    <a:pt x="3169" y="4501"/>
                    <a:pt x="4213" y="6158"/>
                    <a:pt x="4825" y="7958"/>
                  </a:cubicBezTo>
                  <a:cubicBezTo>
                    <a:pt x="4969" y="8102"/>
                    <a:pt x="5113" y="8102"/>
                    <a:pt x="5113" y="8102"/>
                  </a:cubicBezTo>
                  <a:lnTo>
                    <a:pt x="5257" y="8102"/>
                  </a:lnTo>
                  <a:cubicBezTo>
                    <a:pt x="5401" y="8102"/>
                    <a:pt x="5581" y="7958"/>
                    <a:pt x="5401" y="7778"/>
                  </a:cubicBezTo>
                  <a:cubicBezTo>
                    <a:pt x="4681" y="5834"/>
                    <a:pt x="3601" y="4033"/>
                    <a:pt x="2269" y="2557"/>
                  </a:cubicBezTo>
                  <a:lnTo>
                    <a:pt x="2125" y="2233"/>
                  </a:lnTo>
                  <a:cubicBezTo>
                    <a:pt x="1513" y="1657"/>
                    <a:pt x="901" y="901"/>
                    <a:pt x="757" y="288"/>
                  </a:cubicBezTo>
                  <a:cubicBezTo>
                    <a:pt x="613" y="0"/>
                    <a:pt x="469" y="0"/>
                    <a:pt x="325"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77"/>
            <p:cNvSpPr/>
            <p:nvPr/>
          </p:nvSpPr>
          <p:spPr>
            <a:xfrm>
              <a:off x="7068600" y="4023200"/>
              <a:ext cx="161150" cy="112550"/>
            </a:xfrm>
            <a:custGeom>
              <a:avLst/>
              <a:gdLst/>
              <a:ahLst/>
              <a:cxnLst/>
              <a:rect l="l" t="t" r="r" b="b"/>
              <a:pathLst>
                <a:path w="6446" h="4502" extrusionOk="0">
                  <a:moveTo>
                    <a:pt x="433" y="0"/>
                  </a:moveTo>
                  <a:cubicBezTo>
                    <a:pt x="289" y="0"/>
                    <a:pt x="145" y="0"/>
                    <a:pt x="145" y="144"/>
                  </a:cubicBezTo>
                  <a:cubicBezTo>
                    <a:pt x="1" y="324"/>
                    <a:pt x="145" y="612"/>
                    <a:pt x="289" y="612"/>
                  </a:cubicBezTo>
                  <a:cubicBezTo>
                    <a:pt x="2521" y="1225"/>
                    <a:pt x="4501" y="2557"/>
                    <a:pt x="5834" y="4357"/>
                  </a:cubicBezTo>
                  <a:lnTo>
                    <a:pt x="5978" y="4501"/>
                  </a:lnTo>
                  <a:cubicBezTo>
                    <a:pt x="6122" y="4501"/>
                    <a:pt x="6122" y="4501"/>
                    <a:pt x="6302" y="4357"/>
                  </a:cubicBezTo>
                  <a:cubicBezTo>
                    <a:pt x="6446" y="4357"/>
                    <a:pt x="6446" y="4069"/>
                    <a:pt x="6302" y="3925"/>
                  </a:cubicBezTo>
                  <a:cubicBezTo>
                    <a:pt x="4790" y="2125"/>
                    <a:pt x="2701" y="756"/>
                    <a:pt x="433"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77"/>
            <p:cNvSpPr/>
            <p:nvPr/>
          </p:nvSpPr>
          <p:spPr>
            <a:xfrm>
              <a:off x="6667125" y="3854875"/>
              <a:ext cx="299775" cy="131450"/>
            </a:xfrm>
            <a:custGeom>
              <a:avLst/>
              <a:gdLst/>
              <a:ahLst/>
              <a:cxnLst/>
              <a:rect l="l" t="t" r="r" b="b"/>
              <a:pathLst>
                <a:path w="11991" h="5258" extrusionOk="0">
                  <a:moveTo>
                    <a:pt x="4357" y="0"/>
                  </a:moveTo>
                  <a:cubicBezTo>
                    <a:pt x="4177" y="0"/>
                    <a:pt x="4033" y="0"/>
                    <a:pt x="4033" y="144"/>
                  </a:cubicBezTo>
                  <a:cubicBezTo>
                    <a:pt x="3889" y="288"/>
                    <a:pt x="4033" y="576"/>
                    <a:pt x="4177" y="576"/>
                  </a:cubicBezTo>
                  <a:cubicBezTo>
                    <a:pt x="6302" y="1188"/>
                    <a:pt x="8246" y="2232"/>
                    <a:pt x="10047" y="3601"/>
                  </a:cubicBezTo>
                  <a:cubicBezTo>
                    <a:pt x="9215" y="3554"/>
                    <a:pt x="8259" y="3503"/>
                    <a:pt x="7222" y="3503"/>
                  </a:cubicBezTo>
                  <a:cubicBezTo>
                    <a:pt x="5070" y="3503"/>
                    <a:pt x="2575" y="3721"/>
                    <a:pt x="145" y="4645"/>
                  </a:cubicBezTo>
                  <a:cubicBezTo>
                    <a:pt x="1" y="4789"/>
                    <a:pt x="1" y="4933"/>
                    <a:pt x="1" y="5077"/>
                  </a:cubicBezTo>
                  <a:cubicBezTo>
                    <a:pt x="1" y="5257"/>
                    <a:pt x="145" y="5257"/>
                    <a:pt x="289" y="5257"/>
                  </a:cubicBezTo>
                  <a:lnTo>
                    <a:pt x="433" y="5257"/>
                  </a:lnTo>
                  <a:cubicBezTo>
                    <a:pt x="2754" y="4363"/>
                    <a:pt x="5213" y="4098"/>
                    <a:pt x="7305" y="4098"/>
                  </a:cubicBezTo>
                  <a:cubicBezTo>
                    <a:pt x="8750" y="4098"/>
                    <a:pt x="10020" y="4224"/>
                    <a:pt x="10947" y="4357"/>
                  </a:cubicBezTo>
                  <a:lnTo>
                    <a:pt x="11991" y="4501"/>
                  </a:lnTo>
                  <a:lnTo>
                    <a:pt x="11235" y="3889"/>
                  </a:lnTo>
                  <a:cubicBezTo>
                    <a:pt x="9290" y="2088"/>
                    <a:pt x="6878" y="756"/>
                    <a:pt x="4357"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77"/>
            <p:cNvSpPr/>
            <p:nvPr/>
          </p:nvSpPr>
          <p:spPr>
            <a:xfrm>
              <a:off x="6861575" y="3867350"/>
              <a:ext cx="288975" cy="206775"/>
            </a:xfrm>
            <a:custGeom>
              <a:avLst/>
              <a:gdLst/>
              <a:ahLst/>
              <a:cxnLst/>
              <a:rect l="l" t="t" r="r" b="b"/>
              <a:pathLst>
                <a:path w="11559" h="8271" extrusionOk="0">
                  <a:moveTo>
                    <a:pt x="4106" y="0"/>
                  </a:moveTo>
                  <a:cubicBezTo>
                    <a:pt x="2810" y="0"/>
                    <a:pt x="1711" y="489"/>
                    <a:pt x="1080" y="1445"/>
                  </a:cubicBezTo>
                  <a:cubicBezTo>
                    <a:pt x="0" y="3246"/>
                    <a:pt x="1800" y="4902"/>
                    <a:pt x="4357" y="6558"/>
                  </a:cubicBezTo>
                  <a:cubicBezTo>
                    <a:pt x="5920" y="7549"/>
                    <a:pt x="7482" y="8270"/>
                    <a:pt x="8700" y="8270"/>
                  </a:cubicBezTo>
                  <a:cubicBezTo>
                    <a:pt x="9474" y="8270"/>
                    <a:pt x="10108" y="7978"/>
                    <a:pt x="10514" y="7279"/>
                  </a:cubicBezTo>
                  <a:cubicBezTo>
                    <a:pt x="11558" y="5478"/>
                    <a:pt x="10370" y="2778"/>
                    <a:pt x="7814" y="1157"/>
                  </a:cubicBezTo>
                  <a:cubicBezTo>
                    <a:pt x="6548" y="381"/>
                    <a:pt x="5250" y="0"/>
                    <a:pt x="4106" y="0"/>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9" name="Google Shape;6879;p77"/>
          <p:cNvGrpSpPr/>
          <p:nvPr/>
        </p:nvGrpSpPr>
        <p:grpSpPr>
          <a:xfrm>
            <a:off x="1771933" y="4326768"/>
            <a:ext cx="402535" cy="369911"/>
            <a:chOff x="5645775" y="1072250"/>
            <a:chExt cx="1623125" cy="1491575"/>
          </a:xfrm>
        </p:grpSpPr>
        <p:sp>
          <p:nvSpPr>
            <p:cNvPr id="6880" name="Google Shape;6880;p77"/>
            <p:cNvSpPr/>
            <p:nvPr/>
          </p:nvSpPr>
          <p:spPr>
            <a:xfrm>
              <a:off x="5645775" y="1072250"/>
              <a:ext cx="1623125" cy="1491575"/>
            </a:xfrm>
            <a:custGeom>
              <a:avLst/>
              <a:gdLst/>
              <a:ahLst/>
              <a:cxnLst/>
              <a:rect l="l" t="t" r="r" b="b"/>
              <a:pathLst>
                <a:path w="64925" h="59663" extrusionOk="0">
                  <a:moveTo>
                    <a:pt x="32762" y="0"/>
                  </a:moveTo>
                  <a:cubicBezTo>
                    <a:pt x="31292" y="0"/>
                    <a:pt x="29632" y="1058"/>
                    <a:pt x="28252" y="3573"/>
                  </a:cubicBezTo>
                  <a:cubicBezTo>
                    <a:pt x="25096" y="9440"/>
                    <a:pt x="28772" y="23349"/>
                    <a:pt x="29126" y="24647"/>
                  </a:cubicBezTo>
                  <a:lnTo>
                    <a:pt x="29126" y="24647"/>
                  </a:lnTo>
                  <a:cubicBezTo>
                    <a:pt x="26851" y="16418"/>
                    <a:pt x="22688" y="10762"/>
                    <a:pt x="17738" y="7641"/>
                  </a:cubicBezTo>
                  <a:cubicBezTo>
                    <a:pt x="16834" y="7034"/>
                    <a:pt x="15898" y="6775"/>
                    <a:pt x="15017" y="6775"/>
                  </a:cubicBezTo>
                  <a:cubicBezTo>
                    <a:pt x="11092" y="6775"/>
                    <a:pt x="8257" y="11908"/>
                    <a:pt x="14138" y="14231"/>
                  </a:cubicBezTo>
                  <a:cubicBezTo>
                    <a:pt x="21339" y="17075"/>
                    <a:pt x="26128" y="25645"/>
                    <a:pt x="26128" y="25645"/>
                  </a:cubicBezTo>
                  <a:cubicBezTo>
                    <a:pt x="21178" y="20076"/>
                    <a:pt x="13182" y="18046"/>
                    <a:pt x="7942" y="18046"/>
                  </a:cubicBezTo>
                  <a:cubicBezTo>
                    <a:pt x="5559" y="18046"/>
                    <a:pt x="3745" y="18466"/>
                    <a:pt x="3047" y="19164"/>
                  </a:cubicBezTo>
                  <a:cubicBezTo>
                    <a:pt x="875" y="21336"/>
                    <a:pt x="651" y="26250"/>
                    <a:pt x="11044" y="26250"/>
                  </a:cubicBezTo>
                  <a:cubicBezTo>
                    <a:pt x="11502" y="26250"/>
                    <a:pt x="11981" y="26241"/>
                    <a:pt x="12481" y="26221"/>
                  </a:cubicBezTo>
                  <a:cubicBezTo>
                    <a:pt x="13869" y="26171"/>
                    <a:pt x="15110" y="26149"/>
                    <a:pt x="16221" y="26149"/>
                  </a:cubicBezTo>
                  <a:cubicBezTo>
                    <a:pt x="24735" y="26149"/>
                    <a:pt x="25552" y="27445"/>
                    <a:pt x="25552" y="27445"/>
                  </a:cubicBezTo>
                  <a:cubicBezTo>
                    <a:pt x="20583" y="27445"/>
                    <a:pt x="5892" y="27589"/>
                    <a:pt x="1823" y="34034"/>
                  </a:cubicBezTo>
                  <a:cubicBezTo>
                    <a:pt x="0" y="37012"/>
                    <a:pt x="2126" y="39249"/>
                    <a:pt x="5746" y="39249"/>
                  </a:cubicBezTo>
                  <a:cubicBezTo>
                    <a:pt x="7774" y="39249"/>
                    <a:pt x="10271" y="38547"/>
                    <a:pt x="12805" y="36879"/>
                  </a:cubicBezTo>
                  <a:cubicBezTo>
                    <a:pt x="20006" y="32090"/>
                    <a:pt x="26883" y="30434"/>
                    <a:pt x="26884" y="30434"/>
                  </a:cubicBezTo>
                  <a:lnTo>
                    <a:pt x="26884" y="30434"/>
                  </a:lnTo>
                  <a:cubicBezTo>
                    <a:pt x="16810" y="35216"/>
                    <a:pt x="12579" y="49990"/>
                    <a:pt x="16839" y="49990"/>
                  </a:cubicBezTo>
                  <a:cubicBezTo>
                    <a:pt x="17391" y="49990"/>
                    <a:pt x="18085" y="49742"/>
                    <a:pt x="18926" y="49193"/>
                  </a:cubicBezTo>
                  <a:cubicBezTo>
                    <a:pt x="26451" y="44549"/>
                    <a:pt x="29440" y="31768"/>
                    <a:pt x="29440" y="31766"/>
                  </a:cubicBezTo>
                  <a:lnTo>
                    <a:pt x="29440" y="31766"/>
                  </a:lnTo>
                  <a:cubicBezTo>
                    <a:pt x="29440" y="31767"/>
                    <a:pt x="29008" y="34649"/>
                    <a:pt x="28108" y="46493"/>
                  </a:cubicBezTo>
                  <a:cubicBezTo>
                    <a:pt x="27502" y="54377"/>
                    <a:pt x="30229" y="59662"/>
                    <a:pt x="32944" y="59662"/>
                  </a:cubicBezTo>
                  <a:cubicBezTo>
                    <a:pt x="34258" y="59662"/>
                    <a:pt x="35570" y="58423"/>
                    <a:pt x="36498" y="55639"/>
                  </a:cubicBezTo>
                  <a:cubicBezTo>
                    <a:pt x="39342" y="47069"/>
                    <a:pt x="33186" y="31623"/>
                    <a:pt x="33185" y="31622"/>
                  </a:cubicBezTo>
                  <a:lnTo>
                    <a:pt x="33185" y="31622"/>
                  </a:lnTo>
                  <a:cubicBezTo>
                    <a:pt x="37398" y="36591"/>
                    <a:pt x="40711" y="52182"/>
                    <a:pt x="43987" y="53082"/>
                  </a:cubicBezTo>
                  <a:cubicBezTo>
                    <a:pt x="44605" y="53277"/>
                    <a:pt x="45300" y="53389"/>
                    <a:pt x="45998" y="53389"/>
                  </a:cubicBezTo>
                  <a:cubicBezTo>
                    <a:pt x="49040" y="53389"/>
                    <a:pt x="52120" y="51256"/>
                    <a:pt x="48956" y="44548"/>
                  </a:cubicBezTo>
                  <a:cubicBezTo>
                    <a:pt x="45212" y="36267"/>
                    <a:pt x="37830" y="30866"/>
                    <a:pt x="37830" y="30866"/>
                  </a:cubicBezTo>
                  <a:lnTo>
                    <a:pt x="37830" y="30866"/>
                  </a:lnTo>
                  <a:cubicBezTo>
                    <a:pt x="44455" y="32846"/>
                    <a:pt x="51513" y="42568"/>
                    <a:pt x="56158" y="44368"/>
                  </a:cubicBezTo>
                  <a:cubicBezTo>
                    <a:pt x="56698" y="44555"/>
                    <a:pt x="57206" y="44643"/>
                    <a:pt x="57676" y="44643"/>
                  </a:cubicBezTo>
                  <a:cubicBezTo>
                    <a:pt x="61368" y="44643"/>
                    <a:pt x="62670" y="39242"/>
                    <a:pt x="58390" y="34322"/>
                  </a:cubicBezTo>
                  <a:cubicBezTo>
                    <a:pt x="53601" y="28777"/>
                    <a:pt x="38298" y="27733"/>
                    <a:pt x="38298" y="27733"/>
                  </a:cubicBezTo>
                  <a:cubicBezTo>
                    <a:pt x="39682" y="27408"/>
                    <a:pt x="41219" y="27278"/>
                    <a:pt x="42824" y="27278"/>
                  </a:cubicBezTo>
                  <a:cubicBezTo>
                    <a:pt x="48692" y="27278"/>
                    <a:pt x="55468" y="29022"/>
                    <a:pt x="59002" y="29390"/>
                  </a:cubicBezTo>
                  <a:cubicBezTo>
                    <a:pt x="59126" y="29401"/>
                    <a:pt x="59247" y="29407"/>
                    <a:pt x="59366" y="29407"/>
                  </a:cubicBezTo>
                  <a:cubicBezTo>
                    <a:pt x="63586" y="29407"/>
                    <a:pt x="64924" y="22143"/>
                    <a:pt x="56590" y="20532"/>
                  </a:cubicBezTo>
                  <a:cubicBezTo>
                    <a:pt x="55557" y="20331"/>
                    <a:pt x="54477" y="20243"/>
                    <a:pt x="53378" y="20243"/>
                  </a:cubicBezTo>
                  <a:cubicBezTo>
                    <a:pt x="45394" y="20243"/>
                    <a:pt x="36354" y="24889"/>
                    <a:pt x="36354" y="24889"/>
                  </a:cubicBezTo>
                  <a:cubicBezTo>
                    <a:pt x="36354" y="24889"/>
                    <a:pt x="42655" y="21576"/>
                    <a:pt x="48200" y="17219"/>
                  </a:cubicBezTo>
                  <a:cubicBezTo>
                    <a:pt x="53157" y="13423"/>
                    <a:pt x="55736" y="6237"/>
                    <a:pt x="50767" y="6237"/>
                  </a:cubicBezTo>
                  <a:cubicBezTo>
                    <a:pt x="50034" y="6237"/>
                    <a:pt x="49135" y="6394"/>
                    <a:pt x="48056" y="6741"/>
                  </a:cubicBezTo>
                  <a:cubicBezTo>
                    <a:pt x="39630" y="9442"/>
                    <a:pt x="33185" y="23845"/>
                    <a:pt x="33185" y="23845"/>
                  </a:cubicBezTo>
                  <a:cubicBezTo>
                    <a:pt x="33185" y="23845"/>
                    <a:pt x="35886" y="11530"/>
                    <a:pt x="36498" y="5841"/>
                  </a:cubicBezTo>
                  <a:cubicBezTo>
                    <a:pt x="36757" y="2400"/>
                    <a:pt x="34975" y="0"/>
                    <a:pt x="32762" y="0"/>
                  </a:cubicBezTo>
                  <a:close/>
                </a:path>
              </a:pathLst>
            </a:custGeom>
            <a:solidFill>
              <a:srgbClr val="FC5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77"/>
            <p:cNvSpPr/>
            <p:nvPr/>
          </p:nvSpPr>
          <p:spPr>
            <a:xfrm>
              <a:off x="6506000" y="1514425"/>
              <a:ext cx="164750" cy="187250"/>
            </a:xfrm>
            <a:custGeom>
              <a:avLst/>
              <a:gdLst/>
              <a:ahLst/>
              <a:cxnLst/>
              <a:rect l="l" t="t" r="r" b="b"/>
              <a:pathLst>
                <a:path w="6590" h="7490" extrusionOk="0">
                  <a:moveTo>
                    <a:pt x="5978" y="0"/>
                  </a:moveTo>
                  <a:cubicBezTo>
                    <a:pt x="3601" y="1945"/>
                    <a:pt x="1477" y="4357"/>
                    <a:pt x="0" y="7058"/>
                  </a:cubicBezTo>
                  <a:cubicBezTo>
                    <a:pt x="0" y="7202"/>
                    <a:pt x="0" y="7346"/>
                    <a:pt x="144" y="7490"/>
                  </a:cubicBezTo>
                  <a:lnTo>
                    <a:pt x="288" y="7490"/>
                  </a:lnTo>
                  <a:cubicBezTo>
                    <a:pt x="288" y="7490"/>
                    <a:pt x="432" y="7490"/>
                    <a:pt x="576" y="7346"/>
                  </a:cubicBezTo>
                  <a:cubicBezTo>
                    <a:pt x="1945" y="4645"/>
                    <a:pt x="4033" y="2377"/>
                    <a:pt x="6446" y="432"/>
                  </a:cubicBezTo>
                  <a:cubicBezTo>
                    <a:pt x="6590" y="432"/>
                    <a:pt x="6590" y="144"/>
                    <a:pt x="6446" y="144"/>
                  </a:cubicBezTo>
                  <a:cubicBezTo>
                    <a:pt x="6302" y="0"/>
                    <a:pt x="6122" y="0"/>
                    <a:pt x="5978"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77"/>
            <p:cNvSpPr/>
            <p:nvPr/>
          </p:nvSpPr>
          <p:spPr>
            <a:xfrm>
              <a:off x="6569000" y="1679150"/>
              <a:ext cx="198975" cy="60350"/>
            </a:xfrm>
            <a:custGeom>
              <a:avLst/>
              <a:gdLst/>
              <a:ahLst/>
              <a:cxnLst/>
              <a:rect l="l" t="t" r="r" b="b"/>
              <a:pathLst>
                <a:path w="7959" h="2414" extrusionOk="0">
                  <a:moveTo>
                    <a:pt x="7670" y="1"/>
                  </a:moveTo>
                  <a:cubicBezTo>
                    <a:pt x="5258" y="145"/>
                    <a:pt x="2269" y="289"/>
                    <a:pt x="181" y="1945"/>
                  </a:cubicBezTo>
                  <a:cubicBezTo>
                    <a:pt x="1" y="1945"/>
                    <a:pt x="1" y="2089"/>
                    <a:pt x="1" y="2269"/>
                  </a:cubicBezTo>
                  <a:cubicBezTo>
                    <a:pt x="181" y="2413"/>
                    <a:pt x="181" y="2413"/>
                    <a:pt x="325" y="2413"/>
                  </a:cubicBezTo>
                  <a:lnTo>
                    <a:pt x="469" y="2413"/>
                  </a:lnTo>
                  <a:cubicBezTo>
                    <a:pt x="2557" y="901"/>
                    <a:pt x="5258" y="757"/>
                    <a:pt x="7670" y="613"/>
                  </a:cubicBezTo>
                  <a:cubicBezTo>
                    <a:pt x="7814" y="613"/>
                    <a:pt x="7958" y="469"/>
                    <a:pt x="7958" y="289"/>
                  </a:cubicBezTo>
                  <a:cubicBezTo>
                    <a:pt x="7958" y="145"/>
                    <a:pt x="7814" y="1"/>
                    <a:pt x="7670"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77"/>
            <p:cNvSpPr/>
            <p:nvPr/>
          </p:nvSpPr>
          <p:spPr>
            <a:xfrm>
              <a:off x="6591525" y="1788075"/>
              <a:ext cx="195350" cy="74725"/>
            </a:xfrm>
            <a:custGeom>
              <a:avLst/>
              <a:gdLst/>
              <a:ahLst/>
              <a:cxnLst/>
              <a:rect l="l" t="t" r="r" b="b"/>
              <a:pathLst>
                <a:path w="7814" h="2989" extrusionOk="0">
                  <a:moveTo>
                    <a:pt x="324" y="0"/>
                  </a:moveTo>
                  <a:cubicBezTo>
                    <a:pt x="180" y="0"/>
                    <a:pt x="0" y="144"/>
                    <a:pt x="0" y="288"/>
                  </a:cubicBezTo>
                  <a:cubicBezTo>
                    <a:pt x="0" y="433"/>
                    <a:pt x="180" y="613"/>
                    <a:pt x="324" y="613"/>
                  </a:cubicBezTo>
                  <a:cubicBezTo>
                    <a:pt x="2701" y="757"/>
                    <a:pt x="5113" y="1657"/>
                    <a:pt x="7201" y="2989"/>
                  </a:cubicBezTo>
                  <a:lnTo>
                    <a:pt x="7669" y="2989"/>
                  </a:lnTo>
                  <a:cubicBezTo>
                    <a:pt x="7814" y="2845"/>
                    <a:pt x="7669" y="2557"/>
                    <a:pt x="7525" y="2557"/>
                  </a:cubicBezTo>
                  <a:cubicBezTo>
                    <a:pt x="5401" y="1045"/>
                    <a:pt x="2881" y="144"/>
                    <a:pt x="324"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77"/>
            <p:cNvSpPr/>
            <p:nvPr/>
          </p:nvSpPr>
          <p:spPr>
            <a:xfrm>
              <a:off x="6542900" y="1830375"/>
              <a:ext cx="116150" cy="189975"/>
            </a:xfrm>
            <a:custGeom>
              <a:avLst/>
              <a:gdLst/>
              <a:ahLst/>
              <a:cxnLst/>
              <a:rect l="l" t="t" r="r" b="b"/>
              <a:pathLst>
                <a:path w="4646" h="7599" extrusionOk="0">
                  <a:moveTo>
                    <a:pt x="392" y="1"/>
                  </a:moveTo>
                  <a:cubicBezTo>
                    <a:pt x="316" y="1"/>
                    <a:pt x="235" y="37"/>
                    <a:pt x="145" y="109"/>
                  </a:cubicBezTo>
                  <a:cubicBezTo>
                    <a:pt x="1" y="253"/>
                    <a:pt x="1" y="397"/>
                    <a:pt x="145" y="541"/>
                  </a:cubicBezTo>
                  <a:cubicBezTo>
                    <a:pt x="1945" y="2809"/>
                    <a:pt x="3601" y="4898"/>
                    <a:pt x="4069" y="7310"/>
                  </a:cubicBezTo>
                  <a:cubicBezTo>
                    <a:pt x="4069" y="7454"/>
                    <a:pt x="4213" y="7598"/>
                    <a:pt x="4357" y="7598"/>
                  </a:cubicBezTo>
                  <a:cubicBezTo>
                    <a:pt x="4502" y="7598"/>
                    <a:pt x="4646" y="7454"/>
                    <a:pt x="4646" y="7310"/>
                  </a:cubicBezTo>
                  <a:cubicBezTo>
                    <a:pt x="4213" y="4610"/>
                    <a:pt x="2557" y="2521"/>
                    <a:pt x="613" y="109"/>
                  </a:cubicBezTo>
                  <a:cubicBezTo>
                    <a:pt x="541" y="37"/>
                    <a:pt x="469" y="1"/>
                    <a:pt x="392"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77"/>
            <p:cNvSpPr/>
            <p:nvPr/>
          </p:nvSpPr>
          <p:spPr>
            <a:xfrm>
              <a:off x="6426775" y="1825875"/>
              <a:ext cx="37850" cy="228675"/>
            </a:xfrm>
            <a:custGeom>
              <a:avLst/>
              <a:gdLst/>
              <a:ahLst/>
              <a:cxnLst/>
              <a:rect l="l" t="t" r="r" b="b"/>
              <a:pathLst>
                <a:path w="1514" h="9147" extrusionOk="0">
                  <a:moveTo>
                    <a:pt x="1369" y="1"/>
                  </a:moveTo>
                  <a:cubicBezTo>
                    <a:pt x="1189" y="1"/>
                    <a:pt x="1045" y="145"/>
                    <a:pt x="901" y="289"/>
                  </a:cubicBezTo>
                  <a:cubicBezTo>
                    <a:pt x="145" y="2989"/>
                    <a:pt x="1" y="5978"/>
                    <a:pt x="145" y="8822"/>
                  </a:cubicBezTo>
                  <a:cubicBezTo>
                    <a:pt x="145" y="9002"/>
                    <a:pt x="289" y="9146"/>
                    <a:pt x="469" y="9146"/>
                  </a:cubicBezTo>
                  <a:cubicBezTo>
                    <a:pt x="613" y="9146"/>
                    <a:pt x="757" y="9002"/>
                    <a:pt x="757" y="8822"/>
                  </a:cubicBezTo>
                  <a:cubicBezTo>
                    <a:pt x="613" y="5978"/>
                    <a:pt x="757" y="3133"/>
                    <a:pt x="1513" y="433"/>
                  </a:cubicBezTo>
                  <a:cubicBezTo>
                    <a:pt x="1513" y="289"/>
                    <a:pt x="1513" y="145"/>
                    <a:pt x="1369"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77"/>
            <p:cNvSpPr/>
            <p:nvPr/>
          </p:nvSpPr>
          <p:spPr>
            <a:xfrm>
              <a:off x="6239550" y="1804275"/>
              <a:ext cx="149450" cy="216075"/>
            </a:xfrm>
            <a:custGeom>
              <a:avLst/>
              <a:gdLst/>
              <a:ahLst/>
              <a:cxnLst/>
              <a:rect l="l" t="t" r="r" b="b"/>
              <a:pathLst>
                <a:path w="5978" h="8643" extrusionOk="0">
                  <a:moveTo>
                    <a:pt x="5689" y="1"/>
                  </a:moveTo>
                  <a:cubicBezTo>
                    <a:pt x="5617" y="1"/>
                    <a:pt x="5545" y="37"/>
                    <a:pt x="5545" y="109"/>
                  </a:cubicBezTo>
                  <a:cubicBezTo>
                    <a:pt x="3133" y="2485"/>
                    <a:pt x="1333" y="5186"/>
                    <a:pt x="0" y="8210"/>
                  </a:cubicBezTo>
                  <a:cubicBezTo>
                    <a:pt x="0" y="8354"/>
                    <a:pt x="0" y="8498"/>
                    <a:pt x="144" y="8642"/>
                  </a:cubicBezTo>
                  <a:lnTo>
                    <a:pt x="288" y="8642"/>
                  </a:lnTo>
                  <a:cubicBezTo>
                    <a:pt x="432" y="8642"/>
                    <a:pt x="432" y="8498"/>
                    <a:pt x="576" y="8498"/>
                  </a:cubicBezTo>
                  <a:cubicBezTo>
                    <a:pt x="1801" y="5510"/>
                    <a:pt x="3601" y="2809"/>
                    <a:pt x="5833" y="541"/>
                  </a:cubicBezTo>
                  <a:cubicBezTo>
                    <a:pt x="5978" y="397"/>
                    <a:pt x="5978" y="253"/>
                    <a:pt x="5833" y="109"/>
                  </a:cubicBezTo>
                  <a:cubicBezTo>
                    <a:pt x="5833" y="37"/>
                    <a:pt x="5761" y="1"/>
                    <a:pt x="5689"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77"/>
            <p:cNvSpPr/>
            <p:nvPr/>
          </p:nvSpPr>
          <p:spPr>
            <a:xfrm>
              <a:off x="6123425" y="1772775"/>
              <a:ext cx="225075" cy="60325"/>
            </a:xfrm>
            <a:custGeom>
              <a:avLst/>
              <a:gdLst/>
              <a:ahLst/>
              <a:cxnLst/>
              <a:rect l="l" t="t" r="r" b="b"/>
              <a:pathLst>
                <a:path w="9003" h="2413" extrusionOk="0">
                  <a:moveTo>
                    <a:pt x="8678" y="0"/>
                  </a:moveTo>
                  <a:cubicBezTo>
                    <a:pt x="5690" y="0"/>
                    <a:pt x="2989" y="612"/>
                    <a:pt x="289" y="1801"/>
                  </a:cubicBezTo>
                  <a:cubicBezTo>
                    <a:pt x="145" y="1801"/>
                    <a:pt x="0" y="2125"/>
                    <a:pt x="145" y="2269"/>
                  </a:cubicBezTo>
                  <a:lnTo>
                    <a:pt x="289" y="2413"/>
                  </a:lnTo>
                  <a:lnTo>
                    <a:pt x="433" y="2413"/>
                  </a:lnTo>
                  <a:cubicBezTo>
                    <a:pt x="3133" y="1225"/>
                    <a:pt x="5834" y="612"/>
                    <a:pt x="8678" y="612"/>
                  </a:cubicBezTo>
                  <a:cubicBezTo>
                    <a:pt x="8822" y="612"/>
                    <a:pt x="9002" y="468"/>
                    <a:pt x="9002" y="324"/>
                  </a:cubicBezTo>
                  <a:cubicBezTo>
                    <a:pt x="9002" y="144"/>
                    <a:pt x="8822" y="0"/>
                    <a:pt x="8678"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77"/>
            <p:cNvSpPr/>
            <p:nvPr/>
          </p:nvSpPr>
          <p:spPr>
            <a:xfrm>
              <a:off x="6153125" y="1670450"/>
              <a:ext cx="153950" cy="60925"/>
            </a:xfrm>
            <a:custGeom>
              <a:avLst/>
              <a:gdLst/>
              <a:ahLst/>
              <a:cxnLst/>
              <a:rect l="l" t="t" r="r" b="b"/>
              <a:pathLst>
                <a:path w="6158" h="2437" extrusionOk="0">
                  <a:moveTo>
                    <a:pt x="306" y="1"/>
                  </a:moveTo>
                  <a:cubicBezTo>
                    <a:pt x="204" y="1"/>
                    <a:pt x="103" y="103"/>
                    <a:pt x="1" y="205"/>
                  </a:cubicBezTo>
                  <a:cubicBezTo>
                    <a:pt x="1" y="349"/>
                    <a:pt x="145" y="493"/>
                    <a:pt x="289" y="637"/>
                  </a:cubicBezTo>
                  <a:cubicBezTo>
                    <a:pt x="2089" y="961"/>
                    <a:pt x="3889" y="1537"/>
                    <a:pt x="5546" y="2437"/>
                  </a:cubicBezTo>
                  <a:lnTo>
                    <a:pt x="5690" y="2437"/>
                  </a:lnTo>
                  <a:cubicBezTo>
                    <a:pt x="5834" y="2437"/>
                    <a:pt x="6014" y="2437"/>
                    <a:pt x="6014" y="2293"/>
                  </a:cubicBezTo>
                  <a:cubicBezTo>
                    <a:pt x="6158" y="2149"/>
                    <a:pt x="6014" y="2005"/>
                    <a:pt x="5834" y="1861"/>
                  </a:cubicBezTo>
                  <a:cubicBezTo>
                    <a:pt x="4214" y="961"/>
                    <a:pt x="2233" y="349"/>
                    <a:pt x="433" y="61"/>
                  </a:cubicBezTo>
                  <a:cubicBezTo>
                    <a:pt x="391" y="18"/>
                    <a:pt x="348" y="1"/>
                    <a:pt x="306"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77"/>
            <p:cNvSpPr/>
            <p:nvPr/>
          </p:nvSpPr>
          <p:spPr>
            <a:xfrm>
              <a:off x="6231450" y="1533325"/>
              <a:ext cx="108950" cy="161150"/>
            </a:xfrm>
            <a:custGeom>
              <a:avLst/>
              <a:gdLst/>
              <a:ahLst/>
              <a:cxnLst/>
              <a:rect l="l" t="t" r="r" b="b"/>
              <a:pathLst>
                <a:path w="4358" h="6446" extrusionOk="0">
                  <a:moveTo>
                    <a:pt x="180" y="0"/>
                  </a:moveTo>
                  <a:cubicBezTo>
                    <a:pt x="0" y="145"/>
                    <a:pt x="0" y="289"/>
                    <a:pt x="180" y="433"/>
                  </a:cubicBezTo>
                  <a:cubicBezTo>
                    <a:pt x="1801" y="2089"/>
                    <a:pt x="3025" y="4033"/>
                    <a:pt x="3781" y="6302"/>
                  </a:cubicBezTo>
                  <a:cubicBezTo>
                    <a:pt x="3781" y="6446"/>
                    <a:pt x="3925" y="6446"/>
                    <a:pt x="4069" y="6446"/>
                  </a:cubicBezTo>
                  <a:cubicBezTo>
                    <a:pt x="4357" y="6446"/>
                    <a:pt x="4357" y="6122"/>
                    <a:pt x="4357" y="5978"/>
                  </a:cubicBezTo>
                  <a:cubicBezTo>
                    <a:pt x="3457" y="3745"/>
                    <a:pt x="2269" y="1801"/>
                    <a:pt x="612"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77"/>
            <p:cNvSpPr/>
            <p:nvPr/>
          </p:nvSpPr>
          <p:spPr>
            <a:xfrm>
              <a:off x="6407875" y="1426525"/>
              <a:ext cx="41425" cy="271550"/>
            </a:xfrm>
            <a:custGeom>
              <a:avLst/>
              <a:gdLst/>
              <a:ahLst/>
              <a:cxnLst/>
              <a:rect l="l" t="t" r="r" b="b"/>
              <a:pathLst>
                <a:path w="1657" h="10862" extrusionOk="0">
                  <a:moveTo>
                    <a:pt x="1235" y="0"/>
                  </a:moveTo>
                  <a:cubicBezTo>
                    <a:pt x="1123" y="0"/>
                    <a:pt x="1003" y="102"/>
                    <a:pt x="901" y="204"/>
                  </a:cubicBezTo>
                  <a:cubicBezTo>
                    <a:pt x="145" y="3660"/>
                    <a:pt x="1" y="7117"/>
                    <a:pt x="757" y="10574"/>
                  </a:cubicBezTo>
                  <a:cubicBezTo>
                    <a:pt x="901" y="10718"/>
                    <a:pt x="1045" y="10862"/>
                    <a:pt x="1045" y="10862"/>
                  </a:cubicBezTo>
                  <a:lnTo>
                    <a:pt x="1225" y="10862"/>
                  </a:lnTo>
                  <a:cubicBezTo>
                    <a:pt x="1369" y="10718"/>
                    <a:pt x="1513" y="10574"/>
                    <a:pt x="1369" y="10394"/>
                  </a:cubicBezTo>
                  <a:cubicBezTo>
                    <a:pt x="613" y="7117"/>
                    <a:pt x="757" y="3660"/>
                    <a:pt x="1513" y="348"/>
                  </a:cubicBezTo>
                  <a:cubicBezTo>
                    <a:pt x="1657" y="204"/>
                    <a:pt x="1513" y="60"/>
                    <a:pt x="1369" y="60"/>
                  </a:cubicBezTo>
                  <a:cubicBezTo>
                    <a:pt x="1327" y="18"/>
                    <a:pt x="1281" y="0"/>
                    <a:pt x="1235"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77"/>
            <p:cNvSpPr/>
            <p:nvPr/>
          </p:nvSpPr>
          <p:spPr>
            <a:xfrm>
              <a:off x="6262050" y="1640600"/>
              <a:ext cx="386200" cy="248100"/>
            </a:xfrm>
            <a:custGeom>
              <a:avLst/>
              <a:gdLst/>
              <a:ahLst/>
              <a:cxnLst/>
              <a:rect l="l" t="t" r="r" b="b"/>
              <a:pathLst>
                <a:path w="15448" h="9924" extrusionOk="0">
                  <a:moveTo>
                    <a:pt x="6530" y="1"/>
                  </a:moveTo>
                  <a:cubicBezTo>
                    <a:pt x="3498" y="1"/>
                    <a:pt x="930" y="1292"/>
                    <a:pt x="433" y="3487"/>
                  </a:cubicBezTo>
                  <a:cubicBezTo>
                    <a:pt x="1" y="6043"/>
                    <a:pt x="2701" y="8888"/>
                    <a:pt x="6734" y="9644"/>
                  </a:cubicBezTo>
                  <a:cubicBezTo>
                    <a:pt x="7559" y="9833"/>
                    <a:pt x="8376" y="9924"/>
                    <a:pt x="9155" y="9924"/>
                  </a:cubicBezTo>
                  <a:cubicBezTo>
                    <a:pt x="12086" y="9924"/>
                    <a:pt x="14494" y="8645"/>
                    <a:pt x="14835" y="6512"/>
                  </a:cubicBezTo>
                  <a:cubicBezTo>
                    <a:pt x="15447" y="3955"/>
                    <a:pt x="12747" y="1111"/>
                    <a:pt x="8678" y="210"/>
                  </a:cubicBezTo>
                  <a:cubicBezTo>
                    <a:pt x="7951" y="69"/>
                    <a:pt x="7228" y="1"/>
                    <a:pt x="6530" y="1"/>
                  </a:cubicBezTo>
                  <a:close/>
                </a:path>
              </a:pathLst>
            </a:custGeom>
            <a:solidFill>
              <a:srgbClr val="6B4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8507"/>
        <p:cNvGrpSpPr/>
        <p:nvPr/>
      </p:nvGrpSpPr>
      <p:grpSpPr>
        <a:xfrm>
          <a:off x="0" y="0"/>
          <a:ext cx="0" cy="0"/>
          <a:chOff x="0" y="0"/>
          <a:chExt cx="0" cy="0"/>
        </a:xfrm>
      </p:grpSpPr>
      <p:sp>
        <p:nvSpPr>
          <p:cNvPr id="8508" name="Google Shape;8508;p82"/>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100">
                <a:solidFill>
                  <a:srgbClr val="FFFFFF"/>
                </a:solidFill>
              </a:rPr>
              <a:t>In order to use this template, you must credit </a:t>
            </a:r>
            <a:r>
              <a:rPr lang="en" sz="1100" b="1" u="sng">
                <a:solidFill>
                  <a:srgbClr val="869FB2"/>
                </a:solidFill>
                <a:hlinkClick r:id="rId3">
                  <a:extLst>
                    <a:ext uri="{A12FA001-AC4F-418D-AE19-62706E023703}">
                      <ahyp:hlinkClr xmlns:ahyp="http://schemas.microsoft.com/office/drawing/2018/hyperlinkcolor" val="tx"/>
                    </a:ext>
                  </a:extLst>
                </a:hlinkClick>
              </a:rPr>
              <a:t>Slidesgo</a:t>
            </a:r>
            <a:r>
              <a:rPr lang="en" sz="1100">
                <a:solidFill>
                  <a:srgbClr val="435D74"/>
                </a:solidFill>
              </a:rPr>
              <a:t> </a:t>
            </a:r>
            <a:r>
              <a:rPr lang="en" sz="1100">
                <a:solidFill>
                  <a:srgbClr val="FFFFFF"/>
                </a:solidFill>
              </a:rPr>
              <a:t>by keeping the </a:t>
            </a:r>
            <a:r>
              <a:rPr lang="en" sz="1100" b="1" u="sng">
                <a:solidFill>
                  <a:schemeClr val="hlink"/>
                </a:solidFill>
                <a:hlinkClick r:id="rId4" action="ppaction://hlinksldjump"/>
              </a:rPr>
              <a:t>Thanks</a:t>
            </a:r>
            <a:r>
              <a:rPr lang="en" sz="1100">
                <a:solidFill>
                  <a:srgbClr val="869FB2"/>
                </a:solidFill>
              </a:rPr>
              <a:t> </a:t>
            </a:r>
            <a:r>
              <a:rPr lang="en" sz="1100">
                <a:solidFill>
                  <a:srgbClr val="FFFFFF"/>
                </a:solidFill>
              </a:rPr>
              <a:t>slide.</a:t>
            </a:r>
            <a:endParaRPr sz="11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8509" name="Google Shape;8509;p82"/>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8510" name="Google Shape;8510;p82"/>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5">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6">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B2EBFF"/>
            </a:gs>
            <a:gs pos="100000">
              <a:schemeClr val="lt1"/>
            </a:gs>
          </a:gsLst>
          <a:lin ang="5400700" scaled="0"/>
        </a:gradFill>
        <a:effectLst/>
      </p:bgPr>
    </p:bg>
    <p:spTree>
      <p:nvGrpSpPr>
        <p:cNvPr id="1" name="Shape 1005"/>
        <p:cNvGrpSpPr/>
        <p:nvPr/>
      </p:nvGrpSpPr>
      <p:grpSpPr>
        <a:xfrm>
          <a:off x="0" y="0"/>
          <a:ext cx="0" cy="0"/>
          <a:chOff x="0" y="0"/>
          <a:chExt cx="0" cy="0"/>
        </a:xfrm>
      </p:grpSpPr>
      <p:sp>
        <p:nvSpPr>
          <p:cNvPr id="1006" name="Google Shape;1006;p43"/>
          <p:cNvSpPr txBox="1">
            <a:spLocks noGrp="1"/>
          </p:cNvSpPr>
          <p:nvPr>
            <p:ph type="ctrTitle"/>
          </p:nvPr>
        </p:nvSpPr>
        <p:spPr>
          <a:xfrm>
            <a:off x="4535314" y="602128"/>
            <a:ext cx="3339086" cy="14555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t>
            </a:r>
            <a:r>
              <a:rPr lang="en" dirty="0">
                <a:solidFill>
                  <a:schemeClr val="dk1"/>
                </a:solidFill>
              </a:rPr>
              <a:t>ave the Bees</a:t>
            </a:r>
            <a:endParaRPr dirty="0">
              <a:solidFill>
                <a:schemeClr val="lt2"/>
              </a:solidFill>
            </a:endParaRPr>
          </a:p>
        </p:txBody>
      </p:sp>
      <p:grpSp>
        <p:nvGrpSpPr>
          <p:cNvPr id="1008" name="Google Shape;1008;p43"/>
          <p:cNvGrpSpPr/>
          <p:nvPr/>
        </p:nvGrpSpPr>
        <p:grpSpPr>
          <a:xfrm>
            <a:off x="7446058" y="3321226"/>
            <a:ext cx="646520" cy="727991"/>
            <a:chOff x="-845867" y="3211089"/>
            <a:chExt cx="646520" cy="727991"/>
          </a:xfrm>
        </p:grpSpPr>
        <p:sp>
          <p:nvSpPr>
            <p:cNvPr id="1009" name="Google Shape;1009;p43"/>
            <p:cNvSpPr/>
            <p:nvPr/>
          </p:nvSpPr>
          <p:spPr>
            <a:xfrm>
              <a:off x="-780623" y="3578950"/>
              <a:ext cx="288284" cy="360127"/>
            </a:xfrm>
            <a:custGeom>
              <a:avLst/>
              <a:gdLst/>
              <a:ahLst/>
              <a:cxnLst/>
              <a:rect l="l" t="t" r="r" b="b"/>
              <a:pathLst>
                <a:path w="2386" h="2981" extrusionOk="0">
                  <a:moveTo>
                    <a:pt x="2038" y="0"/>
                  </a:moveTo>
                  <a:cubicBezTo>
                    <a:pt x="2002" y="0"/>
                    <a:pt x="1941" y="19"/>
                    <a:pt x="1904" y="19"/>
                  </a:cubicBezTo>
                  <a:cubicBezTo>
                    <a:pt x="1886" y="19"/>
                    <a:pt x="1886" y="19"/>
                    <a:pt x="1868" y="37"/>
                  </a:cubicBezTo>
                  <a:cubicBezTo>
                    <a:pt x="1734" y="56"/>
                    <a:pt x="1618" y="74"/>
                    <a:pt x="1479" y="116"/>
                  </a:cubicBezTo>
                  <a:cubicBezTo>
                    <a:pt x="1345" y="153"/>
                    <a:pt x="1230" y="190"/>
                    <a:pt x="1114" y="250"/>
                  </a:cubicBezTo>
                  <a:cubicBezTo>
                    <a:pt x="1059" y="268"/>
                    <a:pt x="1017" y="287"/>
                    <a:pt x="962" y="305"/>
                  </a:cubicBezTo>
                  <a:cubicBezTo>
                    <a:pt x="865" y="365"/>
                    <a:pt x="768" y="402"/>
                    <a:pt x="694" y="462"/>
                  </a:cubicBezTo>
                  <a:cubicBezTo>
                    <a:pt x="597" y="536"/>
                    <a:pt x="500" y="615"/>
                    <a:pt x="421" y="693"/>
                  </a:cubicBezTo>
                  <a:cubicBezTo>
                    <a:pt x="384" y="730"/>
                    <a:pt x="347" y="786"/>
                    <a:pt x="306" y="827"/>
                  </a:cubicBezTo>
                  <a:cubicBezTo>
                    <a:pt x="250" y="924"/>
                    <a:pt x="172" y="1017"/>
                    <a:pt x="135" y="1114"/>
                  </a:cubicBezTo>
                  <a:cubicBezTo>
                    <a:pt x="93" y="1229"/>
                    <a:pt x="56" y="1345"/>
                    <a:pt x="38" y="1460"/>
                  </a:cubicBezTo>
                  <a:cubicBezTo>
                    <a:pt x="1" y="1636"/>
                    <a:pt x="1" y="1825"/>
                    <a:pt x="19" y="2019"/>
                  </a:cubicBezTo>
                  <a:cubicBezTo>
                    <a:pt x="19" y="2098"/>
                    <a:pt x="38" y="2172"/>
                    <a:pt x="38" y="2251"/>
                  </a:cubicBezTo>
                  <a:cubicBezTo>
                    <a:pt x="56" y="2329"/>
                    <a:pt x="75" y="2385"/>
                    <a:pt x="93" y="2463"/>
                  </a:cubicBezTo>
                  <a:cubicBezTo>
                    <a:pt x="135" y="2634"/>
                    <a:pt x="190" y="2810"/>
                    <a:pt x="250" y="2981"/>
                  </a:cubicBezTo>
                  <a:cubicBezTo>
                    <a:pt x="578" y="2907"/>
                    <a:pt x="846" y="2810"/>
                    <a:pt x="1059" y="2694"/>
                  </a:cubicBezTo>
                  <a:cubicBezTo>
                    <a:pt x="1174" y="2634"/>
                    <a:pt x="1271" y="2579"/>
                    <a:pt x="1345" y="2519"/>
                  </a:cubicBezTo>
                  <a:cubicBezTo>
                    <a:pt x="1442" y="2445"/>
                    <a:pt x="1521" y="2385"/>
                    <a:pt x="1595" y="2311"/>
                  </a:cubicBezTo>
                  <a:cubicBezTo>
                    <a:pt x="1618" y="2287"/>
                    <a:pt x="1636" y="2251"/>
                    <a:pt x="1655" y="2232"/>
                  </a:cubicBezTo>
                  <a:cubicBezTo>
                    <a:pt x="1710" y="2153"/>
                    <a:pt x="1770" y="2080"/>
                    <a:pt x="1826" y="2001"/>
                  </a:cubicBezTo>
                  <a:cubicBezTo>
                    <a:pt x="1826" y="1964"/>
                    <a:pt x="1849" y="1941"/>
                    <a:pt x="1868" y="1904"/>
                  </a:cubicBezTo>
                  <a:cubicBezTo>
                    <a:pt x="1904" y="1849"/>
                    <a:pt x="1923" y="1788"/>
                    <a:pt x="1941" y="1733"/>
                  </a:cubicBezTo>
                  <a:cubicBezTo>
                    <a:pt x="2002" y="1618"/>
                    <a:pt x="2038" y="1479"/>
                    <a:pt x="2080" y="1363"/>
                  </a:cubicBezTo>
                  <a:cubicBezTo>
                    <a:pt x="2099" y="1308"/>
                    <a:pt x="2117" y="1248"/>
                    <a:pt x="2136" y="1192"/>
                  </a:cubicBezTo>
                  <a:cubicBezTo>
                    <a:pt x="2154" y="1155"/>
                    <a:pt x="2154" y="1114"/>
                    <a:pt x="2172" y="1058"/>
                  </a:cubicBezTo>
                  <a:cubicBezTo>
                    <a:pt x="2214" y="961"/>
                    <a:pt x="2270" y="846"/>
                    <a:pt x="2330" y="767"/>
                  </a:cubicBezTo>
                  <a:lnTo>
                    <a:pt x="2385" y="578"/>
                  </a:lnTo>
                  <a:lnTo>
                    <a:pt x="2080" y="56"/>
                  </a:lnTo>
                  <a:lnTo>
                    <a:pt x="2038"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729757" y="3609032"/>
              <a:ext cx="200566" cy="179399"/>
            </a:xfrm>
            <a:custGeom>
              <a:avLst/>
              <a:gdLst/>
              <a:ahLst/>
              <a:cxnLst/>
              <a:rect l="l" t="t" r="r" b="b"/>
              <a:pathLst>
                <a:path w="1660" h="1485" extrusionOk="0">
                  <a:moveTo>
                    <a:pt x="693" y="1"/>
                  </a:moveTo>
                  <a:cubicBezTo>
                    <a:pt x="638" y="19"/>
                    <a:pt x="596" y="38"/>
                    <a:pt x="541" y="56"/>
                  </a:cubicBezTo>
                  <a:cubicBezTo>
                    <a:pt x="444" y="116"/>
                    <a:pt x="347" y="153"/>
                    <a:pt x="273" y="213"/>
                  </a:cubicBezTo>
                  <a:cubicBezTo>
                    <a:pt x="176" y="287"/>
                    <a:pt x="79" y="366"/>
                    <a:pt x="0" y="444"/>
                  </a:cubicBezTo>
                  <a:cubicBezTo>
                    <a:pt x="60" y="518"/>
                    <a:pt x="116" y="597"/>
                    <a:pt x="176" y="675"/>
                  </a:cubicBezTo>
                  <a:cubicBezTo>
                    <a:pt x="273" y="768"/>
                    <a:pt x="365" y="883"/>
                    <a:pt x="462" y="962"/>
                  </a:cubicBezTo>
                  <a:cubicBezTo>
                    <a:pt x="578" y="1059"/>
                    <a:pt x="693" y="1137"/>
                    <a:pt x="809" y="1211"/>
                  </a:cubicBezTo>
                  <a:lnTo>
                    <a:pt x="850" y="1230"/>
                  </a:lnTo>
                  <a:lnTo>
                    <a:pt x="869" y="1253"/>
                  </a:lnTo>
                  <a:cubicBezTo>
                    <a:pt x="887" y="1253"/>
                    <a:pt x="887" y="1253"/>
                    <a:pt x="887" y="1271"/>
                  </a:cubicBezTo>
                  <a:lnTo>
                    <a:pt x="984" y="1308"/>
                  </a:lnTo>
                  <a:cubicBezTo>
                    <a:pt x="1021" y="1327"/>
                    <a:pt x="1040" y="1327"/>
                    <a:pt x="1082" y="1345"/>
                  </a:cubicBezTo>
                  <a:cubicBezTo>
                    <a:pt x="1118" y="1369"/>
                    <a:pt x="1137" y="1369"/>
                    <a:pt x="1174" y="1387"/>
                  </a:cubicBezTo>
                  <a:lnTo>
                    <a:pt x="1215" y="1405"/>
                  </a:lnTo>
                  <a:lnTo>
                    <a:pt x="1234" y="1405"/>
                  </a:lnTo>
                  <a:lnTo>
                    <a:pt x="1271" y="1424"/>
                  </a:lnTo>
                  <a:lnTo>
                    <a:pt x="1368" y="1442"/>
                  </a:lnTo>
                  <a:cubicBezTo>
                    <a:pt x="1386" y="1461"/>
                    <a:pt x="1386" y="1461"/>
                    <a:pt x="1405" y="1461"/>
                  </a:cubicBezTo>
                  <a:lnTo>
                    <a:pt x="1465" y="1484"/>
                  </a:lnTo>
                  <a:lnTo>
                    <a:pt x="1520" y="1484"/>
                  </a:lnTo>
                  <a:cubicBezTo>
                    <a:pt x="1581" y="1369"/>
                    <a:pt x="1617" y="1230"/>
                    <a:pt x="1659" y="1114"/>
                  </a:cubicBezTo>
                  <a:cubicBezTo>
                    <a:pt x="1636" y="1114"/>
                    <a:pt x="1617" y="1096"/>
                    <a:pt x="1599" y="1096"/>
                  </a:cubicBezTo>
                  <a:lnTo>
                    <a:pt x="1562" y="1077"/>
                  </a:lnTo>
                  <a:cubicBezTo>
                    <a:pt x="1544" y="1059"/>
                    <a:pt x="1544" y="1059"/>
                    <a:pt x="1520" y="1059"/>
                  </a:cubicBezTo>
                  <a:lnTo>
                    <a:pt x="1447" y="999"/>
                  </a:lnTo>
                  <a:lnTo>
                    <a:pt x="1428" y="999"/>
                  </a:lnTo>
                  <a:lnTo>
                    <a:pt x="1428" y="980"/>
                  </a:lnTo>
                  <a:lnTo>
                    <a:pt x="1386" y="962"/>
                  </a:lnTo>
                  <a:cubicBezTo>
                    <a:pt x="1368" y="943"/>
                    <a:pt x="1349" y="943"/>
                    <a:pt x="1331" y="925"/>
                  </a:cubicBezTo>
                  <a:cubicBezTo>
                    <a:pt x="1289" y="906"/>
                    <a:pt x="1271" y="883"/>
                    <a:pt x="1252" y="865"/>
                  </a:cubicBezTo>
                  <a:lnTo>
                    <a:pt x="1197" y="809"/>
                  </a:lnTo>
                  <a:lnTo>
                    <a:pt x="1174" y="809"/>
                  </a:lnTo>
                  <a:lnTo>
                    <a:pt x="1174" y="791"/>
                  </a:lnTo>
                  <a:lnTo>
                    <a:pt x="1137" y="768"/>
                  </a:lnTo>
                  <a:cubicBezTo>
                    <a:pt x="1058" y="694"/>
                    <a:pt x="1003" y="615"/>
                    <a:pt x="943" y="518"/>
                  </a:cubicBezTo>
                  <a:cubicBezTo>
                    <a:pt x="887" y="444"/>
                    <a:pt x="827" y="347"/>
                    <a:pt x="790" y="250"/>
                  </a:cubicBezTo>
                  <a:cubicBezTo>
                    <a:pt x="753" y="172"/>
                    <a:pt x="712" y="75"/>
                    <a:pt x="693"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780623" y="3713410"/>
              <a:ext cx="220623" cy="149197"/>
            </a:xfrm>
            <a:custGeom>
              <a:avLst/>
              <a:gdLst/>
              <a:ahLst/>
              <a:cxnLst/>
              <a:rect l="l" t="t" r="r" b="b"/>
              <a:pathLst>
                <a:path w="1826" h="1235" extrusionOk="0">
                  <a:moveTo>
                    <a:pt x="135" y="1"/>
                  </a:moveTo>
                  <a:cubicBezTo>
                    <a:pt x="93" y="116"/>
                    <a:pt x="56" y="232"/>
                    <a:pt x="38" y="347"/>
                  </a:cubicBezTo>
                  <a:cubicBezTo>
                    <a:pt x="1" y="523"/>
                    <a:pt x="1" y="712"/>
                    <a:pt x="19" y="906"/>
                  </a:cubicBezTo>
                  <a:cubicBezTo>
                    <a:pt x="38" y="925"/>
                    <a:pt x="75" y="943"/>
                    <a:pt x="116" y="967"/>
                  </a:cubicBezTo>
                  <a:cubicBezTo>
                    <a:pt x="232" y="1022"/>
                    <a:pt x="366" y="1082"/>
                    <a:pt x="500" y="1119"/>
                  </a:cubicBezTo>
                  <a:lnTo>
                    <a:pt x="537" y="1138"/>
                  </a:lnTo>
                  <a:cubicBezTo>
                    <a:pt x="555" y="1138"/>
                    <a:pt x="578" y="1138"/>
                    <a:pt x="597" y="1156"/>
                  </a:cubicBezTo>
                  <a:lnTo>
                    <a:pt x="694" y="1174"/>
                  </a:lnTo>
                  <a:cubicBezTo>
                    <a:pt x="768" y="1198"/>
                    <a:pt x="828" y="1198"/>
                    <a:pt x="902" y="1216"/>
                  </a:cubicBezTo>
                  <a:lnTo>
                    <a:pt x="999" y="1216"/>
                  </a:lnTo>
                  <a:cubicBezTo>
                    <a:pt x="1040" y="1216"/>
                    <a:pt x="1077" y="1235"/>
                    <a:pt x="1096" y="1235"/>
                  </a:cubicBezTo>
                  <a:lnTo>
                    <a:pt x="1308" y="1235"/>
                  </a:lnTo>
                  <a:lnTo>
                    <a:pt x="1364" y="1216"/>
                  </a:lnTo>
                  <a:lnTo>
                    <a:pt x="1405" y="1216"/>
                  </a:lnTo>
                  <a:lnTo>
                    <a:pt x="1521" y="1198"/>
                  </a:lnTo>
                  <a:lnTo>
                    <a:pt x="1595" y="1198"/>
                  </a:lnTo>
                  <a:cubicBezTo>
                    <a:pt x="1618" y="1174"/>
                    <a:pt x="1636" y="1138"/>
                    <a:pt x="1655" y="1119"/>
                  </a:cubicBezTo>
                  <a:cubicBezTo>
                    <a:pt x="1710" y="1040"/>
                    <a:pt x="1770" y="967"/>
                    <a:pt x="1826" y="888"/>
                  </a:cubicBezTo>
                  <a:lnTo>
                    <a:pt x="1576" y="888"/>
                  </a:lnTo>
                  <a:lnTo>
                    <a:pt x="1503" y="870"/>
                  </a:lnTo>
                  <a:lnTo>
                    <a:pt x="1424" y="870"/>
                  </a:lnTo>
                  <a:cubicBezTo>
                    <a:pt x="1405" y="870"/>
                    <a:pt x="1387" y="851"/>
                    <a:pt x="1387" y="851"/>
                  </a:cubicBezTo>
                  <a:lnTo>
                    <a:pt x="1327" y="851"/>
                  </a:lnTo>
                  <a:lnTo>
                    <a:pt x="1290" y="828"/>
                  </a:lnTo>
                  <a:lnTo>
                    <a:pt x="1248" y="828"/>
                  </a:lnTo>
                  <a:lnTo>
                    <a:pt x="1174" y="809"/>
                  </a:lnTo>
                  <a:cubicBezTo>
                    <a:pt x="1156" y="791"/>
                    <a:pt x="1114" y="791"/>
                    <a:pt x="1096" y="772"/>
                  </a:cubicBezTo>
                  <a:cubicBezTo>
                    <a:pt x="1077" y="772"/>
                    <a:pt x="1040" y="754"/>
                    <a:pt x="1017" y="736"/>
                  </a:cubicBezTo>
                  <a:cubicBezTo>
                    <a:pt x="980" y="712"/>
                    <a:pt x="925" y="694"/>
                    <a:pt x="883" y="675"/>
                  </a:cubicBezTo>
                  <a:lnTo>
                    <a:pt x="809" y="638"/>
                  </a:lnTo>
                  <a:cubicBezTo>
                    <a:pt x="786" y="620"/>
                    <a:pt x="786" y="620"/>
                    <a:pt x="768" y="620"/>
                  </a:cubicBezTo>
                  <a:lnTo>
                    <a:pt x="731" y="578"/>
                  </a:lnTo>
                  <a:cubicBezTo>
                    <a:pt x="652" y="523"/>
                    <a:pt x="555" y="463"/>
                    <a:pt x="481" y="389"/>
                  </a:cubicBezTo>
                  <a:cubicBezTo>
                    <a:pt x="403" y="310"/>
                    <a:pt x="324" y="232"/>
                    <a:pt x="250" y="158"/>
                  </a:cubicBezTo>
                  <a:cubicBezTo>
                    <a:pt x="209" y="98"/>
                    <a:pt x="172" y="61"/>
                    <a:pt x="135"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769387" y="3876502"/>
              <a:ext cx="151391" cy="62578"/>
            </a:xfrm>
            <a:custGeom>
              <a:avLst/>
              <a:gdLst/>
              <a:ahLst/>
              <a:cxnLst/>
              <a:rect l="l" t="t" r="r" b="b"/>
              <a:pathLst>
                <a:path w="1253" h="518" extrusionOk="0">
                  <a:moveTo>
                    <a:pt x="0" y="0"/>
                  </a:moveTo>
                  <a:lnTo>
                    <a:pt x="0" y="0"/>
                  </a:lnTo>
                  <a:cubicBezTo>
                    <a:pt x="42" y="171"/>
                    <a:pt x="97" y="347"/>
                    <a:pt x="157" y="518"/>
                  </a:cubicBezTo>
                  <a:cubicBezTo>
                    <a:pt x="485" y="444"/>
                    <a:pt x="753" y="347"/>
                    <a:pt x="966" y="231"/>
                  </a:cubicBezTo>
                  <a:cubicBezTo>
                    <a:pt x="1081" y="171"/>
                    <a:pt x="1178" y="116"/>
                    <a:pt x="1252" y="56"/>
                  </a:cubicBezTo>
                  <a:lnTo>
                    <a:pt x="1252" y="56"/>
                  </a:lnTo>
                  <a:cubicBezTo>
                    <a:pt x="1006" y="136"/>
                    <a:pt x="795" y="167"/>
                    <a:pt x="617" y="167"/>
                  </a:cubicBezTo>
                  <a:cubicBezTo>
                    <a:pt x="324" y="167"/>
                    <a:pt x="121" y="83"/>
                    <a:pt x="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752713" y="3211089"/>
              <a:ext cx="321148" cy="388638"/>
            </a:xfrm>
            <a:custGeom>
              <a:avLst/>
              <a:gdLst/>
              <a:ahLst/>
              <a:cxnLst/>
              <a:rect l="l" t="t" r="r" b="b"/>
              <a:pathLst>
                <a:path w="2658" h="3217" extrusionOk="0">
                  <a:moveTo>
                    <a:pt x="677" y="1"/>
                  </a:moveTo>
                  <a:cubicBezTo>
                    <a:pt x="582" y="1"/>
                    <a:pt x="508" y="34"/>
                    <a:pt x="440" y="79"/>
                  </a:cubicBezTo>
                  <a:cubicBezTo>
                    <a:pt x="250" y="194"/>
                    <a:pt x="172" y="481"/>
                    <a:pt x="324" y="735"/>
                  </a:cubicBezTo>
                  <a:cubicBezTo>
                    <a:pt x="1" y="1058"/>
                    <a:pt x="287" y="1678"/>
                    <a:pt x="555" y="1983"/>
                  </a:cubicBezTo>
                  <a:cubicBezTo>
                    <a:pt x="943" y="2408"/>
                    <a:pt x="2311" y="3216"/>
                    <a:pt x="2311" y="3216"/>
                  </a:cubicBezTo>
                  <a:cubicBezTo>
                    <a:pt x="2311" y="3216"/>
                    <a:pt x="2330" y="3045"/>
                    <a:pt x="2427" y="2948"/>
                  </a:cubicBezTo>
                  <a:cubicBezTo>
                    <a:pt x="2454" y="2891"/>
                    <a:pt x="2503" y="2855"/>
                    <a:pt x="2574" y="2855"/>
                  </a:cubicBezTo>
                  <a:cubicBezTo>
                    <a:pt x="2599" y="2855"/>
                    <a:pt x="2627" y="2860"/>
                    <a:pt x="2658" y="2870"/>
                  </a:cubicBezTo>
                  <a:cubicBezTo>
                    <a:pt x="2658" y="2870"/>
                    <a:pt x="2616" y="1331"/>
                    <a:pt x="1345" y="328"/>
                  </a:cubicBezTo>
                  <a:cubicBezTo>
                    <a:pt x="1029" y="83"/>
                    <a:pt x="827" y="1"/>
                    <a:pt x="677"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732053" y="3211089"/>
              <a:ext cx="300487" cy="356261"/>
            </a:xfrm>
            <a:custGeom>
              <a:avLst/>
              <a:gdLst/>
              <a:ahLst/>
              <a:cxnLst/>
              <a:rect l="l" t="t" r="r" b="b"/>
              <a:pathLst>
                <a:path w="2487" h="2949" extrusionOk="0">
                  <a:moveTo>
                    <a:pt x="506" y="1"/>
                  </a:moveTo>
                  <a:cubicBezTo>
                    <a:pt x="411" y="1"/>
                    <a:pt x="337" y="34"/>
                    <a:pt x="269" y="79"/>
                  </a:cubicBezTo>
                  <a:cubicBezTo>
                    <a:pt x="79" y="194"/>
                    <a:pt x="1" y="481"/>
                    <a:pt x="153" y="735"/>
                  </a:cubicBezTo>
                  <a:cubicBezTo>
                    <a:pt x="153" y="735"/>
                    <a:pt x="828" y="2043"/>
                    <a:pt x="2256" y="2948"/>
                  </a:cubicBezTo>
                  <a:cubicBezTo>
                    <a:pt x="2283" y="2891"/>
                    <a:pt x="2332" y="2855"/>
                    <a:pt x="2403" y="2855"/>
                  </a:cubicBezTo>
                  <a:cubicBezTo>
                    <a:pt x="2428" y="2855"/>
                    <a:pt x="2456" y="2860"/>
                    <a:pt x="2487" y="2870"/>
                  </a:cubicBezTo>
                  <a:cubicBezTo>
                    <a:pt x="2487" y="2870"/>
                    <a:pt x="2464" y="1909"/>
                    <a:pt x="1831" y="1021"/>
                  </a:cubicBezTo>
                  <a:lnTo>
                    <a:pt x="1831" y="1003"/>
                  </a:lnTo>
                  <a:cubicBezTo>
                    <a:pt x="1655" y="772"/>
                    <a:pt x="1447" y="541"/>
                    <a:pt x="1174" y="328"/>
                  </a:cubicBezTo>
                  <a:cubicBezTo>
                    <a:pt x="858" y="83"/>
                    <a:pt x="656" y="1"/>
                    <a:pt x="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660043" y="3380825"/>
              <a:ext cx="91221" cy="158620"/>
            </a:xfrm>
            <a:custGeom>
              <a:avLst/>
              <a:gdLst/>
              <a:ahLst/>
              <a:cxnLst/>
              <a:rect l="l" t="t" r="r" b="b"/>
              <a:pathLst>
                <a:path w="755" h="1313" extrusionOk="0">
                  <a:moveTo>
                    <a:pt x="1" y="0"/>
                  </a:moveTo>
                  <a:cubicBezTo>
                    <a:pt x="1" y="79"/>
                    <a:pt x="1" y="139"/>
                    <a:pt x="19" y="194"/>
                  </a:cubicBezTo>
                  <a:cubicBezTo>
                    <a:pt x="19" y="273"/>
                    <a:pt x="42" y="328"/>
                    <a:pt x="61" y="388"/>
                  </a:cubicBezTo>
                  <a:cubicBezTo>
                    <a:pt x="98" y="504"/>
                    <a:pt x="158" y="638"/>
                    <a:pt x="232" y="735"/>
                  </a:cubicBezTo>
                  <a:cubicBezTo>
                    <a:pt x="292" y="850"/>
                    <a:pt x="366" y="947"/>
                    <a:pt x="463" y="1040"/>
                  </a:cubicBezTo>
                  <a:cubicBezTo>
                    <a:pt x="541" y="1137"/>
                    <a:pt x="638" y="1234"/>
                    <a:pt x="754" y="1312"/>
                  </a:cubicBezTo>
                  <a:cubicBezTo>
                    <a:pt x="694" y="1271"/>
                    <a:pt x="657" y="1215"/>
                    <a:pt x="597" y="1178"/>
                  </a:cubicBezTo>
                  <a:cubicBezTo>
                    <a:pt x="560" y="1118"/>
                    <a:pt x="523" y="1081"/>
                    <a:pt x="481" y="1021"/>
                  </a:cubicBezTo>
                  <a:cubicBezTo>
                    <a:pt x="407" y="924"/>
                    <a:pt x="310" y="832"/>
                    <a:pt x="250" y="716"/>
                  </a:cubicBezTo>
                  <a:cubicBezTo>
                    <a:pt x="176" y="619"/>
                    <a:pt x="116" y="504"/>
                    <a:pt x="79" y="388"/>
                  </a:cubicBezTo>
                  <a:cubicBezTo>
                    <a:pt x="42" y="273"/>
                    <a:pt x="1" y="139"/>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729757" y="3346153"/>
              <a:ext cx="97746" cy="123465"/>
            </a:xfrm>
            <a:custGeom>
              <a:avLst/>
              <a:gdLst/>
              <a:ahLst/>
              <a:cxnLst/>
              <a:rect l="l" t="t" r="r" b="b"/>
              <a:pathLst>
                <a:path w="809" h="1022" extrusionOk="0">
                  <a:moveTo>
                    <a:pt x="0" y="1"/>
                  </a:moveTo>
                  <a:cubicBezTo>
                    <a:pt x="19" y="56"/>
                    <a:pt x="42" y="116"/>
                    <a:pt x="60" y="171"/>
                  </a:cubicBezTo>
                  <a:lnTo>
                    <a:pt x="97" y="250"/>
                  </a:lnTo>
                  <a:lnTo>
                    <a:pt x="116" y="287"/>
                  </a:lnTo>
                  <a:lnTo>
                    <a:pt x="134" y="329"/>
                  </a:lnTo>
                  <a:cubicBezTo>
                    <a:pt x="134" y="347"/>
                    <a:pt x="157" y="366"/>
                    <a:pt x="157" y="384"/>
                  </a:cubicBezTo>
                  <a:cubicBezTo>
                    <a:pt x="176" y="426"/>
                    <a:pt x="194" y="444"/>
                    <a:pt x="213" y="463"/>
                  </a:cubicBezTo>
                  <a:lnTo>
                    <a:pt x="231" y="500"/>
                  </a:lnTo>
                  <a:cubicBezTo>
                    <a:pt x="231" y="518"/>
                    <a:pt x="250" y="518"/>
                    <a:pt x="250" y="541"/>
                  </a:cubicBezTo>
                  <a:cubicBezTo>
                    <a:pt x="273" y="560"/>
                    <a:pt x="291" y="578"/>
                    <a:pt x="310" y="597"/>
                  </a:cubicBezTo>
                  <a:cubicBezTo>
                    <a:pt x="365" y="694"/>
                    <a:pt x="444" y="772"/>
                    <a:pt x="541" y="846"/>
                  </a:cubicBezTo>
                  <a:cubicBezTo>
                    <a:pt x="619" y="906"/>
                    <a:pt x="712" y="980"/>
                    <a:pt x="809" y="1022"/>
                  </a:cubicBezTo>
                  <a:cubicBezTo>
                    <a:pt x="772" y="980"/>
                    <a:pt x="712" y="962"/>
                    <a:pt x="675" y="925"/>
                  </a:cubicBezTo>
                  <a:cubicBezTo>
                    <a:pt x="656" y="906"/>
                    <a:pt x="638" y="906"/>
                    <a:pt x="619" y="888"/>
                  </a:cubicBezTo>
                  <a:cubicBezTo>
                    <a:pt x="578" y="865"/>
                    <a:pt x="559" y="846"/>
                    <a:pt x="541" y="828"/>
                  </a:cubicBezTo>
                  <a:cubicBezTo>
                    <a:pt x="462" y="749"/>
                    <a:pt x="388" y="675"/>
                    <a:pt x="328" y="578"/>
                  </a:cubicBezTo>
                  <a:cubicBezTo>
                    <a:pt x="310" y="560"/>
                    <a:pt x="291" y="541"/>
                    <a:pt x="273" y="518"/>
                  </a:cubicBezTo>
                  <a:cubicBezTo>
                    <a:pt x="273" y="500"/>
                    <a:pt x="250" y="500"/>
                    <a:pt x="250" y="481"/>
                  </a:cubicBezTo>
                  <a:lnTo>
                    <a:pt x="231" y="444"/>
                  </a:lnTo>
                  <a:cubicBezTo>
                    <a:pt x="213" y="426"/>
                    <a:pt x="194" y="403"/>
                    <a:pt x="194" y="384"/>
                  </a:cubicBezTo>
                  <a:cubicBezTo>
                    <a:pt x="176" y="366"/>
                    <a:pt x="157" y="329"/>
                    <a:pt x="157" y="310"/>
                  </a:cubicBezTo>
                  <a:lnTo>
                    <a:pt x="116" y="269"/>
                  </a:lnTo>
                  <a:lnTo>
                    <a:pt x="116" y="232"/>
                  </a:lnTo>
                  <a:lnTo>
                    <a:pt x="79" y="153"/>
                  </a:lnTo>
                  <a:cubicBezTo>
                    <a:pt x="60" y="116"/>
                    <a:pt x="42" y="56"/>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555049" y="3883146"/>
              <a:ext cx="11841" cy="21383"/>
            </a:xfrm>
            <a:custGeom>
              <a:avLst/>
              <a:gdLst/>
              <a:ahLst/>
              <a:cxnLst/>
              <a:rect l="l" t="t" r="r" b="b"/>
              <a:pathLst>
                <a:path w="98" h="177" extrusionOk="0">
                  <a:moveTo>
                    <a:pt x="19" y="1"/>
                  </a:moveTo>
                  <a:lnTo>
                    <a:pt x="19" y="42"/>
                  </a:lnTo>
                  <a:cubicBezTo>
                    <a:pt x="19" y="61"/>
                    <a:pt x="1" y="79"/>
                    <a:pt x="1" y="98"/>
                  </a:cubicBezTo>
                  <a:lnTo>
                    <a:pt x="1" y="176"/>
                  </a:lnTo>
                  <a:cubicBezTo>
                    <a:pt x="1" y="158"/>
                    <a:pt x="19" y="139"/>
                    <a:pt x="19" y="116"/>
                  </a:cubicBezTo>
                  <a:cubicBezTo>
                    <a:pt x="19" y="98"/>
                    <a:pt x="37" y="79"/>
                    <a:pt x="37" y="79"/>
                  </a:cubicBezTo>
                  <a:cubicBezTo>
                    <a:pt x="37" y="98"/>
                    <a:pt x="56" y="98"/>
                    <a:pt x="56" y="116"/>
                  </a:cubicBezTo>
                  <a:lnTo>
                    <a:pt x="74" y="139"/>
                  </a:lnTo>
                  <a:cubicBezTo>
                    <a:pt x="98" y="139"/>
                    <a:pt x="98" y="158"/>
                    <a:pt x="98" y="158"/>
                  </a:cubicBezTo>
                  <a:lnTo>
                    <a:pt x="98" y="139"/>
                  </a:lnTo>
                  <a:cubicBezTo>
                    <a:pt x="74" y="116"/>
                    <a:pt x="74" y="98"/>
                    <a:pt x="74" y="98"/>
                  </a:cubicBezTo>
                  <a:cubicBezTo>
                    <a:pt x="74" y="79"/>
                    <a:pt x="56" y="79"/>
                    <a:pt x="56" y="61"/>
                  </a:cubicBezTo>
                  <a:lnTo>
                    <a:pt x="37" y="42"/>
                  </a:lnTo>
                  <a:lnTo>
                    <a:pt x="19"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588033" y="3816701"/>
              <a:ext cx="42046" cy="75505"/>
            </a:xfrm>
            <a:custGeom>
              <a:avLst/>
              <a:gdLst/>
              <a:ahLst/>
              <a:cxnLst/>
              <a:rect l="l" t="t" r="r" b="b"/>
              <a:pathLst>
                <a:path w="348" h="625" extrusionOk="0">
                  <a:moveTo>
                    <a:pt x="59" y="1"/>
                  </a:moveTo>
                  <a:cubicBezTo>
                    <a:pt x="47" y="1"/>
                    <a:pt x="33" y="5"/>
                    <a:pt x="24" y="15"/>
                  </a:cubicBezTo>
                  <a:cubicBezTo>
                    <a:pt x="1" y="15"/>
                    <a:pt x="1" y="33"/>
                    <a:pt x="1" y="51"/>
                  </a:cubicBezTo>
                  <a:cubicBezTo>
                    <a:pt x="24" y="112"/>
                    <a:pt x="42" y="149"/>
                    <a:pt x="61" y="204"/>
                  </a:cubicBezTo>
                  <a:cubicBezTo>
                    <a:pt x="61" y="246"/>
                    <a:pt x="79" y="301"/>
                    <a:pt x="98" y="343"/>
                  </a:cubicBezTo>
                  <a:cubicBezTo>
                    <a:pt x="116" y="398"/>
                    <a:pt x="140" y="435"/>
                    <a:pt x="176" y="495"/>
                  </a:cubicBezTo>
                  <a:cubicBezTo>
                    <a:pt x="176" y="514"/>
                    <a:pt x="195" y="532"/>
                    <a:pt x="213" y="551"/>
                  </a:cubicBezTo>
                  <a:cubicBezTo>
                    <a:pt x="213" y="574"/>
                    <a:pt x="232" y="592"/>
                    <a:pt x="255" y="611"/>
                  </a:cubicBezTo>
                  <a:cubicBezTo>
                    <a:pt x="264" y="620"/>
                    <a:pt x="278" y="624"/>
                    <a:pt x="292" y="624"/>
                  </a:cubicBezTo>
                  <a:cubicBezTo>
                    <a:pt x="306" y="624"/>
                    <a:pt x="320" y="620"/>
                    <a:pt x="329" y="611"/>
                  </a:cubicBezTo>
                  <a:cubicBezTo>
                    <a:pt x="347" y="611"/>
                    <a:pt x="347" y="592"/>
                    <a:pt x="347" y="574"/>
                  </a:cubicBezTo>
                  <a:cubicBezTo>
                    <a:pt x="347" y="551"/>
                    <a:pt x="329" y="514"/>
                    <a:pt x="329" y="495"/>
                  </a:cubicBezTo>
                  <a:cubicBezTo>
                    <a:pt x="329" y="477"/>
                    <a:pt x="310" y="458"/>
                    <a:pt x="310" y="417"/>
                  </a:cubicBezTo>
                  <a:cubicBezTo>
                    <a:pt x="292" y="380"/>
                    <a:pt x="274" y="343"/>
                    <a:pt x="232" y="283"/>
                  </a:cubicBezTo>
                  <a:cubicBezTo>
                    <a:pt x="213" y="246"/>
                    <a:pt x="195" y="185"/>
                    <a:pt x="176" y="149"/>
                  </a:cubicBezTo>
                  <a:cubicBezTo>
                    <a:pt x="140" y="112"/>
                    <a:pt x="116" y="70"/>
                    <a:pt x="79" y="15"/>
                  </a:cubicBezTo>
                  <a:cubicBezTo>
                    <a:pt x="79" y="5"/>
                    <a:pt x="70" y="1"/>
                    <a:pt x="59"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618118" y="3645878"/>
              <a:ext cx="86026" cy="200057"/>
            </a:xfrm>
            <a:custGeom>
              <a:avLst/>
              <a:gdLst/>
              <a:ahLst/>
              <a:cxnLst/>
              <a:rect l="l" t="t" r="r" b="b"/>
              <a:pathLst>
                <a:path w="712" h="1656" extrusionOk="0">
                  <a:moveTo>
                    <a:pt x="657" y="1"/>
                  </a:moveTo>
                  <a:cubicBezTo>
                    <a:pt x="638" y="1"/>
                    <a:pt x="596" y="24"/>
                    <a:pt x="596" y="42"/>
                  </a:cubicBezTo>
                  <a:lnTo>
                    <a:pt x="596" y="61"/>
                  </a:lnTo>
                  <a:cubicBezTo>
                    <a:pt x="596" y="79"/>
                    <a:pt x="596" y="79"/>
                    <a:pt x="578" y="79"/>
                  </a:cubicBezTo>
                  <a:cubicBezTo>
                    <a:pt x="578" y="98"/>
                    <a:pt x="578" y="116"/>
                    <a:pt x="559" y="139"/>
                  </a:cubicBezTo>
                  <a:cubicBezTo>
                    <a:pt x="541" y="158"/>
                    <a:pt x="541" y="176"/>
                    <a:pt x="523" y="213"/>
                  </a:cubicBezTo>
                  <a:cubicBezTo>
                    <a:pt x="481" y="273"/>
                    <a:pt x="425" y="310"/>
                    <a:pt x="389" y="347"/>
                  </a:cubicBezTo>
                  <a:cubicBezTo>
                    <a:pt x="291" y="444"/>
                    <a:pt x="176" y="523"/>
                    <a:pt x="60" y="578"/>
                  </a:cubicBezTo>
                  <a:cubicBezTo>
                    <a:pt x="19" y="578"/>
                    <a:pt x="0" y="620"/>
                    <a:pt x="0" y="657"/>
                  </a:cubicBezTo>
                  <a:lnTo>
                    <a:pt x="0" y="694"/>
                  </a:lnTo>
                  <a:lnTo>
                    <a:pt x="0" y="717"/>
                  </a:lnTo>
                  <a:lnTo>
                    <a:pt x="0" y="772"/>
                  </a:lnTo>
                  <a:cubicBezTo>
                    <a:pt x="0" y="809"/>
                    <a:pt x="19" y="851"/>
                    <a:pt x="19" y="888"/>
                  </a:cubicBezTo>
                  <a:cubicBezTo>
                    <a:pt x="19" y="966"/>
                    <a:pt x="42" y="1040"/>
                    <a:pt x="60" y="1119"/>
                  </a:cubicBezTo>
                  <a:cubicBezTo>
                    <a:pt x="60" y="1197"/>
                    <a:pt x="79" y="1271"/>
                    <a:pt x="97" y="1331"/>
                  </a:cubicBezTo>
                  <a:cubicBezTo>
                    <a:pt x="116" y="1410"/>
                    <a:pt x="158" y="1484"/>
                    <a:pt x="176" y="1563"/>
                  </a:cubicBezTo>
                  <a:cubicBezTo>
                    <a:pt x="203" y="1620"/>
                    <a:pt x="253" y="1655"/>
                    <a:pt x="306" y="1655"/>
                  </a:cubicBezTo>
                  <a:cubicBezTo>
                    <a:pt x="326" y="1655"/>
                    <a:pt x="346" y="1651"/>
                    <a:pt x="365" y="1641"/>
                  </a:cubicBezTo>
                  <a:cubicBezTo>
                    <a:pt x="444" y="1618"/>
                    <a:pt x="481" y="1526"/>
                    <a:pt x="462" y="1447"/>
                  </a:cubicBezTo>
                  <a:lnTo>
                    <a:pt x="462" y="1429"/>
                  </a:lnTo>
                  <a:lnTo>
                    <a:pt x="444" y="1429"/>
                  </a:lnTo>
                  <a:cubicBezTo>
                    <a:pt x="425" y="1368"/>
                    <a:pt x="389" y="1313"/>
                    <a:pt x="365" y="1253"/>
                  </a:cubicBezTo>
                  <a:cubicBezTo>
                    <a:pt x="347" y="1179"/>
                    <a:pt x="310" y="1119"/>
                    <a:pt x="291" y="1064"/>
                  </a:cubicBezTo>
                  <a:cubicBezTo>
                    <a:pt x="273" y="985"/>
                    <a:pt x="250" y="925"/>
                    <a:pt x="250" y="851"/>
                  </a:cubicBezTo>
                  <a:cubicBezTo>
                    <a:pt x="231" y="832"/>
                    <a:pt x="231" y="791"/>
                    <a:pt x="231" y="754"/>
                  </a:cubicBezTo>
                  <a:cubicBezTo>
                    <a:pt x="213" y="735"/>
                    <a:pt x="213" y="735"/>
                    <a:pt x="213" y="717"/>
                  </a:cubicBezTo>
                  <a:cubicBezTo>
                    <a:pt x="310" y="638"/>
                    <a:pt x="407" y="560"/>
                    <a:pt x="504" y="463"/>
                  </a:cubicBezTo>
                  <a:cubicBezTo>
                    <a:pt x="541" y="407"/>
                    <a:pt x="578" y="347"/>
                    <a:pt x="620" y="273"/>
                  </a:cubicBezTo>
                  <a:cubicBezTo>
                    <a:pt x="638" y="255"/>
                    <a:pt x="657" y="213"/>
                    <a:pt x="675" y="176"/>
                  </a:cubicBezTo>
                  <a:cubicBezTo>
                    <a:pt x="675" y="158"/>
                    <a:pt x="675" y="139"/>
                    <a:pt x="693" y="116"/>
                  </a:cubicBezTo>
                  <a:lnTo>
                    <a:pt x="693" y="98"/>
                  </a:lnTo>
                  <a:lnTo>
                    <a:pt x="693" y="79"/>
                  </a:lnTo>
                  <a:lnTo>
                    <a:pt x="712" y="61"/>
                  </a:lnTo>
                  <a:cubicBezTo>
                    <a:pt x="712" y="42"/>
                    <a:pt x="693" y="1"/>
                    <a:pt x="657"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562298" y="3513593"/>
              <a:ext cx="246842" cy="213950"/>
            </a:xfrm>
            <a:custGeom>
              <a:avLst/>
              <a:gdLst/>
              <a:ahLst/>
              <a:cxnLst/>
              <a:rect l="l" t="t" r="r" b="b"/>
              <a:pathLst>
                <a:path w="2043" h="1771" extrusionOk="0">
                  <a:moveTo>
                    <a:pt x="869" y="1"/>
                  </a:moveTo>
                  <a:cubicBezTo>
                    <a:pt x="828" y="1"/>
                    <a:pt x="791" y="19"/>
                    <a:pt x="754" y="19"/>
                  </a:cubicBezTo>
                  <a:cubicBezTo>
                    <a:pt x="735" y="38"/>
                    <a:pt x="694" y="56"/>
                    <a:pt x="657" y="56"/>
                  </a:cubicBezTo>
                  <a:cubicBezTo>
                    <a:pt x="620" y="79"/>
                    <a:pt x="578" y="79"/>
                    <a:pt x="541" y="98"/>
                  </a:cubicBezTo>
                  <a:cubicBezTo>
                    <a:pt x="523" y="116"/>
                    <a:pt x="481" y="135"/>
                    <a:pt x="444" y="153"/>
                  </a:cubicBezTo>
                  <a:cubicBezTo>
                    <a:pt x="426" y="172"/>
                    <a:pt x="389" y="195"/>
                    <a:pt x="347" y="213"/>
                  </a:cubicBezTo>
                  <a:cubicBezTo>
                    <a:pt x="329" y="232"/>
                    <a:pt x="292" y="250"/>
                    <a:pt x="273" y="269"/>
                  </a:cubicBezTo>
                  <a:cubicBezTo>
                    <a:pt x="231" y="310"/>
                    <a:pt x="213" y="329"/>
                    <a:pt x="195" y="366"/>
                  </a:cubicBezTo>
                  <a:cubicBezTo>
                    <a:pt x="176" y="384"/>
                    <a:pt x="176" y="384"/>
                    <a:pt x="158" y="403"/>
                  </a:cubicBezTo>
                  <a:cubicBezTo>
                    <a:pt x="158" y="426"/>
                    <a:pt x="158" y="444"/>
                    <a:pt x="134" y="463"/>
                  </a:cubicBezTo>
                  <a:cubicBezTo>
                    <a:pt x="116" y="500"/>
                    <a:pt x="79" y="518"/>
                    <a:pt x="79" y="560"/>
                  </a:cubicBezTo>
                  <a:cubicBezTo>
                    <a:pt x="61" y="597"/>
                    <a:pt x="61" y="634"/>
                    <a:pt x="42" y="675"/>
                  </a:cubicBezTo>
                  <a:cubicBezTo>
                    <a:pt x="42" y="712"/>
                    <a:pt x="42" y="749"/>
                    <a:pt x="19" y="791"/>
                  </a:cubicBezTo>
                  <a:cubicBezTo>
                    <a:pt x="19" y="809"/>
                    <a:pt x="0" y="846"/>
                    <a:pt x="0" y="888"/>
                  </a:cubicBezTo>
                  <a:cubicBezTo>
                    <a:pt x="0" y="925"/>
                    <a:pt x="19" y="962"/>
                    <a:pt x="19" y="1003"/>
                  </a:cubicBezTo>
                  <a:cubicBezTo>
                    <a:pt x="42" y="1040"/>
                    <a:pt x="42" y="1077"/>
                    <a:pt x="42" y="1119"/>
                  </a:cubicBezTo>
                  <a:cubicBezTo>
                    <a:pt x="61" y="1137"/>
                    <a:pt x="61" y="1156"/>
                    <a:pt x="61" y="1174"/>
                  </a:cubicBezTo>
                  <a:cubicBezTo>
                    <a:pt x="79" y="1193"/>
                    <a:pt x="79" y="1211"/>
                    <a:pt x="79" y="1211"/>
                  </a:cubicBezTo>
                  <a:cubicBezTo>
                    <a:pt x="97" y="1253"/>
                    <a:pt x="116" y="1290"/>
                    <a:pt x="134" y="1327"/>
                  </a:cubicBezTo>
                  <a:cubicBezTo>
                    <a:pt x="158" y="1368"/>
                    <a:pt x="195" y="1387"/>
                    <a:pt x="213" y="1405"/>
                  </a:cubicBezTo>
                  <a:cubicBezTo>
                    <a:pt x="231" y="1442"/>
                    <a:pt x="250" y="1465"/>
                    <a:pt x="273" y="1502"/>
                  </a:cubicBezTo>
                  <a:cubicBezTo>
                    <a:pt x="310" y="1521"/>
                    <a:pt x="329" y="1558"/>
                    <a:pt x="365" y="1581"/>
                  </a:cubicBezTo>
                  <a:lnTo>
                    <a:pt x="389" y="1581"/>
                  </a:lnTo>
                  <a:cubicBezTo>
                    <a:pt x="407" y="1599"/>
                    <a:pt x="444" y="1618"/>
                    <a:pt x="463" y="1618"/>
                  </a:cubicBezTo>
                  <a:cubicBezTo>
                    <a:pt x="504" y="1636"/>
                    <a:pt x="523" y="1673"/>
                    <a:pt x="560" y="1696"/>
                  </a:cubicBezTo>
                  <a:cubicBezTo>
                    <a:pt x="597" y="1696"/>
                    <a:pt x="620" y="1715"/>
                    <a:pt x="657" y="1733"/>
                  </a:cubicBezTo>
                  <a:cubicBezTo>
                    <a:pt x="694" y="1752"/>
                    <a:pt x="735" y="1752"/>
                    <a:pt x="772" y="1752"/>
                  </a:cubicBezTo>
                  <a:cubicBezTo>
                    <a:pt x="784" y="1758"/>
                    <a:pt x="797" y="1760"/>
                    <a:pt x="810" y="1760"/>
                  </a:cubicBezTo>
                  <a:cubicBezTo>
                    <a:pt x="836" y="1760"/>
                    <a:pt x="863" y="1752"/>
                    <a:pt x="888" y="1752"/>
                  </a:cubicBezTo>
                  <a:cubicBezTo>
                    <a:pt x="925" y="1770"/>
                    <a:pt x="966" y="1770"/>
                    <a:pt x="1003" y="1770"/>
                  </a:cubicBezTo>
                  <a:lnTo>
                    <a:pt x="1100" y="1770"/>
                  </a:lnTo>
                  <a:cubicBezTo>
                    <a:pt x="1137" y="1770"/>
                    <a:pt x="1174" y="1752"/>
                    <a:pt x="1216" y="1752"/>
                  </a:cubicBezTo>
                  <a:cubicBezTo>
                    <a:pt x="1253" y="1733"/>
                    <a:pt x="1290" y="1733"/>
                    <a:pt x="1313" y="1733"/>
                  </a:cubicBezTo>
                  <a:cubicBezTo>
                    <a:pt x="1350" y="1715"/>
                    <a:pt x="1387" y="1696"/>
                    <a:pt x="1428" y="1673"/>
                  </a:cubicBezTo>
                  <a:cubicBezTo>
                    <a:pt x="1447" y="1673"/>
                    <a:pt x="1484" y="1655"/>
                    <a:pt x="1521" y="1636"/>
                  </a:cubicBezTo>
                  <a:cubicBezTo>
                    <a:pt x="1544" y="1618"/>
                    <a:pt x="1581" y="1618"/>
                    <a:pt x="1618" y="1599"/>
                  </a:cubicBezTo>
                  <a:cubicBezTo>
                    <a:pt x="1659" y="1581"/>
                    <a:pt x="1678" y="1558"/>
                    <a:pt x="1696" y="1521"/>
                  </a:cubicBezTo>
                  <a:cubicBezTo>
                    <a:pt x="1733" y="1502"/>
                    <a:pt x="1752" y="1484"/>
                    <a:pt x="1793" y="1465"/>
                  </a:cubicBezTo>
                  <a:cubicBezTo>
                    <a:pt x="1812" y="1424"/>
                    <a:pt x="1830" y="1405"/>
                    <a:pt x="1849" y="1368"/>
                  </a:cubicBezTo>
                  <a:cubicBezTo>
                    <a:pt x="1867" y="1350"/>
                    <a:pt x="1909" y="1327"/>
                    <a:pt x="1909" y="1290"/>
                  </a:cubicBezTo>
                  <a:lnTo>
                    <a:pt x="1927" y="1290"/>
                  </a:lnTo>
                  <a:cubicBezTo>
                    <a:pt x="1946" y="1253"/>
                    <a:pt x="1964" y="1234"/>
                    <a:pt x="1983" y="1193"/>
                  </a:cubicBezTo>
                  <a:cubicBezTo>
                    <a:pt x="1983" y="1156"/>
                    <a:pt x="2006" y="1119"/>
                    <a:pt x="2006" y="1096"/>
                  </a:cubicBezTo>
                  <a:cubicBezTo>
                    <a:pt x="2024" y="1059"/>
                    <a:pt x="2024" y="1022"/>
                    <a:pt x="2024" y="980"/>
                  </a:cubicBezTo>
                  <a:cubicBezTo>
                    <a:pt x="2043" y="943"/>
                    <a:pt x="2043" y="925"/>
                    <a:pt x="2043" y="888"/>
                  </a:cubicBezTo>
                  <a:lnTo>
                    <a:pt x="2043" y="772"/>
                  </a:lnTo>
                  <a:cubicBezTo>
                    <a:pt x="2043" y="731"/>
                    <a:pt x="2024" y="694"/>
                    <a:pt x="2006" y="657"/>
                  </a:cubicBezTo>
                  <a:cubicBezTo>
                    <a:pt x="2006" y="634"/>
                    <a:pt x="1983" y="597"/>
                    <a:pt x="1964" y="560"/>
                  </a:cubicBezTo>
                  <a:cubicBezTo>
                    <a:pt x="1964" y="541"/>
                    <a:pt x="1927" y="500"/>
                    <a:pt x="1909" y="463"/>
                  </a:cubicBezTo>
                  <a:cubicBezTo>
                    <a:pt x="1890" y="444"/>
                    <a:pt x="1867" y="403"/>
                    <a:pt x="1849" y="384"/>
                  </a:cubicBezTo>
                  <a:cubicBezTo>
                    <a:pt x="1830" y="347"/>
                    <a:pt x="1793" y="329"/>
                    <a:pt x="1775" y="310"/>
                  </a:cubicBezTo>
                  <a:cubicBezTo>
                    <a:pt x="1752" y="287"/>
                    <a:pt x="1733" y="250"/>
                    <a:pt x="1696" y="232"/>
                  </a:cubicBezTo>
                  <a:cubicBezTo>
                    <a:pt x="1678" y="213"/>
                    <a:pt x="1636" y="195"/>
                    <a:pt x="1599" y="172"/>
                  </a:cubicBezTo>
                  <a:cubicBezTo>
                    <a:pt x="1581" y="153"/>
                    <a:pt x="1544" y="135"/>
                    <a:pt x="1502" y="135"/>
                  </a:cubicBezTo>
                  <a:cubicBezTo>
                    <a:pt x="1465" y="116"/>
                    <a:pt x="1447" y="98"/>
                    <a:pt x="1405" y="79"/>
                  </a:cubicBezTo>
                  <a:cubicBezTo>
                    <a:pt x="1368" y="79"/>
                    <a:pt x="1350" y="38"/>
                    <a:pt x="1313" y="38"/>
                  </a:cubicBezTo>
                  <a:cubicBezTo>
                    <a:pt x="1292" y="28"/>
                    <a:pt x="1272" y="28"/>
                    <a:pt x="1253" y="28"/>
                  </a:cubicBezTo>
                  <a:cubicBezTo>
                    <a:pt x="1234" y="28"/>
                    <a:pt x="1216" y="28"/>
                    <a:pt x="1197" y="19"/>
                  </a:cubicBezTo>
                  <a:lnTo>
                    <a:pt x="1100" y="19"/>
                  </a:lnTo>
                  <a:cubicBezTo>
                    <a:pt x="1059" y="1"/>
                    <a:pt x="1022" y="1"/>
                    <a:pt x="985"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36643" y="3557688"/>
              <a:ext cx="32985" cy="21383"/>
            </a:xfrm>
            <a:custGeom>
              <a:avLst/>
              <a:gdLst/>
              <a:ahLst/>
              <a:cxnLst/>
              <a:rect l="l" t="t" r="r" b="b"/>
              <a:pathLst>
                <a:path w="273" h="177" extrusionOk="0">
                  <a:moveTo>
                    <a:pt x="213" y="1"/>
                  </a:moveTo>
                  <a:cubicBezTo>
                    <a:pt x="194" y="38"/>
                    <a:pt x="176" y="79"/>
                    <a:pt x="176" y="116"/>
                  </a:cubicBezTo>
                  <a:cubicBezTo>
                    <a:pt x="134" y="79"/>
                    <a:pt x="97" y="38"/>
                    <a:pt x="42" y="19"/>
                  </a:cubicBezTo>
                  <a:cubicBezTo>
                    <a:pt x="19" y="79"/>
                    <a:pt x="19" y="116"/>
                    <a:pt x="0" y="176"/>
                  </a:cubicBezTo>
                  <a:cubicBezTo>
                    <a:pt x="19" y="135"/>
                    <a:pt x="42" y="79"/>
                    <a:pt x="42" y="38"/>
                  </a:cubicBezTo>
                  <a:cubicBezTo>
                    <a:pt x="79" y="61"/>
                    <a:pt x="134" y="98"/>
                    <a:pt x="157" y="135"/>
                  </a:cubicBezTo>
                  <a:lnTo>
                    <a:pt x="176" y="135"/>
                  </a:lnTo>
                  <a:cubicBezTo>
                    <a:pt x="194" y="98"/>
                    <a:pt x="213" y="61"/>
                    <a:pt x="231" y="19"/>
                  </a:cubicBezTo>
                  <a:cubicBezTo>
                    <a:pt x="250" y="61"/>
                    <a:pt x="250" y="98"/>
                    <a:pt x="273" y="153"/>
                  </a:cubicBezTo>
                  <a:cubicBezTo>
                    <a:pt x="273" y="98"/>
                    <a:pt x="250" y="61"/>
                    <a:pt x="23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92463" y="3599609"/>
              <a:ext cx="19090" cy="21262"/>
            </a:xfrm>
            <a:custGeom>
              <a:avLst/>
              <a:gdLst/>
              <a:ahLst/>
              <a:cxnLst/>
              <a:rect l="l" t="t" r="r" b="b"/>
              <a:pathLst>
                <a:path w="158" h="176" extrusionOk="0">
                  <a:moveTo>
                    <a:pt x="116" y="19"/>
                  </a:moveTo>
                  <a:lnTo>
                    <a:pt x="134" y="37"/>
                  </a:lnTo>
                  <a:lnTo>
                    <a:pt x="157" y="37"/>
                  </a:lnTo>
                  <a:cubicBezTo>
                    <a:pt x="134" y="37"/>
                    <a:pt x="134" y="37"/>
                    <a:pt x="134" y="19"/>
                  </a:cubicBezTo>
                  <a:close/>
                  <a:moveTo>
                    <a:pt x="97" y="0"/>
                  </a:moveTo>
                  <a:lnTo>
                    <a:pt x="97" y="19"/>
                  </a:lnTo>
                  <a:cubicBezTo>
                    <a:pt x="97" y="37"/>
                    <a:pt x="79" y="60"/>
                    <a:pt x="79" y="79"/>
                  </a:cubicBezTo>
                  <a:lnTo>
                    <a:pt x="79" y="97"/>
                  </a:lnTo>
                  <a:lnTo>
                    <a:pt x="42" y="79"/>
                  </a:lnTo>
                  <a:lnTo>
                    <a:pt x="0" y="79"/>
                  </a:lnTo>
                  <a:lnTo>
                    <a:pt x="0" y="97"/>
                  </a:lnTo>
                  <a:lnTo>
                    <a:pt x="0" y="116"/>
                  </a:lnTo>
                  <a:cubicBezTo>
                    <a:pt x="0" y="134"/>
                    <a:pt x="19" y="153"/>
                    <a:pt x="19" y="176"/>
                  </a:cubicBezTo>
                  <a:lnTo>
                    <a:pt x="19" y="116"/>
                  </a:lnTo>
                  <a:lnTo>
                    <a:pt x="19" y="97"/>
                  </a:lnTo>
                  <a:lnTo>
                    <a:pt x="42" y="97"/>
                  </a:lnTo>
                  <a:lnTo>
                    <a:pt x="79" y="116"/>
                  </a:lnTo>
                  <a:lnTo>
                    <a:pt x="97" y="116"/>
                  </a:lnTo>
                  <a:lnTo>
                    <a:pt x="97" y="97"/>
                  </a:lnTo>
                  <a:lnTo>
                    <a:pt x="97" y="79"/>
                  </a:lnTo>
                  <a:cubicBezTo>
                    <a:pt x="97" y="60"/>
                    <a:pt x="97" y="37"/>
                    <a:pt x="116" y="19"/>
                  </a:cubicBezTo>
                  <a:lnTo>
                    <a:pt x="97"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529313" y="3620750"/>
              <a:ext cx="11237" cy="9061"/>
            </a:xfrm>
            <a:custGeom>
              <a:avLst/>
              <a:gdLst/>
              <a:ahLst/>
              <a:cxnLst/>
              <a:rect l="l" t="t" r="r" b="b"/>
              <a:pathLst>
                <a:path w="93" h="75" extrusionOk="0">
                  <a:moveTo>
                    <a:pt x="74" y="1"/>
                  </a:moveTo>
                  <a:lnTo>
                    <a:pt x="56" y="19"/>
                  </a:lnTo>
                  <a:cubicBezTo>
                    <a:pt x="37" y="38"/>
                    <a:pt x="19" y="56"/>
                    <a:pt x="0" y="75"/>
                  </a:cubicBezTo>
                  <a:cubicBezTo>
                    <a:pt x="37" y="75"/>
                    <a:pt x="56" y="38"/>
                    <a:pt x="74" y="19"/>
                  </a:cubicBezTo>
                  <a:lnTo>
                    <a:pt x="92" y="19"/>
                  </a:lnTo>
                  <a:lnTo>
                    <a:pt x="9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22748" y="3615797"/>
              <a:ext cx="16311" cy="6161"/>
            </a:xfrm>
            <a:custGeom>
              <a:avLst/>
              <a:gdLst/>
              <a:ahLst/>
              <a:cxnLst/>
              <a:rect l="l" t="t" r="r" b="b"/>
              <a:pathLst>
                <a:path w="135" h="51" extrusionOk="0">
                  <a:moveTo>
                    <a:pt x="1" y="0"/>
                  </a:moveTo>
                  <a:cubicBezTo>
                    <a:pt x="19" y="19"/>
                    <a:pt x="42" y="42"/>
                    <a:pt x="79" y="42"/>
                  </a:cubicBezTo>
                  <a:cubicBezTo>
                    <a:pt x="79" y="42"/>
                    <a:pt x="87" y="50"/>
                    <a:pt x="98" y="50"/>
                  </a:cubicBezTo>
                  <a:cubicBezTo>
                    <a:pt x="104" y="50"/>
                    <a:pt x="110" y="48"/>
                    <a:pt x="116" y="42"/>
                  </a:cubicBezTo>
                  <a:lnTo>
                    <a:pt x="135" y="19"/>
                  </a:lnTo>
                  <a:cubicBezTo>
                    <a:pt x="116" y="19"/>
                    <a:pt x="116" y="42"/>
                    <a:pt x="98" y="42"/>
                  </a:cubicBezTo>
                  <a:lnTo>
                    <a:pt x="79" y="19"/>
                  </a:lnTo>
                  <a:cubicBezTo>
                    <a:pt x="61" y="19"/>
                    <a:pt x="19" y="19"/>
                    <a:pt x="1"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55129" y="3653127"/>
              <a:ext cx="11841" cy="4591"/>
            </a:xfrm>
            <a:custGeom>
              <a:avLst/>
              <a:gdLst/>
              <a:ahLst/>
              <a:cxnLst/>
              <a:rect l="l" t="t" r="r" b="b"/>
              <a:pathLst>
                <a:path w="98" h="38" extrusionOk="0">
                  <a:moveTo>
                    <a:pt x="1" y="1"/>
                  </a:moveTo>
                  <a:cubicBezTo>
                    <a:pt x="1" y="19"/>
                    <a:pt x="19" y="19"/>
                    <a:pt x="19" y="38"/>
                  </a:cubicBezTo>
                  <a:lnTo>
                    <a:pt x="79" y="38"/>
                  </a:lnTo>
                  <a:lnTo>
                    <a:pt x="98" y="19"/>
                  </a:lnTo>
                  <a:lnTo>
                    <a:pt x="98" y="1"/>
                  </a:lnTo>
                  <a:cubicBezTo>
                    <a:pt x="98" y="1"/>
                    <a:pt x="79" y="1"/>
                    <a:pt x="79" y="19"/>
                  </a:cubicBezTo>
                  <a:lnTo>
                    <a:pt x="38" y="19"/>
                  </a:lnTo>
                  <a:cubicBezTo>
                    <a:pt x="19" y="19"/>
                    <a:pt x="19"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383119" y="3545970"/>
              <a:ext cx="11841" cy="11839"/>
            </a:xfrm>
            <a:custGeom>
              <a:avLst/>
              <a:gdLst/>
              <a:ahLst/>
              <a:cxnLst/>
              <a:rect l="l" t="t" r="r" b="b"/>
              <a:pathLst>
                <a:path w="98" h="98" extrusionOk="0">
                  <a:moveTo>
                    <a:pt x="61" y="19"/>
                  </a:moveTo>
                  <a:cubicBezTo>
                    <a:pt x="79" y="42"/>
                    <a:pt x="79" y="42"/>
                    <a:pt x="98" y="42"/>
                  </a:cubicBezTo>
                  <a:cubicBezTo>
                    <a:pt x="79" y="42"/>
                    <a:pt x="79" y="19"/>
                    <a:pt x="61" y="19"/>
                  </a:cubicBezTo>
                  <a:close/>
                  <a:moveTo>
                    <a:pt x="1" y="1"/>
                  </a:moveTo>
                  <a:lnTo>
                    <a:pt x="1" y="19"/>
                  </a:lnTo>
                  <a:lnTo>
                    <a:pt x="1" y="42"/>
                  </a:lnTo>
                  <a:lnTo>
                    <a:pt x="1" y="98"/>
                  </a:lnTo>
                  <a:cubicBezTo>
                    <a:pt x="1" y="79"/>
                    <a:pt x="1" y="61"/>
                    <a:pt x="19" y="61"/>
                  </a:cubicBezTo>
                  <a:lnTo>
                    <a:pt x="19" y="19"/>
                  </a:lnTo>
                  <a:lnTo>
                    <a:pt x="61" y="19"/>
                  </a:lnTo>
                  <a:cubicBezTo>
                    <a:pt x="61" y="1"/>
                    <a:pt x="38" y="1"/>
                    <a:pt x="19"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8363" y="3539325"/>
              <a:ext cx="16794" cy="9061"/>
            </a:xfrm>
            <a:custGeom>
              <a:avLst/>
              <a:gdLst/>
              <a:ahLst/>
              <a:cxnLst/>
              <a:rect l="l" t="t" r="r" b="b"/>
              <a:pathLst>
                <a:path w="139" h="75" extrusionOk="0">
                  <a:moveTo>
                    <a:pt x="79" y="0"/>
                  </a:moveTo>
                  <a:lnTo>
                    <a:pt x="60" y="19"/>
                  </a:lnTo>
                  <a:cubicBezTo>
                    <a:pt x="42" y="37"/>
                    <a:pt x="23" y="56"/>
                    <a:pt x="0" y="74"/>
                  </a:cubicBezTo>
                  <a:cubicBezTo>
                    <a:pt x="23" y="74"/>
                    <a:pt x="42" y="74"/>
                    <a:pt x="42" y="56"/>
                  </a:cubicBezTo>
                  <a:cubicBezTo>
                    <a:pt x="60" y="37"/>
                    <a:pt x="60" y="37"/>
                    <a:pt x="79" y="19"/>
                  </a:cubicBezTo>
                  <a:lnTo>
                    <a:pt x="97" y="19"/>
                  </a:lnTo>
                  <a:cubicBezTo>
                    <a:pt x="116" y="37"/>
                    <a:pt x="139" y="37"/>
                    <a:pt x="139" y="37"/>
                  </a:cubicBezTo>
                  <a:lnTo>
                    <a:pt x="116" y="19"/>
                  </a:lnTo>
                  <a:lnTo>
                    <a:pt x="97"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378648" y="3667141"/>
              <a:ext cx="14136" cy="6765"/>
            </a:xfrm>
            <a:custGeom>
              <a:avLst/>
              <a:gdLst/>
              <a:ahLst/>
              <a:cxnLst/>
              <a:rect l="l" t="t" r="r" b="b"/>
              <a:pathLst>
                <a:path w="117" h="56" extrusionOk="0">
                  <a:moveTo>
                    <a:pt x="116" y="0"/>
                  </a:moveTo>
                  <a:cubicBezTo>
                    <a:pt x="116" y="0"/>
                    <a:pt x="116" y="0"/>
                    <a:pt x="116" y="0"/>
                  </a:cubicBezTo>
                  <a:lnTo>
                    <a:pt x="116" y="0"/>
                  </a:lnTo>
                  <a:close/>
                  <a:moveTo>
                    <a:pt x="1" y="0"/>
                  </a:moveTo>
                  <a:lnTo>
                    <a:pt x="42" y="37"/>
                  </a:lnTo>
                  <a:cubicBezTo>
                    <a:pt x="61" y="37"/>
                    <a:pt x="61" y="56"/>
                    <a:pt x="79" y="56"/>
                  </a:cubicBezTo>
                  <a:cubicBezTo>
                    <a:pt x="61" y="37"/>
                    <a:pt x="61" y="37"/>
                    <a:pt x="42" y="19"/>
                  </a:cubicBezTo>
                  <a:cubicBezTo>
                    <a:pt x="42" y="19"/>
                    <a:pt x="24" y="19"/>
                    <a:pt x="1" y="0"/>
                  </a:cubicBezTo>
                  <a:close/>
                  <a:moveTo>
                    <a:pt x="116" y="0"/>
                  </a:moveTo>
                  <a:cubicBezTo>
                    <a:pt x="116" y="19"/>
                    <a:pt x="116" y="19"/>
                    <a:pt x="98" y="37"/>
                  </a:cubicBezTo>
                  <a:lnTo>
                    <a:pt x="98" y="56"/>
                  </a:lnTo>
                  <a:lnTo>
                    <a:pt x="116" y="56"/>
                  </a:lnTo>
                  <a:lnTo>
                    <a:pt x="116" y="37"/>
                  </a:lnTo>
                  <a:lnTo>
                    <a:pt x="11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55129" y="3706766"/>
              <a:ext cx="23561" cy="9061"/>
            </a:xfrm>
            <a:custGeom>
              <a:avLst/>
              <a:gdLst/>
              <a:ahLst/>
              <a:cxnLst/>
              <a:rect l="l" t="t" r="r" b="b"/>
              <a:pathLst>
                <a:path w="195" h="75" extrusionOk="0">
                  <a:moveTo>
                    <a:pt x="135" y="0"/>
                  </a:moveTo>
                  <a:lnTo>
                    <a:pt x="135" y="19"/>
                  </a:lnTo>
                  <a:cubicBezTo>
                    <a:pt x="137" y="16"/>
                    <a:pt x="140" y="15"/>
                    <a:pt x="143" y="15"/>
                  </a:cubicBezTo>
                  <a:cubicBezTo>
                    <a:pt x="156" y="15"/>
                    <a:pt x="169" y="41"/>
                    <a:pt x="185" y="41"/>
                  </a:cubicBezTo>
                  <a:cubicBezTo>
                    <a:pt x="188" y="41"/>
                    <a:pt x="191" y="40"/>
                    <a:pt x="195" y="37"/>
                  </a:cubicBezTo>
                  <a:cubicBezTo>
                    <a:pt x="172" y="37"/>
                    <a:pt x="172" y="37"/>
                    <a:pt x="172" y="19"/>
                  </a:cubicBezTo>
                  <a:lnTo>
                    <a:pt x="153" y="19"/>
                  </a:lnTo>
                  <a:cubicBezTo>
                    <a:pt x="153" y="0"/>
                    <a:pt x="153" y="0"/>
                    <a:pt x="135" y="0"/>
                  </a:cubicBezTo>
                  <a:close/>
                  <a:moveTo>
                    <a:pt x="116" y="19"/>
                  </a:moveTo>
                  <a:lnTo>
                    <a:pt x="98" y="56"/>
                  </a:lnTo>
                  <a:lnTo>
                    <a:pt x="116" y="37"/>
                  </a:lnTo>
                  <a:lnTo>
                    <a:pt x="135" y="19"/>
                  </a:lnTo>
                  <a:close/>
                  <a:moveTo>
                    <a:pt x="1" y="0"/>
                  </a:moveTo>
                  <a:cubicBezTo>
                    <a:pt x="19" y="19"/>
                    <a:pt x="19" y="37"/>
                    <a:pt x="38" y="56"/>
                  </a:cubicBezTo>
                  <a:cubicBezTo>
                    <a:pt x="56" y="56"/>
                    <a:pt x="56" y="74"/>
                    <a:pt x="56" y="74"/>
                  </a:cubicBezTo>
                  <a:lnTo>
                    <a:pt x="79" y="74"/>
                  </a:lnTo>
                  <a:cubicBezTo>
                    <a:pt x="56" y="56"/>
                    <a:pt x="56" y="56"/>
                    <a:pt x="56" y="37"/>
                  </a:cubicBezTo>
                  <a:cubicBezTo>
                    <a:pt x="38" y="19"/>
                    <a:pt x="19" y="19"/>
                    <a:pt x="1" y="0"/>
                  </a:cubicBezTo>
                  <a:close/>
                  <a:moveTo>
                    <a:pt x="79" y="56"/>
                  </a:moveTo>
                  <a:lnTo>
                    <a:pt x="79" y="74"/>
                  </a:lnTo>
                  <a:lnTo>
                    <a:pt x="98" y="56"/>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543329" y="3662671"/>
              <a:ext cx="20661" cy="16309"/>
            </a:xfrm>
            <a:custGeom>
              <a:avLst/>
              <a:gdLst/>
              <a:ahLst/>
              <a:cxnLst/>
              <a:rect l="l" t="t" r="r" b="b"/>
              <a:pathLst>
                <a:path w="171" h="135" extrusionOk="0">
                  <a:moveTo>
                    <a:pt x="1" y="0"/>
                  </a:moveTo>
                  <a:cubicBezTo>
                    <a:pt x="1" y="19"/>
                    <a:pt x="1" y="19"/>
                    <a:pt x="19" y="37"/>
                  </a:cubicBezTo>
                  <a:cubicBezTo>
                    <a:pt x="19" y="19"/>
                    <a:pt x="19" y="19"/>
                    <a:pt x="1" y="0"/>
                  </a:cubicBezTo>
                  <a:close/>
                  <a:moveTo>
                    <a:pt x="171" y="93"/>
                  </a:moveTo>
                  <a:lnTo>
                    <a:pt x="171" y="93"/>
                  </a:lnTo>
                  <a:cubicBezTo>
                    <a:pt x="134" y="116"/>
                    <a:pt x="116" y="116"/>
                    <a:pt x="93" y="116"/>
                  </a:cubicBezTo>
                  <a:lnTo>
                    <a:pt x="56" y="116"/>
                  </a:lnTo>
                  <a:lnTo>
                    <a:pt x="74" y="134"/>
                  </a:lnTo>
                  <a:lnTo>
                    <a:pt x="93" y="134"/>
                  </a:lnTo>
                  <a:cubicBezTo>
                    <a:pt x="116" y="116"/>
                    <a:pt x="134" y="116"/>
                    <a:pt x="171" y="93"/>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845867" y="3288165"/>
              <a:ext cx="386392" cy="293079"/>
            </a:xfrm>
            <a:custGeom>
              <a:avLst/>
              <a:gdLst/>
              <a:ahLst/>
              <a:cxnLst/>
              <a:rect l="l" t="t" r="r" b="b"/>
              <a:pathLst>
                <a:path w="3198" h="2426" extrusionOk="0">
                  <a:moveTo>
                    <a:pt x="523" y="1"/>
                  </a:moveTo>
                  <a:cubicBezTo>
                    <a:pt x="288" y="1"/>
                    <a:pt x="190" y="91"/>
                    <a:pt x="116" y="189"/>
                  </a:cubicBezTo>
                  <a:cubicBezTo>
                    <a:pt x="19" y="328"/>
                    <a:pt x="0" y="536"/>
                    <a:pt x="116" y="712"/>
                  </a:cubicBezTo>
                  <a:lnTo>
                    <a:pt x="153" y="749"/>
                  </a:lnTo>
                  <a:lnTo>
                    <a:pt x="194" y="790"/>
                  </a:lnTo>
                  <a:cubicBezTo>
                    <a:pt x="213" y="809"/>
                    <a:pt x="231" y="827"/>
                    <a:pt x="250" y="827"/>
                  </a:cubicBezTo>
                  <a:lnTo>
                    <a:pt x="250" y="846"/>
                  </a:lnTo>
                  <a:cubicBezTo>
                    <a:pt x="213" y="924"/>
                    <a:pt x="194" y="1021"/>
                    <a:pt x="213" y="1114"/>
                  </a:cubicBezTo>
                  <a:cubicBezTo>
                    <a:pt x="268" y="1442"/>
                    <a:pt x="633" y="1770"/>
                    <a:pt x="924" y="1922"/>
                  </a:cubicBezTo>
                  <a:cubicBezTo>
                    <a:pt x="1423" y="2176"/>
                    <a:pt x="3004" y="2426"/>
                    <a:pt x="3004" y="2426"/>
                  </a:cubicBezTo>
                  <a:cubicBezTo>
                    <a:pt x="3004" y="2426"/>
                    <a:pt x="2967" y="2269"/>
                    <a:pt x="3004" y="2153"/>
                  </a:cubicBezTo>
                  <a:lnTo>
                    <a:pt x="3004" y="2135"/>
                  </a:lnTo>
                  <a:lnTo>
                    <a:pt x="3004" y="2116"/>
                  </a:lnTo>
                  <a:lnTo>
                    <a:pt x="3022" y="2098"/>
                  </a:lnTo>
                  <a:cubicBezTo>
                    <a:pt x="3022" y="2079"/>
                    <a:pt x="3041" y="2061"/>
                    <a:pt x="3041" y="2038"/>
                  </a:cubicBezTo>
                  <a:cubicBezTo>
                    <a:pt x="3082" y="2019"/>
                    <a:pt x="3119" y="1982"/>
                    <a:pt x="3198" y="1982"/>
                  </a:cubicBezTo>
                  <a:cubicBezTo>
                    <a:pt x="3198" y="1982"/>
                    <a:pt x="2597" y="559"/>
                    <a:pt x="1058" y="97"/>
                  </a:cubicBezTo>
                  <a:cubicBezTo>
                    <a:pt x="825" y="28"/>
                    <a:pt x="653" y="1"/>
                    <a:pt x="5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845867" y="3288165"/>
              <a:ext cx="386392" cy="257924"/>
            </a:xfrm>
            <a:custGeom>
              <a:avLst/>
              <a:gdLst/>
              <a:ahLst/>
              <a:cxnLst/>
              <a:rect l="l" t="t" r="r" b="b"/>
              <a:pathLst>
                <a:path w="3198" h="2135" extrusionOk="0">
                  <a:moveTo>
                    <a:pt x="523" y="1"/>
                  </a:moveTo>
                  <a:cubicBezTo>
                    <a:pt x="288" y="1"/>
                    <a:pt x="190" y="91"/>
                    <a:pt x="116" y="189"/>
                  </a:cubicBezTo>
                  <a:cubicBezTo>
                    <a:pt x="19" y="328"/>
                    <a:pt x="0" y="536"/>
                    <a:pt x="116" y="712"/>
                  </a:cubicBezTo>
                  <a:cubicBezTo>
                    <a:pt x="153" y="749"/>
                    <a:pt x="194" y="790"/>
                    <a:pt x="250" y="827"/>
                  </a:cubicBezTo>
                  <a:lnTo>
                    <a:pt x="250" y="846"/>
                  </a:lnTo>
                  <a:cubicBezTo>
                    <a:pt x="250" y="846"/>
                    <a:pt x="1349" y="1807"/>
                    <a:pt x="3004" y="2135"/>
                  </a:cubicBezTo>
                  <a:cubicBezTo>
                    <a:pt x="3004" y="2098"/>
                    <a:pt x="3022" y="2079"/>
                    <a:pt x="3041" y="2038"/>
                  </a:cubicBezTo>
                  <a:cubicBezTo>
                    <a:pt x="3082" y="2019"/>
                    <a:pt x="3119" y="1982"/>
                    <a:pt x="3198" y="1982"/>
                  </a:cubicBezTo>
                  <a:cubicBezTo>
                    <a:pt x="3198" y="1982"/>
                    <a:pt x="2597" y="559"/>
                    <a:pt x="1058" y="97"/>
                  </a:cubicBezTo>
                  <a:cubicBezTo>
                    <a:pt x="825" y="28"/>
                    <a:pt x="653" y="1"/>
                    <a:pt x="5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289844" y="3539325"/>
              <a:ext cx="90497" cy="28027"/>
            </a:xfrm>
            <a:custGeom>
              <a:avLst/>
              <a:gdLst/>
              <a:ahLst/>
              <a:cxnLst/>
              <a:rect l="l" t="t" r="r" b="b"/>
              <a:pathLst>
                <a:path w="749" h="232" extrusionOk="0">
                  <a:moveTo>
                    <a:pt x="730" y="0"/>
                  </a:moveTo>
                  <a:cubicBezTo>
                    <a:pt x="712" y="0"/>
                    <a:pt x="693" y="0"/>
                    <a:pt x="693" y="19"/>
                  </a:cubicBezTo>
                  <a:lnTo>
                    <a:pt x="693" y="37"/>
                  </a:lnTo>
                  <a:lnTo>
                    <a:pt x="675" y="56"/>
                  </a:lnTo>
                  <a:lnTo>
                    <a:pt x="652" y="74"/>
                  </a:lnTo>
                  <a:lnTo>
                    <a:pt x="633" y="74"/>
                  </a:lnTo>
                  <a:cubicBezTo>
                    <a:pt x="615" y="74"/>
                    <a:pt x="578" y="56"/>
                    <a:pt x="559" y="56"/>
                  </a:cubicBezTo>
                  <a:cubicBezTo>
                    <a:pt x="518" y="56"/>
                    <a:pt x="481" y="37"/>
                    <a:pt x="462" y="37"/>
                  </a:cubicBezTo>
                  <a:cubicBezTo>
                    <a:pt x="421" y="37"/>
                    <a:pt x="384" y="19"/>
                    <a:pt x="347" y="19"/>
                  </a:cubicBezTo>
                  <a:lnTo>
                    <a:pt x="250" y="19"/>
                  </a:lnTo>
                  <a:lnTo>
                    <a:pt x="250" y="37"/>
                  </a:lnTo>
                  <a:cubicBezTo>
                    <a:pt x="190" y="56"/>
                    <a:pt x="153" y="74"/>
                    <a:pt x="116" y="97"/>
                  </a:cubicBezTo>
                  <a:cubicBezTo>
                    <a:pt x="97" y="116"/>
                    <a:pt x="74" y="134"/>
                    <a:pt x="56" y="153"/>
                  </a:cubicBezTo>
                  <a:cubicBezTo>
                    <a:pt x="37" y="153"/>
                    <a:pt x="19" y="171"/>
                    <a:pt x="0" y="190"/>
                  </a:cubicBezTo>
                  <a:lnTo>
                    <a:pt x="0" y="213"/>
                  </a:lnTo>
                  <a:cubicBezTo>
                    <a:pt x="0" y="231"/>
                    <a:pt x="19" y="231"/>
                    <a:pt x="19" y="231"/>
                  </a:cubicBezTo>
                  <a:lnTo>
                    <a:pt x="19" y="213"/>
                  </a:lnTo>
                  <a:cubicBezTo>
                    <a:pt x="37" y="213"/>
                    <a:pt x="56" y="190"/>
                    <a:pt x="74" y="171"/>
                  </a:cubicBezTo>
                  <a:cubicBezTo>
                    <a:pt x="97" y="153"/>
                    <a:pt x="116" y="134"/>
                    <a:pt x="134" y="134"/>
                  </a:cubicBezTo>
                  <a:cubicBezTo>
                    <a:pt x="153" y="116"/>
                    <a:pt x="171" y="97"/>
                    <a:pt x="190" y="97"/>
                  </a:cubicBezTo>
                  <a:cubicBezTo>
                    <a:pt x="213" y="74"/>
                    <a:pt x="231" y="56"/>
                    <a:pt x="250" y="56"/>
                  </a:cubicBezTo>
                  <a:lnTo>
                    <a:pt x="347" y="56"/>
                  </a:lnTo>
                  <a:cubicBezTo>
                    <a:pt x="384" y="56"/>
                    <a:pt x="421" y="56"/>
                    <a:pt x="444" y="74"/>
                  </a:cubicBezTo>
                  <a:cubicBezTo>
                    <a:pt x="518" y="74"/>
                    <a:pt x="578" y="97"/>
                    <a:pt x="633" y="116"/>
                  </a:cubicBezTo>
                  <a:lnTo>
                    <a:pt x="675" y="116"/>
                  </a:lnTo>
                  <a:cubicBezTo>
                    <a:pt x="693" y="97"/>
                    <a:pt x="693" y="97"/>
                    <a:pt x="712" y="97"/>
                  </a:cubicBezTo>
                  <a:cubicBezTo>
                    <a:pt x="712" y="74"/>
                    <a:pt x="712" y="74"/>
                    <a:pt x="730" y="56"/>
                  </a:cubicBezTo>
                  <a:lnTo>
                    <a:pt x="730" y="37"/>
                  </a:lnTo>
                  <a:lnTo>
                    <a:pt x="749" y="37"/>
                  </a:lnTo>
                  <a:cubicBezTo>
                    <a:pt x="749" y="19"/>
                    <a:pt x="730" y="0"/>
                    <a:pt x="730"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380823" y="3543070"/>
              <a:ext cx="149096" cy="143278"/>
            </a:xfrm>
            <a:custGeom>
              <a:avLst/>
              <a:gdLst/>
              <a:ahLst/>
              <a:cxnLst/>
              <a:rect l="l" t="t" r="r" b="b"/>
              <a:pathLst>
                <a:path w="1234" h="1186" extrusionOk="0">
                  <a:moveTo>
                    <a:pt x="490" y="0"/>
                  </a:moveTo>
                  <a:cubicBezTo>
                    <a:pt x="440" y="0"/>
                    <a:pt x="392" y="9"/>
                    <a:pt x="347" y="25"/>
                  </a:cubicBezTo>
                  <a:cubicBezTo>
                    <a:pt x="273" y="43"/>
                    <a:pt x="213" y="85"/>
                    <a:pt x="157" y="159"/>
                  </a:cubicBezTo>
                  <a:cubicBezTo>
                    <a:pt x="42" y="297"/>
                    <a:pt x="0" y="505"/>
                    <a:pt x="79" y="699"/>
                  </a:cubicBezTo>
                  <a:cubicBezTo>
                    <a:pt x="116" y="778"/>
                    <a:pt x="157" y="833"/>
                    <a:pt x="213" y="912"/>
                  </a:cubicBezTo>
                  <a:cubicBezTo>
                    <a:pt x="328" y="1009"/>
                    <a:pt x="522" y="1124"/>
                    <a:pt x="712" y="1161"/>
                  </a:cubicBezTo>
                  <a:cubicBezTo>
                    <a:pt x="784" y="1177"/>
                    <a:pt x="853" y="1186"/>
                    <a:pt x="914" y="1186"/>
                  </a:cubicBezTo>
                  <a:cubicBezTo>
                    <a:pt x="1001" y="1186"/>
                    <a:pt x="1072" y="1168"/>
                    <a:pt x="1118" y="1124"/>
                  </a:cubicBezTo>
                  <a:cubicBezTo>
                    <a:pt x="1118" y="1124"/>
                    <a:pt x="1118" y="1106"/>
                    <a:pt x="1137" y="1083"/>
                  </a:cubicBezTo>
                  <a:cubicBezTo>
                    <a:pt x="1234" y="893"/>
                    <a:pt x="1040" y="353"/>
                    <a:pt x="850" y="159"/>
                  </a:cubicBezTo>
                  <a:cubicBezTo>
                    <a:pt x="739" y="50"/>
                    <a:pt x="611" y="0"/>
                    <a:pt x="49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325003" y="3469498"/>
              <a:ext cx="79381" cy="83840"/>
            </a:xfrm>
            <a:custGeom>
              <a:avLst/>
              <a:gdLst/>
              <a:ahLst/>
              <a:cxnLst/>
              <a:rect l="l" t="t" r="r" b="b"/>
              <a:pathLst>
                <a:path w="657" h="694" extrusionOk="0">
                  <a:moveTo>
                    <a:pt x="596" y="1"/>
                  </a:moveTo>
                  <a:cubicBezTo>
                    <a:pt x="578" y="1"/>
                    <a:pt x="559" y="19"/>
                    <a:pt x="559" y="38"/>
                  </a:cubicBezTo>
                  <a:lnTo>
                    <a:pt x="559" y="56"/>
                  </a:lnTo>
                  <a:lnTo>
                    <a:pt x="559" y="75"/>
                  </a:lnTo>
                  <a:lnTo>
                    <a:pt x="559" y="98"/>
                  </a:lnTo>
                  <a:lnTo>
                    <a:pt x="559" y="116"/>
                  </a:lnTo>
                  <a:cubicBezTo>
                    <a:pt x="559" y="116"/>
                    <a:pt x="541" y="135"/>
                    <a:pt x="522" y="135"/>
                  </a:cubicBezTo>
                  <a:cubicBezTo>
                    <a:pt x="504" y="135"/>
                    <a:pt x="481" y="153"/>
                    <a:pt x="462" y="153"/>
                  </a:cubicBezTo>
                  <a:cubicBezTo>
                    <a:pt x="425" y="172"/>
                    <a:pt x="388" y="190"/>
                    <a:pt x="347" y="213"/>
                  </a:cubicBezTo>
                  <a:cubicBezTo>
                    <a:pt x="310" y="232"/>
                    <a:pt x="273" y="269"/>
                    <a:pt x="231" y="287"/>
                  </a:cubicBezTo>
                  <a:cubicBezTo>
                    <a:pt x="194" y="306"/>
                    <a:pt x="157" y="347"/>
                    <a:pt x="116" y="366"/>
                  </a:cubicBezTo>
                  <a:cubicBezTo>
                    <a:pt x="97" y="384"/>
                    <a:pt x="79" y="421"/>
                    <a:pt x="79" y="444"/>
                  </a:cubicBezTo>
                  <a:cubicBezTo>
                    <a:pt x="60" y="463"/>
                    <a:pt x="42" y="500"/>
                    <a:pt x="42" y="518"/>
                  </a:cubicBezTo>
                  <a:cubicBezTo>
                    <a:pt x="19" y="560"/>
                    <a:pt x="19" y="578"/>
                    <a:pt x="0" y="615"/>
                  </a:cubicBezTo>
                  <a:lnTo>
                    <a:pt x="0" y="694"/>
                  </a:lnTo>
                  <a:cubicBezTo>
                    <a:pt x="0" y="675"/>
                    <a:pt x="19" y="634"/>
                    <a:pt x="19" y="615"/>
                  </a:cubicBezTo>
                  <a:cubicBezTo>
                    <a:pt x="42" y="578"/>
                    <a:pt x="42" y="560"/>
                    <a:pt x="60" y="537"/>
                  </a:cubicBezTo>
                  <a:cubicBezTo>
                    <a:pt x="79" y="500"/>
                    <a:pt x="79" y="481"/>
                    <a:pt x="97" y="463"/>
                  </a:cubicBezTo>
                  <a:cubicBezTo>
                    <a:pt x="116" y="444"/>
                    <a:pt x="116" y="403"/>
                    <a:pt x="134" y="384"/>
                  </a:cubicBezTo>
                  <a:cubicBezTo>
                    <a:pt x="176" y="366"/>
                    <a:pt x="213" y="347"/>
                    <a:pt x="250" y="329"/>
                  </a:cubicBezTo>
                  <a:cubicBezTo>
                    <a:pt x="291" y="306"/>
                    <a:pt x="328" y="287"/>
                    <a:pt x="365" y="269"/>
                  </a:cubicBezTo>
                  <a:cubicBezTo>
                    <a:pt x="407" y="250"/>
                    <a:pt x="444" y="232"/>
                    <a:pt x="481" y="213"/>
                  </a:cubicBezTo>
                  <a:cubicBezTo>
                    <a:pt x="504" y="213"/>
                    <a:pt x="522" y="213"/>
                    <a:pt x="541" y="190"/>
                  </a:cubicBezTo>
                  <a:cubicBezTo>
                    <a:pt x="559" y="190"/>
                    <a:pt x="578" y="190"/>
                    <a:pt x="596" y="172"/>
                  </a:cubicBezTo>
                  <a:lnTo>
                    <a:pt x="638" y="172"/>
                  </a:lnTo>
                  <a:lnTo>
                    <a:pt x="638" y="153"/>
                  </a:lnTo>
                  <a:lnTo>
                    <a:pt x="638" y="135"/>
                  </a:lnTo>
                  <a:cubicBezTo>
                    <a:pt x="638" y="116"/>
                    <a:pt x="656" y="98"/>
                    <a:pt x="656" y="98"/>
                  </a:cubicBezTo>
                  <a:lnTo>
                    <a:pt x="656" y="56"/>
                  </a:lnTo>
                  <a:cubicBezTo>
                    <a:pt x="638" y="56"/>
                    <a:pt x="638" y="38"/>
                    <a:pt x="638" y="38"/>
                  </a:cubicBezTo>
                  <a:cubicBezTo>
                    <a:pt x="638" y="1"/>
                    <a:pt x="619" y="1"/>
                    <a:pt x="596"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339019" y="3811144"/>
              <a:ext cx="28031" cy="21383"/>
            </a:xfrm>
            <a:custGeom>
              <a:avLst/>
              <a:gdLst/>
              <a:ahLst/>
              <a:cxnLst/>
              <a:rect l="l" t="t" r="r" b="b"/>
              <a:pathLst>
                <a:path w="232" h="177" extrusionOk="0">
                  <a:moveTo>
                    <a:pt x="1" y="0"/>
                  </a:moveTo>
                  <a:lnTo>
                    <a:pt x="19" y="19"/>
                  </a:lnTo>
                  <a:cubicBezTo>
                    <a:pt x="19" y="42"/>
                    <a:pt x="42" y="42"/>
                    <a:pt x="42" y="61"/>
                  </a:cubicBezTo>
                  <a:cubicBezTo>
                    <a:pt x="61" y="79"/>
                    <a:pt x="61" y="79"/>
                    <a:pt x="79" y="97"/>
                  </a:cubicBezTo>
                  <a:cubicBezTo>
                    <a:pt x="98" y="116"/>
                    <a:pt x="116" y="158"/>
                    <a:pt x="135" y="176"/>
                  </a:cubicBezTo>
                  <a:cubicBezTo>
                    <a:pt x="116" y="134"/>
                    <a:pt x="116" y="116"/>
                    <a:pt x="98" y="79"/>
                  </a:cubicBezTo>
                  <a:cubicBezTo>
                    <a:pt x="79" y="79"/>
                    <a:pt x="79" y="61"/>
                    <a:pt x="61" y="42"/>
                  </a:cubicBezTo>
                  <a:lnTo>
                    <a:pt x="232" y="42"/>
                  </a:lnTo>
                  <a:cubicBezTo>
                    <a:pt x="213" y="19"/>
                    <a:pt x="213" y="19"/>
                    <a:pt x="195" y="19"/>
                  </a:cubicBezTo>
                  <a:lnTo>
                    <a:pt x="135" y="19"/>
                  </a:lnTo>
                  <a:cubicBezTo>
                    <a:pt x="116" y="19"/>
                    <a:pt x="98" y="0"/>
                    <a:pt x="79"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94839" y="3749170"/>
              <a:ext cx="65486" cy="70189"/>
            </a:xfrm>
            <a:custGeom>
              <a:avLst/>
              <a:gdLst/>
              <a:ahLst/>
              <a:cxnLst/>
              <a:rect l="l" t="t" r="r" b="b"/>
              <a:pathLst>
                <a:path w="542" h="581" extrusionOk="0">
                  <a:moveTo>
                    <a:pt x="42" y="1"/>
                  </a:moveTo>
                  <a:cubicBezTo>
                    <a:pt x="30" y="1"/>
                    <a:pt x="19" y="5"/>
                    <a:pt x="19" y="14"/>
                  </a:cubicBezTo>
                  <a:cubicBezTo>
                    <a:pt x="1" y="33"/>
                    <a:pt x="1" y="33"/>
                    <a:pt x="1" y="51"/>
                  </a:cubicBezTo>
                  <a:lnTo>
                    <a:pt x="1" y="93"/>
                  </a:lnTo>
                  <a:cubicBezTo>
                    <a:pt x="19" y="111"/>
                    <a:pt x="19" y="130"/>
                    <a:pt x="19" y="148"/>
                  </a:cubicBezTo>
                  <a:cubicBezTo>
                    <a:pt x="42" y="167"/>
                    <a:pt x="42" y="209"/>
                    <a:pt x="61" y="227"/>
                  </a:cubicBezTo>
                  <a:cubicBezTo>
                    <a:pt x="79" y="282"/>
                    <a:pt x="116" y="342"/>
                    <a:pt x="158" y="379"/>
                  </a:cubicBezTo>
                  <a:lnTo>
                    <a:pt x="195" y="416"/>
                  </a:lnTo>
                  <a:cubicBezTo>
                    <a:pt x="195" y="416"/>
                    <a:pt x="213" y="440"/>
                    <a:pt x="232" y="440"/>
                  </a:cubicBezTo>
                  <a:cubicBezTo>
                    <a:pt x="250" y="458"/>
                    <a:pt x="273" y="495"/>
                    <a:pt x="292" y="495"/>
                  </a:cubicBezTo>
                  <a:cubicBezTo>
                    <a:pt x="347" y="532"/>
                    <a:pt x="407" y="574"/>
                    <a:pt x="463" y="574"/>
                  </a:cubicBezTo>
                  <a:cubicBezTo>
                    <a:pt x="474" y="578"/>
                    <a:pt x="484" y="581"/>
                    <a:pt x="494" y="581"/>
                  </a:cubicBezTo>
                  <a:cubicBezTo>
                    <a:pt x="521" y="581"/>
                    <a:pt x="541" y="563"/>
                    <a:pt x="541" y="532"/>
                  </a:cubicBezTo>
                  <a:cubicBezTo>
                    <a:pt x="541" y="513"/>
                    <a:pt x="541" y="495"/>
                    <a:pt x="523" y="476"/>
                  </a:cubicBezTo>
                  <a:cubicBezTo>
                    <a:pt x="481" y="440"/>
                    <a:pt x="444" y="398"/>
                    <a:pt x="407" y="379"/>
                  </a:cubicBezTo>
                  <a:cubicBezTo>
                    <a:pt x="389" y="361"/>
                    <a:pt x="366" y="342"/>
                    <a:pt x="347" y="324"/>
                  </a:cubicBezTo>
                  <a:lnTo>
                    <a:pt x="310" y="282"/>
                  </a:lnTo>
                  <a:lnTo>
                    <a:pt x="292" y="264"/>
                  </a:lnTo>
                  <a:cubicBezTo>
                    <a:pt x="250" y="227"/>
                    <a:pt x="213" y="185"/>
                    <a:pt x="195" y="148"/>
                  </a:cubicBezTo>
                  <a:lnTo>
                    <a:pt x="135" y="93"/>
                  </a:lnTo>
                  <a:lnTo>
                    <a:pt x="98" y="51"/>
                  </a:lnTo>
                  <a:lnTo>
                    <a:pt x="98" y="33"/>
                  </a:lnTo>
                  <a:lnTo>
                    <a:pt x="79" y="14"/>
                  </a:lnTo>
                  <a:cubicBezTo>
                    <a:pt x="70" y="5"/>
                    <a:pt x="55" y="1"/>
                    <a:pt x="42"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34468" y="3639234"/>
              <a:ext cx="74910" cy="62578"/>
            </a:xfrm>
            <a:custGeom>
              <a:avLst/>
              <a:gdLst/>
              <a:ahLst/>
              <a:cxnLst/>
              <a:rect l="l" t="t" r="r" b="b"/>
              <a:pathLst>
                <a:path w="620" h="518" extrusionOk="0">
                  <a:moveTo>
                    <a:pt x="61" y="0"/>
                  </a:moveTo>
                  <a:cubicBezTo>
                    <a:pt x="24" y="19"/>
                    <a:pt x="1" y="56"/>
                    <a:pt x="24" y="79"/>
                  </a:cubicBezTo>
                  <a:lnTo>
                    <a:pt x="24" y="97"/>
                  </a:lnTo>
                  <a:cubicBezTo>
                    <a:pt x="24" y="97"/>
                    <a:pt x="42" y="97"/>
                    <a:pt x="42" y="116"/>
                  </a:cubicBezTo>
                  <a:lnTo>
                    <a:pt x="42" y="134"/>
                  </a:lnTo>
                  <a:cubicBezTo>
                    <a:pt x="61" y="153"/>
                    <a:pt x="61" y="153"/>
                    <a:pt x="79" y="171"/>
                  </a:cubicBezTo>
                  <a:cubicBezTo>
                    <a:pt x="79" y="194"/>
                    <a:pt x="98" y="213"/>
                    <a:pt x="116" y="250"/>
                  </a:cubicBezTo>
                  <a:cubicBezTo>
                    <a:pt x="158" y="287"/>
                    <a:pt x="195" y="347"/>
                    <a:pt x="255" y="384"/>
                  </a:cubicBezTo>
                  <a:cubicBezTo>
                    <a:pt x="292" y="425"/>
                    <a:pt x="347" y="444"/>
                    <a:pt x="407" y="481"/>
                  </a:cubicBezTo>
                  <a:cubicBezTo>
                    <a:pt x="463" y="499"/>
                    <a:pt x="523" y="518"/>
                    <a:pt x="578" y="518"/>
                  </a:cubicBezTo>
                  <a:cubicBezTo>
                    <a:pt x="601" y="518"/>
                    <a:pt x="601" y="518"/>
                    <a:pt x="601" y="499"/>
                  </a:cubicBezTo>
                  <a:cubicBezTo>
                    <a:pt x="620" y="481"/>
                    <a:pt x="601" y="462"/>
                    <a:pt x="578" y="462"/>
                  </a:cubicBezTo>
                  <a:cubicBezTo>
                    <a:pt x="523" y="462"/>
                    <a:pt x="486" y="444"/>
                    <a:pt x="426" y="402"/>
                  </a:cubicBezTo>
                  <a:cubicBezTo>
                    <a:pt x="389" y="384"/>
                    <a:pt x="347" y="347"/>
                    <a:pt x="310" y="310"/>
                  </a:cubicBezTo>
                  <a:cubicBezTo>
                    <a:pt x="273" y="268"/>
                    <a:pt x="232" y="231"/>
                    <a:pt x="213" y="194"/>
                  </a:cubicBezTo>
                  <a:cubicBezTo>
                    <a:pt x="195" y="153"/>
                    <a:pt x="176" y="134"/>
                    <a:pt x="176" y="116"/>
                  </a:cubicBezTo>
                  <a:cubicBezTo>
                    <a:pt x="176" y="97"/>
                    <a:pt x="158" y="97"/>
                    <a:pt x="158" y="79"/>
                  </a:cubicBezTo>
                  <a:lnTo>
                    <a:pt x="158" y="56"/>
                  </a:lnTo>
                  <a:lnTo>
                    <a:pt x="139" y="37"/>
                  </a:lnTo>
                  <a:cubicBezTo>
                    <a:pt x="139" y="0"/>
                    <a:pt x="98" y="0"/>
                    <a:pt x="6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31689" y="3639234"/>
              <a:ext cx="64882" cy="139170"/>
            </a:xfrm>
            <a:custGeom>
              <a:avLst/>
              <a:gdLst/>
              <a:ahLst/>
              <a:cxnLst/>
              <a:rect l="l" t="t" r="r" b="b"/>
              <a:pathLst>
                <a:path w="537" h="1152" extrusionOk="0">
                  <a:moveTo>
                    <a:pt x="56" y="0"/>
                  </a:moveTo>
                  <a:cubicBezTo>
                    <a:pt x="19" y="19"/>
                    <a:pt x="1" y="37"/>
                    <a:pt x="1" y="79"/>
                  </a:cubicBezTo>
                  <a:lnTo>
                    <a:pt x="1" y="97"/>
                  </a:lnTo>
                  <a:lnTo>
                    <a:pt x="1" y="134"/>
                  </a:lnTo>
                  <a:lnTo>
                    <a:pt x="1" y="194"/>
                  </a:lnTo>
                  <a:cubicBezTo>
                    <a:pt x="19" y="250"/>
                    <a:pt x="19" y="287"/>
                    <a:pt x="19" y="328"/>
                  </a:cubicBezTo>
                  <a:cubicBezTo>
                    <a:pt x="38" y="402"/>
                    <a:pt x="56" y="499"/>
                    <a:pt x="75" y="578"/>
                  </a:cubicBezTo>
                  <a:cubicBezTo>
                    <a:pt x="93" y="656"/>
                    <a:pt x="116" y="749"/>
                    <a:pt x="153" y="827"/>
                  </a:cubicBezTo>
                  <a:cubicBezTo>
                    <a:pt x="153" y="864"/>
                    <a:pt x="172" y="906"/>
                    <a:pt x="190" y="943"/>
                  </a:cubicBezTo>
                  <a:cubicBezTo>
                    <a:pt x="209" y="980"/>
                    <a:pt x="232" y="1021"/>
                    <a:pt x="250" y="1058"/>
                  </a:cubicBezTo>
                  <a:cubicBezTo>
                    <a:pt x="264" y="1116"/>
                    <a:pt x="310" y="1151"/>
                    <a:pt x="363" y="1151"/>
                  </a:cubicBezTo>
                  <a:cubicBezTo>
                    <a:pt x="382" y="1151"/>
                    <a:pt x="402" y="1147"/>
                    <a:pt x="421" y="1137"/>
                  </a:cubicBezTo>
                  <a:cubicBezTo>
                    <a:pt x="500" y="1119"/>
                    <a:pt x="537" y="1040"/>
                    <a:pt x="500" y="961"/>
                  </a:cubicBezTo>
                  <a:lnTo>
                    <a:pt x="500" y="943"/>
                  </a:lnTo>
                  <a:lnTo>
                    <a:pt x="481" y="924"/>
                  </a:lnTo>
                  <a:cubicBezTo>
                    <a:pt x="463" y="906"/>
                    <a:pt x="440" y="864"/>
                    <a:pt x="421" y="827"/>
                  </a:cubicBezTo>
                  <a:cubicBezTo>
                    <a:pt x="403" y="790"/>
                    <a:pt x="384" y="772"/>
                    <a:pt x="366" y="730"/>
                  </a:cubicBezTo>
                  <a:cubicBezTo>
                    <a:pt x="324" y="656"/>
                    <a:pt x="306" y="596"/>
                    <a:pt x="269" y="518"/>
                  </a:cubicBezTo>
                  <a:cubicBezTo>
                    <a:pt x="232" y="444"/>
                    <a:pt x="209" y="365"/>
                    <a:pt x="190" y="287"/>
                  </a:cubicBezTo>
                  <a:cubicBezTo>
                    <a:pt x="172" y="250"/>
                    <a:pt x="153" y="213"/>
                    <a:pt x="153" y="171"/>
                  </a:cubicBezTo>
                  <a:cubicBezTo>
                    <a:pt x="153" y="153"/>
                    <a:pt x="135" y="134"/>
                    <a:pt x="135" y="116"/>
                  </a:cubicBezTo>
                  <a:lnTo>
                    <a:pt x="135" y="97"/>
                  </a:lnTo>
                  <a:lnTo>
                    <a:pt x="135" y="56"/>
                  </a:lnTo>
                  <a:cubicBezTo>
                    <a:pt x="116" y="19"/>
                    <a:pt x="75" y="0"/>
                    <a:pt x="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83039" y="3850769"/>
              <a:ext cx="20782" cy="21383"/>
            </a:xfrm>
            <a:custGeom>
              <a:avLst/>
              <a:gdLst/>
              <a:ahLst/>
              <a:cxnLst/>
              <a:rect l="l" t="t" r="r" b="b"/>
              <a:pathLst>
                <a:path w="172" h="177" extrusionOk="0">
                  <a:moveTo>
                    <a:pt x="1" y="1"/>
                  </a:moveTo>
                  <a:lnTo>
                    <a:pt x="1" y="37"/>
                  </a:lnTo>
                  <a:cubicBezTo>
                    <a:pt x="19" y="37"/>
                    <a:pt x="19" y="61"/>
                    <a:pt x="19" y="79"/>
                  </a:cubicBezTo>
                  <a:cubicBezTo>
                    <a:pt x="38" y="79"/>
                    <a:pt x="38" y="98"/>
                    <a:pt x="38" y="98"/>
                  </a:cubicBezTo>
                  <a:cubicBezTo>
                    <a:pt x="38" y="116"/>
                    <a:pt x="56" y="135"/>
                    <a:pt x="56" y="135"/>
                  </a:cubicBezTo>
                  <a:cubicBezTo>
                    <a:pt x="56" y="153"/>
                    <a:pt x="79" y="176"/>
                    <a:pt x="79" y="176"/>
                  </a:cubicBezTo>
                  <a:lnTo>
                    <a:pt x="79" y="135"/>
                  </a:lnTo>
                  <a:cubicBezTo>
                    <a:pt x="79" y="116"/>
                    <a:pt x="56" y="116"/>
                    <a:pt x="56" y="98"/>
                  </a:cubicBezTo>
                  <a:cubicBezTo>
                    <a:pt x="56" y="79"/>
                    <a:pt x="56" y="79"/>
                    <a:pt x="38" y="61"/>
                  </a:cubicBezTo>
                  <a:lnTo>
                    <a:pt x="98" y="61"/>
                  </a:lnTo>
                  <a:cubicBezTo>
                    <a:pt x="116" y="79"/>
                    <a:pt x="135" y="79"/>
                    <a:pt x="172" y="79"/>
                  </a:cubicBezTo>
                  <a:cubicBezTo>
                    <a:pt x="135" y="79"/>
                    <a:pt x="116" y="61"/>
                    <a:pt x="98" y="37"/>
                  </a:cubicBezTo>
                  <a:cubicBezTo>
                    <a:pt x="79" y="37"/>
                    <a:pt x="56" y="19"/>
                    <a:pt x="19" y="19"/>
                  </a:cubicBezTo>
                  <a:lnTo>
                    <a:pt x="1"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518198" y="3762579"/>
              <a:ext cx="42046" cy="95559"/>
            </a:xfrm>
            <a:custGeom>
              <a:avLst/>
              <a:gdLst/>
              <a:ahLst/>
              <a:cxnLst/>
              <a:rect l="l" t="t" r="r" b="b"/>
              <a:pathLst>
                <a:path w="348" h="791" extrusionOk="0">
                  <a:moveTo>
                    <a:pt x="42" y="0"/>
                  </a:moveTo>
                  <a:cubicBezTo>
                    <a:pt x="24" y="19"/>
                    <a:pt x="24" y="19"/>
                    <a:pt x="24" y="37"/>
                  </a:cubicBezTo>
                  <a:lnTo>
                    <a:pt x="0" y="56"/>
                  </a:lnTo>
                  <a:lnTo>
                    <a:pt x="0" y="74"/>
                  </a:lnTo>
                  <a:lnTo>
                    <a:pt x="0" y="98"/>
                  </a:lnTo>
                  <a:lnTo>
                    <a:pt x="0" y="153"/>
                  </a:lnTo>
                  <a:lnTo>
                    <a:pt x="0" y="250"/>
                  </a:lnTo>
                  <a:cubicBezTo>
                    <a:pt x="0" y="329"/>
                    <a:pt x="24" y="384"/>
                    <a:pt x="42" y="444"/>
                  </a:cubicBezTo>
                  <a:cubicBezTo>
                    <a:pt x="61" y="481"/>
                    <a:pt x="79" y="518"/>
                    <a:pt x="79" y="536"/>
                  </a:cubicBezTo>
                  <a:cubicBezTo>
                    <a:pt x="98" y="578"/>
                    <a:pt x="116" y="615"/>
                    <a:pt x="139" y="633"/>
                  </a:cubicBezTo>
                  <a:cubicBezTo>
                    <a:pt x="176" y="694"/>
                    <a:pt x="232" y="749"/>
                    <a:pt x="273" y="791"/>
                  </a:cubicBezTo>
                  <a:cubicBezTo>
                    <a:pt x="292" y="791"/>
                    <a:pt x="329" y="791"/>
                    <a:pt x="329" y="767"/>
                  </a:cubicBezTo>
                  <a:cubicBezTo>
                    <a:pt x="347" y="767"/>
                    <a:pt x="347" y="749"/>
                    <a:pt x="347" y="731"/>
                  </a:cubicBezTo>
                  <a:cubicBezTo>
                    <a:pt x="310" y="675"/>
                    <a:pt x="292" y="615"/>
                    <a:pt x="273" y="560"/>
                  </a:cubicBezTo>
                  <a:cubicBezTo>
                    <a:pt x="255" y="536"/>
                    <a:pt x="255" y="499"/>
                    <a:pt x="232" y="481"/>
                  </a:cubicBezTo>
                  <a:lnTo>
                    <a:pt x="232" y="444"/>
                  </a:lnTo>
                  <a:lnTo>
                    <a:pt x="213" y="421"/>
                  </a:lnTo>
                  <a:lnTo>
                    <a:pt x="213" y="384"/>
                  </a:lnTo>
                  <a:cubicBezTo>
                    <a:pt x="195" y="347"/>
                    <a:pt x="176" y="287"/>
                    <a:pt x="176" y="231"/>
                  </a:cubicBezTo>
                  <a:cubicBezTo>
                    <a:pt x="158" y="190"/>
                    <a:pt x="158" y="171"/>
                    <a:pt x="158" y="134"/>
                  </a:cubicBezTo>
                  <a:lnTo>
                    <a:pt x="139" y="98"/>
                  </a:lnTo>
                  <a:lnTo>
                    <a:pt x="139" y="74"/>
                  </a:lnTo>
                  <a:lnTo>
                    <a:pt x="139" y="56"/>
                  </a:lnTo>
                  <a:lnTo>
                    <a:pt x="116" y="56"/>
                  </a:lnTo>
                  <a:lnTo>
                    <a:pt x="116" y="37"/>
                  </a:lnTo>
                  <a:cubicBezTo>
                    <a:pt x="116" y="0"/>
                    <a:pt x="79" y="0"/>
                    <a:pt x="42"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504303" y="3636939"/>
              <a:ext cx="49296" cy="90606"/>
            </a:xfrm>
            <a:custGeom>
              <a:avLst/>
              <a:gdLst/>
              <a:ahLst/>
              <a:cxnLst/>
              <a:rect l="l" t="t" r="r" b="b"/>
              <a:pathLst>
                <a:path w="408" h="750" extrusionOk="0">
                  <a:moveTo>
                    <a:pt x="61" y="1"/>
                  </a:moveTo>
                  <a:cubicBezTo>
                    <a:pt x="24" y="1"/>
                    <a:pt x="1" y="19"/>
                    <a:pt x="1" y="56"/>
                  </a:cubicBezTo>
                  <a:lnTo>
                    <a:pt x="1" y="75"/>
                  </a:lnTo>
                  <a:lnTo>
                    <a:pt x="1" y="116"/>
                  </a:lnTo>
                  <a:lnTo>
                    <a:pt x="1" y="153"/>
                  </a:lnTo>
                  <a:cubicBezTo>
                    <a:pt x="1" y="190"/>
                    <a:pt x="24" y="232"/>
                    <a:pt x="24" y="269"/>
                  </a:cubicBezTo>
                  <a:cubicBezTo>
                    <a:pt x="43" y="329"/>
                    <a:pt x="61" y="384"/>
                    <a:pt x="98" y="444"/>
                  </a:cubicBezTo>
                  <a:cubicBezTo>
                    <a:pt x="117" y="518"/>
                    <a:pt x="158" y="578"/>
                    <a:pt x="195" y="615"/>
                  </a:cubicBezTo>
                  <a:cubicBezTo>
                    <a:pt x="255" y="675"/>
                    <a:pt x="292" y="712"/>
                    <a:pt x="348" y="749"/>
                  </a:cubicBezTo>
                  <a:cubicBezTo>
                    <a:pt x="371" y="749"/>
                    <a:pt x="389" y="749"/>
                    <a:pt x="389" y="731"/>
                  </a:cubicBezTo>
                  <a:cubicBezTo>
                    <a:pt x="408" y="731"/>
                    <a:pt x="408" y="712"/>
                    <a:pt x="389" y="694"/>
                  </a:cubicBezTo>
                  <a:cubicBezTo>
                    <a:pt x="329" y="652"/>
                    <a:pt x="292" y="615"/>
                    <a:pt x="255" y="578"/>
                  </a:cubicBezTo>
                  <a:cubicBezTo>
                    <a:pt x="214" y="518"/>
                    <a:pt x="195" y="463"/>
                    <a:pt x="177" y="421"/>
                  </a:cubicBezTo>
                  <a:cubicBezTo>
                    <a:pt x="158" y="366"/>
                    <a:pt x="140" y="306"/>
                    <a:pt x="140" y="232"/>
                  </a:cubicBezTo>
                  <a:cubicBezTo>
                    <a:pt x="117" y="213"/>
                    <a:pt x="117" y="172"/>
                    <a:pt x="117" y="153"/>
                  </a:cubicBezTo>
                  <a:lnTo>
                    <a:pt x="117" y="98"/>
                  </a:lnTo>
                  <a:lnTo>
                    <a:pt x="117" y="75"/>
                  </a:lnTo>
                  <a:lnTo>
                    <a:pt x="117" y="56"/>
                  </a:lnTo>
                  <a:cubicBezTo>
                    <a:pt x="117" y="19"/>
                    <a:pt x="98" y="1"/>
                    <a:pt x="61"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527139" y="3636939"/>
              <a:ext cx="36972" cy="158137"/>
            </a:xfrm>
            <a:custGeom>
              <a:avLst/>
              <a:gdLst/>
              <a:ahLst/>
              <a:cxnLst/>
              <a:rect l="l" t="t" r="r" b="b"/>
              <a:pathLst>
                <a:path w="306" h="1309" extrusionOk="0">
                  <a:moveTo>
                    <a:pt x="269" y="1"/>
                  </a:moveTo>
                  <a:cubicBezTo>
                    <a:pt x="232" y="1"/>
                    <a:pt x="190" y="19"/>
                    <a:pt x="190" y="38"/>
                  </a:cubicBezTo>
                  <a:cubicBezTo>
                    <a:pt x="172" y="56"/>
                    <a:pt x="172" y="56"/>
                    <a:pt x="172" y="75"/>
                  </a:cubicBezTo>
                  <a:cubicBezTo>
                    <a:pt x="172" y="75"/>
                    <a:pt x="172" y="98"/>
                    <a:pt x="153" y="116"/>
                  </a:cubicBezTo>
                  <a:cubicBezTo>
                    <a:pt x="153" y="135"/>
                    <a:pt x="153" y="153"/>
                    <a:pt x="135" y="172"/>
                  </a:cubicBezTo>
                  <a:cubicBezTo>
                    <a:pt x="116" y="213"/>
                    <a:pt x="116" y="269"/>
                    <a:pt x="98" y="306"/>
                  </a:cubicBezTo>
                  <a:cubicBezTo>
                    <a:pt x="74" y="403"/>
                    <a:pt x="56" y="500"/>
                    <a:pt x="38" y="597"/>
                  </a:cubicBezTo>
                  <a:cubicBezTo>
                    <a:pt x="19" y="694"/>
                    <a:pt x="19" y="791"/>
                    <a:pt x="1" y="865"/>
                  </a:cubicBezTo>
                  <a:lnTo>
                    <a:pt x="1" y="1022"/>
                  </a:lnTo>
                  <a:lnTo>
                    <a:pt x="1" y="1156"/>
                  </a:lnTo>
                  <a:cubicBezTo>
                    <a:pt x="1" y="1253"/>
                    <a:pt x="56" y="1308"/>
                    <a:pt x="135" y="1308"/>
                  </a:cubicBezTo>
                  <a:cubicBezTo>
                    <a:pt x="213" y="1308"/>
                    <a:pt x="287" y="1253"/>
                    <a:pt x="287" y="1174"/>
                  </a:cubicBezTo>
                  <a:lnTo>
                    <a:pt x="287" y="1156"/>
                  </a:lnTo>
                  <a:lnTo>
                    <a:pt x="287" y="1138"/>
                  </a:lnTo>
                  <a:cubicBezTo>
                    <a:pt x="269" y="1096"/>
                    <a:pt x="269" y="1059"/>
                    <a:pt x="269" y="999"/>
                  </a:cubicBezTo>
                  <a:cubicBezTo>
                    <a:pt x="250" y="962"/>
                    <a:pt x="250" y="925"/>
                    <a:pt x="250" y="883"/>
                  </a:cubicBezTo>
                  <a:lnTo>
                    <a:pt x="250" y="615"/>
                  </a:lnTo>
                  <a:cubicBezTo>
                    <a:pt x="250" y="518"/>
                    <a:pt x="250" y="421"/>
                    <a:pt x="269" y="347"/>
                  </a:cubicBezTo>
                  <a:cubicBezTo>
                    <a:pt x="269" y="306"/>
                    <a:pt x="269" y="250"/>
                    <a:pt x="287" y="213"/>
                  </a:cubicBezTo>
                  <a:lnTo>
                    <a:pt x="287" y="153"/>
                  </a:lnTo>
                  <a:cubicBezTo>
                    <a:pt x="287" y="135"/>
                    <a:pt x="306" y="116"/>
                    <a:pt x="306" y="116"/>
                  </a:cubicBezTo>
                  <a:lnTo>
                    <a:pt x="306" y="75"/>
                  </a:lnTo>
                  <a:cubicBezTo>
                    <a:pt x="306" y="38"/>
                    <a:pt x="287" y="1"/>
                    <a:pt x="269"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41194" y="3576172"/>
              <a:ext cx="49175" cy="48081"/>
            </a:xfrm>
            <a:custGeom>
              <a:avLst/>
              <a:gdLst/>
              <a:ahLst/>
              <a:cxnLst/>
              <a:rect l="l" t="t" r="r" b="b"/>
              <a:pathLst>
                <a:path w="407" h="398" extrusionOk="0">
                  <a:moveTo>
                    <a:pt x="145" y="1"/>
                  </a:moveTo>
                  <a:cubicBezTo>
                    <a:pt x="114" y="1"/>
                    <a:pt x="85" y="15"/>
                    <a:pt x="60" y="42"/>
                  </a:cubicBezTo>
                  <a:cubicBezTo>
                    <a:pt x="0" y="79"/>
                    <a:pt x="0" y="176"/>
                    <a:pt x="79" y="273"/>
                  </a:cubicBezTo>
                  <a:cubicBezTo>
                    <a:pt x="140" y="334"/>
                    <a:pt x="244" y="398"/>
                    <a:pt x="311" y="398"/>
                  </a:cubicBezTo>
                  <a:cubicBezTo>
                    <a:pt x="325" y="398"/>
                    <a:pt x="337" y="395"/>
                    <a:pt x="347" y="388"/>
                  </a:cubicBezTo>
                  <a:cubicBezTo>
                    <a:pt x="407" y="328"/>
                    <a:pt x="347" y="157"/>
                    <a:pt x="268" y="79"/>
                  </a:cubicBezTo>
                  <a:cubicBezTo>
                    <a:pt x="227" y="24"/>
                    <a:pt x="184" y="1"/>
                    <a:pt x="145"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3"/>
          <p:cNvGrpSpPr/>
          <p:nvPr/>
        </p:nvGrpSpPr>
        <p:grpSpPr>
          <a:xfrm>
            <a:off x="684480" y="2812944"/>
            <a:ext cx="589256" cy="498606"/>
            <a:chOff x="2486732" y="2978412"/>
            <a:chExt cx="589256" cy="498606"/>
          </a:xfrm>
        </p:grpSpPr>
        <p:sp>
          <p:nvSpPr>
            <p:cNvPr id="1046" name="Google Shape;1046;p43"/>
            <p:cNvSpPr/>
            <p:nvPr/>
          </p:nvSpPr>
          <p:spPr>
            <a:xfrm>
              <a:off x="2838881" y="3231956"/>
              <a:ext cx="71173" cy="170973"/>
            </a:xfrm>
            <a:custGeom>
              <a:avLst/>
              <a:gdLst/>
              <a:ahLst/>
              <a:cxnLst/>
              <a:rect l="l" t="t" r="r" b="b"/>
              <a:pathLst>
                <a:path w="537" h="1290" extrusionOk="0">
                  <a:moveTo>
                    <a:pt x="38" y="0"/>
                  </a:moveTo>
                  <a:cubicBezTo>
                    <a:pt x="1" y="19"/>
                    <a:pt x="1" y="42"/>
                    <a:pt x="1" y="60"/>
                  </a:cubicBezTo>
                  <a:lnTo>
                    <a:pt x="19" y="79"/>
                  </a:lnTo>
                  <a:lnTo>
                    <a:pt x="19" y="97"/>
                  </a:lnTo>
                  <a:lnTo>
                    <a:pt x="38" y="116"/>
                  </a:lnTo>
                  <a:cubicBezTo>
                    <a:pt x="38" y="134"/>
                    <a:pt x="56" y="157"/>
                    <a:pt x="56" y="176"/>
                  </a:cubicBezTo>
                  <a:cubicBezTo>
                    <a:pt x="56" y="213"/>
                    <a:pt x="74" y="250"/>
                    <a:pt x="74" y="310"/>
                  </a:cubicBezTo>
                  <a:lnTo>
                    <a:pt x="74" y="425"/>
                  </a:lnTo>
                  <a:cubicBezTo>
                    <a:pt x="56" y="462"/>
                    <a:pt x="38" y="504"/>
                    <a:pt x="19" y="541"/>
                  </a:cubicBezTo>
                  <a:cubicBezTo>
                    <a:pt x="19" y="541"/>
                    <a:pt x="19" y="559"/>
                    <a:pt x="38" y="559"/>
                  </a:cubicBezTo>
                  <a:lnTo>
                    <a:pt x="56" y="559"/>
                  </a:lnTo>
                  <a:cubicBezTo>
                    <a:pt x="98" y="522"/>
                    <a:pt x="116" y="481"/>
                    <a:pt x="116" y="444"/>
                  </a:cubicBezTo>
                  <a:cubicBezTo>
                    <a:pt x="135" y="388"/>
                    <a:pt x="153" y="347"/>
                    <a:pt x="153" y="291"/>
                  </a:cubicBezTo>
                  <a:cubicBezTo>
                    <a:pt x="172" y="328"/>
                    <a:pt x="190" y="347"/>
                    <a:pt x="190" y="388"/>
                  </a:cubicBezTo>
                  <a:cubicBezTo>
                    <a:pt x="232" y="444"/>
                    <a:pt x="250" y="504"/>
                    <a:pt x="269" y="559"/>
                  </a:cubicBezTo>
                  <a:cubicBezTo>
                    <a:pt x="287" y="578"/>
                    <a:pt x="287" y="619"/>
                    <a:pt x="287" y="638"/>
                  </a:cubicBezTo>
                  <a:cubicBezTo>
                    <a:pt x="306" y="675"/>
                    <a:pt x="306" y="693"/>
                    <a:pt x="329" y="735"/>
                  </a:cubicBezTo>
                  <a:lnTo>
                    <a:pt x="329" y="753"/>
                  </a:lnTo>
                  <a:cubicBezTo>
                    <a:pt x="347" y="772"/>
                    <a:pt x="366" y="790"/>
                    <a:pt x="384" y="809"/>
                  </a:cubicBezTo>
                  <a:cubicBezTo>
                    <a:pt x="403" y="850"/>
                    <a:pt x="403" y="869"/>
                    <a:pt x="403" y="906"/>
                  </a:cubicBezTo>
                  <a:lnTo>
                    <a:pt x="403" y="924"/>
                  </a:lnTo>
                  <a:lnTo>
                    <a:pt x="403" y="943"/>
                  </a:lnTo>
                  <a:lnTo>
                    <a:pt x="403" y="966"/>
                  </a:lnTo>
                  <a:lnTo>
                    <a:pt x="403" y="1021"/>
                  </a:lnTo>
                  <a:lnTo>
                    <a:pt x="403" y="1155"/>
                  </a:lnTo>
                  <a:cubicBezTo>
                    <a:pt x="403" y="1155"/>
                    <a:pt x="403" y="1174"/>
                    <a:pt x="421" y="1174"/>
                  </a:cubicBezTo>
                  <a:cubicBezTo>
                    <a:pt x="403" y="1197"/>
                    <a:pt x="403" y="1215"/>
                    <a:pt x="384" y="1215"/>
                  </a:cubicBezTo>
                  <a:cubicBezTo>
                    <a:pt x="384" y="1234"/>
                    <a:pt x="384" y="1234"/>
                    <a:pt x="366" y="1252"/>
                  </a:cubicBezTo>
                  <a:cubicBezTo>
                    <a:pt x="366" y="1252"/>
                    <a:pt x="366" y="1271"/>
                    <a:pt x="347" y="1289"/>
                  </a:cubicBezTo>
                  <a:cubicBezTo>
                    <a:pt x="366" y="1271"/>
                    <a:pt x="366" y="1271"/>
                    <a:pt x="384" y="1252"/>
                  </a:cubicBezTo>
                  <a:lnTo>
                    <a:pt x="403" y="1234"/>
                  </a:lnTo>
                  <a:cubicBezTo>
                    <a:pt x="421" y="1215"/>
                    <a:pt x="421" y="1215"/>
                    <a:pt x="421" y="1197"/>
                  </a:cubicBezTo>
                  <a:lnTo>
                    <a:pt x="444" y="1197"/>
                  </a:lnTo>
                  <a:cubicBezTo>
                    <a:pt x="444" y="1215"/>
                    <a:pt x="463" y="1215"/>
                    <a:pt x="463" y="1234"/>
                  </a:cubicBezTo>
                  <a:cubicBezTo>
                    <a:pt x="463" y="1252"/>
                    <a:pt x="463" y="1271"/>
                    <a:pt x="481" y="1289"/>
                  </a:cubicBezTo>
                  <a:lnTo>
                    <a:pt x="481" y="1234"/>
                  </a:lnTo>
                  <a:cubicBezTo>
                    <a:pt x="463" y="1215"/>
                    <a:pt x="463" y="1197"/>
                    <a:pt x="463" y="1197"/>
                  </a:cubicBezTo>
                  <a:cubicBezTo>
                    <a:pt x="481" y="1197"/>
                    <a:pt x="481" y="1174"/>
                    <a:pt x="481" y="1174"/>
                  </a:cubicBezTo>
                  <a:cubicBezTo>
                    <a:pt x="518" y="1137"/>
                    <a:pt x="518" y="1081"/>
                    <a:pt x="537" y="1040"/>
                  </a:cubicBezTo>
                  <a:lnTo>
                    <a:pt x="537" y="966"/>
                  </a:lnTo>
                  <a:lnTo>
                    <a:pt x="537" y="924"/>
                  </a:lnTo>
                  <a:lnTo>
                    <a:pt x="537" y="887"/>
                  </a:lnTo>
                  <a:cubicBezTo>
                    <a:pt x="537" y="850"/>
                    <a:pt x="518" y="809"/>
                    <a:pt x="500" y="772"/>
                  </a:cubicBezTo>
                  <a:cubicBezTo>
                    <a:pt x="537" y="753"/>
                    <a:pt x="537" y="693"/>
                    <a:pt x="518" y="656"/>
                  </a:cubicBezTo>
                  <a:cubicBezTo>
                    <a:pt x="500" y="638"/>
                    <a:pt x="500" y="596"/>
                    <a:pt x="481" y="559"/>
                  </a:cubicBezTo>
                  <a:cubicBezTo>
                    <a:pt x="463" y="541"/>
                    <a:pt x="463" y="504"/>
                    <a:pt x="444" y="481"/>
                  </a:cubicBezTo>
                  <a:cubicBezTo>
                    <a:pt x="403" y="425"/>
                    <a:pt x="366" y="365"/>
                    <a:pt x="329" y="310"/>
                  </a:cubicBezTo>
                  <a:cubicBezTo>
                    <a:pt x="306" y="273"/>
                    <a:pt x="269" y="213"/>
                    <a:pt x="213" y="157"/>
                  </a:cubicBezTo>
                  <a:cubicBezTo>
                    <a:pt x="190" y="134"/>
                    <a:pt x="172" y="116"/>
                    <a:pt x="153" y="79"/>
                  </a:cubicBezTo>
                  <a:cubicBezTo>
                    <a:pt x="153" y="79"/>
                    <a:pt x="135" y="60"/>
                    <a:pt x="116" y="60"/>
                  </a:cubicBezTo>
                  <a:lnTo>
                    <a:pt x="116" y="42"/>
                  </a:lnTo>
                  <a:lnTo>
                    <a:pt x="98" y="19"/>
                  </a:lnTo>
                  <a:lnTo>
                    <a:pt x="74" y="19"/>
                  </a:lnTo>
                  <a:cubicBezTo>
                    <a:pt x="74" y="0"/>
                    <a:pt x="56" y="0"/>
                    <a:pt x="3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2876919" y="3202798"/>
              <a:ext cx="132935" cy="149236"/>
            </a:xfrm>
            <a:custGeom>
              <a:avLst/>
              <a:gdLst/>
              <a:ahLst/>
              <a:cxnLst/>
              <a:rect l="l" t="t" r="r" b="b"/>
              <a:pathLst>
                <a:path w="1003" h="1126" extrusionOk="0">
                  <a:moveTo>
                    <a:pt x="924" y="1070"/>
                  </a:moveTo>
                  <a:cubicBezTo>
                    <a:pt x="906" y="1089"/>
                    <a:pt x="906" y="1107"/>
                    <a:pt x="906" y="1126"/>
                  </a:cubicBezTo>
                  <a:cubicBezTo>
                    <a:pt x="924" y="1107"/>
                    <a:pt x="924" y="1089"/>
                    <a:pt x="924" y="1070"/>
                  </a:cubicBezTo>
                  <a:close/>
                  <a:moveTo>
                    <a:pt x="43" y="0"/>
                  </a:moveTo>
                  <a:cubicBezTo>
                    <a:pt x="29" y="0"/>
                    <a:pt x="13" y="14"/>
                    <a:pt x="0" y="31"/>
                  </a:cubicBezTo>
                  <a:lnTo>
                    <a:pt x="0" y="86"/>
                  </a:lnTo>
                  <a:lnTo>
                    <a:pt x="19" y="86"/>
                  </a:lnTo>
                  <a:lnTo>
                    <a:pt x="19" y="105"/>
                  </a:lnTo>
                  <a:lnTo>
                    <a:pt x="42" y="105"/>
                  </a:lnTo>
                  <a:lnTo>
                    <a:pt x="60" y="123"/>
                  </a:lnTo>
                  <a:cubicBezTo>
                    <a:pt x="79" y="146"/>
                    <a:pt x="97" y="165"/>
                    <a:pt x="116" y="183"/>
                  </a:cubicBezTo>
                  <a:cubicBezTo>
                    <a:pt x="134" y="220"/>
                    <a:pt x="176" y="262"/>
                    <a:pt x="194" y="299"/>
                  </a:cubicBezTo>
                  <a:cubicBezTo>
                    <a:pt x="213" y="336"/>
                    <a:pt x="231" y="377"/>
                    <a:pt x="231" y="414"/>
                  </a:cubicBezTo>
                  <a:lnTo>
                    <a:pt x="231" y="548"/>
                  </a:lnTo>
                  <a:lnTo>
                    <a:pt x="231" y="567"/>
                  </a:lnTo>
                  <a:cubicBezTo>
                    <a:pt x="231" y="567"/>
                    <a:pt x="231" y="585"/>
                    <a:pt x="250" y="585"/>
                  </a:cubicBezTo>
                  <a:cubicBezTo>
                    <a:pt x="273" y="585"/>
                    <a:pt x="273" y="585"/>
                    <a:pt x="273" y="567"/>
                  </a:cubicBezTo>
                  <a:cubicBezTo>
                    <a:pt x="291" y="511"/>
                    <a:pt x="291" y="470"/>
                    <a:pt x="291" y="414"/>
                  </a:cubicBezTo>
                  <a:cubicBezTo>
                    <a:pt x="291" y="354"/>
                    <a:pt x="273" y="317"/>
                    <a:pt x="250" y="262"/>
                  </a:cubicBezTo>
                  <a:cubicBezTo>
                    <a:pt x="250" y="262"/>
                    <a:pt x="231" y="239"/>
                    <a:pt x="231" y="220"/>
                  </a:cubicBezTo>
                  <a:lnTo>
                    <a:pt x="231" y="220"/>
                  </a:lnTo>
                  <a:cubicBezTo>
                    <a:pt x="273" y="262"/>
                    <a:pt x="310" y="299"/>
                    <a:pt x="347" y="336"/>
                  </a:cubicBezTo>
                  <a:cubicBezTo>
                    <a:pt x="407" y="377"/>
                    <a:pt x="462" y="414"/>
                    <a:pt x="504" y="470"/>
                  </a:cubicBezTo>
                  <a:cubicBezTo>
                    <a:pt x="522" y="493"/>
                    <a:pt x="541" y="511"/>
                    <a:pt x="578" y="548"/>
                  </a:cubicBezTo>
                  <a:cubicBezTo>
                    <a:pt x="596" y="567"/>
                    <a:pt x="619" y="585"/>
                    <a:pt x="638" y="627"/>
                  </a:cubicBezTo>
                  <a:lnTo>
                    <a:pt x="656" y="627"/>
                  </a:lnTo>
                  <a:cubicBezTo>
                    <a:pt x="675" y="645"/>
                    <a:pt x="693" y="664"/>
                    <a:pt x="712" y="664"/>
                  </a:cubicBezTo>
                  <a:cubicBezTo>
                    <a:pt x="753" y="701"/>
                    <a:pt x="772" y="742"/>
                    <a:pt x="790" y="779"/>
                  </a:cubicBezTo>
                  <a:lnTo>
                    <a:pt x="809" y="779"/>
                  </a:lnTo>
                  <a:lnTo>
                    <a:pt x="809" y="798"/>
                  </a:lnTo>
                  <a:cubicBezTo>
                    <a:pt x="809" y="816"/>
                    <a:pt x="827" y="816"/>
                    <a:pt x="827" y="839"/>
                  </a:cubicBezTo>
                  <a:cubicBezTo>
                    <a:pt x="827" y="858"/>
                    <a:pt x="850" y="876"/>
                    <a:pt x="850" y="895"/>
                  </a:cubicBezTo>
                  <a:cubicBezTo>
                    <a:pt x="887" y="932"/>
                    <a:pt x="887" y="973"/>
                    <a:pt x="924" y="1010"/>
                  </a:cubicBezTo>
                  <a:lnTo>
                    <a:pt x="924" y="1029"/>
                  </a:lnTo>
                  <a:lnTo>
                    <a:pt x="924" y="1070"/>
                  </a:lnTo>
                  <a:cubicBezTo>
                    <a:pt x="943" y="1047"/>
                    <a:pt x="943" y="1047"/>
                    <a:pt x="943" y="1029"/>
                  </a:cubicBezTo>
                  <a:lnTo>
                    <a:pt x="943" y="1047"/>
                  </a:lnTo>
                  <a:cubicBezTo>
                    <a:pt x="966" y="1047"/>
                    <a:pt x="966" y="1070"/>
                    <a:pt x="966" y="1070"/>
                  </a:cubicBezTo>
                  <a:lnTo>
                    <a:pt x="984" y="1089"/>
                  </a:lnTo>
                  <a:cubicBezTo>
                    <a:pt x="984" y="1107"/>
                    <a:pt x="1003" y="1107"/>
                    <a:pt x="1003" y="1126"/>
                  </a:cubicBezTo>
                  <a:lnTo>
                    <a:pt x="1003" y="1089"/>
                  </a:lnTo>
                  <a:cubicBezTo>
                    <a:pt x="984" y="1089"/>
                    <a:pt x="984" y="1070"/>
                    <a:pt x="984" y="1070"/>
                  </a:cubicBezTo>
                  <a:cubicBezTo>
                    <a:pt x="984" y="1047"/>
                    <a:pt x="984" y="1047"/>
                    <a:pt x="966" y="1029"/>
                  </a:cubicBezTo>
                  <a:cubicBezTo>
                    <a:pt x="966" y="1010"/>
                    <a:pt x="984" y="1010"/>
                    <a:pt x="984" y="1010"/>
                  </a:cubicBezTo>
                  <a:cubicBezTo>
                    <a:pt x="984" y="955"/>
                    <a:pt x="984" y="895"/>
                    <a:pt x="966" y="858"/>
                  </a:cubicBezTo>
                  <a:cubicBezTo>
                    <a:pt x="966" y="816"/>
                    <a:pt x="943" y="798"/>
                    <a:pt x="943" y="779"/>
                  </a:cubicBezTo>
                  <a:cubicBezTo>
                    <a:pt x="924" y="761"/>
                    <a:pt x="924" y="724"/>
                    <a:pt x="906" y="701"/>
                  </a:cubicBezTo>
                  <a:cubicBezTo>
                    <a:pt x="887" y="664"/>
                    <a:pt x="850" y="627"/>
                    <a:pt x="827" y="585"/>
                  </a:cubicBezTo>
                  <a:cubicBezTo>
                    <a:pt x="827" y="548"/>
                    <a:pt x="827" y="493"/>
                    <a:pt x="790" y="470"/>
                  </a:cubicBezTo>
                  <a:cubicBezTo>
                    <a:pt x="772" y="451"/>
                    <a:pt x="735" y="414"/>
                    <a:pt x="712" y="396"/>
                  </a:cubicBezTo>
                  <a:cubicBezTo>
                    <a:pt x="675" y="377"/>
                    <a:pt x="656" y="354"/>
                    <a:pt x="619" y="336"/>
                  </a:cubicBezTo>
                  <a:cubicBezTo>
                    <a:pt x="559" y="280"/>
                    <a:pt x="504" y="239"/>
                    <a:pt x="444" y="202"/>
                  </a:cubicBezTo>
                  <a:cubicBezTo>
                    <a:pt x="388" y="165"/>
                    <a:pt x="328" y="123"/>
                    <a:pt x="273" y="86"/>
                  </a:cubicBezTo>
                  <a:cubicBezTo>
                    <a:pt x="231" y="86"/>
                    <a:pt x="194" y="68"/>
                    <a:pt x="176" y="49"/>
                  </a:cubicBezTo>
                  <a:cubicBezTo>
                    <a:pt x="157" y="49"/>
                    <a:pt x="134" y="31"/>
                    <a:pt x="116" y="31"/>
                  </a:cubicBezTo>
                  <a:cubicBezTo>
                    <a:pt x="116" y="31"/>
                    <a:pt x="97" y="31"/>
                    <a:pt x="97" y="8"/>
                  </a:cubicBezTo>
                  <a:lnTo>
                    <a:pt x="60" y="8"/>
                  </a:lnTo>
                  <a:cubicBezTo>
                    <a:pt x="55" y="2"/>
                    <a:pt x="49" y="0"/>
                    <a:pt x="4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2775264" y="3273573"/>
              <a:ext cx="96885" cy="203444"/>
            </a:xfrm>
            <a:custGeom>
              <a:avLst/>
              <a:gdLst/>
              <a:ahLst/>
              <a:cxnLst/>
              <a:rect l="l" t="t" r="r" b="b"/>
              <a:pathLst>
                <a:path w="731" h="1535" extrusionOk="0">
                  <a:moveTo>
                    <a:pt x="682" y="0"/>
                  </a:moveTo>
                  <a:cubicBezTo>
                    <a:pt x="671" y="0"/>
                    <a:pt x="661" y="5"/>
                    <a:pt x="652" y="14"/>
                  </a:cubicBezTo>
                  <a:lnTo>
                    <a:pt x="652" y="33"/>
                  </a:lnTo>
                  <a:lnTo>
                    <a:pt x="633" y="51"/>
                  </a:lnTo>
                  <a:lnTo>
                    <a:pt x="615" y="74"/>
                  </a:lnTo>
                  <a:cubicBezTo>
                    <a:pt x="596" y="93"/>
                    <a:pt x="578" y="111"/>
                    <a:pt x="554" y="130"/>
                  </a:cubicBezTo>
                  <a:cubicBezTo>
                    <a:pt x="518" y="148"/>
                    <a:pt x="481" y="167"/>
                    <a:pt x="420" y="208"/>
                  </a:cubicBezTo>
                  <a:cubicBezTo>
                    <a:pt x="347" y="245"/>
                    <a:pt x="250" y="264"/>
                    <a:pt x="152" y="282"/>
                  </a:cubicBezTo>
                  <a:cubicBezTo>
                    <a:pt x="116" y="282"/>
                    <a:pt x="92" y="305"/>
                    <a:pt x="92" y="324"/>
                  </a:cubicBezTo>
                  <a:lnTo>
                    <a:pt x="92" y="342"/>
                  </a:lnTo>
                  <a:lnTo>
                    <a:pt x="74" y="361"/>
                  </a:lnTo>
                  <a:lnTo>
                    <a:pt x="74" y="379"/>
                  </a:lnTo>
                  <a:cubicBezTo>
                    <a:pt x="74" y="398"/>
                    <a:pt x="55" y="398"/>
                    <a:pt x="55" y="421"/>
                  </a:cubicBezTo>
                  <a:cubicBezTo>
                    <a:pt x="55" y="439"/>
                    <a:pt x="55" y="476"/>
                    <a:pt x="37" y="495"/>
                  </a:cubicBezTo>
                  <a:cubicBezTo>
                    <a:pt x="37" y="555"/>
                    <a:pt x="18" y="610"/>
                    <a:pt x="18" y="670"/>
                  </a:cubicBezTo>
                  <a:cubicBezTo>
                    <a:pt x="18" y="726"/>
                    <a:pt x="0" y="786"/>
                    <a:pt x="0" y="841"/>
                  </a:cubicBezTo>
                  <a:lnTo>
                    <a:pt x="0" y="1017"/>
                  </a:lnTo>
                  <a:lnTo>
                    <a:pt x="0" y="1035"/>
                  </a:lnTo>
                  <a:cubicBezTo>
                    <a:pt x="18" y="1072"/>
                    <a:pt x="37" y="1114"/>
                    <a:pt x="74" y="1114"/>
                  </a:cubicBezTo>
                  <a:cubicBezTo>
                    <a:pt x="92" y="1151"/>
                    <a:pt x="92" y="1169"/>
                    <a:pt x="92" y="1206"/>
                  </a:cubicBezTo>
                  <a:cubicBezTo>
                    <a:pt x="92" y="1248"/>
                    <a:pt x="92" y="1285"/>
                    <a:pt x="116" y="1322"/>
                  </a:cubicBezTo>
                  <a:lnTo>
                    <a:pt x="116" y="1382"/>
                  </a:lnTo>
                  <a:cubicBezTo>
                    <a:pt x="116" y="1400"/>
                    <a:pt x="134" y="1419"/>
                    <a:pt x="134" y="1437"/>
                  </a:cubicBezTo>
                  <a:lnTo>
                    <a:pt x="152" y="1437"/>
                  </a:lnTo>
                  <a:lnTo>
                    <a:pt x="134" y="1460"/>
                  </a:lnTo>
                  <a:cubicBezTo>
                    <a:pt x="134" y="1479"/>
                    <a:pt x="134" y="1497"/>
                    <a:pt x="116" y="1516"/>
                  </a:cubicBezTo>
                  <a:cubicBezTo>
                    <a:pt x="134" y="1497"/>
                    <a:pt x="152" y="1479"/>
                    <a:pt x="152" y="1479"/>
                  </a:cubicBezTo>
                  <a:lnTo>
                    <a:pt x="171" y="1460"/>
                  </a:lnTo>
                  <a:lnTo>
                    <a:pt x="171" y="1479"/>
                  </a:lnTo>
                  <a:lnTo>
                    <a:pt x="189" y="1497"/>
                  </a:lnTo>
                  <a:lnTo>
                    <a:pt x="189" y="1479"/>
                  </a:lnTo>
                  <a:lnTo>
                    <a:pt x="189" y="1460"/>
                  </a:lnTo>
                  <a:lnTo>
                    <a:pt x="189" y="1437"/>
                  </a:lnTo>
                  <a:cubicBezTo>
                    <a:pt x="189" y="1437"/>
                    <a:pt x="208" y="1437"/>
                    <a:pt x="208" y="1419"/>
                  </a:cubicBezTo>
                  <a:lnTo>
                    <a:pt x="208" y="1363"/>
                  </a:lnTo>
                  <a:lnTo>
                    <a:pt x="208" y="1303"/>
                  </a:lnTo>
                  <a:cubicBezTo>
                    <a:pt x="208" y="1266"/>
                    <a:pt x="208" y="1229"/>
                    <a:pt x="189" y="1188"/>
                  </a:cubicBezTo>
                  <a:lnTo>
                    <a:pt x="189" y="1114"/>
                  </a:lnTo>
                  <a:cubicBezTo>
                    <a:pt x="231" y="1072"/>
                    <a:pt x="250" y="1035"/>
                    <a:pt x="231" y="998"/>
                  </a:cubicBezTo>
                  <a:cubicBezTo>
                    <a:pt x="231" y="938"/>
                    <a:pt x="208" y="883"/>
                    <a:pt x="208" y="841"/>
                  </a:cubicBezTo>
                  <a:lnTo>
                    <a:pt x="208" y="689"/>
                  </a:lnTo>
                  <a:lnTo>
                    <a:pt x="208" y="536"/>
                  </a:lnTo>
                  <a:cubicBezTo>
                    <a:pt x="208" y="495"/>
                    <a:pt x="208" y="476"/>
                    <a:pt x="231" y="458"/>
                  </a:cubicBezTo>
                  <a:lnTo>
                    <a:pt x="231" y="421"/>
                  </a:lnTo>
                  <a:cubicBezTo>
                    <a:pt x="323" y="379"/>
                    <a:pt x="402" y="342"/>
                    <a:pt x="481" y="305"/>
                  </a:cubicBezTo>
                  <a:cubicBezTo>
                    <a:pt x="536" y="264"/>
                    <a:pt x="578" y="245"/>
                    <a:pt x="615" y="190"/>
                  </a:cubicBezTo>
                  <a:cubicBezTo>
                    <a:pt x="633" y="167"/>
                    <a:pt x="652" y="148"/>
                    <a:pt x="670" y="130"/>
                  </a:cubicBezTo>
                  <a:cubicBezTo>
                    <a:pt x="693" y="130"/>
                    <a:pt x="693" y="111"/>
                    <a:pt x="712" y="93"/>
                  </a:cubicBezTo>
                  <a:lnTo>
                    <a:pt x="712" y="74"/>
                  </a:lnTo>
                  <a:lnTo>
                    <a:pt x="730" y="74"/>
                  </a:lnTo>
                  <a:lnTo>
                    <a:pt x="730" y="51"/>
                  </a:lnTo>
                  <a:cubicBezTo>
                    <a:pt x="730" y="33"/>
                    <a:pt x="730" y="14"/>
                    <a:pt x="712" y="14"/>
                  </a:cubicBezTo>
                  <a:cubicBezTo>
                    <a:pt x="702" y="5"/>
                    <a:pt x="692" y="0"/>
                    <a:pt x="682" y="0"/>
                  </a:cubicBezTo>
                  <a:close/>
                  <a:moveTo>
                    <a:pt x="189" y="1497"/>
                  </a:moveTo>
                  <a:cubicBezTo>
                    <a:pt x="189" y="1516"/>
                    <a:pt x="189" y="1516"/>
                    <a:pt x="208" y="1534"/>
                  </a:cubicBezTo>
                  <a:cubicBezTo>
                    <a:pt x="208" y="1516"/>
                    <a:pt x="189" y="1516"/>
                    <a:pt x="189" y="1497"/>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3001768" y="3130300"/>
              <a:ext cx="74221" cy="27700"/>
            </a:xfrm>
            <a:custGeom>
              <a:avLst/>
              <a:gdLst/>
              <a:ahLst/>
              <a:cxnLst/>
              <a:rect l="l" t="t" r="r" b="b"/>
              <a:pathLst>
                <a:path w="560" h="209" extrusionOk="0">
                  <a:moveTo>
                    <a:pt x="541" y="0"/>
                  </a:moveTo>
                  <a:cubicBezTo>
                    <a:pt x="523" y="0"/>
                    <a:pt x="523" y="0"/>
                    <a:pt x="523" y="19"/>
                  </a:cubicBezTo>
                  <a:lnTo>
                    <a:pt x="523" y="37"/>
                  </a:lnTo>
                  <a:lnTo>
                    <a:pt x="504" y="37"/>
                  </a:lnTo>
                  <a:lnTo>
                    <a:pt x="504" y="56"/>
                  </a:lnTo>
                  <a:lnTo>
                    <a:pt x="407" y="56"/>
                  </a:lnTo>
                  <a:cubicBezTo>
                    <a:pt x="389" y="56"/>
                    <a:pt x="370" y="37"/>
                    <a:pt x="347" y="37"/>
                  </a:cubicBezTo>
                  <a:lnTo>
                    <a:pt x="273" y="37"/>
                  </a:lnTo>
                  <a:cubicBezTo>
                    <a:pt x="232" y="37"/>
                    <a:pt x="213" y="37"/>
                    <a:pt x="195" y="56"/>
                  </a:cubicBezTo>
                  <a:lnTo>
                    <a:pt x="176" y="56"/>
                  </a:lnTo>
                  <a:cubicBezTo>
                    <a:pt x="158" y="74"/>
                    <a:pt x="116" y="93"/>
                    <a:pt x="98" y="116"/>
                  </a:cubicBezTo>
                  <a:cubicBezTo>
                    <a:pt x="79" y="134"/>
                    <a:pt x="61" y="134"/>
                    <a:pt x="42" y="153"/>
                  </a:cubicBezTo>
                  <a:cubicBezTo>
                    <a:pt x="42" y="171"/>
                    <a:pt x="24" y="171"/>
                    <a:pt x="1" y="190"/>
                  </a:cubicBezTo>
                  <a:lnTo>
                    <a:pt x="1" y="208"/>
                  </a:lnTo>
                  <a:lnTo>
                    <a:pt x="24" y="208"/>
                  </a:lnTo>
                  <a:cubicBezTo>
                    <a:pt x="42" y="190"/>
                    <a:pt x="61" y="190"/>
                    <a:pt x="61" y="171"/>
                  </a:cubicBezTo>
                  <a:cubicBezTo>
                    <a:pt x="79" y="153"/>
                    <a:pt x="98" y="153"/>
                    <a:pt x="98" y="134"/>
                  </a:cubicBezTo>
                  <a:cubicBezTo>
                    <a:pt x="116" y="116"/>
                    <a:pt x="139" y="116"/>
                    <a:pt x="158" y="93"/>
                  </a:cubicBezTo>
                  <a:cubicBezTo>
                    <a:pt x="158" y="93"/>
                    <a:pt x="176" y="74"/>
                    <a:pt x="195" y="74"/>
                  </a:cubicBezTo>
                  <a:cubicBezTo>
                    <a:pt x="213" y="74"/>
                    <a:pt x="232" y="56"/>
                    <a:pt x="273" y="56"/>
                  </a:cubicBezTo>
                  <a:cubicBezTo>
                    <a:pt x="292" y="56"/>
                    <a:pt x="310" y="56"/>
                    <a:pt x="329" y="74"/>
                  </a:cubicBezTo>
                  <a:cubicBezTo>
                    <a:pt x="389" y="74"/>
                    <a:pt x="444" y="74"/>
                    <a:pt x="486" y="93"/>
                  </a:cubicBezTo>
                  <a:lnTo>
                    <a:pt x="504" y="93"/>
                  </a:lnTo>
                  <a:lnTo>
                    <a:pt x="523" y="74"/>
                  </a:lnTo>
                  <a:lnTo>
                    <a:pt x="541" y="56"/>
                  </a:lnTo>
                  <a:lnTo>
                    <a:pt x="560" y="37"/>
                  </a:lnTo>
                  <a:lnTo>
                    <a:pt x="560" y="19"/>
                  </a:lnTo>
                  <a:cubicBezTo>
                    <a:pt x="560" y="0"/>
                    <a:pt x="541" y="0"/>
                    <a:pt x="5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2550482" y="2978412"/>
              <a:ext cx="324054" cy="238301"/>
            </a:xfrm>
            <a:custGeom>
              <a:avLst/>
              <a:gdLst/>
              <a:ahLst/>
              <a:cxnLst/>
              <a:rect l="l" t="t" r="r" b="b"/>
              <a:pathLst>
                <a:path w="2445" h="1798" extrusionOk="0">
                  <a:moveTo>
                    <a:pt x="415" y="1"/>
                  </a:moveTo>
                  <a:cubicBezTo>
                    <a:pt x="224" y="1"/>
                    <a:pt x="146" y="73"/>
                    <a:pt x="97" y="162"/>
                  </a:cubicBezTo>
                  <a:cubicBezTo>
                    <a:pt x="0" y="296"/>
                    <a:pt x="37" y="509"/>
                    <a:pt x="213" y="643"/>
                  </a:cubicBezTo>
                  <a:cubicBezTo>
                    <a:pt x="79" y="971"/>
                    <a:pt x="462" y="1317"/>
                    <a:pt x="730" y="1451"/>
                  </a:cubicBezTo>
                  <a:cubicBezTo>
                    <a:pt x="1118" y="1627"/>
                    <a:pt x="2311" y="1798"/>
                    <a:pt x="2311" y="1798"/>
                  </a:cubicBezTo>
                  <a:cubicBezTo>
                    <a:pt x="2311" y="1798"/>
                    <a:pt x="2292" y="166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2550482" y="2978412"/>
              <a:ext cx="324054" cy="207685"/>
            </a:xfrm>
            <a:custGeom>
              <a:avLst/>
              <a:gdLst/>
              <a:ahLst/>
              <a:cxnLst/>
              <a:rect l="l" t="t" r="r" b="b"/>
              <a:pathLst>
                <a:path w="2445" h="1567" extrusionOk="0">
                  <a:moveTo>
                    <a:pt x="415" y="1"/>
                  </a:moveTo>
                  <a:cubicBezTo>
                    <a:pt x="224" y="1"/>
                    <a:pt x="146" y="73"/>
                    <a:pt x="97" y="162"/>
                  </a:cubicBezTo>
                  <a:cubicBezTo>
                    <a:pt x="0" y="296"/>
                    <a:pt x="37" y="509"/>
                    <a:pt x="213" y="643"/>
                  </a:cubicBezTo>
                  <a:cubicBezTo>
                    <a:pt x="213" y="643"/>
                    <a:pt x="1058" y="135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2644715" y="3109491"/>
              <a:ext cx="120211" cy="91981"/>
            </a:xfrm>
            <a:custGeom>
              <a:avLst/>
              <a:gdLst/>
              <a:ahLst/>
              <a:cxnLst/>
              <a:rect l="l" t="t" r="r" b="b"/>
              <a:pathLst>
                <a:path w="907" h="694" extrusionOk="0">
                  <a:moveTo>
                    <a:pt x="1" y="0"/>
                  </a:moveTo>
                  <a:lnTo>
                    <a:pt x="1" y="0"/>
                  </a:lnTo>
                  <a:cubicBezTo>
                    <a:pt x="5" y="12"/>
                    <a:pt x="10" y="23"/>
                    <a:pt x="15" y="34"/>
                  </a:cubicBezTo>
                  <a:lnTo>
                    <a:pt x="15" y="34"/>
                  </a:lnTo>
                  <a:cubicBezTo>
                    <a:pt x="10" y="22"/>
                    <a:pt x="6" y="11"/>
                    <a:pt x="1" y="0"/>
                  </a:cubicBezTo>
                  <a:close/>
                  <a:moveTo>
                    <a:pt x="15" y="34"/>
                  </a:moveTo>
                  <a:lnTo>
                    <a:pt x="15" y="34"/>
                  </a:lnTo>
                  <a:cubicBezTo>
                    <a:pt x="29" y="69"/>
                    <a:pt x="44" y="106"/>
                    <a:pt x="61" y="134"/>
                  </a:cubicBezTo>
                  <a:cubicBezTo>
                    <a:pt x="98" y="176"/>
                    <a:pt x="116" y="213"/>
                    <a:pt x="153" y="250"/>
                  </a:cubicBezTo>
                  <a:cubicBezTo>
                    <a:pt x="213" y="328"/>
                    <a:pt x="292" y="388"/>
                    <a:pt x="366" y="444"/>
                  </a:cubicBezTo>
                  <a:cubicBezTo>
                    <a:pt x="444" y="504"/>
                    <a:pt x="541" y="541"/>
                    <a:pt x="615" y="596"/>
                  </a:cubicBezTo>
                  <a:cubicBezTo>
                    <a:pt x="712" y="638"/>
                    <a:pt x="809" y="675"/>
                    <a:pt x="906" y="693"/>
                  </a:cubicBezTo>
                  <a:cubicBezTo>
                    <a:pt x="846" y="675"/>
                    <a:pt x="809" y="656"/>
                    <a:pt x="772" y="638"/>
                  </a:cubicBezTo>
                  <a:cubicBezTo>
                    <a:pt x="712" y="619"/>
                    <a:pt x="675" y="596"/>
                    <a:pt x="638" y="578"/>
                  </a:cubicBezTo>
                  <a:cubicBezTo>
                    <a:pt x="541" y="522"/>
                    <a:pt x="463" y="481"/>
                    <a:pt x="384" y="425"/>
                  </a:cubicBezTo>
                  <a:cubicBezTo>
                    <a:pt x="310" y="365"/>
                    <a:pt x="232" y="310"/>
                    <a:pt x="176" y="231"/>
                  </a:cubicBezTo>
                  <a:cubicBezTo>
                    <a:pt x="107" y="182"/>
                    <a:pt x="52" y="115"/>
                    <a:pt x="15" y="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2581098" y="3104588"/>
              <a:ext cx="114645" cy="63750"/>
            </a:xfrm>
            <a:custGeom>
              <a:avLst/>
              <a:gdLst/>
              <a:ahLst/>
              <a:cxnLst/>
              <a:rect l="l" t="t" r="r" b="b"/>
              <a:pathLst>
                <a:path w="865" h="481" extrusionOk="0">
                  <a:moveTo>
                    <a:pt x="0" y="0"/>
                  </a:moveTo>
                  <a:cubicBezTo>
                    <a:pt x="37" y="37"/>
                    <a:pt x="56" y="79"/>
                    <a:pt x="79" y="97"/>
                  </a:cubicBezTo>
                  <a:lnTo>
                    <a:pt x="134" y="153"/>
                  </a:lnTo>
                  <a:lnTo>
                    <a:pt x="153" y="171"/>
                  </a:lnTo>
                  <a:lnTo>
                    <a:pt x="171" y="194"/>
                  </a:lnTo>
                  <a:lnTo>
                    <a:pt x="231" y="231"/>
                  </a:lnTo>
                  <a:cubicBezTo>
                    <a:pt x="231" y="250"/>
                    <a:pt x="250" y="250"/>
                    <a:pt x="268" y="268"/>
                  </a:cubicBezTo>
                  <a:lnTo>
                    <a:pt x="310" y="287"/>
                  </a:lnTo>
                  <a:cubicBezTo>
                    <a:pt x="310" y="287"/>
                    <a:pt x="310" y="310"/>
                    <a:pt x="328" y="310"/>
                  </a:cubicBezTo>
                  <a:cubicBezTo>
                    <a:pt x="347" y="310"/>
                    <a:pt x="365" y="328"/>
                    <a:pt x="384" y="347"/>
                  </a:cubicBezTo>
                  <a:cubicBezTo>
                    <a:pt x="462" y="384"/>
                    <a:pt x="541" y="402"/>
                    <a:pt x="615" y="444"/>
                  </a:cubicBezTo>
                  <a:cubicBezTo>
                    <a:pt x="693" y="462"/>
                    <a:pt x="772" y="481"/>
                    <a:pt x="864" y="481"/>
                  </a:cubicBezTo>
                  <a:cubicBezTo>
                    <a:pt x="809" y="462"/>
                    <a:pt x="772" y="462"/>
                    <a:pt x="730" y="462"/>
                  </a:cubicBezTo>
                  <a:cubicBezTo>
                    <a:pt x="712" y="444"/>
                    <a:pt x="693" y="444"/>
                    <a:pt x="675" y="444"/>
                  </a:cubicBezTo>
                  <a:cubicBezTo>
                    <a:pt x="656" y="425"/>
                    <a:pt x="633" y="425"/>
                    <a:pt x="615" y="425"/>
                  </a:cubicBezTo>
                  <a:cubicBezTo>
                    <a:pt x="541" y="384"/>
                    <a:pt x="462" y="365"/>
                    <a:pt x="384" y="310"/>
                  </a:cubicBezTo>
                  <a:cubicBezTo>
                    <a:pt x="365" y="310"/>
                    <a:pt x="347" y="287"/>
                    <a:pt x="347" y="287"/>
                  </a:cubicBezTo>
                  <a:cubicBezTo>
                    <a:pt x="328" y="287"/>
                    <a:pt x="328" y="268"/>
                    <a:pt x="310" y="268"/>
                  </a:cubicBezTo>
                  <a:lnTo>
                    <a:pt x="287" y="250"/>
                  </a:lnTo>
                  <a:cubicBezTo>
                    <a:pt x="268" y="231"/>
                    <a:pt x="250" y="231"/>
                    <a:pt x="231" y="213"/>
                  </a:cubicBezTo>
                  <a:lnTo>
                    <a:pt x="194" y="171"/>
                  </a:lnTo>
                  <a:lnTo>
                    <a:pt x="153" y="153"/>
                  </a:lnTo>
                  <a:lnTo>
                    <a:pt x="134" y="134"/>
                  </a:lnTo>
                  <a:lnTo>
                    <a:pt x="97" y="97"/>
                  </a:lnTo>
                  <a:cubicBezTo>
                    <a:pt x="56" y="56"/>
                    <a:pt x="37" y="3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2581098" y="3210750"/>
              <a:ext cx="260436" cy="263748"/>
            </a:xfrm>
            <a:custGeom>
              <a:avLst/>
              <a:gdLst/>
              <a:ahLst/>
              <a:cxnLst/>
              <a:rect l="l" t="t" r="r" b="b"/>
              <a:pathLst>
                <a:path w="1965" h="1990" extrusionOk="0">
                  <a:moveTo>
                    <a:pt x="1647" y="0"/>
                  </a:moveTo>
                  <a:cubicBezTo>
                    <a:pt x="1539" y="0"/>
                    <a:pt x="1444" y="13"/>
                    <a:pt x="1349" y="26"/>
                  </a:cubicBezTo>
                  <a:cubicBezTo>
                    <a:pt x="1271" y="26"/>
                    <a:pt x="1211" y="26"/>
                    <a:pt x="1137" y="45"/>
                  </a:cubicBezTo>
                  <a:cubicBezTo>
                    <a:pt x="1118" y="45"/>
                    <a:pt x="1077" y="63"/>
                    <a:pt x="1058" y="63"/>
                  </a:cubicBezTo>
                  <a:cubicBezTo>
                    <a:pt x="1021" y="86"/>
                    <a:pt x="980" y="86"/>
                    <a:pt x="943" y="105"/>
                  </a:cubicBezTo>
                  <a:cubicBezTo>
                    <a:pt x="864" y="123"/>
                    <a:pt x="790" y="142"/>
                    <a:pt x="712" y="179"/>
                  </a:cubicBezTo>
                  <a:cubicBezTo>
                    <a:pt x="633" y="220"/>
                    <a:pt x="559" y="257"/>
                    <a:pt x="481" y="317"/>
                  </a:cubicBezTo>
                  <a:cubicBezTo>
                    <a:pt x="444" y="336"/>
                    <a:pt x="425" y="373"/>
                    <a:pt x="384" y="391"/>
                  </a:cubicBezTo>
                  <a:cubicBezTo>
                    <a:pt x="328" y="451"/>
                    <a:pt x="268" y="525"/>
                    <a:pt x="213" y="585"/>
                  </a:cubicBezTo>
                  <a:cubicBezTo>
                    <a:pt x="171" y="664"/>
                    <a:pt x="134" y="738"/>
                    <a:pt x="97" y="835"/>
                  </a:cubicBezTo>
                  <a:cubicBezTo>
                    <a:pt x="56" y="950"/>
                    <a:pt x="19" y="1103"/>
                    <a:pt x="19" y="1260"/>
                  </a:cubicBezTo>
                  <a:cubicBezTo>
                    <a:pt x="0" y="1297"/>
                    <a:pt x="0" y="1357"/>
                    <a:pt x="0" y="1412"/>
                  </a:cubicBezTo>
                  <a:cubicBezTo>
                    <a:pt x="0" y="1472"/>
                    <a:pt x="0" y="1528"/>
                    <a:pt x="19" y="1588"/>
                  </a:cubicBezTo>
                  <a:cubicBezTo>
                    <a:pt x="19" y="1722"/>
                    <a:pt x="37" y="1856"/>
                    <a:pt x="79" y="1990"/>
                  </a:cubicBezTo>
                  <a:cubicBezTo>
                    <a:pt x="328" y="1971"/>
                    <a:pt x="518" y="1934"/>
                    <a:pt x="693" y="1893"/>
                  </a:cubicBezTo>
                  <a:cubicBezTo>
                    <a:pt x="790" y="1856"/>
                    <a:pt x="864" y="1819"/>
                    <a:pt x="943" y="1777"/>
                  </a:cubicBezTo>
                  <a:cubicBezTo>
                    <a:pt x="1021" y="1740"/>
                    <a:pt x="1077" y="1703"/>
                    <a:pt x="1155" y="1662"/>
                  </a:cubicBezTo>
                  <a:cubicBezTo>
                    <a:pt x="1174" y="1643"/>
                    <a:pt x="1174" y="1625"/>
                    <a:pt x="1192" y="1625"/>
                  </a:cubicBezTo>
                  <a:lnTo>
                    <a:pt x="1368" y="1449"/>
                  </a:lnTo>
                  <a:cubicBezTo>
                    <a:pt x="1368" y="1431"/>
                    <a:pt x="1386" y="1412"/>
                    <a:pt x="1405" y="1394"/>
                  </a:cubicBezTo>
                  <a:cubicBezTo>
                    <a:pt x="1442" y="1357"/>
                    <a:pt x="1465" y="1315"/>
                    <a:pt x="1483" y="1278"/>
                  </a:cubicBezTo>
                  <a:cubicBezTo>
                    <a:pt x="1539" y="1200"/>
                    <a:pt x="1581" y="1103"/>
                    <a:pt x="1636" y="1029"/>
                  </a:cubicBezTo>
                  <a:cubicBezTo>
                    <a:pt x="1654" y="987"/>
                    <a:pt x="1673" y="950"/>
                    <a:pt x="1696" y="913"/>
                  </a:cubicBezTo>
                  <a:cubicBezTo>
                    <a:pt x="1715" y="872"/>
                    <a:pt x="1733" y="835"/>
                    <a:pt x="1751" y="816"/>
                  </a:cubicBezTo>
                  <a:cubicBezTo>
                    <a:pt x="1788" y="738"/>
                    <a:pt x="1830" y="664"/>
                    <a:pt x="1885" y="604"/>
                  </a:cubicBezTo>
                  <a:lnTo>
                    <a:pt x="1964" y="470"/>
                  </a:lnTo>
                  <a:lnTo>
                    <a:pt x="1788" y="8"/>
                  </a:lnTo>
                  <a:cubicBezTo>
                    <a:pt x="1738" y="2"/>
                    <a:pt x="1691" y="0"/>
                    <a:pt x="164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2644715" y="3219100"/>
              <a:ext cx="153213" cy="161165"/>
            </a:xfrm>
            <a:custGeom>
              <a:avLst/>
              <a:gdLst/>
              <a:ahLst/>
              <a:cxnLst/>
              <a:rect l="l" t="t" r="r" b="b"/>
              <a:pathLst>
                <a:path w="1156" h="1216" extrusionOk="0">
                  <a:moveTo>
                    <a:pt x="578" y="0"/>
                  </a:moveTo>
                  <a:cubicBezTo>
                    <a:pt x="541" y="23"/>
                    <a:pt x="500" y="23"/>
                    <a:pt x="463" y="42"/>
                  </a:cubicBezTo>
                  <a:cubicBezTo>
                    <a:pt x="384" y="60"/>
                    <a:pt x="310" y="79"/>
                    <a:pt x="232" y="116"/>
                  </a:cubicBezTo>
                  <a:cubicBezTo>
                    <a:pt x="153" y="157"/>
                    <a:pt x="79" y="194"/>
                    <a:pt x="1" y="254"/>
                  </a:cubicBezTo>
                  <a:cubicBezTo>
                    <a:pt x="38" y="310"/>
                    <a:pt x="61" y="370"/>
                    <a:pt x="98" y="444"/>
                  </a:cubicBezTo>
                  <a:cubicBezTo>
                    <a:pt x="153" y="522"/>
                    <a:pt x="213" y="619"/>
                    <a:pt x="292" y="693"/>
                  </a:cubicBezTo>
                  <a:cubicBezTo>
                    <a:pt x="347" y="772"/>
                    <a:pt x="426" y="850"/>
                    <a:pt x="500" y="924"/>
                  </a:cubicBezTo>
                  <a:lnTo>
                    <a:pt x="541" y="947"/>
                  </a:lnTo>
                  <a:lnTo>
                    <a:pt x="541" y="966"/>
                  </a:lnTo>
                  <a:lnTo>
                    <a:pt x="560" y="966"/>
                  </a:lnTo>
                  <a:lnTo>
                    <a:pt x="615" y="1021"/>
                  </a:lnTo>
                  <a:cubicBezTo>
                    <a:pt x="657" y="1021"/>
                    <a:pt x="675" y="1040"/>
                    <a:pt x="694" y="1063"/>
                  </a:cubicBezTo>
                  <a:cubicBezTo>
                    <a:pt x="712" y="1081"/>
                    <a:pt x="731" y="1081"/>
                    <a:pt x="754" y="1100"/>
                  </a:cubicBezTo>
                  <a:lnTo>
                    <a:pt x="791" y="1118"/>
                  </a:lnTo>
                  <a:lnTo>
                    <a:pt x="809" y="1118"/>
                  </a:lnTo>
                  <a:lnTo>
                    <a:pt x="828" y="1137"/>
                  </a:lnTo>
                  <a:lnTo>
                    <a:pt x="888" y="1178"/>
                  </a:lnTo>
                  <a:lnTo>
                    <a:pt x="925" y="1178"/>
                  </a:lnTo>
                  <a:lnTo>
                    <a:pt x="962" y="1197"/>
                  </a:lnTo>
                  <a:cubicBezTo>
                    <a:pt x="985" y="1215"/>
                    <a:pt x="985" y="1215"/>
                    <a:pt x="1003" y="1215"/>
                  </a:cubicBezTo>
                  <a:cubicBezTo>
                    <a:pt x="1059" y="1137"/>
                    <a:pt x="1101" y="1040"/>
                    <a:pt x="1156" y="966"/>
                  </a:cubicBezTo>
                  <a:cubicBezTo>
                    <a:pt x="1137" y="947"/>
                    <a:pt x="1119" y="947"/>
                    <a:pt x="1101" y="924"/>
                  </a:cubicBezTo>
                  <a:lnTo>
                    <a:pt x="1077" y="906"/>
                  </a:lnTo>
                  <a:cubicBezTo>
                    <a:pt x="1077" y="906"/>
                    <a:pt x="1059" y="906"/>
                    <a:pt x="1059" y="887"/>
                  </a:cubicBezTo>
                  <a:lnTo>
                    <a:pt x="1022" y="850"/>
                  </a:lnTo>
                  <a:lnTo>
                    <a:pt x="1003" y="850"/>
                  </a:lnTo>
                  <a:lnTo>
                    <a:pt x="985" y="832"/>
                  </a:lnTo>
                  <a:lnTo>
                    <a:pt x="962" y="809"/>
                  </a:lnTo>
                  <a:cubicBezTo>
                    <a:pt x="943" y="790"/>
                    <a:pt x="943" y="790"/>
                    <a:pt x="925" y="772"/>
                  </a:cubicBezTo>
                  <a:cubicBezTo>
                    <a:pt x="906" y="753"/>
                    <a:pt x="906" y="735"/>
                    <a:pt x="888" y="716"/>
                  </a:cubicBezTo>
                  <a:lnTo>
                    <a:pt x="846" y="675"/>
                  </a:lnTo>
                  <a:lnTo>
                    <a:pt x="828" y="656"/>
                  </a:lnTo>
                  <a:lnTo>
                    <a:pt x="809" y="638"/>
                  </a:lnTo>
                  <a:cubicBezTo>
                    <a:pt x="772" y="559"/>
                    <a:pt x="731" y="504"/>
                    <a:pt x="694" y="425"/>
                  </a:cubicBezTo>
                  <a:cubicBezTo>
                    <a:pt x="657" y="347"/>
                    <a:pt x="638" y="291"/>
                    <a:pt x="615" y="213"/>
                  </a:cubicBezTo>
                  <a:cubicBezTo>
                    <a:pt x="597" y="139"/>
                    <a:pt x="578" y="79"/>
                    <a:pt x="57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2583484" y="3288285"/>
              <a:ext cx="178925" cy="142742"/>
            </a:xfrm>
            <a:custGeom>
              <a:avLst/>
              <a:gdLst/>
              <a:ahLst/>
              <a:cxnLst/>
              <a:rect l="l" t="t" r="r" b="b"/>
              <a:pathLst>
                <a:path w="1350" h="1077" extrusionOk="0">
                  <a:moveTo>
                    <a:pt x="195" y="0"/>
                  </a:moveTo>
                  <a:cubicBezTo>
                    <a:pt x="153" y="79"/>
                    <a:pt x="116" y="153"/>
                    <a:pt x="79" y="250"/>
                  </a:cubicBezTo>
                  <a:cubicBezTo>
                    <a:pt x="38" y="365"/>
                    <a:pt x="1" y="518"/>
                    <a:pt x="1" y="675"/>
                  </a:cubicBezTo>
                  <a:cubicBezTo>
                    <a:pt x="19" y="693"/>
                    <a:pt x="38" y="693"/>
                    <a:pt x="61" y="712"/>
                  </a:cubicBezTo>
                  <a:cubicBezTo>
                    <a:pt x="135" y="772"/>
                    <a:pt x="232" y="827"/>
                    <a:pt x="329" y="887"/>
                  </a:cubicBezTo>
                  <a:lnTo>
                    <a:pt x="366" y="906"/>
                  </a:lnTo>
                  <a:cubicBezTo>
                    <a:pt x="366" y="906"/>
                    <a:pt x="384" y="906"/>
                    <a:pt x="384" y="924"/>
                  </a:cubicBezTo>
                  <a:lnTo>
                    <a:pt x="463" y="943"/>
                  </a:lnTo>
                  <a:cubicBezTo>
                    <a:pt x="523" y="961"/>
                    <a:pt x="560" y="980"/>
                    <a:pt x="615" y="1003"/>
                  </a:cubicBezTo>
                  <a:cubicBezTo>
                    <a:pt x="638" y="1003"/>
                    <a:pt x="657" y="1021"/>
                    <a:pt x="694" y="1021"/>
                  </a:cubicBezTo>
                  <a:cubicBezTo>
                    <a:pt x="712" y="1021"/>
                    <a:pt x="731" y="1040"/>
                    <a:pt x="772" y="1040"/>
                  </a:cubicBezTo>
                  <a:lnTo>
                    <a:pt x="846" y="1058"/>
                  </a:lnTo>
                  <a:lnTo>
                    <a:pt x="962" y="1058"/>
                  </a:lnTo>
                  <a:cubicBezTo>
                    <a:pt x="962" y="1077"/>
                    <a:pt x="985" y="1077"/>
                    <a:pt x="1003" y="1077"/>
                  </a:cubicBezTo>
                  <a:lnTo>
                    <a:pt x="1137" y="1077"/>
                  </a:lnTo>
                  <a:cubicBezTo>
                    <a:pt x="1156" y="1058"/>
                    <a:pt x="1156" y="1040"/>
                    <a:pt x="1174" y="1021"/>
                  </a:cubicBezTo>
                  <a:cubicBezTo>
                    <a:pt x="1234" y="980"/>
                    <a:pt x="1290" y="924"/>
                    <a:pt x="1350" y="864"/>
                  </a:cubicBezTo>
                  <a:lnTo>
                    <a:pt x="1290" y="864"/>
                  </a:lnTo>
                  <a:cubicBezTo>
                    <a:pt x="1271" y="864"/>
                    <a:pt x="1253" y="864"/>
                    <a:pt x="1234" y="846"/>
                  </a:cubicBezTo>
                  <a:lnTo>
                    <a:pt x="1156" y="846"/>
                  </a:lnTo>
                  <a:lnTo>
                    <a:pt x="1100" y="827"/>
                  </a:lnTo>
                  <a:lnTo>
                    <a:pt x="1040" y="809"/>
                  </a:lnTo>
                  <a:cubicBezTo>
                    <a:pt x="1040" y="809"/>
                    <a:pt x="1022" y="809"/>
                    <a:pt x="1022" y="790"/>
                  </a:cubicBezTo>
                  <a:lnTo>
                    <a:pt x="985" y="790"/>
                  </a:lnTo>
                  <a:lnTo>
                    <a:pt x="962" y="772"/>
                  </a:lnTo>
                  <a:lnTo>
                    <a:pt x="943" y="772"/>
                  </a:lnTo>
                  <a:lnTo>
                    <a:pt x="925" y="749"/>
                  </a:lnTo>
                  <a:lnTo>
                    <a:pt x="869" y="730"/>
                  </a:lnTo>
                  <a:cubicBezTo>
                    <a:pt x="846" y="712"/>
                    <a:pt x="828" y="712"/>
                    <a:pt x="809" y="693"/>
                  </a:cubicBezTo>
                  <a:cubicBezTo>
                    <a:pt x="791" y="693"/>
                    <a:pt x="791" y="675"/>
                    <a:pt x="772" y="675"/>
                  </a:cubicBezTo>
                  <a:cubicBezTo>
                    <a:pt x="731" y="656"/>
                    <a:pt x="694" y="615"/>
                    <a:pt x="657" y="596"/>
                  </a:cubicBezTo>
                  <a:lnTo>
                    <a:pt x="615" y="559"/>
                  </a:lnTo>
                  <a:lnTo>
                    <a:pt x="597" y="541"/>
                  </a:lnTo>
                  <a:lnTo>
                    <a:pt x="578" y="518"/>
                  </a:lnTo>
                  <a:cubicBezTo>
                    <a:pt x="523" y="462"/>
                    <a:pt x="463" y="402"/>
                    <a:pt x="407" y="328"/>
                  </a:cubicBezTo>
                  <a:cubicBezTo>
                    <a:pt x="347" y="268"/>
                    <a:pt x="310" y="213"/>
                    <a:pt x="269" y="134"/>
                  </a:cubicBezTo>
                  <a:cubicBezTo>
                    <a:pt x="250" y="97"/>
                    <a:pt x="213" y="56"/>
                    <a:pt x="19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0505" y="3132686"/>
              <a:ext cx="199204" cy="181443"/>
            </a:xfrm>
            <a:custGeom>
              <a:avLst/>
              <a:gdLst/>
              <a:ahLst/>
              <a:cxnLst/>
              <a:rect l="l" t="t" r="r" b="b"/>
              <a:pathLst>
                <a:path w="1503" h="1369" extrusionOk="0">
                  <a:moveTo>
                    <a:pt x="712" y="1"/>
                  </a:moveTo>
                  <a:cubicBezTo>
                    <a:pt x="671" y="1"/>
                    <a:pt x="652" y="19"/>
                    <a:pt x="634" y="19"/>
                  </a:cubicBezTo>
                  <a:cubicBezTo>
                    <a:pt x="597" y="19"/>
                    <a:pt x="578" y="38"/>
                    <a:pt x="555" y="38"/>
                  </a:cubicBezTo>
                  <a:cubicBezTo>
                    <a:pt x="518" y="56"/>
                    <a:pt x="500" y="56"/>
                    <a:pt x="463" y="56"/>
                  </a:cubicBezTo>
                  <a:cubicBezTo>
                    <a:pt x="439" y="75"/>
                    <a:pt x="421" y="75"/>
                    <a:pt x="384" y="98"/>
                  </a:cubicBezTo>
                  <a:cubicBezTo>
                    <a:pt x="366" y="116"/>
                    <a:pt x="347" y="135"/>
                    <a:pt x="324" y="153"/>
                  </a:cubicBezTo>
                  <a:cubicBezTo>
                    <a:pt x="305" y="172"/>
                    <a:pt x="287" y="190"/>
                    <a:pt x="250" y="213"/>
                  </a:cubicBezTo>
                  <a:cubicBezTo>
                    <a:pt x="232" y="232"/>
                    <a:pt x="208" y="232"/>
                    <a:pt x="190" y="250"/>
                  </a:cubicBezTo>
                  <a:cubicBezTo>
                    <a:pt x="171" y="287"/>
                    <a:pt x="153" y="306"/>
                    <a:pt x="135" y="329"/>
                  </a:cubicBezTo>
                  <a:cubicBezTo>
                    <a:pt x="135" y="347"/>
                    <a:pt x="93" y="366"/>
                    <a:pt x="93" y="384"/>
                  </a:cubicBezTo>
                  <a:cubicBezTo>
                    <a:pt x="74" y="421"/>
                    <a:pt x="56" y="444"/>
                    <a:pt x="56" y="463"/>
                  </a:cubicBezTo>
                  <a:cubicBezTo>
                    <a:pt x="37" y="500"/>
                    <a:pt x="37" y="518"/>
                    <a:pt x="19" y="560"/>
                  </a:cubicBezTo>
                  <a:lnTo>
                    <a:pt x="19" y="597"/>
                  </a:lnTo>
                  <a:lnTo>
                    <a:pt x="19" y="634"/>
                  </a:lnTo>
                  <a:cubicBezTo>
                    <a:pt x="19" y="675"/>
                    <a:pt x="1" y="694"/>
                    <a:pt x="1" y="731"/>
                  </a:cubicBezTo>
                  <a:cubicBezTo>
                    <a:pt x="1" y="749"/>
                    <a:pt x="19" y="768"/>
                    <a:pt x="19" y="809"/>
                  </a:cubicBezTo>
                  <a:cubicBezTo>
                    <a:pt x="19" y="828"/>
                    <a:pt x="19" y="865"/>
                    <a:pt x="37" y="883"/>
                  </a:cubicBezTo>
                  <a:lnTo>
                    <a:pt x="37" y="980"/>
                  </a:lnTo>
                  <a:cubicBezTo>
                    <a:pt x="56" y="999"/>
                    <a:pt x="74" y="1022"/>
                    <a:pt x="93" y="1040"/>
                  </a:cubicBezTo>
                  <a:cubicBezTo>
                    <a:pt x="116" y="1077"/>
                    <a:pt x="135" y="1096"/>
                    <a:pt x="135" y="1114"/>
                  </a:cubicBezTo>
                  <a:cubicBezTo>
                    <a:pt x="153" y="1137"/>
                    <a:pt x="171" y="1156"/>
                    <a:pt x="190" y="1174"/>
                  </a:cubicBezTo>
                  <a:cubicBezTo>
                    <a:pt x="208" y="1193"/>
                    <a:pt x="250" y="1211"/>
                    <a:pt x="269" y="1230"/>
                  </a:cubicBezTo>
                  <a:cubicBezTo>
                    <a:pt x="287" y="1253"/>
                    <a:pt x="324" y="1253"/>
                    <a:pt x="347" y="1271"/>
                  </a:cubicBezTo>
                  <a:cubicBezTo>
                    <a:pt x="366" y="1290"/>
                    <a:pt x="384" y="1308"/>
                    <a:pt x="421" y="1308"/>
                  </a:cubicBezTo>
                  <a:cubicBezTo>
                    <a:pt x="439" y="1327"/>
                    <a:pt x="463" y="1327"/>
                    <a:pt x="500" y="1345"/>
                  </a:cubicBezTo>
                  <a:lnTo>
                    <a:pt x="578" y="1345"/>
                  </a:lnTo>
                  <a:cubicBezTo>
                    <a:pt x="615" y="1345"/>
                    <a:pt x="634" y="1368"/>
                    <a:pt x="671" y="1368"/>
                  </a:cubicBezTo>
                  <a:lnTo>
                    <a:pt x="749" y="1368"/>
                  </a:lnTo>
                  <a:cubicBezTo>
                    <a:pt x="768" y="1368"/>
                    <a:pt x="809" y="1368"/>
                    <a:pt x="828" y="1345"/>
                  </a:cubicBezTo>
                  <a:cubicBezTo>
                    <a:pt x="865" y="1345"/>
                    <a:pt x="883" y="1327"/>
                    <a:pt x="925" y="1327"/>
                  </a:cubicBezTo>
                  <a:cubicBezTo>
                    <a:pt x="943" y="1308"/>
                    <a:pt x="962" y="1308"/>
                    <a:pt x="999" y="1290"/>
                  </a:cubicBezTo>
                  <a:cubicBezTo>
                    <a:pt x="1017" y="1290"/>
                    <a:pt x="1040" y="1271"/>
                    <a:pt x="1077" y="1253"/>
                  </a:cubicBezTo>
                  <a:cubicBezTo>
                    <a:pt x="1096" y="1253"/>
                    <a:pt x="1114" y="1230"/>
                    <a:pt x="1133" y="1211"/>
                  </a:cubicBezTo>
                  <a:cubicBezTo>
                    <a:pt x="1156" y="1193"/>
                    <a:pt x="1193" y="1193"/>
                    <a:pt x="1211" y="1174"/>
                  </a:cubicBezTo>
                  <a:cubicBezTo>
                    <a:pt x="1230" y="1156"/>
                    <a:pt x="1248" y="1137"/>
                    <a:pt x="1271" y="1114"/>
                  </a:cubicBezTo>
                  <a:cubicBezTo>
                    <a:pt x="1290" y="1096"/>
                    <a:pt x="1308" y="1077"/>
                    <a:pt x="1327" y="1059"/>
                  </a:cubicBezTo>
                  <a:cubicBezTo>
                    <a:pt x="1345" y="1040"/>
                    <a:pt x="1364" y="1022"/>
                    <a:pt x="1387" y="999"/>
                  </a:cubicBezTo>
                  <a:cubicBezTo>
                    <a:pt x="1387" y="962"/>
                    <a:pt x="1405" y="943"/>
                    <a:pt x="1424" y="925"/>
                  </a:cubicBezTo>
                  <a:cubicBezTo>
                    <a:pt x="1424" y="906"/>
                    <a:pt x="1442" y="865"/>
                    <a:pt x="1442" y="846"/>
                  </a:cubicBezTo>
                  <a:cubicBezTo>
                    <a:pt x="1461" y="828"/>
                    <a:pt x="1461" y="791"/>
                    <a:pt x="1479" y="768"/>
                  </a:cubicBezTo>
                  <a:cubicBezTo>
                    <a:pt x="1479" y="749"/>
                    <a:pt x="1502" y="712"/>
                    <a:pt x="1502" y="694"/>
                  </a:cubicBezTo>
                  <a:lnTo>
                    <a:pt x="1502" y="615"/>
                  </a:lnTo>
                  <a:lnTo>
                    <a:pt x="1502" y="518"/>
                  </a:lnTo>
                  <a:cubicBezTo>
                    <a:pt x="1502" y="500"/>
                    <a:pt x="1502" y="481"/>
                    <a:pt x="1479" y="444"/>
                  </a:cubicBezTo>
                  <a:cubicBezTo>
                    <a:pt x="1479" y="421"/>
                    <a:pt x="1479" y="384"/>
                    <a:pt x="1461" y="366"/>
                  </a:cubicBezTo>
                  <a:cubicBezTo>
                    <a:pt x="1461" y="347"/>
                    <a:pt x="1442" y="306"/>
                    <a:pt x="1424" y="287"/>
                  </a:cubicBezTo>
                  <a:cubicBezTo>
                    <a:pt x="1424" y="269"/>
                    <a:pt x="1405" y="250"/>
                    <a:pt x="1387" y="232"/>
                  </a:cubicBezTo>
                  <a:cubicBezTo>
                    <a:pt x="1364" y="213"/>
                    <a:pt x="1345" y="190"/>
                    <a:pt x="1327" y="172"/>
                  </a:cubicBezTo>
                  <a:cubicBezTo>
                    <a:pt x="1308" y="153"/>
                    <a:pt x="1271" y="135"/>
                    <a:pt x="1248" y="116"/>
                  </a:cubicBezTo>
                  <a:cubicBezTo>
                    <a:pt x="1230" y="116"/>
                    <a:pt x="1230" y="98"/>
                    <a:pt x="1211" y="98"/>
                  </a:cubicBezTo>
                  <a:lnTo>
                    <a:pt x="1193" y="75"/>
                  </a:lnTo>
                  <a:cubicBezTo>
                    <a:pt x="1156" y="56"/>
                    <a:pt x="1133" y="56"/>
                    <a:pt x="1114" y="56"/>
                  </a:cubicBezTo>
                  <a:cubicBezTo>
                    <a:pt x="1077" y="38"/>
                    <a:pt x="1059" y="19"/>
                    <a:pt x="1040" y="19"/>
                  </a:cubicBezTo>
                  <a:cubicBezTo>
                    <a:pt x="999" y="1"/>
                    <a:pt x="980" y="1"/>
                    <a:pt x="94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87257" y="3160916"/>
              <a:ext cx="28363" cy="20278"/>
            </a:xfrm>
            <a:custGeom>
              <a:avLst/>
              <a:gdLst/>
              <a:ahLst/>
              <a:cxnLst/>
              <a:rect l="l" t="t" r="r" b="b"/>
              <a:pathLst>
                <a:path w="214" h="153" extrusionOk="0">
                  <a:moveTo>
                    <a:pt x="195" y="0"/>
                  </a:moveTo>
                  <a:cubicBezTo>
                    <a:pt x="195" y="19"/>
                    <a:pt x="213" y="19"/>
                    <a:pt x="213" y="37"/>
                  </a:cubicBezTo>
                  <a:cubicBezTo>
                    <a:pt x="213" y="19"/>
                    <a:pt x="213" y="19"/>
                    <a:pt x="195" y="0"/>
                  </a:cubicBezTo>
                  <a:close/>
                  <a:moveTo>
                    <a:pt x="172" y="19"/>
                  </a:moveTo>
                  <a:cubicBezTo>
                    <a:pt x="172" y="37"/>
                    <a:pt x="153" y="37"/>
                    <a:pt x="153" y="56"/>
                  </a:cubicBezTo>
                  <a:lnTo>
                    <a:pt x="135" y="56"/>
                  </a:lnTo>
                  <a:lnTo>
                    <a:pt x="153" y="74"/>
                  </a:lnTo>
                  <a:lnTo>
                    <a:pt x="172" y="56"/>
                  </a:lnTo>
                  <a:lnTo>
                    <a:pt x="172" y="19"/>
                  </a:lnTo>
                  <a:close/>
                  <a:moveTo>
                    <a:pt x="1" y="37"/>
                  </a:moveTo>
                  <a:cubicBezTo>
                    <a:pt x="1" y="56"/>
                    <a:pt x="19" y="74"/>
                    <a:pt x="19" y="93"/>
                  </a:cubicBezTo>
                  <a:cubicBezTo>
                    <a:pt x="38" y="116"/>
                    <a:pt x="56" y="134"/>
                    <a:pt x="56" y="153"/>
                  </a:cubicBezTo>
                  <a:cubicBezTo>
                    <a:pt x="56" y="134"/>
                    <a:pt x="38" y="116"/>
                    <a:pt x="38" y="93"/>
                  </a:cubicBezTo>
                  <a:cubicBezTo>
                    <a:pt x="19" y="74"/>
                    <a:pt x="19" y="56"/>
                    <a:pt x="19" y="37"/>
                  </a:cubicBezTo>
                  <a:lnTo>
                    <a:pt x="19" y="37"/>
                  </a:lnTo>
                  <a:cubicBezTo>
                    <a:pt x="56" y="56"/>
                    <a:pt x="98" y="56"/>
                    <a:pt x="135" y="56"/>
                  </a:cubicBezTo>
                  <a:cubicBezTo>
                    <a:pt x="98" y="37"/>
                    <a:pt x="56" y="37"/>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2854255" y="3224534"/>
              <a:ext cx="15374" cy="9940"/>
            </a:xfrm>
            <a:custGeom>
              <a:avLst/>
              <a:gdLst/>
              <a:ahLst/>
              <a:cxnLst/>
              <a:rect l="l" t="t" r="r" b="b"/>
              <a:pathLst>
                <a:path w="116" h="75" extrusionOk="0">
                  <a:moveTo>
                    <a:pt x="97" y="1"/>
                  </a:moveTo>
                  <a:cubicBezTo>
                    <a:pt x="97" y="1"/>
                    <a:pt x="105" y="9"/>
                    <a:pt x="111" y="9"/>
                  </a:cubicBezTo>
                  <a:cubicBezTo>
                    <a:pt x="114" y="9"/>
                    <a:pt x="116" y="7"/>
                    <a:pt x="116" y="1"/>
                  </a:cubicBezTo>
                  <a:close/>
                  <a:moveTo>
                    <a:pt x="19" y="19"/>
                  </a:moveTo>
                  <a:lnTo>
                    <a:pt x="0" y="38"/>
                  </a:lnTo>
                  <a:lnTo>
                    <a:pt x="19" y="38"/>
                  </a:lnTo>
                  <a:lnTo>
                    <a:pt x="19" y="19"/>
                  </a:lnTo>
                  <a:close/>
                  <a:moveTo>
                    <a:pt x="74" y="1"/>
                  </a:moveTo>
                  <a:cubicBezTo>
                    <a:pt x="56" y="19"/>
                    <a:pt x="56" y="38"/>
                    <a:pt x="56" y="56"/>
                  </a:cubicBezTo>
                  <a:cubicBezTo>
                    <a:pt x="74" y="38"/>
                    <a:pt x="74" y="38"/>
                    <a:pt x="74" y="19"/>
                  </a:cubicBezTo>
                  <a:cubicBezTo>
                    <a:pt x="74" y="1"/>
                    <a:pt x="74" y="1"/>
                    <a:pt x="97" y="1"/>
                  </a:cubicBezTo>
                  <a:close/>
                  <a:moveTo>
                    <a:pt x="19" y="38"/>
                  </a:moveTo>
                  <a:lnTo>
                    <a:pt x="37" y="56"/>
                  </a:lnTo>
                  <a:lnTo>
                    <a:pt x="56" y="75"/>
                  </a:lnTo>
                  <a:lnTo>
                    <a:pt x="56" y="56"/>
                  </a:lnTo>
                  <a:lnTo>
                    <a:pt x="37" y="38"/>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2928343" y="3242294"/>
              <a:ext cx="22796" cy="12989"/>
            </a:xfrm>
            <a:custGeom>
              <a:avLst/>
              <a:gdLst/>
              <a:ahLst/>
              <a:cxnLst/>
              <a:rect l="l" t="t" r="r" b="b"/>
              <a:pathLst>
                <a:path w="172" h="98" extrusionOk="0">
                  <a:moveTo>
                    <a:pt x="171" y="1"/>
                  </a:moveTo>
                  <a:lnTo>
                    <a:pt x="153" y="19"/>
                  </a:lnTo>
                  <a:lnTo>
                    <a:pt x="153" y="38"/>
                  </a:lnTo>
                  <a:lnTo>
                    <a:pt x="171" y="19"/>
                  </a:lnTo>
                  <a:lnTo>
                    <a:pt x="171" y="1"/>
                  </a:lnTo>
                  <a:close/>
                  <a:moveTo>
                    <a:pt x="0" y="38"/>
                  </a:moveTo>
                  <a:lnTo>
                    <a:pt x="0" y="56"/>
                  </a:lnTo>
                  <a:lnTo>
                    <a:pt x="37" y="56"/>
                  </a:lnTo>
                  <a:lnTo>
                    <a:pt x="19" y="38"/>
                  </a:lnTo>
                  <a:close/>
                  <a:moveTo>
                    <a:pt x="93" y="19"/>
                  </a:moveTo>
                  <a:cubicBezTo>
                    <a:pt x="74" y="19"/>
                    <a:pt x="74" y="38"/>
                    <a:pt x="74" y="38"/>
                  </a:cubicBezTo>
                  <a:lnTo>
                    <a:pt x="74" y="56"/>
                  </a:lnTo>
                  <a:cubicBezTo>
                    <a:pt x="93" y="56"/>
                    <a:pt x="93" y="38"/>
                    <a:pt x="93" y="38"/>
                  </a:cubicBezTo>
                  <a:lnTo>
                    <a:pt x="116" y="38"/>
                  </a:lnTo>
                  <a:lnTo>
                    <a:pt x="116" y="56"/>
                  </a:lnTo>
                  <a:cubicBezTo>
                    <a:pt x="134" y="56"/>
                    <a:pt x="134" y="56"/>
                    <a:pt x="153" y="79"/>
                  </a:cubicBezTo>
                  <a:lnTo>
                    <a:pt x="153" y="56"/>
                  </a:lnTo>
                  <a:lnTo>
                    <a:pt x="134" y="38"/>
                  </a:lnTo>
                  <a:lnTo>
                    <a:pt x="116" y="19"/>
                  </a:lnTo>
                  <a:close/>
                  <a:moveTo>
                    <a:pt x="37" y="56"/>
                  </a:moveTo>
                  <a:cubicBezTo>
                    <a:pt x="37" y="79"/>
                    <a:pt x="56" y="79"/>
                    <a:pt x="56" y="98"/>
                  </a:cubicBezTo>
                  <a:lnTo>
                    <a:pt x="74" y="98"/>
                  </a:lnTo>
                  <a:lnTo>
                    <a:pt x="74" y="79"/>
                  </a:lnTo>
                  <a:cubicBezTo>
                    <a:pt x="56" y="79"/>
                    <a:pt x="56" y="56"/>
                    <a:pt x="37" y="56"/>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2874401" y="3283381"/>
              <a:ext cx="10603" cy="12326"/>
            </a:xfrm>
            <a:custGeom>
              <a:avLst/>
              <a:gdLst/>
              <a:ahLst/>
              <a:cxnLst/>
              <a:rect l="l" t="t" r="r" b="b"/>
              <a:pathLst>
                <a:path w="80" h="93" extrusionOk="0">
                  <a:moveTo>
                    <a:pt x="19" y="37"/>
                  </a:moveTo>
                  <a:lnTo>
                    <a:pt x="19" y="56"/>
                  </a:lnTo>
                  <a:lnTo>
                    <a:pt x="38" y="56"/>
                  </a:lnTo>
                  <a:lnTo>
                    <a:pt x="38" y="37"/>
                  </a:lnTo>
                  <a:close/>
                  <a:moveTo>
                    <a:pt x="61" y="0"/>
                  </a:moveTo>
                  <a:lnTo>
                    <a:pt x="61" y="56"/>
                  </a:lnTo>
                  <a:lnTo>
                    <a:pt x="38" y="56"/>
                  </a:lnTo>
                  <a:lnTo>
                    <a:pt x="38" y="74"/>
                  </a:lnTo>
                  <a:lnTo>
                    <a:pt x="61" y="74"/>
                  </a:lnTo>
                  <a:cubicBezTo>
                    <a:pt x="61" y="56"/>
                    <a:pt x="61" y="37"/>
                    <a:pt x="79" y="19"/>
                  </a:cubicBezTo>
                  <a:cubicBezTo>
                    <a:pt x="79" y="19"/>
                    <a:pt x="79" y="0"/>
                    <a:pt x="61" y="0"/>
                  </a:cubicBezTo>
                  <a:close/>
                  <a:moveTo>
                    <a:pt x="19" y="37"/>
                  </a:moveTo>
                  <a:cubicBezTo>
                    <a:pt x="19" y="56"/>
                    <a:pt x="1" y="74"/>
                    <a:pt x="1" y="93"/>
                  </a:cubicBezTo>
                  <a:cubicBezTo>
                    <a:pt x="19" y="74"/>
                    <a:pt x="19" y="56"/>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841399" y="3298623"/>
              <a:ext cx="7422" cy="7555"/>
            </a:xfrm>
            <a:custGeom>
              <a:avLst/>
              <a:gdLst/>
              <a:ahLst/>
              <a:cxnLst/>
              <a:rect l="l" t="t" r="r" b="b"/>
              <a:pathLst>
                <a:path w="56" h="57" extrusionOk="0">
                  <a:moveTo>
                    <a:pt x="55" y="19"/>
                  </a:moveTo>
                  <a:cubicBezTo>
                    <a:pt x="55" y="19"/>
                    <a:pt x="37" y="19"/>
                    <a:pt x="37" y="38"/>
                  </a:cubicBezTo>
                  <a:cubicBezTo>
                    <a:pt x="55" y="38"/>
                    <a:pt x="55" y="19"/>
                    <a:pt x="55" y="19"/>
                  </a:cubicBezTo>
                  <a:close/>
                  <a:moveTo>
                    <a:pt x="0" y="1"/>
                  </a:moveTo>
                  <a:cubicBezTo>
                    <a:pt x="19" y="1"/>
                    <a:pt x="19" y="19"/>
                    <a:pt x="19" y="19"/>
                  </a:cubicBezTo>
                  <a:lnTo>
                    <a:pt x="19" y="38"/>
                  </a:lnTo>
                  <a:lnTo>
                    <a:pt x="37" y="56"/>
                  </a:lnTo>
                  <a:lnTo>
                    <a:pt x="37" y="38"/>
                  </a:lnTo>
                  <a:lnTo>
                    <a:pt x="37" y="19"/>
                  </a:lnTo>
                  <a:cubicBezTo>
                    <a:pt x="19" y="19"/>
                    <a:pt x="19" y="1"/>
                    <a:pt x="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805879" y="3231956"/>
              <a:ext cx="7422" cy="8085"/>
            </a:xfrm>
            <a:custGeom>
              <a:avLst/>
              <a:gdLst/>
              <a:ahLst/>
              <a:cxnLst/>
              <a:rect l="l" t="t" r="r" b="b"/>
              <a:pathLst>
                <a:path w="56" h="61" extrusionOk="0">
                  <a:moveTo>
                    <a:pt x="55" y="0"/>
                  </a:moveTo>
                  <a:lnTo>
                    <a:pt x="55" y="0"/>
                  </a:lnTo>
                  <a:cubicBezTo>
                    <a:pt x="37" y="19"/>
                    <a:pt x="37" y="42"/>
                    <a:pt x="19" y="42"/>
                  </a:cubicBezTo>
                  <a:lnTo>
                    <a:pt x="0" y="19"/>
                  </a:lnTo>
                  <a:lnTo>
                    <a:pt x="0" y="19"/>
                  </a:lnTo>
                  <a:cubicBezTo>
                    <a:pt x="0" y="42"/>
                    <a:pt x="0" y="60"/>
                    <a:pt x="19" y="60"/>
                  </a:cubicBezTo>
                  <a:lnTo>
                    <a:pt x="37" y="42"/>
                  </a:lnTo>
                  <a:cubicBezTo>
                    <a:pt x="55" y="19"/>
                    <a:pt x="55" y="19"/>
                    <a:pt x="5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856641" y="3152964"/>
              <a:ext cx="15507" cy="10470"/>
            </a:xfrm>
            <a:custGeom>
              <a:avLst/>
              <a:gdLst/>
              <a:ahLst/>
              <a:cxnLst/>
              <a:rect l="l" t="t" r="r" b="b"/>
              <a:pathLst>
                <a:path w="117" h="79" extrusionOk="0">
                  <a:moveTo>
                    <a:pt x="19" y="0"/>
                  </a:moveTo>
                  <a:lnTo>
                    <a:pt x="19" y="19"/>
                  </a:lnTo>
                  <a:lnTo>
                    <a:pt x="38" y="19"/>
                  </a:lnTo>
                  <a:cubicBezTo>
                    <a:pt x="38" y="19"/>
                    <a:pt x="56" y="19"/>
                    <a:pt x="79" y="37"/>
                  </a:cubicBezTo>
                  <a:cubicBezTo>
                    <a:pt x="79" y="37"/>
                    <a:pt x="98" y="37"/>
                    <a:pt x="116" y="60"/>
                  </a:cubicBezTo>
                  <a:cubicBezTo>
                    <a:pt x="98" y="37"/>
                    <a:pt x="98" y="37"/>
                    <a:pt x="79" y="19"/>
                  </a:cubicBezTo>
                  <a:cubicBezTo>
                    <a:pt x="56" y="19"/>
                    <a:pt x="56" y="0"/>
                    <a:pt x="38" y="0"/>
                  </a:cubicBezTo>
                  <a:close/>
                  <a:moveTo>
                    <a:pt x="19" y="19"/>
                  </a:moveTo>
                  <a:cubicBezTo>
                    <a:pt x="19" y="19"/>
                    <a:pt x="19" y="37"/>
                    <a:pt x="1" y="37"/>
                  </a:cubicBezTo>
                  <a:lnTo>
                    <a:pt x="1" y="79"/>
                  </a:lnTo>
                  <a:cubicBezTo>
                    <a:pt x="1" y="79"/>
                    <a:pt x="19" y="60"/>
                    <a:pt x="19" y="37"/>
                  </a:cubicBezTo>
                  <a:lnTo>
                    <a:pt x="1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900113" y="3201340"/>
              <a:ext cx="20278" cy="10470"/>
            </a:xfrm>
            <a:custGeom>
              <a:avLst/>
              <a:gdLst/>
              <a:ahLst/>
              <a:cxnLst/>
              <a:rect l="l" t="t" r="r" b="b"/>
              <a:pathLst>
                <a:path w="153" h="79" extrusionOk="0">
                  <a:moveTo>
                    <a:pt x="153" y="0"/>
                  </a:moveTo>
                  <a:cubicBezTo>
                    <a:pt x="135" y="19"/>
                    <a:pt x="135" y="42"/>
                    <a:pt x="116" y="42"/>
                  </a:cubicBezTo>
                  <a:lnTo>
                    <a:pt x="116" y="60"/>
                  </a:lnTo>
                  <a:cubicBezTo>
                    <a:pt x="116" y="60"/>
                    <a:pt x="98" y="60"/>
                    <a:pt x="98" y="42"/>
                  </a:cubicBezTo>
                  <a:cubicBezTo>
                    <a:pt x="56" y="42"/>
                    <a:pt x="19" y="19"/>
                    <a:pt x="1" y="19"/>
                  </a:cubicBezTo>
                  <a:cubicBezTo>
                    <a:pt x="1" y="19"/>
                    <a:pt x="19" y="42"/>
                    <a:pt x="38" y="42"/>
                  </a:cubicBezTo>
                  <a:cubicBezTo>
                    <a:pt x="56" y="42"/>
                    <a:pt x="75" y="60"/>
                    <a:pt x="75" y="60"/>
                  </a:cubicBezTo>
                  <a:cubicBezTo>
                    <a:pt x="98" y="60"/>
                    <a:pt x="98" y="79"/>
                    <a:pt x="116" y="79"/>
                  </a:cubicBezTo>
                  <a:lnTo>
                    <a:pt x="135" y="60"/>
                  </a:lnTo>
                  <a:cubicBezTo>
                    <a:pt x="135" y="42"/>
                    <a:pt x="135" y="19"/>
                    <a:pt x="15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2583484" y="3421088"/>
              <a:ext cx="122597" cy="53412"/>
            </a:xfrm>
            <a:custGeom>
              <a:avLst/>
              <a:gdLst/>
              <a:ahLst/>
              <a:cxnLst/>
              <a:rect l="l" t="t" r="r" b="b"/>
              <a:pathLst>
                <a:path w="925" h="403" extrusionOk="0">
                  <a:moveTo>
                    <a:pt x="1" y="1"/>
                  </a:moveTo>
                  <a:cubicBezTo>
                    <a:pt x="1" y="135"/>
                    <a:pt x="19" y="269"/>
                    <a:pt x="61" y="403"/>
                  </a:cubicBezTo>
                  <a:cubicBezTo>
                    <a:pt x="310" y="384"/>
                    <a:pt x="500" y="347"/>
                    <a:pt x="675" y="306"/>
                  </a:cubicBezTo>
                  <a:cubicBezTo>
                    <a:pt x="772" y="269"/>
                    <a:pt x="846" y="232"/>
                    <a:pt x="925" y="190"/>
                  </a:cubicBezTo>
                  <a:lnTo>
                    <a:pt x="925" y="190"/>
                  </a:lnTo>
                  <a:cubicBezTo>
                    <a:pt x="811" y="212"/>
                    <a:pt x="708" y="221"/>
                    <a:pt x="615" y="221"/>
                  </a:cubicBezTo>
                  <a:cubicBezTo>
                    <a:pt x="288" y="221"/>
                    <a:pt x="91" y="105"/>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2759889" y="3211678"/>
              <a:ext cx="66269" cy="107355"/>
            </a:xfrm>
            <a:custGeom>
              <a:avLst/>
              <a:gdLst/>
              <a:ahLst/>
              <a:cxnLst/>
              <a:rect l="l" t="t" r="r" b="b"/>
              <a:pathLst>
                <a:path w="500" h="810" extrusionOk="0">
                  <a:moveTo>
                    <a:pt x="250" y="1"/>
                  </a:moveTo>
                  <a:cubicBezTo>
                    <a:pt x="153" y="1"/>
                    <a:pt x="74" y="1"/>
                    <a:pt x="0" y="19"/>
                  </a:cubicBezTo>
                  <a:cubicBezTo>
                    <a:pt x="19" y="213"/>
                    <a:pt x="116" y="518"/>
                    <a:pt x="402" y="809"/>
                  </a:cubicBezTo>
                  <a:cubicBezTo>
                    <a:pt x="421" y="749"/>
                    <a:pt x="463" y="694"/>
                    <a:pt x="500" y="634"/>
                  </a:cubicBezTo>
                  <a:cubicBezTo>
                    <a:pt x="481" y="615"/>
                    <a:pt x="439" y="597"/>
                    <a:pt x="421" y="578"/>
                  </a:cubicBezTo>
                  <a:cubicBezTo>
                    <a:pt x="402" y="560"/>
                    <a:pt x="384" y="541"/>
                    <a:pt x="366" y="518"/>
                  </a:cubicBezTo>
                  <a:cubicBezTo>
                    <a:pt x="366" y="500"/>
                    <a:pt x="347" y="481"/>
                    <a:pt x="324" y="444"/>
                  </a:cubicBezTo>
                  <a:cubicBezTo>
                    <a:pt x="305" y="426"/>
                    <a:pt x="287" y="403"/>
                    <a:pt x="268" y="384"/>
                  </a:cubicBezTo>
                  <a:lnTo>
                    <a:pt x="268" y="287"/>
                  </a:lnTo>
                  <a:cubicBezTo>
                    <a:pt x="250" y="269"/>
                    <a:pt x="250" y="232"/>
                    <a:pt x="250" y="213"/>
                  </a:cubicBezTo>
                  <a:cubicBezTo>
                    <a:pt x="250" y="172"/>
                    <a:pt x="232" y="153"/>
                    <a:pt x="232" y="135"/>
                  </a:cubicBezTo>
                  <a:cubicBezTo>
                    <a:pt x="232" y="98"/>
                    <a:pt x="250" y="79"/>
                    <a:pt x="250" y="38"/>
                  </a:cubicBezTo>
                  <a:lnTo>
                    <a:pt x="25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2928343" y="3141035"/>
              <a:ext cx="132405" cy="115572"/>
            </a:xfrm>
            <a:custGeom>
              <a:avLst/>
              <a:gdLst/>
              <a:ahLst/>
              <a:cxnLst/>
              <a:rect l="l" t="t" r="r" b="b"/>
              <a:pathLst>
                <a:path w="999" h="872" extrusionOk="0">
                  <a:moveTo>
                    <a:pt x="391" y="1"/>
                  </a:moveTo>
                  <a:cubicBezTo>
                    <a:pt x="324" y="1"/>
                    <a:pt x="259" y="15"/>
                    <a:pt x="208" y="53"/>
                  </a:cubicBezTo>
                  <a:cubicBezTo>
                    <a:pt x="171" y="72"/>
                    <a:pt x="153" y="109"/>
                    <a:pt x="116" y="150"/>
                  </a:cubicBezTo>
                  <a:cubicBezTo>
                    <a:pt x="0" y="321"/>
                    <a:pt x="37" y="571"/>
                    <a:pt x="208" y="705"/>
                  </a:cubicBezTo>
                  <a:cubicBezTo>
                    <a:pt x="250" y="746"/>
                    <a:pt x="324" y="783"/>
                    <a:pt x="402" y="802"/>
                  </a:cubicBezTo>
                  <a:cubicBezTo>
                    <a:pt x="481" y="843"/>
                    <a:pt x="555" y="862"/>
                    <a:pt x="615" y="862"/>
                  </a:cubicBezTo>
                  <a:cubicBezTo>
                    <a:pt x="658" y="868"/>
                    <a:pt x="700" y="872"/>
                    <a:pt x="738" y="872"/>
                  </a:cubicBezTo>
                  <a:cubicBezTo>
                    <a:pt x="816" y="872"/>
                    <a:pt x="876" y="855"/>
                    <a:pt x="901" y="802"/>
                  </a:cubicBezTo>
                  <a:cubicBezTo>
                    <a:pt x="998" y="668"/>
                    <a:pt x="809" y="243"/>
                    <a:pt x="633" y="109"/>
                  </a:cubicBezTo>
                  <a:cubicBezTo>
                    <a:pt x="596" y="72"/>
                    <a:pt x="536" y="35"/>
                    <a:pt x="499" y="12"/>
                  </a:cubicBezTo>
                  <a:cubicBezTo>
                    <a:pt x="465" y="5"/>
                    <a:pt x="428" y="1"/>
                    <a:pt x="39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963862" y="3169796"/>
              <a:ext cx="41087" cy="38701"/>
            </a:xfrm>
            <a:custGeom>
              <a:avLst/>
              <a:gdLst/>
              <a:ahLst/>
              <a:cxnLst/>
              <a:rect l="l" t="t" r="r" b="b"/>
              <a:pathLst>
                <a:path w="310" h="292" extrusionOk="0">
                  <a:moveTo>
                    <a:pt x="99" y="0"/>
                  </a:moveTo>
                  <a:cubicBezTo>
                    <a:pt x="76" y="0"/>
                    <a:pt x="55" y="9"/>
                    <a:pt x="37" y="26"/>
                  </a:cubicBezTo>
                  <a:cubicBezTo>
                    <a:pt x="0" y="67"/>
                    <a:pt x="0" y="141"/>
                    <a:pt x="56" y="201"/>
                  </a:cubicBezTo>
                  <a:cubicBezTo>
                    <a:pt x="103" y="245"/>
                    <a:pt x="184" y="291"/>
                    <a:pt x="235" y="291"/>
                  </a:cubicBezTo>
                  <a:cubicBezTo>
                    <a:pt x="249" y="291"/>
                    <a:pt x="260" y="288"/>
                    <a:pt x="268" y="280"/>
                  </a:cubicBezTo>
                  <a:cubicBezTo>
                    <a:pt x="310" y="220"/>
                    <a:pt x="250" y="104"/>
                    <a:pt x="194" y="49"/>
                  </a:cubicBezTo>
                  <a:cubicBezTo>
                    <a:pt x="161" y="15"/>
                    <a:pt x="128" y="0"/>
                    <a:pt x="9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486732" y="3064031"/>
              <a:ext cx="357189" cy="176407"/>
            </a:xfrm>
            <a:custGeom>
              <a:avLst/>
              <a:gdLst/>
              <a:ahLst/>
              <a:cxnLst/>
              <a:rect l="l" t="t" r="r" b="b"/>
              <a:pathLst>
                <a:path w="2695" h="1331" extrusionOk="0">
                  <a:moveTo>
                    <a:pt x="919" y="0"/>
                  </a:moveTo>
                  <a:cubicBezTo>
                    <a:pt x="832" y="0"/>
                    <a:pt x="743" y="5"/>
                    <a:pt x="652" y="15"/>
                  </a:cubicBezTo>
                  <a:cubicBezTo>
                    <a:pt x="153" y="75"/>
                    <a:pt x="56" y="209"/>
                    <a:pt x="38" y="343"/>
                  </a:cubicBezTo>
                  <a:cubicBezTo>
                    <a:pt x="1" y="519"/>
                    <a:pt x="98" y="708"/>
                    <a:pt x="306" y="768"/>
                  </a:cubicBezTo>
                  <a:cubicBezTo>
                    <a:pt x="306" y="1115"/>
                    <a:pt x="791" y="1309"/>
                    <a:pt x="1096" y="1327"/>
                  </a:cubicBezTo>
                  <a:cubicBezTo>
                    <a:pt x="1122" y="1329"/>
                    <a:pt x="1150" y="1331"/>
                    <a:pt x="1181" y="1331"/>
                  </a:cubicBezTo>
                  <a:cubicBezTo>
                    <a:pt x="1659" y="1331"/>
                    <a:pt x="2695" y="1078"/>
                    <a:pt x="2695" y="1078"/>
                  </a:cubicBezTo>
                  <a:cubicBezTo>
                    <a:pt x="2695" y="1078"/>
                    <a:pt x="2616" y="962"/>
                    <a:pt x="2616" y="865"/>
                  </a:cubicBezTo>
                  <a:cubicBezTo>
                    <a:pt x="2597" y="805"/>
                    <a:pt x="2616" y="750"/>
                    <a:pt x="2695" y="708"/>
                  </a:cubicBezTo>
                  <a:cubicBezTo>
                    <a:pt x="2695" y="708"/>
                    <a:pt x="1987" y="0"/>
                    <a:pt x="91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486732" y="3064031"/>
              <a:ext cx="357188" cy="126705"/>
            </a:xfrm>
            <a:custGeom>
              <a:avLst/>
              <a:gdLst/>
              <a:ahLst/>
              <a:cxnLst/>
              <a:rect l="l" t="t" r="r" b="b"/>
              <a:pathLst>
                <a:path w="2695" h="956" extrusionOk="0">
                  <a:moveTo>
                    <a:pt x="919" y="0"/>
                  </a:moveTo>
                  <a:cubicBezTo>
                    <a:pt x="832" y="0"/>
                    <a:pt x="743" y="5"/>
                    <a:pt x="652" y="15"/>
                  </a:cubicBezTo>
                  <a:cubicBezTo>
                    <a:pt x="153" y="75"/>
                    <a:pt x="56" y="209"/>
                    <a:pt x="38" y="343"/>
                  </a:cubicBezTo>
                  <a:cubicBezTo>
                    <a:pt x="1" y="519"/>
                    <a:pt x="98" y="708"/>
                    <a:pt x="306" y="768"/>
                  </a:cubicBezTo>
                  <a:cubicBezTo>
                    <a:pt x="306" y="768"/>
                    <a:pt x="880" y="956"/>
                    <a:pt x="1680" y="956"/>
                  </a:cubicBezTo>
                  <a:cubicBezTo>
                    <a:pt x="1968" y="956"/>
                    <a:pt x="2286" y="931"/>
                    <a:pt x="2616" y="865"/>
                  </a:cubicBezTo>
                  <a:cubicBezTo>
                    <a:pt x="2597" y="805"/>
                    <a:pt x="2616" y="750"/>
                    <a:pt x="2695" y="708"/>
                  </a:cubicBezTo>
                  <a:cubicBezTo>
                    <a:pt x="2695" y="708"/>
                    <a:pt x="1987" y="0"/>
                    <a:pt x="9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2971152" y="3076357"/>
              <a:ext cx="61365" cy="74221"/>
            </a:xfrm>
            <a:custGeom>
              <a:avLst/>
              <a:gdLst/>
              <a:ahLst/>
              <a:cxnLst/>
              <a:rect l="l" t="t" r="r" b="b"/>
              <a:pathLst>
                <a:path w="463" h="560" extrusionOk="0">
                  <a:moveTo>
                    <a:pt x="407" y="1"/>
                  </a:moveTo>
                  <a:cubicBezTo>
                    <a:pt x="407" y="1"/>
                    <a:pt x="389" y="19"/>
                    <a:pt x="389" y="38"/>
                  </a:cubicBezTo>
                  <a:lnTo>
                    <a:pt x="407" y="61"/>
                  </a:lnTo>
                  <a:lnTo>
                    <a:pt x="407" y="79"/>
                  </a:lnTo>
                  <a:lnTo>
                    <a:pt x="407" y="98"/>
                  </a:lnTo>
                  <a:lnTo>
                    <a:pt x="370" y="98"/>
                  </a:lnTo>
                  <a:cubicBezTo>
                    <a:pt x="347" y="116"/>
                    <a:pt x="347" y="116"/>
                    <a:pt x="329" y="135"/>
                  </a:cubicBezTo>
                  <a:cubicBezTo>
                    <a:pt x="292" y="135"/>
                    <a:pt x="273" y="153"/>
                    <a:pt x="232" y="176"/>
                  </a:cubicBezTo>
                  <a:cubicBezTo>
                    <a:pt x="213" y="195"/>
                    <a:pt x="176" y="213"/>
                    <a:pt x="158" y="232"/>
                  </a:cubicBezTo>
                  <a:cubicBezTo>
                    <a:pt x="139" y="269"/>
                    <a:pt x="98" y="292"/>
                    <a:pt x="79" y="310"/>
                  </a:cubicBezTo>
                  <a:cubicBezTo>
                    <a:pt x="61" y="329"/>
                    <a:pt x="61" y="347"/>
                    <a:pt x="61" y="366"/>
                  </a:cubicBezTo>
                  <a:cubicBezTo>
                    <a:pt x="42" y="384"/>
                    <a:pt x="42" y="407"/>
                    <a:pt x="42" y="426"/>
                  </a:cubicBezTo>
                  <a:cubicBezTo>
                    <a:pt x="24" y="444"/>
                    <a:pt x="24" y="481"/>
                    <a:pt x="24" y="500"/>
                  </a:cubicBezTo>
                  <a:cubicBezTo>
                    <a:pt x="24" y="523"/>
                    <a:pt x="24" y="541"/>
                    <a:pt x="1" y="560"/>
                  </a:cubicBezTo>
                  <a:lnTo>
                    <a:pt x="24" y="560"/>
                  </a:lnTo>
                  <a:cubicBezTo>
                    <a:pt x="24" y="541"/>
                    <a:pt x="24" y="523"/>
                    <a:pt x="42" y="500"/>
                  </a:cubicBezTo>
                  <a:lnTo>
                    <a:pt x="42" y="444"/>
                  </a:lnTo>
                  <a:cubicBezTo>
                    <a:pt x="61" y="426"/>
                    <a:pt x="61" y="407"/>
                    <a:pt x="79" y="384"/>
                  </a:cubicBezTo>
                  <a:cubicBezTo>
                    <a:pt x="79" y="366"/>
                    <a:pt x="98" y="347"/>
                    <a:pt x="98" y="329"/>
                  </a:cubicBezTo>
                  <a:cubicBezTo>
                    <a:pt x="116" y="310"/>
                    <a:pt x="158" y="292"/>
                    <a:pt x="176" y="269"/>
                  </a:cubicBezTo>
                  <a:cubicBezTo>
                    <a:pt x="213" y="250"/>
                    <a:pt x="232" y="232"/>
                    <a:pt x="255" y="213"/>
                  </a:cubicBezTo>
                  <a:cubicBezTo>
                    <a:pt x="292" y="195"/>
                    <a:pt x="310" y="176"/>
                    <a:pt x="347" y="176"/>
                  </a:cubicBezTo>
                  <a:cubicBezTo>
                    <a:pt x="370" y="153"/>
                    <a:pt x="370" y="153"/>
                    <a:pt x="389" y="153"/>
                  </a:cubicBezTo>
                  <a:cubicBezTo>
                    <a:pt x="407" y="135"/>
                    <a:pt x="426" y="135"/>
                    <a:pt x="444" y="135"/>
                  </a:cubicBezTo>
                  <a:lnTo>
                    <a:pt x="444" y="116"/>
                  </a:lnTo>
                  <a:lnTo>
                    <a:pt x="463" y="116"/>
                  </a:lnTo>
                  <a:lnTo>
                    <a:pt x="463" y="98"/>
                  </a:lnTo>
                  <a:lnTo>
                    <a:pt x="463" y="61"/>
                  </a:lnTo>
                  <a:lnTo>
                    <a:pt x="463" y="38"/>
                  </a:lnTo>
                  <a:cubicBezTo>
                    <a:pt x="463" y="38"/>
                    <a:pt x="463" y="19"/>
                    <a:pt x="444" y="19"/>
                  </a:cubicBezTo>
                  <a:cubicBezTo>
                    <a:pt x="444" y="1"/>
                    <a:pt x="426" y="1"/>
                    <a:pt x="40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2971152" y="3372181"/>
              <a:ext cx="18555" cy="15374"/>
            </a:xfrm>
            <a:custGeom>
              <a:avLst/>
              <a:gdLst/>
              <a:ahLst/>
              <a:cxnLst/>
              <a:rect l="l" t="t" r="r" b="b"/>
              <a:pathLst>
                <a:path w="140" h="116" extrusionOk="0">
                  <a:moveTo>
                    <a:pt x="1" y="0"/>
                  </a:moveTo>
                  <a:lnTo>
                    <a:pt x="24" y="23"/>
                  </a:lnTo>
                  <a:cubicBezTo>
                    <a:pt x="24" y="23"/>
                    <a:pt x="24" y="42"/>
                    <a:pt x="42" y="42"/>
                  </a:cubicBezTo>
                  <a:cubicBezTo>
                    <a:pt x="42" y="60"/>
                    <a:pt x="61" y="60"/>
                    <a:pt x="61" y="79"/>
                  </a:cubicBezTo>
                  <a:cubicBezTo>
                    <a:pt x="79" y="97"/>
                    <a:pt x="79" y="116"/>
                    <a:pt x="98" y="116"/>
                  </a:cubicBezTo>
                  <a:cubicBezTo>
                    <a:pt x="98" y="97"/>
                    <a:pt x="79" y="79"/>
                    <a:pt x="79" y="60"/>
                  </a:cubicBezTo>
                  <a:cubicBezTo>
                    <a:pt x="61" y="60"/>
                    <a:pt x="61" y="42"/>
                    <a:pt x="61" y="42"/>
                  </a:cubicBezTo>
                  <a:lnTo>
                    <a:pt x="42" y="23"/>
                  </a:lnTo>
                  <a:lnTo>
                    <a:pt x="139" y="23"/>
                  </a:lnTo>
                  <a:cubicBezTo>
                    <a:pt x="139" y="23"/>
                    <a:pt x="116" y="2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2968766" y="3369663"/>
              <a:ext cx="36183" cy="25845"/>
            </a:xfrm>
            <a:custGeom>
              <a:avLst/>
              <a:gdLst/>
              <a:ahLst/>
              <a:cxnLst/>
              <a:rect l="l" t="t" r="r" b="b"/>
              <a:pathLst>
                <a:path w="273" h="195" extrusionOk="0">
                  <a:moveTo>
                    <a:pt x="0" y="1"/>
                  </a:moveTo>
                  <a:lnTo>
                    <a:pt x="42" y="61"/>
                  </a:lnTo>
                  <a:lnTo>
                    <a:pt x="42" y="79"/>
                  </a:lnTo>
                  <a:cubicBezTo>
                    <a:pt x="60" y="79"/>
                    <a:pt x="60" y="98"/>
                    <a:pt x="60" y="98"/>
                  </a:cubicBezTo>
                  <a:cubicBezTo>
                    <a:pt x="79" y="116"/>
                    <a:pt x="97" y="135"/>
                    <a:pt x="116" y="158"/>
                  </a:cubicBezTo>
                  <a:lnTo>
                    <a:pt x="157" y="195"/>
                  </a:lnTo>
                  <a:lnTo>
                    <a:pt x="134" y="135"/>
                  </a:lnTo>
                  <a:cubicBezTo>
                    <a:pt x="116" y="116"/>
                    <a:pt x="116" y="98"/>
                    <a:pt x="97" y="79"/>
                  </a:cubicBezTo>
                  <a:cubicBezTo>
                    <a:pt x="97" y="79"/>
                    <a:pt x="97" y="61"/>
                    <a:pt x="79" y="61"/>
                  </a:cubicBezTo>
                  <a:lnTo>
                    <a:pt x="194" y="61"/>
                  </a:lnTo>
                  <a:lnTo>
                    <a:pt x="273" y="42"/>
                  </a:lnTo>
                  <a:lnTo>
                    <a:pt x="194" y="19"/>
                  </a:lnTo>
                  <a:lnTo>
                    <a:pt x="79" y="19"/>
                  </a:lnTo>
                  <a:cubicBezTo>
                    <a:pt x="60" y="1"/>
                    <a:pt x="60" y="1"/>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922776" y="3321287"/>
              <a:ext cx="56461" cy="58979"/>
            </a:xfrm>
            <a:custGeom>
              <a:avLst/>
              <a:gdLst/>
              <a:ahLst/>
              <a:cxnLst/>
              <a:rect l="l" t="t" r="r" b="b"/>
              <a:pathLst>
                <a:path w="426" h="445" extrusionOk="0">
                  <a:moveTo>
                    <a:pt x="42" y="1"/>
                  </a:moveTo>
                  <a:cubicBezTo>
                    <a:pt x="19" y="19"/>
                    <a:pt x="1" y="19"/>
                    <a:pt x="1" y="38"/>
                  </a:cubicBezTo>
                  <a:cubicBezTo>
                    <a:pt x="1" y="61"/>
                    <a:pt x="19" y="61"/>
                    <a:pt x="19" y="79"/>
                  </a:cubicBezTo>
                  <a:lnTo>
                    <a:pt x="19" y="116"/>
                  </a:lnTo>
                  <a:cubicBezTo>
                    <a:pt x="42" y="135"/>
                    <a:pt x="42" y="153"/>
                    <a:pt x="61" y="176"/>
                  </a:cubicBezTo>
                  <a:cubicBezTo>
                    <a:pt x="79" y="213"/>
                    <a:pt x="98" y="250"/>
                    <a:pt x="135" y="292"/>
                  </a:cubicBezTo>
                  <a:cubicBezTo>
                    <a:pt x="135" y="310"/>
                    <a:pt x="158" y="310"/>
                    <a:pt x="158" y="310"/>
                  </a:cubicBezTo>
                  <a:cubicBezTo>
                    <a:pt x="176" y="329"/>
                    <a:pt x="176" y="329"/>
                    <a:pt x="176" y="347"/>
                  </a:cubicBezTo>
                  <a:cubicBezTo>
                    <a:pt x="195" y="347"/>
                    <a:pt x="213" y="366"/>
                    <a:pt x="232" y="384"/>
                  </a:cubicBezTo>
                  <a:cubicBezTo>
                    <a:pt x="273" y="407"/>
                    <a:pt x="329" y="426"/>
                    <a:pt x="366" y="444"/>
                  </a:cubicBezTo>
                  <a:cubicBezTo>
                    <a:pt x="389" y="444"/>
                    <a:pt x="407" y="444"/>
                    <a:pt x="407" y="426"/>
                  </a:cubicBezTo>
                  <a:cubicBezTo>
                    <a:pt x="426" y="407"/>
                    <a:pt x="426" y="384"/>
                    <a:pt x="407" y="366"/>
                  </a:cubicBezTo>
                  <a:cubicBezTo>
                    <a:pt x="389" y="329"/>
                    <a:pt x="347" y="310"/>
                    <a:pt x="310" y="269"/>
                  </a:cubicBezTo>
                  <a:cubicBezTo>
                    <a:pt x="310" y="269"/>
                    <a:pt x="292" y="250"/>
                    <a:pt x="273" y="232"/>
                  </a:cubicBezTo>
                  <a:lnTo>
                    <a:pt x="250" y="213"/>
                  </a:lnTo>
                  <a:lnTo>
                    <a:pt x="232" y="213"/>
                  </a:lnTo>
                  <a:lnTo>
                    <a:pt x="232" y="195"/>
                  </a:lnTo>
                  <a:cubicBezTo>
                    <a:pt x="195" y="176"/>
                    <a:pt x="176" y="135"/>
                    <a:pt x="158" y="116"/>
                  </a:cubicBezTo>
                  <a:lnTo>
                    <a:pt x="98" y="61"/>
                  </a:lnTo>
                  <a:lnTo>
                    <a:pt x="79" y="38"/>
                  </a:lnTo>
                  <a:lnTo>
                    <a:pt x="61" y="19"/>
                  </a:lnTo>
                  <a:lnTo>
                    <a:pt x="42"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889775" y="3231956"/>
              <a:ext cx="61365" cy="51557"/>
            </a:xfrm>
            <a:custGeom>
              <a:avLst/>
              <a:gdLst/>
              <a:ahLst/>
              <a:cxnLst/>
              <a:rect l="l" t="t" r="r" b="b"/>
              <a:pathLst>
                <a:path w="463" h="389" extrusionOk="0">
                  <a:moveTo>
                    <a:pt x="37" y="0"/>
                  </a:moveTo>
                  <a:cubicBezTo>
                    <a:pt x="0" y="19"/>
                    <a:pt x="0" y="42"/>
                    <a:pt x="19" y="60"/>
                  </a:cubicBezTo>
                  <a:lnTo>
                    <a:pt x="19" y="79"/>
                  </a:lnTo>
                  <a:lnTo>
                    <a:pt x="19" y="97"/>
                  </a:lnTo>
                  <a:cubicBezTo>
                    <a:pt x="37" y="116"/>
                    <a:pt x="37" y="116"/>
                    <a:pt x="37" y="134"/>
                  </a:cubicBezTo>
                  <a:cubicBezTo>
                    <a:pt x="60" y="157"/>
                    <a:pt x="79" y="176"/>
                    <a:pt x="97" y="176"/>
                  </a:cubicBezTo>
                  <a:cubicBezTo>
                    <a:pt x="116" y="213"/>
                    <a:pt x="153" y="250"/>
                    <a:pt x="176" y="291"/>
                  </a:cubicBezTo>
                  <a:cubicBezTo>
                    <a:pt x="213" y="310"/>
                    <a:pt x="250" y="328"/>
                    <a:pt x="310" y="347"/>
                  </a:cubicBezTo>
                  <a:cubicBezTo>
                    <a:pt x="347" y="365"/>
                    <a:pt x="384" y="388"/>
                    <a:pt x="444" y="388"/>
                  </a:cubicBezTo>
                  <a:cubicBezTo>
                    <a:pt x="444" y="388"/>
                    <a:pt x="462" y="388"/>
                    <a:pt x="462" y="365"/>
                  </a:cubicBezTo>
                  <a:cubicBezTo>
                    <a:pt x="462" y="347"/>
                    <a:pt x="444" y="347"/>
                    <a:pt x="444" y="347"/>
                  </a:cubicBezTo>
                  <a:cubicBezTo>
                    <a:pt x="407" y="328"/>
                    <a:pt x="365" y="328"/>
                    <a:pt x="328" y="310"/>
                  </a:cubicBezTo>
                  <a:cubicBezTo>
                    <a:pt x="291" y="291"/>
                    <a:pt x="250" y="250"/>
                    <a:pt x="231" y="231"/>
                  </a:cubicBezTo>
                  <a:cubicBezTo>
                    <a:pt x="194" y="194"/>
                    <a:pt x="176" y="176"/>
                    <a:pt x="153" y="134"/>
                  </a:cubicBezTo>
                  <a:cubicBezTo>
                    <a:pt x="134" y="116"/>
                    <a:pt x="134" y="97"/>
                    <a:pt x="116" y="79"/>
                  </a:cubicBezTo>
                  <a:lnTo>
                    <a:pt x="116" y="60"/>
                  </a:lnTo>
                  <a:lnTo>
                    <a:pt x="97" y="42"/>
                  </a:lnTo>
                  <a:lnTo>
                    <a:pt x="97" y="19"/>
                  </a:lnTo>
                  <a:cubicBezTo>
                    <a:pt x="79" y="0"/>
                    <a:pt x="60" y="0"/>
                    <a:pt x="3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2889775" y="3231956"/>
              <a:ext cx="56461" cy="115307"/>
            </a:xfrm>
            <a:custGeom>
              <a:avLst/>
              <a:gdLst/>
              <a:ahLst/>
              <a:cxnLst/>
              <a:rect l="l" t="t" r="r" b="b"/>
              <a:pathLst>
                <a:path w="426" h="870" extrusionOk="0">
                  <a:moveTo>
                    <a:pt x="60" y="0"/>
                  </a:moveTo>
                  <a:cubicBezTo>
                    <a:pt x="19" y="0"/>
                    <a:pt x="0" y="19"/>
                    <a:pt x="0" y="60"/>
                  </a:cubicBezTo>
                  <a:lnTo>
                    <a:pt x="0" y="79"/>
                  </a:lnTo>
                  <a:lnTo>
                    <a:pt x="0" y="97"/>
                  </a:lnTo>
                  <a:cubicBezTo>
                    <a:pt x="19" y="116"/>
                    <a:pt x="19" y="134"/>
                    <a:pt x="19" y="157"/>
                  </a:cubicBezTo>
                  <a:lnTo>
                    <a:pt x="19" y="250"/>
                  </a:lnTo>
                  <a:cubicBezTo>
                    <a:pt x="37" y="310"/>
                    <a:pt x="60" y="365"/>
                    <a:pt x="79" y="444"/>
                  </a:cubicBezTo>
                  <a:cubicBezTo>
                    <a:pt x="97" y="504"/>
                    <a:pt x="116" y="559"/>
                    <a:pt x="134" y="619"/>
                  </a:cubicBezTo>
                  <a:cubicBezTo>
                    <a:pt x="134" y="656"/>
                    <a:pt x="153" y="675"/>
                    <a:pt x="176" y="712"/>
                  </a:cubicBezTo>
                  <a:cubicBezTo>
                    <a:pt x="176" y="735"/>
                    <a:pt x="194" y="772"/>
                    <a:pt x="213" y="809"/>
                  </a:cubicBezTo>
                  <a:cubicBezTo>
                    <a:pt x="237" y="848"/>
                    <a:pt x="271" y="869"/>
                    <a:pt x="307" y="869"/>
                  </a:cubicBezTo>
                  <a:cubicBezTo>
                    <a:pt x="326" y="869"/>
                    <a:pt x="346" y="863"/>
                    <a:pt x="365" y="850"/>
                  </a:cubicBezTo>
                  <a:cubicBezTo>
                    <a:pt x="425" y="809"/>
                    <a:pt x="425" y="753"/>
                    <a:pt x="407" y="693"/>
                  </a:cubicBezTo>
                  <a:lnTo>
                    <a:pt x="384" y="693"/>
                  </a:lnTo>
                  <a:cubicBezTo>
                    <a:pt x="384" y="675"/>
                    <a:pt x="365" y="638"/>
                    <a:pt x="347" y="619"/>
                  </a:cubicBezTo>
                  <a:cubicBezTo>
                    <a:pt x="328" y="596"/>
                    <a:pt x="310" y="578"/>
                    <a:pt x="310" y="541"/>
                  </a:cubicBezTo>
                  <a:cubicBezTo>
                    <a:pt x="268" y="481"/>
                    <a:pt x="250" y="444"/>
                    <a:pt x="213" y="388"/>
                  </a:cubicBezTo>
                  <a:cubicBezTo>
                    <a:pt x="194" y="328"/>
                    <a:pt x="176" y="273"/>
                    <a:pt x="153" y="213"/>
                  </a:cubicBezTo>
                  <a:cubicBezTo>
                    <a:pt x="134" y="194"/>
                    <a:pt x="134" y="157"/>
                    <a:pt x="116" y="134"/>
                  </a:cubicBezTo>
                  <a:lnTo>
                    <a:pt x="116" y="79"/>
                  </a:lnTo>
                  <a:lnTo>
                    <a:pt x="116" y="60"/>
                  </a:lnTo>
                  <a:lnTo>
                    <a:pt x="97" y="42"/>
                  </a:lnTo>
                  <a:cubicBezTo>
                    <a:pt x="97" y="19"/>
                    <a:pt x="79" y="0"/>
                    <a:pt x="6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2854255" y="3410750"/>
              <a:ext cx="15374" cy="15374"/>
            </a:xfrm>
            <a:custGeom>
              <a:avLst/>
              <a:gdLst/>
              <a:ahLst/>
              <a:cxnLst/>
              <a:rect l="l" t="t" r="r" b="b"/>
              <a:pathLst>
                <a:path w="116" h="116" extrusionOk="0">
                  <a:moveTo>
                    <a:pt x="0" y="0"/>
                  </a:moveTo>
                  <a:lnTo>
                    <a:pt x="0" y="37"/>
                  </a:lnTo>
                  <a:cubicBezTo>
                    <a:pt x="19" y="37"/>
                    <a:pt x="19" y="56"/>
                    <a:pt x="19" y="56"/>
                  </a:cubicBezTo>
                  <a:cubicBezTo>
                    <a:pt x="19" y="79"/>
                    <a:pt x="37" y="79"/>
                    <a:pt x="37" y="97"/>
                  </a:cubicBezTo>
                  <a:lnTo>
                    <a:pt x="56" y="116"/>
                  </a:lnTo>
                  <a:cubicBezTo>
                    <a:pt x="56" y="97"/>
                    <a:pt x="56" y="97"/>
                    <a:pt x="37" y="79"/>
                  </a:cubicBezTo>
                  <a:lnTo>
                    <a:pt x="37" y="56"/>
                  </a:lnTo>
                  <a:cubicBezTo>
                    <a:pt x="37" y="38"/>
                    <a:pt x="37" y="37"/>
                    <a:pt x="19" y="20"/>
                  </a:cubicBezTo>
                  <a:lnTo>
                    <a:pt x="19" y="20"/>
                  </a:lnTo>
                  <a:cubicBezTo>
                    <a:pt x="31" y="21"/>
                    <a:pt x="43" y="25"/>
                    <a:pt x="56" y="37"/>
                  </a:cubicBezTo>
                  <a:lnTo>
                    <a:pt x="116" y="37"/>
                  </a:lnTo>
                  <a:cubicBezTo>
                    <a:pt x="97" y="37"/>
                    <a:pt x="74" y="19"/>
                    <a:pt x="56" y="19"/>
                  </a:cubicBezTo>
                  <a:cubicBezTo>
                    <a:pt x="43" y="7"/>
                    <a:pt x="31" y="2"/>
                    <a:pt x="19" y="1"/>
                  </a:cubicBezTo>
                  <a:lnTo>
                    <a:pt x="19" y="1"/>
                  </a:lnTo>
                  <a:lnTo>
                    <a:pt x="19" y="0"/>
                  </a:lnTo>
                  <a:lnTo>
                    <a:pt x="18" y="1"/>
                  </a:lnTo>
                  <a:lnTo>
                    <a:pt x="18" y="1"/>
                  </a:lnTo>
                  <a:cubicBezTo>
                    <a:pt x="12" y="0"/>
                    <a:pt x="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2848689" y="3405846"/>
              <a:ext cx="28363" cy="27700"/>
            </a:xfrm>
            <a:custGeom>
              <a:avLst/>
              <a:gdLst/>
              <a:ahLst/>
              <a:cxnLst/>
              <a:rect l="l" t="t" r="r" b="b"/>
              <a:pathLst>
                <a:path w="214" h="209" extrusionOk="0">
                  <a:moveTo>
                    <a:pt x="0" y="0"/>
                  </a:moveTo>
                  <a:lnTo>
                    <a:pt x="24" y="56"/>
                  </a:lnTo>
                  <a:lnTo>
                    <a:pt x="42" y="74"/>
                  </a:lnTo>
                  <a:lnTo>
                    <a:pt x="42" y="93"/>
                  </a:lnTo>
                  <a:lnTo>
                    <a:pt x="61" y="93"/>
                  </a:lnTo>
                  <a:lnTo>
                    <a:pt x="61" y="134"/>
                  </a:lnTo>
                  <a:cubicBezTo>
                    <a:pt x="79" y="134"/>
                    <a:pt x="79" y="153"/>
                    <a:pt x="79" y="153"/>
                  </a:cubicBezTo>
                  <a:lnTo>
                    <a:pt x="116" y="208"/>
                  </a:lnTo>
                  <a:lnTo>
                    <a:pt x="98" y="153"/>
                  </a:lnTo>
                  <a:lnTo>
                    <a:pt x="98" y="116"/>
                  </a:lnTo>
                  <a:lnTo>
                    <a:pt x="98" y="93"/>
                  </a:lnTo>
                  <a:lnTo>
                    <a:pt x="79" y="74"/>
                  </a:lnTo>
                  <a:lnTo>
                    <a:pt x="98" y="74"/>
                  </a:lnTo>
                  <a:cubicBezTo>
                    <a:pt x="116" y="74"/>
                    <a:pt x="139" y="93"/>
                    <a:pt x="158" y="93"/>
                  </a:cubicBezTo>
                  <a:lnTo>
                    <a:pt x="213" y="93"/>
                  </a:lnTo>
                  <a:lnTo>
                    <a:pt x="158" y="74"/>
                  </a:lnTo>
                  <a:cubicBezTo>
                    <a:pt x="139" y="56"/>
                    <a:pt x="116" y="56"/>
                    <a:pt x="116" y="37"/>
                  </a:cubicBezTo>
                  <a:cubicBezTo>
                    <a:pt x="98" y="37"/>
                    <a:pt x="79" y="19"/>
                    <a:pt x="61" y="19"/>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821121" y="3335601"/>
              <a:ext cx="38171" cy="77667"/>
            </a:xfrm>
            <a:custGeom>
              <a:avLst/>
              <a:gdLst/>
              <a:ahLst/>
              <a:cxnLst/>
              <a:rect l="l" t="t" r="r" b="b"/>
              <a:pathLst>
                <a:path w="288" h="586" extrusionOk="0">
                  <a:moveTo>
                    <a:pt x="40" y="1"/>
                  </a:moveTo>
                  <a:cubicBezTo>
                    <a:pt x="28" y="1"/>
                    <a:pt x="19" y="14"/>
                    <a:pt x="19" y="27"/>
                  </a:cubicBezTo>
                  <a:lnTo>
                    <a:pt x="19" y="45"/>
                  </a:lnTo>
                  <a:lnTo>
                    <a:pt x="19" y="68"/>
                  </a:lnTo>
                  <a:cubicBezTo>
                    <a:pt x="1" y="87"/>
                    <a:pt x="1" y="105"/>
                    <a:pt x="1" y="105"/>
                  </a:cubicBezTo>
                  <a:cubicBezTo>
                    <a:pt x="1" y="142"/>
                    <a:pt x="1" y="161"/>
                    <a:pt x="19" y="202"/>
                  </a:cubicBezTo>
                  <a:cubicBezTo>
                    <a:pt x="19" y="239"/>
                    <a:pt x="38" y="299"/>
                    <a:pt x="56" y="336"/>
                  </a:cubicBezTo>
                  <a:cubicBezTo>
                    <a:pt x="56" y="373"/>
                    <a:pt x="74" y="392"/>
                    <a:pt x="74" y="415"/>
                  </a:cubicBezTo>
                  <a:cubicBezTo>
                    <a:pt x="93" y="433"/>
                    <a:pt x="116" y="452"/>
                    <a:pt x="116" y="470"/>
                  </a:cubicBezTo>
                  <a:cubicBezTo>
                    <a:pt x="153" y="530"/>
                    <a:pt x="190" y="567"/>
                    <a:pt x="232" y="586"/>
                  </a:cubicBezTo>
                  <a:lnTo>
                    <a:pt x="269" y="586"/>
                  </a:lnTo>
                  <a:cubicBezTo>
                    <a:pt x="269" y="586"/>
                    <a:pt x="287" y="567"/>
                    <a:pt x="269" y="549"/>
                  </a:cubicBezTo>
                  <a:cubicBezTo>
                    <a:pt x="250" y="507"/>
                    <a:pt x="232" y="470"/>
                    <a:pt x="232" y="415"/>
                  </a:cubicBezTo>
                  <a:cubicBezTo>
                    <a:pt x="208" y="392"/>
                    <a:pt x="208" y="373"/>
                    <a:pt x="190" y="355"/>
                  </a:cubicBezTo>
                  <a:lnTo>
                    <a:pt x="190" y="336"/>
                  </a:lnTo>
                  <a:lnTo>
                    <a:pt x="172" y="318"/>
                  </a:lnTo>
                  <a:lnTo>
                    <a:pt x="172" y="299"/>
                  </a:lnTo>
                  <a:cubicBezTo>
                    <a:pt x="153" y="258"/>
                    <a:pt x="153" y="221"/>
                    <a:pt x="135" y="161"/>
                  </a:cubicBezTo>
                  <a:cubicBezTo>
                    <a:pt x="135" y="142"/>
                    <a:pt x="116" y="124"/>
                    <a:pt x="116" y="105"/>
                  </a:cubicBezTo>
                  <a:lnTo>
                    <a:pt x="116" y="68"/>
                  </a:lnTo>
                  <a:lnTo>
                    <a:pt x="116" y="45"/>
                  </a:lnTo>
                  <a:lnTo>
                    <a:pt x="93" y="45"/>
                  </a:lnTo>
                  <a:lnTo>
                    <a:pt x="93" y="27"/>
                  </a:lnTo>
                  <a:cubicBezTo>
                    <a:pt x="93" y="8"/>
                    <a:pt x="74" y="8"/>
                    <a:pt x="56" y="8"/>
                  </a:cubicBezTo>
                  <a:cubicBezTo>
                    <a:pt x="51" y="3"/>
                    <a:pt x="45" y="1"/>
                    <a:pt x="4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30929" y="3231294"/>
              <a:ext cx="41219" cy="74883"/>
            </a:xfrm>
            <a:custGeom>
              <a:avLst/>
              <a:gdLst/>
              <a:ahLst/>
              <a:cxnLst/>
              <a:rect l="l" t="t" r="r" b="b"/>
              <a:pathLst>
                <a:path w="311" h="565" extrusionOk="0">
                  <a:moveTo>
                    <a:pt x="53" y="0"/>
                  </a:moveTo>
                  <a:cubicBezTo>
                    <a:pt x="49" y="0"/>
                    <a:pt x="46" y="2"/>
                    <a:pt x="42" y="5"/>
                  </a:cubicBezTo>
                  <a:cubicBezTo>
                    <a:pt x="19" y="5"/>
                    <a:pt x="0" y="24"/>
                    <a:pt x="0" y="47"/>
                  </a:cubicBezTo>
                  <a:lnTo>
                    <a:pt x="0" y="65"/>
                  </a:lnTo>
                  <a:lnTo>
                    <a:pt x="0" y="84"/>
                  </a:lnTo>
                  <a:lnTo>
                    <a:pt x="0" y="121"/>
                  </a:lnTo>
                  <a:cubicBezTo>
                    <a:pt x="0" y="139"/>
                    <a:pt x="19" y="181"/>
                    <a:pt x="19" y="199"/>
                  </a:cubicBezTo>
                  <a:cubicBezTo>
                    <a:pt x="42" y="255"/>
                    <a:pt x="61" y="296"/>
                    <a:pt x="79" y="333"/>
                  </a:cubicBezTo>
                  <a:cubicBezTo>
                    <a:pt x="98" y="393"/>
                    <a:pt x="116" y="430"/>
                    <a:pt x="158" y="467"/>
                  </a:cubicBezTo>
                  <a:cubicBezTo>
                    <a:pt x="195" y="509"/>
                    <a:pt x="232" y="546"/>
                    <a:pt x="292" y="564"/>
                  </a:cubicBezTo>
                  <a:cubicBezTo>
                    <a:pt x="292" y="564"/>
                    <a:pt x="310" y="564"/>
                    <a:pt x="310" y="546"/>
                  </a:cubicBezTo>
                  <a:lnTo>
                    <a:pt x="310" y="527"/>
                  </a:lnTo>
                  <a:cubicBezTo>
                    <a:pt x="273" y="486"/>
                    <a:pt x="232" y="467"/>
                    <a:pt x="195" y="430"/>
                  </a:cubicBezTo>
                  <a:cubicBezTo>
                    <a:pt x="176" y="393"/>
                    <a:pt x="158" y="352"/>
                    <a:pt x="134" y="315"/>
                  </a:cubicBezTo>
                  <a:cubicBezTo>
                    <a:pt x="116" y="278"/>
                    <a:pt x="98" y="218"/>
                    <a:pt x="98" y="181"/>
                  </a:cubicBezTo>
                  <a:lnTo>
                    <a:pt x="98" y="121"/>
                  </a:lnTo>
                  <a:lnTo>
                    <a:pt x="98" y="84"/>
                  </a:lnTo>
                  <a:lnTo>
                    <a:pt x="98" y="65"/>
                  </a:lnTo>
                  <a:lnTo>
                    <a:pt x="98" y="47"/>
                  </a:lnTo>
                  <a:cubicBezTo>
                    <a:pt x="83" y="28"/>
                    <a:pt x="68" y="0"/>
                    <a:pt x="5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2813169" y="3230896"/>
              <a:ext cx="30749" cy="132007"/>
            </a:xfrm>
            <a:custGeom>
              <a:avLst/>
              <a:gdLst/>
              <a:ahLst/>
              <a:cxnLst/>
              <a:rect l="l" t="t" r="r" b="b"/>
              <a:pathLst>
                <a:path w="232" h="996" extrusionOk="0">
                  <a:moveTo>
                    <a:pt x="174" y="1"/>
                  </a:moveTo>
                  <a:cubicBezTo>
                    <a:pt x="155" y="1"/>
                    <a:pt x="134" y="14"/>
                    <a:pt x="134" y="27"/>
                  </a:cubicBezTo>
                  <a:cubicBezTo>
                    <a:pt x="116" y="50"/>
                    <a:pt x="116" y="50"/>
                    <a:pt x="116" y="68"/>
                  </a:cubicBezTo>
                  <a:lnTo>
                    <a:pt x="116" y="87"/>
                  </a:lnTo>
                  <a:cubicBezTo>
                    <a:pt x="98" y="105"/>
                    <a:pt x="98" y="124"/>
                    <a:pt x="98" y="142"/>
                  </a:cubicBezTo>
                  <a:cubicBezTo>
                    <a:pt x="79" y="184"/>
                    <a:pt x="79" y="202"/>
                    <a:pt x="79" y="239"/>
                  </a:cubicBezTo>
                  <a:cubicBezTo>
                    <a:pt x="61" y="318"/>
                    <a:pt x="37" y="373"/>
                    <a:pt x="19" y="452"/>
                  </a:cubicBezTo>
                  <a:cubicBezTo>
                    <a:pt x="19" y="530"/>
                    <a:pt x="19" y="604"/>
                    <a:pt x="0" y="664"/>
                  </a:cubicBezTo>
                  <a:lnTo>
                    <a:pt x="0" y="780"/>
                  </a:lnTo>
                  <a:lnTo>
                    <a:pt x="0" y="895"/>
                  </a:lnTo>
                  <a:cubicBezTo>
                    <a:pt x="17" y="944"/>
                    <a:pt x="65" y="996"/>
                    <a:pt x="113" y="996"/>
                  </a:cubicBezTo>
                  <a:cubicBezTo>
                    <a:pt x="120" y="996"/>
                    <a:pt x="127" y="995"/>
                    <a:pt x="134" y="992"/>
                  </a:cubicBezTo>
                  <a:cubicBezTo>
                    <a:pt x="195" y="992"/>
                    <a:pt x="232" y="932"/>
                    <a:pt x="213" y="877"/>
                  </a:cubicBezTo>
                  <a:lnTo>
                    <a:pt x="213" y="858"/>
                  </a:lnTo>
                  <a:lnTo>
                    <a:pt x="213" y="761"/>
                  </a:lnTo>
                  <a:cubicBezTo>
                    <a:pt x="195" y="743"/>
                    <a:pt x="195" y="701"/>
                    <a:pt x="195" y="664"/>
                  </a:cubicBezTo>
                  <a:lnTo>
                    <a:pt x="195" y="470"/>
                  </a:lnTo>
                  <a:lnTo>
                    <a:pt x="195" y="258"/>
                  </a:lnTo>
                  <a:cubicBezTo>
                    <a:pt x="195" y="221"/>
                    <a:pt x="195" y="202"/>
                    <a:pt x="213" y="165"/>
                  </a:cubicBezTo>
                  <a:lnTo>
                    <a:pt x="213" y="105"/>
                  </a:lnTo>
                  <a:lnTo>
                    <a:pt x="213" y="87"/>
                  </a:lnTo>
                  <a:lnTo>
                    <a:pt x="213" y="68"/>
                  </a:lnTo>
                  <a:lnTo>
                    <a:pt x="232" y="68"/>
                  </a:lnTo>
                  <a:cubicBezTo>
                    <a:pt x="232" y="50"/>
                    <a:pt x="213" y="8"/>
                    <a:pt x="195" y="8"/>
                  </a:cubicBezTo>
                  <a:cubicBezTo>
                    <a:pt x="189" y="3"/>
                    <a:pt x="182" y="1"/>
                    <a:pt x="17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2726225" y="3448656"/>
              <a:ext cx="10470" cy="12989"/>
            </a:xfrm>
            <a:custGeom>
              <a:avLst/>
              <a:gdLst/>
              <a:ahLst/>
              <a:cxnLst/>
              <a:rect l="l" t="t" r="r" b="b"/>
              <a:pathLst>
                <a:path w="79" h="98" extrusionOk="0">
                  <a:moveTo>
                    <a:pt x="60" y="1"/>
                  </a:moveTo>
                  <a:lnTo>
                    <a:pt x="60" y="24"/>
                  </a:lnTo>
                  <a:cubicBezTo>
                    <a:pt x="42" y="42"/>
                    <a:pt x="42" y="42"/>
                    <a:pt x="23" y="61"/>
                  </a:cubicBezTo>
                  <a:cubicBezTo>
                    <a:pt x="23" y="79"/>
                    <a:pt x="0" y="79"/>
                    <a:pt x="0" y="98"/>
                  </a:cubicBezTo>
                  <a:cubicBezTo>
                    <a:pt x="23" y="98"/>
                    <a:pt x="23" y="79"/>
                    <a:pt x="42" y="61"/>
                  </a:cubicBezTo>
                  <a:cubicBezTo>
                    <a:pt x="42" y="61"/>
                    <a:pt x="60" y="61"/>
                    <a:pt x="60" y="42"/>
                  </a:cubicBezTo>
                  <a:lnTo>
                    <a:pt x="60" y="61"/>
                  </a:lnTo>
                  <a:lnTo>
                    <a:pt x="60" y="79"/>
                  </a:lnTo>
                  <a:lnTo>
                    <a:pt x="79" y="98"/>
                  </a:lnTo>
                  <a:lnTo>
                    <a:pt x="79" y="79"/>
                  </a:lnTo>
                  <a:lnTo>
                    <a:pt x="79" y="42"/>
                  </a:lnTo>
                  <a:lnTo>
                    <a:pt x="79" y="24"/>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723707" y="3443752"/>
              <a:ext cx="15507" cy="28363"/>
            </a:xfrm>
            <a:custGeom>
              <a:avLst/>
              <a:gdLst/>
              <a:ahLst/>
              <a:cxnLst/>
              <a:rect l="l" t="t" r="r" b="b"/>
              <a:pathLst>
                <a:path w="117" h="214" extrusionOk="0">
                  <a:moveTo>
                    <a:pt x="98" y="1"/>
                  </a:moveTo>
                  <a:lnTo>
                    <a:pt x="61" y="38"/>
                  </a:lnTo>
                  <a:cubicBezTo>
                    <a:pt x="61" y="61"/>
                    <a:pt x="42" y="79"/>
                    <a:pt x="42" y="98"/>
                  </a:cubicBezTo>
                  <a:cubicBezTo>
                    <a:pt x="19" y="116"/>
                    <a:pt x="19" y="116"/>
                    <a:pt x="19" y="135"/>
                  </a:cubicBezTo>
                  <a:lnTo>
                    <a:pt x="1" y="176"/>
                  </a:lnTo>
                  <a:lnTo>
                    <a:pt x="1" y="176"/>
                  </a:lnTo>
                  <a:lnTo>
                    <a:pt x="42" y="153"/>
                  </a:lnTo>
                  <a:cubicBezTo>
                    <a:pt x="42" y="135"/>
                    <a:pt x="61" y="116"/>
                    <a:pt x="61" y="116"/>
                  </a:cubicBezTo>
                  <a:lnTo>
                    <a:pt x="79" y="116"/>
                  </a:lnTo>
                  <a:lnTo>
                    <a:pt x="79" y="135"/>
                  </a:lnTo>
                  <a:lnTo>
                    <a:pt x="79" y="153"/>
                  </a:lnTo>
                  <a:cubicBezTo>
                    <a:pt x="79" y="153"/>
                    <a:pt x="98" y="153"/>
                    <a:pt x="98" y="176"/>
                  </a:cubicBezTo>
                  <a:lnTo>
                    <a:pt x="116" y="213"/>
                  </a:lnTo>
                  <a:lnTo>
                    <a:pt x="116" y="176"/>
                  </a:lnTo>
                  <a:lnTo>
                    <a:pt x="116" y="135"/>
                  </a:lnTo>
                  <a:lnTo>
                    <a:pt x="116" y="116"/>
                  </a:lnTo>
                  <a:lnTo>
                    <a:pt x="116" y="98"/>
                  </a:lnTo>
                  <a:lnTo>
                    <a:pt x="116" y="79"/>
                  </a:lnTo>
                  <a:cubicBezTo>
                    <a:pt x="98" y="79"/>
                    <a:pt x="98" y="61"/>
                    <a:pt x="98" y="61"/>
                  </a:cubicBezTo>
                  <a:lnTo>
                    <a:pt x="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723707" y="3387423"/>
              <a:ext cx="15507" cy="67991"/>
            </a:xfrm>
            <a:custGeom>
              <a:avLst/>
              <a:gdLst/>
              <a:ahLst/>
              <a:cxnLst/>
              <a:rect l="l" t="t" r="r" b="b"/>
              <a:pathLst>
                <a:path w="117" h="513" extrusionOk="0">
                  <a:moveTo>
                    <a:pt x="42" y="1"/>
                  </a:moveTo>
                  <a:cubicBezTo>
                    <a:pt x="19" y="1"/>
                    <a:pt x="1" y="24"/>
                    <a:pt x="1" y="42"/>
                  </a:cubicBezTo>
                  <a:lnTo>
                    <a:pt x="1" y="158"/>
                  </a:lnTo>
                  <a:lnTo>
                    <a:pt x="1" y="273"/>
                  </a:lnTo>
                  <a:cubicBezTo>
                    <a:pt x="1" y="292"/>
                    <a:pt x="1" y="329"/>
                    <a:pt x="19" y="370"/>
                  </a:cubicBezTo>
                  <a:lnTo>
                    <a:pt x="19" y="426"/>
                  </a:lnTo>
                  <a:cubicBezTo>
                    <a:pt x="19" y="444"/>
                    <a:pt x="42" y="463"/>
                    <a:pt x="42" y="486"/>
                  </a:cubicBezTo>
                  <a:cubicBezTo>
                    <a:pt x="42" y="504"/>
                    <a:pt x="61" y="504"/>
                    <a:pt x="79" y="504"/>
                  </a:cubicBezTo>
                  <a:cubicBezTo>
                    <a:pt x="85" y="510"/>
                    <a:pt x="90" y="512"/>
                    <a:pt x="95" y="512"/>
                  </a:cubicBezTo>
                  <a:cubicBezTo>
                    <a:pt x="107" y="512"/>
                    <a:pt x="116" y="499"/>
                    <a:pt x="116" y="486"/>
                  </a:cubicBezTo>
                  <a:lnTo>
                    <a:pt x="116" y="426"/>
                  </a:lnTo>
                  <a:lnTo>
                    <a:pt x="116" y="370"/>
                  </a:lnTo>
                  <a:lnTo>
                    <a:pt x="116" y="255"/>
                  </a:lnTo>
                  <a:cubicBezTo>
                    <a:pt x="116" y="213"/>
                    <a:pt x="98" y="176"/>
                    <a:pt x="98" y="139"/>
                  </a:cubicBezTo>
                  <a:cubicBezTo>
                    <a:pt x="98" y="98"/>
                    <a:pt x="79" y="61"/>
                    <a:pt x="79" y="24"/>
                  </a:cubicBezTo>
                  <a:cubicBezTo>
                    <a:pt x="61" y="1"/>
                    <a:pt x="61" y="1"/>
                    <a:pt x="42"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713899" y="3264958"/>
              <a:ext cx="101789" cy="146586"/>
            </a:xfrm>
            <a:custGeom>
              <a:avLst/>
              <a:gdLst/>
              <a:ahLst/>
              <a:cxnLst/>
              <a:rect l="l" t="t" r="r" b="b"/>
              <a:pathLst>
                <a:path w="768" h="1106" extrusionOk="0">
                  <a:moveTo>
                    <a:pt x="731" y="1"/>
                  </a:moveTo>
                  <a:cubicBezTo>
                    <a:pt x="713" y="1"/>
                    <a:pt x="694" y="1"/>
                    <a:pt x="671" y="24"/>
                  </a:cubicBezTo>
                  <a:lnTo>
                    <a:pt x="671" y="42"/>
                  </a:lnTo>
                  <a:lnTo>
                    <a:pt x="652" y="42"/>
                  </a:lnTo>
                  <a:cubicBezTo>
                    <a:pt x="652" y="61"/>
                    <a:pt x="634" y="61"/>
                    <a:pt x="634" y="79"/>
                  </a:cubicBezTo>
                  <a:cubicBezTo>
                    <a:pt x="615" y="98"/>
                    <a:pt x="597" y="98"/>
                    <a:pt x="579" y="116"/>
                  </a:cubicBezTo>
                  <a:cubicBezTo>
                    <a:pt x="537" y="158"/>
                    <a:pt x="500" y="176"/>
                    <a:pt x="440" y="195"/>
                  </a:cubicBezTo>
                  <a:cubicBezTo>
                    <a:pt x="366" y="232"/>
                    <a:pt x="269" y="255"/>
                    <a:pt x="153" y="273"/>
                  </a:cubicBezTo>
                  <a:cubicBezTo>
                    <a:pt x="135" y="273"/>
                    <a:pt x="116" y="292"/>
                    <a:pt x="93" y="310"/>
                  </a:cubicBezTo>
                  <a:lnTo>
                    <a:pt x="93" y="329"/>
                  </a:lnTo>
                  <a:lnTo>
                    <a:pt x="93" y="370"/>
                  </a:lnTo>
                  <a:cubicBezTo>
                    <a:pt x="75" y="370"/>
                    <a:pt x="75" y="389"/>
                    <a:pt x="75" y="407"/>
                  </a:cubicBezTo>
                  <a:cubicBezTo>
                    <a:pt x="75" y="426"/>
                    <a:pt x="56" y="463"/>
                    <a:pt x="56" y="486"/>
                  </a:cubicBezTo>
                  <a:cubicBezTo>
                    <a:pt x="38" y="541"/>
                    <a:pt x="38" y="601"/>
                    <a:pt x="19" y="657"/>
                  </a:cubicBezTo>
                  <a:cubicBezTo>
                    <a:pt x="19" y="717"/>
                    <a:pt x="1" y="772"/>
                    <a:pt x="1" y="832"/>
                  </a:cubicBezTo>
                  <a:lnTo>
                    <a:pt x="1" y="1003"/>
                  </a:lnTo>
                  <a:cubicBezTo>
                    <a:pt x="16" y="1069"/>
                    <a:pt x="57" y="1105"/>
                    <a:pt x="105" y="1105"/>
                  </a:cubicBezTo>
                  <a:cubicBezTo>
                    <a:pt x="115" y="1105"/>
                    <a:pt x="125" y="1104"/>
                    <a:pt x="135" y="1100"/>
                  </a:cubicBezTo>
                  <a:cubicBezTo>
                    <a:pt x="190" y="1100"/>
                    <a:pt x="232" y="1040"/>
                    <a:pt x="232" y="985"/>
                  </a:cubicBezTo>
                  <a:cubicBezTo>
                    <a:pt x="232" y="925"/>
                    <a:pt x="209" y="869"/>
                    <a:pt x="209" y="832"/>
                  </a:cubicBezTo>
                  <a:lnTo>
                    <a:pt x="209" y="675"/>
                  </a:lnTo>
                  <a:cubicBezTo>
                    <a:pt x="209" y="620"/>
                    <a:pt x="209" y="560"/>
                    <a:pt x="232" y="523"/>
                  </a:cubicBezTo>
                  <a:lnTo>
                    <a:pt x="232" y="444"/>
                  </a:lnTo>
                  <a:cubicBezTo>
                    <a:pt x="232" y="426"/>
                    <a:pt x="232" y="407"/>
                    <a:pt x="250" y="407"/>
                  </a:cubicBezTo>
                  <a:cubicBezTo>
                    <a:pt x="324" y="370"/>
                    <a:pt x="421" y="347"/>
                    <a:pt x="500" y="292"/>
                  </a:cubicBezTo>
                  <a:cubicBezTo>
                    <a:pt x="555" y="273"/>
                    <a:pt x="597" y="232"/>
                    <a:pt x="634" y="195"/>
                  </a:cubicBezTo>
                  <a:cubicBezTo>
                    <a:pt x="652" y="176"/>
                    <a:pt x="671" y="158"/>
                    <a:pt x="694" y="139"/>
                  </a:cubicBezTo>
                  <a:cubicBezTo>
                    <a:pt x="713" y="116"/>
                    <a:pt x="713" y="116"/>
                    <a:pt x="731" y="98"/>
                  </a:cubicBezTo>
                  <a:lnTo>
                    <a:pt x="731" y="79"/>
                  </a:lnTo>
                  <a:lnTo>
                    <a:pt x="749" y="79"/>
                  </a:lnTo>
                  <a:lnTo>
                    <a:pt x="749" y="61"/>
                  </a:lnTo>
                  <a:cubicBezTo>
                    <a:pt x="768" y="42"/>
                    <a:pt x="749" y="24"/>
                    <a:pt x="73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2721321" y="3191532"/>
              <a:ext cx="133" cy="133"/>
            </a:xfrm>
            <a:custGeom>
              <a:avLst/>
              <a:gdLst/>
              <a:ahLst/>
              <a:cxnLst/>
              <a:rect l="l" t="t" r="r" b="b"/>
              <a:pathLst>
                <a:path w="1" h="1"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3"/>
          <p:cNvGrpSpPr/>
          <p:nvPr/>
        </p:nvGrpSpPr>
        <p:grpSpPr>
          <a:xfrm>
            <a:off x="7530570" y="2903025"/>
            <a:ext cx="396843" cy="324788"/>
            <a:chOff x="-910166" y="3522825"/>
            <a:chExt cx="396843" cy="324788"/>
          </a:xfrm>
        </p:grpSpPr>
        <p:sp>
          <p:nvSpPr>
            <p:cNvPr id="1089" name="Google Shape;1089;p43"/>
            <p:cNvSpPr/>
            <p:nvPr/>
          </p:nvSpPr>
          <p:spPr>
            <a:xfrm flipH="1">
              <a:off x="-790103" y="3591779"/>
              <a:ext cx="258534" cy="147070"/>
            </a:xfrm>
            <a:custGeom>
              <a:avLst/>
              <a:gdLst/>
              <a:ahLst/>
              <a:cxnLst/>
              <a:rect l="l" t="t" r="r" b="b"/>
              <a:pathLst>
                <a:path w="3273" h="1862" extrusionOk="0">
                  <a:moveTo>
                    <a:pt x="2419" y="0"/>
                  </a:moveTo>
                  <a:cubicBezTo>
                    <a:pt x="1913" y="0"/>
                    <a:pt x="1174" y="109"/>
                    <a:pt x="500" y="619"/>
                  </a:cubicBezTo>
                  <a:cubicBezTo>
                    <a:pt x="1" y="1002"/>
                    <a:pt x="1" y="1196"/>
                    <a:pt x="56" y="1367"/>
                  </a:cubicBezTo>
                  <a:cubicBezTo>
                    <a:pt x="105" y="1524"/>
                    <a:pt x="265" y="1642"/>
                    <a:pt x="457" y="1642"/>
                  </a:cubicBezTo>
                  <a:cubicBezTo>
                    <a:pt x="502" y="1642"/>
                    <a:pt x="549" y="1635"/>
                    <a:pt x="597" y="1621"/>
                  </a:cubicBezTo>
                  <a:lnTo>
                    <a:pt x="615" y="1621"/>
                  </a:lnTo>
                  <a:cubicBezTo>
                    <a:pt x="718" y="1797"/>
                    <a:pt x="913" y="1861"/>
                    <a:pt x="1124" y="1861"/>
                  </a:cubicBezTo>
                  <a:cubicBezTo>
                    <a:pt x="1353" y="1861"/>
                    <a:pt x="1600" y="1786"/>
                    <a:pt x="1770" y="1695"/>
                  </a:cubicBezTo>
                  <a:cubicBezTo>
                    <a:pt x="2233" y="1464"/>
                    <a:pt x="3272" y="443"/>
                    <a:pt x="3272" y="443"/>
                  </a:cubicBezTo>
                  <a:cubicBezTo>
                    <a:pt x="3272" y="443"/>
                    <a:pt x="3138" y="388"/>
                    <a:pt x="3060" y="291"/>
                  </a:cubicBezTo>
                  <a:cubicBezTo>
                    <a:pt x="3004" y="212"/>
                    <a:pt x="2981" y="138"/>
                    <a:pt x="3041" y="60"/>
                  </a:cubicBezTo>
                  <a:cubicBezTo>
                    <a:pt x="3041" y="60"/>
                    <a:pt x="2794" y="0"/>
                    <a:pt x="2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flipH="1">
              <a:off x="-863087" y="3534040"/>
              <a:ext cx="18326" cy="54816"/>
            </a:xfrm>
            <a:custGeom>
              <a:avLst/>
              <a:gdLst/>
              <a:ahLst/>
              <a:cxnLst/>
              <a:rect l="l" t="t" r="r" b="b"/>
              <a:pathLst>
                <a:path w="232" h="694" extrusionOk="0">
                  <a:moveTo>
                    <a:pt x="171" y="0"/>
                  </a:moveTo>
                  <a:cubicBezTo>
                    <a:pt x="153" y="0"/>
                    <a:pt x="153" y="0"/>
                    <a:pt x="134" y="19"/>
                  </a:cubicBezTo>
                  <a:cubicBezTo>
                    <a:pt x="134" y="42"/>
                    <a:pt x="134" y="60"/>
                    <a:pt x="153" y="60"/>
                  </a:cubicBezTo>
                  <a:lnTo>
                    <a:pt x="171" y="79"/>
                  </a:lnTo>
                  <a:cubicBezTo>
                    <a:pt x="171" y="97"/>
                    <a:pt x="194" y="116"/>
                    <a:pt x="194" y="116"/>
                  </a:cubicBezTo>
                  <a:cubicBezTo>
                    <a:pt x="153" y="158"/>
                    <a:pt x="116" y="213"/>
                    <a:pt x="79" y="250"/>
                  </a:cubicBezTo>
                  <a:cubicBezTo>
                    <a:pt x="37" y="310"/>
                    <a:pt x="19" y="365"/>
                    <a:pt x="0" y="425"/>
                  </a:cubicBezTo>
                  <a:cubicBezTo>
                    <a:pt x="0" y="481"/>
                    <a:pt x="19" y="523"/>
                    <a:pt x="19" y="559"/>
                  </a:cubicBezTo>
                  <a:cubicBezTo>
                    <a:pt x="37" y="620"/>
                    <a:pt x="56" y="657"/>
                    <a:pt x="56" y="693"/>
                  </a:cubicBezTo>
                  <a:lnTo>
                    <a:pt x="79" y="693"/>
                  </a:lnTo>
                  <a:cubicBezTo>
                    <a:pt x="56" y="657"/>
                    <a:pt x="56" y="596"/>
                    <a:pt x="37" y="559"/>
                  </a:cubicBezTo>
                  <a:lnTo>
                    <a:pt x="37" y="444"/>
                  </a:lnTo>
                  <a:cubicBezTo>
                    <a:pt x="37" y="389"/>
                    <a:pt x="79" y="328"/>
                    <a:pt x="116" y="273"/>
                  </a:cubicBezTo>
                  <a:cubicBezTo>
                    <a:pt x="153" y="231"/>
                    <a:pt x="194" y="176"/>
                    <a:pt x="231" y="134"/>
                  </a:cubicBezTo>
                  <a:lnTo>
                    <a:pt x="231" y="116"/>
                  </a:lnTo>
                  <a:cubicBezTo>
                    <a:pt x="231" y="97"/>
                    <a:pt x="231" y="79"/>
                    <a:pt x="213" y="60"/>
                  </a:cubicBezTo>
                  <a:lnTo>
                    <a:pt x="213" y="42"/>
                  </a:lnTo>
                  <a:lnTo>
                    <a:pt x="194" y="19"/>
                  </a:lnTo>
                  <a:lnTo>
                    <a:pt x="194"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flipH="1">
              <a:off x="-755031" y="3642093"/>
              <a:ext cx="179623" cy="205519"/>
            </a:xfrm>
            <a:custGeom>
              <a:avLst/>
              <a:gdLst/>
              <a:ahLst/>
              <a:cxnLst/>
              <a:rect l="l" t="t" r="r" b="b"/>
              <a:pathLst>
                <a:path w="2274" h="2602" extrusionOk="0">
                  <a:moveTo>
                    <a:pt x="2006" y="0"/>
                  </a:moveTo>
                  <a:cubicBezTo>
                    <a:pt x="1812" y="0"/>
                    <a:pt x="1641" y="19"/>
                    <a:pt x="1483" y="60"/>
                  </a:cubicBezTo>
                  <a:cubicBezTo>
                    <a:pt x="1368" y="79"/>
                    <a:pt x="1234" y="116"/>
                    <a:pt x="1137" y="153"/>
                  </a:cubicBezTo>
                  <a:cubicBezTo>
                    <a:pt x="1081" y="176"/>
                    <a:pt x="1040" y="194"/>
                    <a:pt x="1003" y="194"/>
                  </a:cubicBezTo>
                  <a:cubicBezTo>
                    <a:pt x="906" y="231"/>
                    <a:pt x="809" y="268"/>
                    <a:pt x="735" y="328"/>
                  </a:cubicBezTo>
                  <a:cubicBezTo>
                    <a:pt x="638" y="384"/>
                    <a:pt x="559" y="444"/>
                    <a:pt x="485" y="499"/>
                  </a:cubicBezTo>
                  <a:cubicBezTo>
                    <a:pt x="425" y="541"/>
                    <a:pt x="388" y="578"/>
                    <a:pt x="370" y="615"/>
                  </a:cubicBezTo>
                  <a:cubicBezTo>
                    <a:pt x="291" y="712"/>
                    <a:pt x="231" y="790"/>
                    <a:pt x="176" y="887"/>
                  </a:cubicBezTo>
                  <a:cubicBezTo>
                    <a:pt x="139" y="984"/>
                    <a:pt x="97" y="1077"/>
                    <a:pt x="60" y="1174"/>
                  </a:cubicBezTo>
                  <a:cubicBezTo>
                    <a:pt x="23" y="1349"/>
                    <a:pt x="0" y="1520"/>
                    <a:pt x="0" y="1696"/>
                  </a:cubicBezTo>
                  <a:cubicBezTo>
                    <a:pt x="0" y="1770"/>
                    <a:pt x="0" y="1830"/>
                    <a:pt x="23" y="1908"/>
                  </a:cubicBezTo>
                  <a:cubicBezTo>
                    <a:pt x="23" y="1964"/>
                    <a:pt x="23" y="2042"/>
                    <a:pt x="42" y="2116"/>
                  </a:cubicBezTo>
                  <a:cubicBezTo>
                    <a:pt x="60" y="2273"/>
                    <a:pt x="97" y="2426"/>
                    <a:pt x="157" y="2601"/>
                  </a:cubicBezTo>
                  <a:cubicBezTo>
                    <a:pt x="462" y="2541"/>
                    <a:pt x="693" y="2486"/>
                    <a:pt x="906" y="2389"/>
                  </a:cubicBezTo>
                  <a:cubicBezTo>
                    <a:pt x="1003" y="2347"/>
                    <a:pt x="1100" y="2292"/>
                    <a:pt x="1178" y="2255"/>
                  </a:cubicBezTo>
                  <a:cubicBezTo>
                    <a:pt x="1271" y="2195"/>
                    <a:pt x="1349" y="2139"/>
                    <a:pt x="1428" y="2061"/>
                  </a:cubicBezTo>
                  <a:cubicBezTo>
                    <a:pt x="1446" y="2042"/>
                    <a:pt x="1465" y="2024"/>
                    <a:pt x="1483" y="2001"/>
                  </a:cubicBezTo>
                  <a:cubicBezTo>
                    <a:pt x="1544" y="1945"/>
                    <a:pt x="1599" y="1867"/>
                    <a:pt x="1659" y="1793"/>
                  </a:cubicBezTo>
                  <a:cubicBezTo>
                    <a:pt x="1678" y="1770"/>
                    <a:pt x="1696" y="1751"/>
                    <a:pt x="1714" y="1714"/>
                  </a:cubicBezTo>
                  <a:cubicBezTo>
                    <a:pt x="1733" y="1677"/>
                    <a:pt x="1775" y="1617"/>
                    <a:pt x="1793" y="1580"/>
                  </a:cubicBezTo>
                  <a:cubicBezTo>
                    <a:pt x="1848" y="1465"/>
                    <a:pt x="1890" y="1349"/>
                    <a:pt x="1927" y="1252"/>
                  </a:cubicBezTo>
                  <a:cubicBezTo>
                    <a:pt x="1964" y="1192"/>
                    <a:pt x="1987" y="1137"/>
                    <a:pt x="2006" y="1100"/>
                  </a:cubicBezTo>
                  <a:cubicBezTo>
                    <a:pt x="2024" y="1058"/>
                    <a:pt x="2043" y="1021"/>
                    <a:pt x="2061" y="984"/>
                  </a:cubicBezTo>
                  <a:cubicBezTo>
                    <a:pt x="2103" y="887"/>
                    <a:pt x="2158" y="790"/>
                    <a:pt x="2218" y="712"/>
                  </a:cubicBezTo>
                  <a:lnTo>
                    <a:pt x="2274" y="541"/>
                  </a:lnTo>
                  <a:lnTo>
                    <a:pt x="2121" y="213"/>
                  </a:lnTo>
                  <a:lnTo>
                    <a:pt x="2006" y="0"/>
                  </a:ln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flipH="1">
              <a:off x="-727700" y="3654099"/>
              <a:ext cx="113983" cy="112870"/>
            </a:xfrm>
            <a:custGeom>
              <a:avLst/>
              <a:gdLst/>
              <a:ahLst/>
              <a:cxnLst/>
              <a:rect l="l" t="t" r="r" b="b"/>
              <a:pathLst>
                <a:path w="1443" h="1429" extrusionOk="0">
                  <a:moveTo>
                    <a:pt x="652" y="1"/>
                  </a:moveTo>
                  <a:cubicBezTo>
                    <a:pt x="596" y="24"/>
                    <a:pt x="555" y="42"/>
                    <a:pt x="518" y="42"/>
                  </a:cubicBezTo>
                  <a:cubicBezTo>
                    <a:pt x="421" y="79"/>
                    <a:pt x="324" y="116"/>
                    <a:pt x="250" y="176"/>
                  </a:cubicBezTo>
                  <a:cubicBezTo>
                    <a:pt x="153" y="232"/>
                    <a:pt x="74" y="292"/>
                    <a:pt x="0" y="347"/>
                  </a:cubicBezTo>
                  <a:cubicBezTo>
                    <a:pt x="37" y="426"/>
                    <a:pt x="74" y="504"/>
                    <a:pt x="134" y="578"/>
                  </a:cubicBezTo>
                  <a:cubicBezTo>
                    <a:pt x="208" y="675"/>
                    <a:pt x="287" y="772"/>
                    <a:pt x="384" y="869"/>
                  </a:cubicBezTo>
                  <a:cubicBezTo>
                    <a:pt x="462" y="966"/>
                    <a:pt x="555" y="1040"/>
                    <a:pt x="670" y="1119"/>
                  </a:cubicBezTo>
                  <a:lnTo>
                    <a:pt x="712" y="1137"/>
                  </a:lnTo>
                  <a:lnTo>
                    <a:pt x="730" y="1156"/>
                  </a:lnTo>
                  <a:lnTo>
                    <a:pt x="749" y="1179"/>
                  </a:lnTo>
                  <a:lnTo>
                    <a:pt x="827" y="1216"/>
                  </a:lnTo>
                  <a:cubicBezTo>
                    <a:pt x="846" y="1234"/>
                    <a:pt x="883" y="1253"/>
                    <a:pt x="901" y="1271"/>
                  </a:cubicBezTo>
                  <a:cubicBezTo>
                    <a:pt x="943" y="1271"/>
                    <a:pt x="961" y="1294"/>
                    <a:pt x="980" y="1313"/>
                  </a:cubicBezTo>
                  <a:lnTo>
                    <a:pt x="1040" y="1331"/>
                  </a:lnTo>
                  <a:lnTo>
                    <a:pt x="1059" y="1331"/>
                  </a:lnTo>
                  <a:lnTo>
                    <a:pt x="1077" y="1350"/>
                  </a:lnTo>
                  <a:lnTo>
                    <a:pt x="1156" y="1368"/>
                  </a:lnTo>
                  <a:cubicBezTo>
                    <a:pt x="1174" y="1387"/>
                    <a:pt x="1193" y="1387"/>
                    <a:pt x="1211" y="1387"/>
                  </a:cubicBezTo>
                  <a:lnTo>
                    <a:pt x="1248" y="1410"/>
                  </a:lnTo>
                  <a:cubicBezTo>
                    <a:pt x="1271" y="1410"/>
                    <a:pt x="1290" y="1410"/>
                    <a:pt x="1308" y="1428"/>
                  </a:cubicBezTo>
                  <a:cubicBezTo>
                    <a:pt x="1363" y="1313"/>
                    <a:pt x="1405" y="1197"/>
                    <a:pt x="1442" y="1100"/>
                  </a:cubicBezTo>
                  <a:cubicBezTo>
                    <a:pt x="1442" y="1082"/>
                    <a:pt x="1424" y="1082"/>
                    <a:pt x="1405" y="1063"/>
                  </a:cubicBezTo>
                  <a:lnTo>
                    <a:pt x="1363" y="1040"/>
                  </a:lnTo>
                  <a:cubicBezTo>
                    <a:pt x="1345" y="1040"/>
                    <a:pt x="1345" y="1022"/>
                    <a:pt x="1327" y="1022"/>
                  </a:cubicBezTo>
                  <a:lnTo>
                    <a:pt x="1271" y="985"/>
                  </a:lnTo>
                  <a:lnTo>
                    <a:pt x="1248" y="966"/>
                  </a:lnTo>
                  <a:lnTo>
                    <a:pt x="1211" y="925"/>
                  </a:lnTo>
                  <a:cubicBezTo>
                    <a:pt x="1193" y="925"/>
                    <a:pt x="1174" y="906"/>
                    <a:pt x="1156" y="888"/>
                  </a:cubicBezTo>
                  <a:cubicBezTo>
                    <a:pt x="1132" y="869"/>
                    <a:pt x="1114" y="851"/>
                    <a:pt x="1095" y="832"/>
                  </a:cubicBezTo>
                  <a:lnTo>
                    <a:pt x="1059" y="791"/>
                  </a:lnTo>
                  <a:lnTo>
                    <a:pt x="1040" y="772"/>
                  </a:lnTo>
                  <a:lnTo>
                    <a:pt x="1040" y="754"/>
                  </a:lnTo>
                  <a:lnTo>
                    <a:pt x="998" y="735"/>
                  </a:lnTo>
                  <a:cubicBezTo>
                    <a:pt x="943" y="657"/>
                    <a:pt x="883" y="578"/>
                    <a:pt x="846" y="504"/>
                  </a:cubicBezTo>
                  <a:cubicBezTo>
                    <a:pt x="786" y="426"/>
                    <a:pt x="749" y="329"/>
                    <a:pt x="730" y="255"/>
                  </a:cubicBezTo>
                  <a:cubicBezTo>
                    <a:pt x="693" y="158"/>
                    <a:pt x="670" y="79"/>
                    <a:pt x="6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flipH="1">
              <a:off x="-706531" y="3712153"/>
              <a:ext cx="131123" cy="94229"/>
            </a:xfrm>
            <a:custGeom>
              <a:avLst/>
              <a:gdLst/>
              <a:ahLst/>
              <a:cxnLst/>
              <a:rect l="l" t="t" r="r" b="b"/>
              <a:pathLst>
                <a:path w="1660" h="1193" extrusionOk="0">
                  <a:moveTo>
                    <a:pt x="176" y="0"/>
                  </a:moveTo>
                  <a:cubicBezTo>
                    <a:pt x="139" y="97"/>
                    <a:pt x="97" y="190"/>
                    <a:pt x="60" y="287"/>
                  </a:cubicBezTo>
                  <a:cubicBezTo>
                    <a:pt x="23" y="462"/>
                    <a:pt x="0" y="633"/>
                    <a:pt x="0" y="809"/>
                  </a:cubicBezTo>
                  <a:cubicBezTo>
                    <a:pt x="23" y="827"/>
                    <a:pt x="60" y="846"/>
                    <a:pt x="79" y="864"/>
                  </a:cubicBezTo>
                  <a:lnTo>
                    <a:pt x="425" y="1040"/>
                  </a:lnTo>
                  <a:lnTo>
                    <a:pt x="462" y="1058"/>
                  </a:lnTo>
                  <a:cubicBezTo>
                    <a:pt x="485" y="1058"/>
                    <a:pt x="504" y="1058"/>
                    <a:pt x="522" y="1077"/>
                  </a:cubicBezTo>
                  <a:lnTo>
                    <a:pt x="601" y="1095"/>
                  </a:lnTo>
                  <a:cubicBezTo>
                    <a:pt x="675" y="1114"/>
                    <a:pt x="735" y="1137"/>
                    <a:pt x="790" y="1155"/>
                  </a:cubicBezTo>
                  <a:cubicBezTo>
                    <a:pt x="832" y="1155"/>
                    <a:pt x="850" y="1155"/>
                    <a:pt x="887" y="1174"/>
                  </a:cubicBezTo>
                  <a:lnTo>
                    <a:pt x="984" y="1174"/>
                  </a:lnTo>
                  <a:lnTo>
                    <a:pt x="1081" y="1192"/>
                  </a:lnTo>
                  <a:lnTo>
                    <a:pt x="1349" y="1192"/>
                  </a:lnTo>
                  <a:lnTo>
                    <a:pt x="1428" y="1174"/>
                  </a:lnTo>
                  <a:cubicBezTo>
                    <a:pt x="1446" y="1155"/>
                    <a:pt x="1465" y="1137"/>
                    <a:pt x="1483" y="1114"/>
                  </a:cubicBezTo>
                  <a:cubicBezTo>
                    <a:pt x="1544" y="1058"/>
                    <a:pt x="1599" y="980"/>
                    <a:pt x="1659" y="906"/>
                  </a:cubicBezTo>
                  <a:lnTo>
                    <a:pt x="1446" y="906"/>
                  </a:lnTo>
                  <a:lnTo>
                    <a:pt x="1368" y="883"/>
                  </a:lnTo>
                  <a:lnTo>
                    <a:pt x="1294" y="864"/>
                  </a:lnTo>
                  <a:lnTo>
                    <a:pt x="1252" y="864"/>
                  </a:lnTo>
                  <a:lnTo>
                    <a:pt x="1215" y="846"/>
                  </a:lnTo>
                  <a:lnTo>
                    <a:pt x="1178" y="827"/>
                  </a:lnTo>
                  <a:lnTo>
                    <a:pt x="1137" y="827"/>
                  </a:lnTo>
                  <a:lnTo>
                    <a:pt x="1081" y="790"/>
                  </a:lnTo>
                  <a:cubicBezTo>
                    <a:pt x="1040" y="790"/>
                    <a:pt x="1021" y="767"/>
                    <a:pt x="1003" y="767"/>
                  </a:cubicBezTo>
                  <a:cubicBezTo>
                    <a:pt x="984" y="749"/>
                    <a:pt x="966" y="749"/>
                    <a:pt x="947" y="730"/>
                  </a:cubicBezTo>
                  <a:cubicBezTo>
                    <a:pt x="887" y="712"/>
                    <a:pt x="850" y="675"/>
                    <a:pt x="809" y="652"/>
                  </a:cubicBezTo>
                  <a:lnTo>
                    <a:pt x="753" y="615"/>
                  </a:lnTo>
                  <a:cubicBezTo>
                    <a:pt x="735" y="596"/>
                    <a:pt x="735" y="596"/>
                    <a:pt x="716" y="596"/>
                  </a:cubicBezTo>
                  <a:lnTo>
                    <a:pt x="693" y="559"/>
                  </a:lnTo>
                  <a:cubicBezTo>
                    <a:pt x="619" y="499"/>
                    <a:pt x="541" y="444"/>
                    <a:pt x="462" y="365"/>
                  </a:cubicBezTo>
                  <a:cubicBezTo>
                    <a:pt x="407" y="287"/>
                    <a:pt x="328" y="213"/>
                    <a:pt x="273" y="134"/>
                  </a:cubicBezTo>
                  <a:cubicBezTo>
                    <a:pt x="254" y="97"/>
                    <a:pt x="213" y="37"/>
                    <a:pt x="17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flipH="1">
              <a:off x="-858349" y="3578193"/>
              <a:ext cx="142814" cy="134038"/>
            </a:xfrm>
            <a:custGeom>
              <a:avLst/>
              <a:gdLst/>
              <a:ahLst/>
              <a:cxnLst/>
              <a:rect l="l" t="t" r="r" b="b"/>
              <a:pathLst>
                <a:path w="1808" h="1697" extrusionOk="0">
                  <a:moveTo>
                    <a:pt x="1077" y="0"/>
                  </a:moveTo>
                  <a:cubicBezTo>
                    <a:pt x="1040" y="0"/>
                    <a:pt x="999" y="19"/>
                    <a:pt x="980" y="19"/>
                  </a:cubicBezTo>
                  <a:lnTo>
                    <a:pt x="768" y="19"/>
                  </a:lnTo>
                  <a:cubicBezTo>
                    <a:pt x="749" y="37"/>
                    <a:pt x="712" y="61"/>
                    <a:pt x="694" y="61"/>
                  </a:cubicBezTo>
                  <a:cubicBezTo>
                    <a:pt x="652" y="79"/>
                    <a:pt x="615" y="79"/>
                    <a:pt x="597" y="98"/>
                  </a:cubicBezTo>
                  <a:cubicBezTo>
                    <a:pt x="560" y="116"/>
                    <a:pt x="518" y="116"/>
                    <a:pt x="500" y="134"/>
                  </a:cubicBezTo>
                  <a:cubicBezTo>
                    <a:pt x="463" y="153"/>
                    <a:pt x="444" y="153"/>
                    <a:pt x="403" y="176"/>
                  </a:cubicBezTo>
                  <a:cubicBezTo>
                    <a:pt x="384" y="195"/>
                    <a:pt x="347" y="232"/>
                    <a:pt x="329" y="250"/>
                  </a:cubicBezTo>
                  <a:cubicBezTo>
                    <a:pt x="306" y="268"/>
                    <a:pt x="287" y="310"/>
                    <a:pt x="250" y="329"/>
                  </a:cubicBezTo>
                  <a:cubicBezTo>
                    <a:pt x="232" y="347"/>
                    <a:pt x="213" y="366"/>
                    <a:pt x="190" y="407"/>
                  </a:cubicBezTo>
                  <a:cubicBezTo>
                    <a:pt x="172" y="426"/>
                    <a:pt x="153" y="463"/>
                    <a:pt x="135" y="481"/>
                  </a:cubicBezTo>
                  <a:cubicBezTo>
                    <a:pt x="116" y="523"/>
                    <a:pt x="98" y="541"/>
                    <a:pt x="74" y="578"/>
                  </a:cubicBezTo>
                  <a:cubicBezTo>
                    <a:pt x="56" y="615"/>
                    <a:pt x="38" y="638"/>
                    <a:pt x="38" y="675"/>
                  </a:cubicBezTo>
                  <a:cubicBezTo>
                    <a:pt x="19" y="712"/>
                    <a:pt x="19" y="731"/>
                    <a:pt x="19" y="772"/>
                  </a:cubicBezTo>
                  <a:cubicBezTo>
                    <a:pt x="1" y="791"/>
                    <a:pt x="1" y="809"/>
                    <a:pt x="19" y="828"/>
                  </a:cubicBezTo>
                  <a:lnTo>
                    <a:pt x="19" y="888"/>
                  </a:lnTo>
                  <a:cubicBezTo>
                    <a:pt x="19" y="906"/>
                    <a:pt x="1" y="943"/>
                    <a:pt x="1" y="985"/>
                  </a:cubicBezTo>
                  <a:cubicBezTo>
                    <a:pt x="1" y="1022"/>
                    <a:pt x="19" y="1040"/>
                    <a:pt x="38" y="1077"/>
                  </a:cubicBezTo>
                  <a:cubicBezTo>
                    <a:pt x="38" y="1119"/>
                    <a:pt x="38" y="1156"/>
                    <a:pt x="56" y="1174"/>
                  </a:cubicBezTo>
                  <a:cubicBezTo>
                    <a:pt x="74" y="1216"/>
                    <a:pt x="74" y="1253"/>
                    <a:pt x="98" y="1290"/>
                  </a:cubicBezTo>
                  <a:cubicBezTo>
                    <a:pt x="98" y="1308"/>
                    <a:pt x="135" y="1331"/>
                    <a:pt x="153" y="1368"/>
                  </a:cubicBezTo>
                  <a:cubicBezTo>
                    <a:pt x="172" y="1387"/>
                    <a:pt x="190" y="1424"/>
                    <a:pt x="213" y="1447"/>
                  </a:cubicBezTo>
                  <a:cubicBezTo>
                    <a:pt x="250" y="1465"/>
                    <a:pt x="269" y="1502"/>
                    <a:pt x="287" y="1521"/>
                  </a:cubicBezTo>
                  <a:cubicBezTo>
                    <a:pt x="329" y="1539"/>
                    <a:pt x="347" y="1562"/>
                    <a:pt x="384" y="1581"/>
                  </a:cubicBezTo>
                  <a:cubicBezTo>
                    <a:pt x="421" y="1599"/>
                    <a:pt x="444" y="1599"/>
                    <a:pt x="481" y="1618"/>
                  </a:cubicBezTo>
                  <a:cubicBezTo>
                    <a:pt x="500" y="1618"/>
                    <a:pt x="537" y="1636"/>
                    <a:pt x="578" y="1655"/>
                  </a:cubicBezTo>
                  <a:cubicBezTo>
                    <a:pt x="597" y="1655"/>
                    <a:pt x="634" y="1678"/>
                    <a:pt x="675" y="1678"/>
                  </a:cubicBezTo>
                  <a:cubicBezTo>
                    <a:pt x="687" y="1684"/>
                    <a:pt x="698" y="1686"/>
                    <a:pt x="707" y="1686"/>
                  </a:cubicBezTo>
                  <a:cubicBezTo>
                    <a:pt x="726" y="1686"/>
                    <a:pt x="743" y="1678"/>
                    <a:pt x="768" y="1678"/>
                  </a:cubicBezTo>
                  <a:cubicBezTo>
                    <a:pt x="809" y="1678"/>
                    <a:pt x="846" y="1696"/>
                    <a:pt x="883" y="1696"/>
                  </a:cubicBezTo>
                  <a:cubicBezTo>
                    <a:pt x="906" y="1696"/>
                    <a:pt x="943" y="1696"/>
                    <a:pt x="980" y="1678"/>
                  </a:cubicBezTo>
                  <a:cubicBezTo>
                    <a:pt x="1022" y="1678"/>
                    <a:pt x="1059" y="1655"/>
                    <a:pt x="1077" y="1655"/>
                  </a:cubicBezTo>
                  <a:cubicBezTo>
                    <a:pt x="1114" y="1636"/>
                    <a:pt x="1137" y="1618"/>
                    <a:pt x="1174" y="1599"/>
                  </a:cubicBezTo>
                  <a:cubicBezTo>
                    <a:pt x="1211" y="1599"/>
                    <a:pt x="1253" y="1581"/>
                    <a:pt x="1271" y="1581"/>
                  </a:cubicBezTo>
                  <a:cubicBezTo>
                    <a:pt x="1308" y="1562"/>
                    <a:pt x="1327" y="1539"/>
                    <a:pt x="1345" y="1521"/>
                  </a:cubicBezTo>
                  <a:cubicBezTo>
                    <a:pt x="1387" y="1502"/>
                    <a:pt x="1405" y="1484"/>
                    <a:pt x="1424" y="1447"/>
                  </a:cubicBezTo>
                  <a:cubicBezTo>
                    <a:pt x="1461" y="1424"/>
                    <a:pt x="1484" y="1405"/>
                    <a:pt x="1502" y="1387"/>
                  </a:cubicBezTo>
                  <a:cubicBezTo>
                    <a:pt x="1539" y="1368"/>
                    <a:pt x="1558" y="1331"/>
                    <a:pt x="1576" y="1308"/>
                  </a:cubicBezTo>
                  <a:cubicBezTo>
                    <a:pt x="1599" y="1290"/>
                    <a:pt x="1618" y="1271"/>
                    <a:pt x="1636" y="1234"/>
                  </a:cubicBezTo>
                  <a:cubicBezTo>
                    <a:pt x="1655" y="1216"/>
                    <a:pt x="1673" y="1193"/>
                    <a:pt x="1692" y="1156"/>
                  </a:cubicBezTo>
                  <a:cubicBezTo>
                    <a:pt x="1715" y="1137"/>
                    <a:pt x="1733" y="1100"/>
                    <a:pt x="1733" y="1059"/>
                  </a:cubicBezTo>
                  <a:cubicBezTo>
                    <a:pt x="1752" y="1040"/>
                    <a:pt x="1752" y="1022"/>
                    <a:pt x="1752" y="1003"/>
                  </a:cubicBezTo>
                  <a:cubicBezTo>
                    <a:pt x="1770" y="1003"/>
                    <a:pt x="1770" y="985"/>
                    <a:pt x="1770" y="985"/>
                  </a:cubicBezTo>
                  <a:cubicBezTo>
                    <a:pt x="1789" y="943"/>
                    <a:pt x="1789" y="906"/>
                    <a:pt x="1789" y="888"/>
                  </a:cubicBezTo>
                  <a:cubicBezTo>
                    <a:pt x="1789" y="846"/>
                    <a:pt x="1807" y="809"/>
                    <a:pt x="1807" y="772"/>
                  </a:cubicBezTo>
                  <a:lnTo>
                    <a:pt x="1807" y="675"/>
                  </a:lnTo>
                  <a:cubicBezTo>
                    <a:pt x="1807" y="657"/>
                    <a:pt x="1807" y="615"/>
                    <a:pt x="1789" y="578"/>
                  </a:cubicBezTo>
                  <a:cubicBezTo>
                    <a:pt x="1789" y="541"/>
                    <a:pt x="1770" y="523"/>
                    <a:pt x="1770" y="481"/>
                  </a:cubicBezTo>
                  <a:cubicBezTo>
                    <a:pt x="1752" y="463"/>
                    <a:pt x="1752" y="426"/>
                    <a:pt x="1733" y="384"/>
                  </a:cubicBezTo>
                  <a:cubicBezTo>
                    <a:pt x="1715" y="366"/>
                    <a:pt x="1715" y="329"/>
                    <a:pt x="1692" y="310"/>
                  </a:cubicBezTo>
                  <a:cubicBezTo>
                    <a:pt x="1673" y="268"/>
                    <a:pt x="1636" y="250"/>
                    <a:pt x="1618" y="232"/>
                  </a:cubicBezTo>
                  <a:cubicBezTo>
                    <a:pt x="1599" y="213"/>
                    <a:pt x="1558" y="195"/>
                    <a:pt x="1539" y="176"/>
                  </a:cubicBezTo>
                  <a:cubicBezTo>
                    <a:pt x="1521" y="153"/>
                    <a:pt x="1484" y="134"/>
                    <a:pt x="1461" y="116"/>
                  </a:cubicBezTo>
                  <a:cubicBezTo>
                    <a:pt x="1424" y="98"/>
                    <a:pt x="1405" y="79"/>
                    <a:pt x="1368" y="79"/>
                  </a:cubicBezTo>
                  <a:cubicBezTo>
                    <a:pt x="1327" y="61"/>
                    <a:pt x="1308" y="61"/>
                    <a:pt x="1271" y="61"/>
                  </a:cubicBezTo>
                  <a:cubicBezTo>
                    <a:pt x="1230" y="37"/>
                    <a:pt x="1211" y="19"/>
                    <a:pt x="1174" y="19"/>
                  </a:cubicBezTo>
                  <a:cubicBezTo>
                    <a:pt x="1156" y="10"/>
                    <a:pt x="1141" y="10"/>
                    <a:pt x="1126" y="10"/>
                  </a:cubicBezTo>
                  <a:cubicBezTo>
                    <a:pt x="1111" y="10"/>
                    <a:pt x="1096" y="10"/>
                    <a:pt x="1077"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flipH="1">
              <a:off x="-745946" y="3643514"/>
              <a:ext cx="53397" cy="76378"/>
            </a:xfrm>
            <a:custGeom>
              <a:avLst/>
              <a:gdLst/>
              <a:ahLst/>
              <a:cxnLst/>
              <a:rect l="l" t="t" r="r" b="b"/>
              <a:pathLst>
                <a:path w="676" h="967" extrusionOk="0">
                  <a:moveTo>
                    <a:pt x="310" y="1"/>
                  </a:moveTo>
                  <a:cubicBezTo>
                    <a:pt x="195" y="1"/>
                    <a:pt x="97" y="19"/>
                    <a:pt x="0" y="42"/>
                  </a:cubicBezTo>
                  <a:cubicBezTo>
                    <a:pt x="61" y="273"/>
                    <a:pt x="195" y="657"/>
                    <a:pt x="578" y="966"/>
                  </a:cubicBezTo>
                  <a:cubicBezTo>
                    <a:pt x="597" y="888"/>
                    <a:pt x="638" y="809"/>
                    <a:pt x="675" y="754"/>
                  </a:cubicBezTo>
                  <a:cubicBezTo>
                    <a:pt x="638" y="735"/>
                    <a:pt x="620" y="712"/>
                    <a:pt x="578" y="694"/>
                  </a:cubicBezTo>
                  <a:cubicBezTo>
                    <a:pt x="560" y="675"/>
                    <a:pt x="541" y="638"/>
                    <a:pt x="504" y="620"/>
                  </a:cubicBezTo>
                  <a:cubicBezTo>
                    <a:pt x="481" y="597"/>
                    <a:pt x="463" y="560"/>
                    <a:pt x="444" y="541"/>
                  </a:cubicBezTo>
                  <a:cubicBezTo>
                    <a:pt x="426" y="504"/>
                    <a:pt x="389" y="481"/>
                    <a:pt x="389" y="463"/>
                  </a:cubicBezTo>
                  <a:cubicBezTo>
                    <a:pt x="365" y="426"/>
                    <a:pt x="365" y="389"/>
                    <a:pt x="347" y="347"/>
                  </a:cubicBezTo>
                  <a:cubicBezTo>
                    <a:pt x="329" y="329"/>
                    <a:pt x="329" y="292"/>
                    <a:pt x="329" y="250"/>
                  </a:cubicBezTo>
                  <a:cubicBezTo>
                    <a:pt x="310" y="213"/>
                    <a:pt x="292" y="195"/>
                    <a:pt x="292" y="158"/>
                  </a:cubicBezTo>
                  <a:cubicBezTo>
                    <a:pt x="292" y="116"/>
                    <a:pt x="310" y="79"/>
                    <a:pt x="310" y="61"/>
                  </a:cubicBezTo>
                  <a:lnTo>
                    <a:pt x="31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flipH="1">
              <a:off x="-910166" y="3580879"/>
              <a:ext cx="97553" cy="80960"/>
            </a:xfrm>
            <a:custGeom>
              <a:avLst/>
              <a:gdLst/>
              <a:ahLst/>
              <a:cxnLst/>
              <a:rect l="l" t="t" r="r" b="b"/>
              <a:pathLst>
                <a:path w="1235" h="1025" extrusionOk="0">
                  <a:moveTo>
                    <a:pt x="459" y="1"/>
                  </a:moveTo>
                  <a:cubicBezTo>
                    <a:pt x="318" y="1"/>
                    <a:pt x="187" y="77"/>
                    <a:pt x="116" y="198"/>
                  </a:cubicBezTo>
                  <a:cubicBezTo>
                    <a:pt x="1" y="410"/>
                    <a:pt x="79" y="720"/>
                    <a:pt x="292" y="872"/>
                  </a:cubicBezTo>
                  <a:cubicBezTo>
                    <a:pt x="426" y="969"/>
                    <a:pt x="638" y="1025"/>
                    <a:pt x="832" y="1025"/>
                  </a:cubicBezTo>
                  <a:cubicBezTo>
                    <a:pt x="985" y="1025"/>
                    <a:pt x="1100" y="988"/>
                    <a:pt x="1137" y="909"/>
                  </a:cubicBezTo>
                  <a:cubicBezTo>
                    <a:pt x="1234" y="757"/>
                    <a:pt x="966" y="234"/>
                    <a:pt x="735" y="82"/>
                  </a:cubicBezTo>
                  <a:cubicBezTo>
                    <a:pt x="657" y="45"/>
                    <a:pt x="578" y="3"/>
                    <a:pt x="504" y="3"/>
                  </a:cubicBezTo>
                  <a:cubicBezTo>
                    <a:pt x="489" y="2"/>
                    <a:pt x="474" y="1"/>
                    <a:pt x="459"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flipH="1">
              <a:off x="-764195" y="3603469"/>
              <a:ext cx="250872" cy="161050"/>
            </a:xfrm>
            <a:custGeom>
              <a:avLst/>
              <a:gdLst/>
              <a:ahLst/>
              <a:cxnLst/>
              <a:rect l="l" t="t" r="r" b="b"/>
              <a:pathLst>
                <a:path w="3176" h="2039" extrusionOk="0">
                  <a:moveTo>
                    <a:pt x="2704" y="0"/>
                  </a:moveTo>
                  <a:cubicBezTo>
                    <a:pt x="2277" y="0"/>
                    <a:pt x="1257" y="91"/>
                    <a:pt x="440" y="873"/>
                  </a:cubicBezTo>
                  <a:cubicBezTo>
                    <a:pt x="1" y="1316"/>
                    <a:pt x="19" y="1510"/>
                    <a:pt x="93" y="1663"/>
                  </a:cubicBezTo>
                  <a:cubicBezTo>
                    <a:pt x="151" y="1805"/>
                    <a:pt x="300" y="1895"/>
                    <a:pt x="473" y="1895"/>
                  </a:cubicBezTo>
                  <a:cubicBezTo>
                    <a:pt x="537" y="1895"/>
                    <a:pt x="604" y="1883"/>
                    <a:pt x="671" y="1857"/>
                  </a:cubicBezTo>
                  <a:cubicBezTo>
                    <a:pt x="772" y="1988"/>
                    <a:pt x="931" y="2039"/>
                    <a:pt x="1106" y="2039"/>
                  </a:cubicBezTo>
                  <a:cubicBezTo>
                    <a:pt x="1367" y="2039"/>
                    <a:pt x="1663" y="1924"/>
                    <a:pt x="1849" y="1797"/>
                  </a:cubicBezTo>
                  <a:cubicBezTo>
                    <a:pt x="1983" y="1704"/>
                    <a:pt x="2172" y="1510"/>
                    <a:pt x="2385" y="1298"/>
                  </a:cubicBezTo>
                  <a:cubicBezTo>
                    <a:pt x="2482" y="1201"/>
                    <a:pt x="2579" y="1085"/>
                    <a:pt x="2658" y="988"/>
                  </a:cubicBezTo>
                  <a:cubicBezTo>
                    <a:pt x="2713" y="933"/>
                    <a:pt x="2750" y="873"/>
                    <a:pt x="2810" y="817"/>
                  </a:cubicBezTo>
                  <a:cubicBezTo>
                    <a:pt x="2847" y="780"/>
                    <a:pt x="2889" y="720"/>
                    <a:pt x="2907" y="683"/>
                  </a:cubicBezTo>
                  <a:cubicBezTo>
                    <a:pt x="3060" y="508"/>
                    <a:pt x="3175" y="355"/>
                    <a:pt x="3175" y="355"/>
                  </a:cubicBezTo>
                  <a:cubicBezTo>
                    <a:pt x="3175" y="355"/>
                    <a:pt x="3023" y="318"/>
                    <a:pt x="2944" y="240"/>
                  </a:cubicBezTo>
                  <a:cubicBezTo>
                    <a:pt x="2889" y="180"/>
                    <a:pt x="2866" y="106"/>
                    <a:pt x="2907" y="9"/>
                  </a:cubicBezTo>
                  <a:cubicBezTo>
                    <a:pt x="2907" y="9"/>
                    <a:pt x="2832" y="0"/>
                    <a:pt x="27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flipH="1">
              <a:off x="-745948" y="3603469"/>
              <a:ext cx="232626" cy="149677"/>
            </a:xfrm>
            <a:custGeom>
              <a:avLst/>
              <a:gdLst/>
              <a:ahLst/>
              <a:cxnLst/>
              <a:rect l="l" t="t" r="r" b="b"/>
              <a:pathLst>
                <a:path w="2945" h="1895" extrusionOk="0">
                  <a:moveTo>
                    <a:pt x="2704" y="0"/>
                  </a:moveTo>
                  <a:cubicBezTo>
                    <a:pt x="2277" y="0"/>
                    <a:pt x="1257" y="91"/>
                    <a:pt x="440" y="873"/>
                  </a:cubicBezTo>
                  <a:cubicBezTo>
                    <a:pt x="1" y="1316"/>
                    <a:pt x="19" y="1510"/>
                    <a:pt x="93" y="1663"/>
                  </a:cubicBezTo>
                  <a:cubicBezTo>
                    <a:pt x="151" y="1805"/>
                    <a:pt x="300" y="1895"/>
                    <a:pt x="473" y="1895"/>
                  </a:cubicBezTo>
                  <a:cubicBezTo>
                    <a:pt x="537" y="1895"/>
                    <a:pt x="604" y="1883"/>
                    <a:pt x="671" y="1857"/>
                  </a:cubicBezTo>
                  <a:cubicBezTo>
                    <a:pt x="671" y="1857"/>
                    <a:pt x="1941" y="1413"/>
                    <a:pt x="2944" y="240"/>
                  </a:cubicBezTo>
                  <a:cubicBezTo>
                    <a:pt x="2889" y="180"/>
                    <a:pt x="2866" y="106"/>
                    <a:pt x="2907" y="9"/>
                  </a:cubicBezTo>
                  <a:cubicBezTo>
                    <a:pt x="2907" y="9"/>
                    <a:pt x="2832" y="0"/>
                    <a:pt x="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flipH="1">
              <a:off x="-844841" y="3522825"/>
              <a:ext cx="12164" cy="67453"/>
            </a:xfrm>
            <a:custGeom>
              <a:avLst/>
              <a:gdLst/>
              <a:ahLst/>
              <a:cxnLst/>
              <a:rect l="l" t="t" r="r" b="b"/>
              <a:pathLst>
                <a:path w="154" h="854" extrusionOk="0">
                  <a:moveTo>
                    <a:pt x="40" y="1"/>
                  </a:moveTo>
                  <a:cubicBezTo>
                    <a:pt x="27" y="1"/>
                    <a:pt x="14" y="14"/>
                    <a:pt x="1" y="27"/>
                  </a:cubicBezTo>
                  <a:cubicBezTo>
                    <a:pt x="1" y="45"/>
                    <a:pt x="1" y="68"/>
                    <a:pt x="19" y="87"/>
                  </a:cubicBezTo>
                  <a:cubicBezTo>
                    <a:pt x="38" y="87"/>
                    <a:pt x="56" y="87"/>
                    <a:pt x="56" y="105"/>
                  </a:cubicBezTo>
                  <a:lnTo>
                    <a:pt x="67" y="105"/>
                  </a:lnTo>
                  <a:cubicBezTo>
                    <a:pt x="56" y="136"/>
                    <a:pt x="53" y="168"/>
                    <a:pt x="38" y="202"/>
                  </a:cubicBezTo>
                  <a:cubicBezTo>
                    <a:pt x="38" y="258"/>
                    <a:pt x="19" y="300"/>
                    <a:pt x="19" y="336"/>
                  </a:cubicBezTo>
                  <a:cubicBezTo>
                    <a:pt x="1" y="373"/>
                    <a:pt x="1" y="415"/>
                    <a:pt x="1" y="452"/>
                  </a:cubicBezTo>
                  <a:lnTo>
                    <a:pt x="1" y="567"/>
                  </a:lnTo>
                  <a:lnTo>
                    <a:pt x="1" y="586"/>
                  </a:lnTo>
                  <a:cubicBezTo>
                    <a:pt x="19" y="623"/>
                    <a:pt x="38" y="683"/>
                    <a:pt x="56" y="720"/>
                  </a:cubicBezTo>
                  <a:cubicBezTo>
                    <a:pt x="75" y="780"/>
                    <a:pt x="116" y="817"/>
                    <a:pt x="153" y="854"/>
                  </a:cubicBezTo>
                  <a:lnTo>
                    <a:pt x="153" y="835"/>
                  </a:lnTo>
                  <a:cubicBezTo>
                    <a:pt x="135" y="799"/>
                    <a:pt x="93" y="762"/>
                    <a:pt x="75" y="720"/>
                  </a:cubicBezTo>
                  <a:cubicBezTo>
                    <a:pt x="57" y="668"/>
                    <a:pt x="40" y="628"/>
                    <a:pt x="22" y="576"/>
                  </a:cubicBezTo>
                  <a:lnTo>
                    <a:pt x="22" y="576"/>
                  </a:lnTo>
                  <a:cubicBezTo>
                    <a:pt x="38" y="526"/>
                    <a:pt x="38" y="487"/>
                    <a:pt x="38" y="452"/>
                  </a:cubicBezTo>
                  <a:cubicBezTo>
                    <a:pt x="56" y="415"/>
                    <a:pt x="56" y="373"/>
                    <a:pt x="75" y="336"/>
                  </a:cubicBezTo>
                  <a:cubicBezTo>
                    <a:pt x="75" y="300"/>
                    <a:pt x="93" y="258"/>
                    <a:pt x="93" y="239"/>
                  </a:cubicBezTo>
                  <a:cubicBezTo>
                    <a:pt x="116" y="202"/>
                    <a:pt x="135" y="161"/>
                    <a:pt x="153" y="124"/>
                  </a:cubicBezTo>
                  <a:lnTo>
                    <a:pt x="153" y="87"/>
                  </a:lnTo>
                  <a:lnTo>
                    <a:pt x="135" y="68"/>
                  </a:lnTo>
                  <a:cubicBezTo>
                    <a:pt x="135" y="45"/>
                    <a:pt x="116" y="45"/>
                    <a:pt x="116" y="45"/>
                  </a:cubicBezTo>
                  <a:cubicBezTo>
                    <a:pt x="93" y="27"/>
                    <a:pt x="75" y="8"/>
                    <a:pt x="56" y="8"/>
                  </a:cubicBezTo>
                  <a:cubicBezTo>
                    <a:pt x="51" y="3"/>
                    <a:pt x="45" y="1"/>
                    <a:pt x="4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flipH="1">
              <a:off x="-838601" y="3657732"/>
              <a:ext cx="51501" cy="26302"/>
            </a:xfrm>
            <a:custGeom>
              <a:avLst/>
              <a:gdLst/>
              <a:ahLst/>
              <a:cxnLst/>
              <a:rect l="l" t="t" r="r" b="b"/>
              <a:pathLst>
                <a:path w="652" h="333" extrusionOk="0">
                  <a:moveTo>
                    <a:pt x="75" y="1"/>
                  </a:moveTo>
                  <a:cubicBezTo>
                    <a:pt x="60" y="1"/>
                    <a:pt x="46" y="5"/>
                    <a:pt x="37" y="15"/>
                  </a:cubicBezTo>
                  <a:cubicBezTo>
                    <a:pt x="19" y="33"/>
                    <a:pt x="0" y="70"/>
                    <a:pt x="37" y="93"/>
                  </a:cubicBezTo>
                  <a:lnTo>
                    <a:pt x="37" y="112"/>
                  </a:lnTo>
                  <a:lnTo>
                    <a:pt x="56" y="130"/>
                  </a:lnTo>
                  <a:cubicBezTo>
                    <a:pt x="74" y="130"/>
                    <a:pt x="74" y="149"/>
                    <a:pt x="93" y="149"/>
                  </a:cubicBezTo>
                  <a:cubicBezTo>
                    <a:pt x="116" y="167"/>
                    <a:pt x="134" y="186"/>
                    <a:pt x="153" y="209"/>
                  </a:cubicBezTo>
                  <a:cubicBezTo>
                    <a:pt x="208" y="227"/>
                    <a:pt x="250" y="264"/>
                    <a:pt x="305" y="283"/>
                  </a:cubicBezTo>
                  <a:cubicBezTo>
                    <a:pt x="365" y="301"/>
                    <a:pt x="402" y="324"/>
                    <a:pt x="462" y="324"/>
                  </a:cubicBezTo>
                  <a:cubicBezTo>
                    <a:pt x="481" y="330"/>
                    <a:pt x="500" y="332"/>
                    <a:pt x="519" y="332"/>
                  </a:cubicBezTo>
                  <a:cubicBezTo>
                    <a:pt x="557" y="332"/>
                    <a:pt x="596" y="324"/>
                    <a:pt x="633" y="324"/>
                  </a:cubicBezTo>
                  <a:cubicBezTo>
                    <a:pt x="652" y="324"/>
                    <a:pt x="652" y="301"/>
                    <a:pt x="652" y="283"/>
                  </a:cubicBezTo>
                  <a:cubicBezTo>
                    <a:pt x="652" y="264"/>
                    <a:pt x="633" y="264"/>
                    <a:pt x="615" y="264"/>
                  </a:cubicBezTo>
                  <a:lnTo>
                    <a:pt x="481" y="264"/>
                  </a:lnTo>
                  <a:cubicBezTo>
                    <a:pt x="421" y="246"/>
                    <a:pt x="384" y="227"/>
                    <a:pt x="347" y="209"/>
                  </a:cubicBezTo>
                  <a:cubicBezTo>
                    <a:pt x="287" y="186"/>
                    <a:pt x="250" y="149"/>
                    <a:pt x="208" y="130"/>
                  </a:cubicBezTo>
                  <a:cubicBezTo>
                    <a:pt x="190" y="112"/>
                    <a:pt x="171" y="93"/>
                    <a:pt x="171" y="70"/>
                  </a:cubicBezTo>
                  <a:cubicBezTo>
                    <a:pt x="153" y="70"/>
                    <a:pt x="153" y="52"/>
                    <a:pt x="134" y="52"/>
                  </a:cubicBezTo>
                  <a:lnTo>
                    <a:pt x="134" y="33"/>
                  </a:lnTo>
                  <a:lnTo>
                    <a:pt x="116" y="15"/>
                  </a:lnTo>
                  <a:cubicBezTo>
                    <a:pt x="104" y="5"/>
                    <a:pt x="89" y="1"/>
                    <a:pt x="75"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flipH="1">
              <a:off x="-732439" y="3786557"/>
              <a:ext cx="25988" cy="45732"/>
            </a:xfrm>
            <a:custGeom>
              <a:avLst/>
              <a:gdLst/>
              <a:ahLst/>
              <a:cxnLst/>
              <a:rect l="l" t="t" r="r" b="b"/>
              <a:pathLst>
                <a:path w="329" h="579" extrusionOk="0">
                  <a:moveTo>
                    <a:pt x="37" y="1"/>
                  </a:moveTo>
                  <a:cubicBezTo>
                    <a:pt x="0" y="19"/>
                    <a:pt x="0" y="38"/>
                    <a:pt x="0" y="56"/>
                  </a:cubicBezTo>
                  <a:cubicBezTo>
                    <a:pt x="19" y="98"/>
                    <a:pt x="37" y="153"/>
                    <a:pt x="37" y="195"/>
                  </a:cubicBezTo>
                  <a:cubicBezTo>
                    <a:pt x="55" y="232"/>
                    <a:pt x="74" y="269"/>
                    <a:pt x="97" y="329"/>
                  </a:cubicBezTo>
                  <a:cubicBezTo>
                    <a:pt x="116" y="366"/>
                    <a:pt x="134" y="403"/>
                    <a:pt x="153" y="444"/>
                  </a:cubicBezTo>
                  <a:cubicBezTo>
                    <a:pt x="171" y="463"/>
                    <a:pt x="171" y="481"/>
                    <a:pt x="189" y="500"/>
                  </a:cubicBezTo>
                  <a:cubicBezTo>
                    <a:pt x="213" y="518"/>
                    <a:pt x="231" y="541"/>
                    <a:pt x="250" y="560"/>
                  </a:cubicBezTo>
                  <a:cubicBezTo>
                    <a:pt x="250" y="578"/>
                    <a:pt x="268" y="578"/>
                    <a:pt x="287" y="578"/>
                  </a:cubicBezTo>
                  <a:cubicBezTo>
                    <a:pt x="305" y="578"/>
                    <a:pt x="328" y="560"/>
                    <a:pt x="328" y="518"/>
                  </a:cubicBezTo>
                  <a:cubicBezTo>
                    <a:pt x="328" y="500"/>
                    <a:pt x="305" y="481"/>
                    <a:pt x="305" y="463"/>
                  </a:cubicBezTo>
                  <a:cubicBezTo>
                    <a:pt x="305" y="426"/>
                    <a:pt x="287" y="403"/>
                    <a:pt x="287" y="384"/>
                  </a:cubicBezTo>
                  <a:cubicBezTo>
                    <a:pt x="268" y="347"/>
                    <a:pt x="250" y="310"/>
                    <a:pt x="213" y="269"/>
                  </a:cubicBezTo>
                  <a:cubicBezTo>
                    <a:pt x="189" y="213"/>
                    <a:pt x="171" y="172"/>
                    <a:pt x="153" y="135"/>
                  </a:cubicBezTo>
                  <a:cubicBezTo>
                    <a:pt x="134" y="98"/>
                    <a:pt x="97" y="56"/>
                    <a:pt x="74" y="19"/>
                  </a:cubicBezTo>
                  <a:cubicBezTo>
                    <a:pt x="55" y="1"/>
                    <a:pt x="37" y="1"/>
                    <a:pt x="3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flipH="1">
              <a:off x="-733861" y="3827472"/>
              <a:ext cx="7741" cy="10979"/>
            </a:xfrm>
            <a:custGeom>
              <a:avLst/>
              <a:gdLst/>
              <a:ahLst/>
              <a:cxnLst/>
              <a:rect l="l" t="t" r="r" b="b"/>
              <a:pathLst>
                <a:path w="98" h="139" extrusionOk="0">
                  <a:moveTo>
                    <a:pt x="19" y="0"/>
                  </a:moveTo>
                  <a:lnTo>
                    <a:pt x="19" y="23"/>
                  </a:lnTo>
                  <a:cubicBezTo>
                    <a:pt x="19" y="42"/>
                    <a:pt x="1" y="60"/>
                    <a:pt x="1" y="79"/>
                  </a:cubicBezTo>
                  <a:lnTo>
                    <a:pt x="1" y="139"/>
                  </a:lnTo>
                  <a:cubicBezTo>
                    <a:pt x="19" y="116"/>
                    <a:pt x="19" y="97"/>
                    <a:pt x="19" y="79"/>
                  </a:cubicBezTo>
                  <a:cubicBezTo>
                    <a:pt x="28" y="70"/>
                    <a:pt x="33" y="60"/>
                    <a:pt x="35" y="51"/>
                  </a:cubicBezTo>
                  <a:lnTo>
                    <a:pt x="35" y="51"/>
                  </a:lnTo>
                  <a:cubicBezTo>
                    <a:pt x="37" y="53"/>
                    <a:pt x="38" y="56"/>
                    <a:pt x="38" y="60"/>
                  </a:cubicBezTo>
                  <a:lnTo>
                    <a:pt x="56" y="79"/>
                  </a:lnTo>
                  <a:cubicBezTo>
                    <a:pt x="56" y="97"/>
                    <a:pt x="79" y="97"/>
                    <a:pt x="79" y="116"/>
                  </a:cubicBezTo>
                  <a:cubicBezTo>
                    <a:pt x="79" y="116"/>
                    <a:pt x="98" y="116"/>
                    <a:pt x="98" y="139"/>
                  </a:cubicBezTo>
                  <a:lnTo>
                    <a:pt x="98" y="97"/>
                  </a:lnTo>
                  <a:cubicBezTo>
                    <a:pt x="79" y="97"/>
                    <a:pt x="79" y="79"/>
                    <a:pt x="79" y="79"/>
                  </a:cubicBezTo>
                  <a:cubicBezTo>
                    <a:pt x="79" y="60"/>
                    <a:pt x="56" y="60"/>
                    <a:pt x="56" y="42"/>
                  </a:cubicBezTo>
                  <a:lnTo>
                    <a:pt x="38" y="23"/>
                  </a:lnTo>
                  <a:lnTo>
                    <a:pt x="19"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flipH="1">
              <a:off x="-790101" y="3669422"/>
              <a:ext cx="44234" cy="45732"/>
            </a:xfrm>
            <a:custGeom>
              <a:avLst/>
              <a:gdLst/>
              <a:ahLst/>
              <a:cxnLst/>
              <a:rect l="l" t="t" r="r" b="b"/>
              <a:pathLst>
                <a:path w="560" h="579" extrusionOk="0">
                  <a:moveTo>
                    <a:pt x="37" y="1"/>
                  </a:moveTo>
                  <a:cubicBezTo>
                    <a:pt x="19" y="19"/>
                    <a:pt x="0" y="38"/>
                    <a:pt x="0" y="79"/>
                  </a:cubicBezTo>
                  <a:lnTo>
                    <a:pt x="19" y="98"/>
                  </a:lnTo>
                  <a:lnTo>
                    <a:pt x="19" y="116"/>
                  </a:lnTo>
                  <a:cubicBezTo>
                    <a:pt x="37" y="135"/>
                    <a:pt x="37" y="153"/>
                    <a:pt x="37" y="153"/>
                  </a:cubicBezTo>
                  <a:cubicBezTo>
                    <a:pt x="60" y="195"/>
                    <a:pt x="79" y="213"/>
                    <a:pt x="97" y="250"/>
                  </a:cubicBezTo>
                  <a:cubicBezTo>
                    <a:pt x="116" y="292"/>
                    <a:pt x="153" y="347"/>
                    <a:pt x="194" y="384"/>
                  </a:cubicBezTo>
                  <a:cubicBezTo>
                    <a:pt x="250" y="444"/>
                    <a:pt x="291" y="481"/>
                    <a:pt x="347" y="500"/>
                  </a:cubicBezTo>
                  <a:cubicBezTo>
                    <a:pt x="407" y="541"/>
                    <a:pt x="462" y="560"/>
                    <a:pt x="522" y="578"/>
                  </a:cubicBezTo>
                  <a:cubicBezTo>
                    <a:pt x="541" y="578"/>
                    <a:pt x="541" y="560"/>
                    <a:pt x="541" y="560"/>
                  </a:cubicBezTo>
                  <a:cubicBezTo>
                    <a:pt x="559" y="541"/>
                    <a:pt x="541" y="523"/>
                    <a:pt x="522" y="523"/>
                  </a:cubicBezTo>
                  <a:cubicBezTo>
                    <a:pt x="481" y="500"/>
                    <a:pt x="425" y="481"/>
                    <a:pt x="384" y="444"/>
                  </a:cubicBezTo>
                  <a:cubicBezTo>
                    <a:pt x="328" y="426"/>
                    <a:pt x="291" y="384"/>
                    <a:pt x="268" y="329"/>
                  </a:cubicBezTo>
                  <a:cubicBezTo>
                    <a:pt x="231" y="292"/>
                    <a:pt x="194" y="250"/>
                    <a:pt x="176" y="195"/>
                  </a:cubicBezTo>
                  <a:cubicBezTo>
                    <a:pt x="153" y="176"/>
                    <a:pt x="153" y="153"/>
                    <a:pt x="134" y="116"/>
                  </a:cubicBezTo>
                  <a:lnTo>
                    <a:pt x="134" y="79"/>
                  </a:lnTo>
                  <a:lnTo>
                    <a:pt x="116" y="61"/>
                  </a:lnTo>
                  <a:lnTo>
                    <a:pt x="116" y="38"/>
                  </a:lnTo>
                  <a:cubicBezTo>
                    <a:pt x="97" y="1"/>
                    <a:pt x="79" y="1"/>
                    <a:pt x="3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flipH="1">
              <a:off x="-736784" y="3684192"/>
              <a:ext cx="50080" cy="120452"/>
            </a:xfrm>
            <a:custGeom>
              <a:avLst/>
              <a:gdLst/>
              <a:ahLst/>
              <a:cxnLst/>
              <a:rect l="l" t="t" r="r" b="b"/>
              <a:pathLst>
                <a:path w="634" h="1525" extrusionOk="0">
                  <a:moveTo>
                    <a:pt x="578" y="0"/>
                  </a:moveTo>
                  <a:cubicBezTo>
                    <a:pt x="559" y="0"/>
                    <a:pt x="537" y="18"/>
                    <a:pt x="537" y="45"/>
                  </a:cubicBezTo>
                  <a:lnTo>
                    <a:pt x="537" y="63"/>
                  </a:lnTo>
                  <a:lnTo>
                    <a:pt x="518" y="82"/>
                  </a:lnTo>
                  <a:lnTo>
                    <a:pt x="518" y="123"/>
                  </a:lnTo>
                  <a:cubicBezTo>
                    <a:pt x="500" y="142"/>
                    <a:pt x="481" y="160"/>
                    <a:pt x="463" y="197"/>
                  </a:cubicBezTo>
                  <a:cubicBezTo>
                    <a:pt x="421" y="239"/>
                    <a:pt x="384" y="294"/>
                    <a:pt x="347" y="336"/>
                  </a:cubicBezTo>
                  <a:cubicBezTo>
                    <a:pt x="269" y="410"/>
                    <a:pt x="153" y="470"/>
                    <a:pt x="56" y="525"/>
                  </a:cubicBezTo>
                  <a:cubicBezTo>
                    <a:pt x="19" y="544"/>
                    <a:pt x="1" y="585"/>
                    <a:pt x="1" y="604"/>
                  </a:cubicBezTo>
                  <a:lnTo>
                    <a:pt x="1" y="622"/>
                  </a:lnTo>
                  <a:lnTo>
                    <a:pt x="1" y="641"/>
                  </a:lnTo>
                  <a:lnTo>
                    <a:pt x="1" y="682"/>
                  </a:lnTo>
                  <a:cubicBezTo>
                    <a:pt x="1" y="682"/>
                    <a:pt x="19" y="701"/>
                    <a:pt x="19" y="719"/>
                  </a:cubicBezTo>
                  <a:lnTo>
                    <a:pt x="19" y="835"/>
                  </a:lnTo>
                  <a:cubicBezTo>
                    <a:pt x="37" y="890"/>
                    <a:pt x="37" y="969"/>
                    <a:pt x="56" y="1029"/>
                  </a:cubicBezTo>
                  <a:cubicBezTo>
                    <a:pt x="74" y="1103"/>
                    <a:pt x="93" y="1163"/>
                    <a:pt x="116" y="1237"/>
                  </a:cubicBezTo>
                  <a:cubicBezTo>
                    <a:pt x="135" y="1297"/>
                    <a:pt x="153" y="1375"/>
                    <a:pt x="171" y="1431"/>
                  </a:cubicBezTo>
                  <a:lnTo>
                    <a:pt x="190" y="1449"/>
                  </a:lnTo>
                  <a:cubicBezTo>
                    <a:pt x="220" y="1493"/>
                    <a:pt x="267" y="1524"/>
                    <a:pt x="321" y="1524"/>
                  </a:cubicBezTo>
                  <a:cubicBezTo>
                    <a:pt x="341" y="1524"/>
                    <a:pt x="362" y="1520"/>
                    <a:pt x="384" y="1509"/>
                  </a:cubicBezTo>
                  <a:cubicBezTo>
                    <a:pt x="439" y="1468"/>
                    <a:pt x="463" y="1394"/>
                    <a:pt x="439" y="1315"/>
                  </a:cubicBezTo>
                  <a:lnTo>
                    <a:pt x="421" y="1315"/>
                  </a:lnTo>
                  <a:cubicBezTo>
                    <a:pt x="403" y="1260"/>
                    <a:pt x="366" y="1200"/>
                    <a:pt x="347" y="1144"/>
                  </a:cubicBezTo>
                  <a:cubicBezTo>
                    <a:pt x="324" y="1084"/>
                    <a:pt x="305" y="1029"/>
                    <a:pt x="287" y="969"/>
                  </a:cubicBezTo>
                  <a:cubicBezTo>
                    <a:pt x="269" y="913"/>
                    <a:pt x="250" y="853"/>
                    <a:pt x="232" y="798"/>
                  </a:cubicBezTo>
                  <a:cubicBezTo>
                    <a:pt x="232" y="756"/>
                    <a:pt x="208" y="738"/>
                    <a:pt x="208" y="701"/>
                  </a:cubicBezTo>
                  <a:cubicBezTo>
                    <a:pt x="208" y="688"/>
                    <a:pt x="208" y="673"/>
                    <a:pt x="203" y="665"/>
                  </a:cubicBezTo>
                  <a:lnTo>
                    <a:pt x="203" y="665"/>
                  </a:lnTo>
                  <a:cubicBezTo>
                    <a:pt x="297" y="594"/>
                    <a:pt x="380" y="511"/>
                    <a:pt x="463" y="428"/>
                  </a:cubicBezTo>
                  <a:cubicBezTo>
                    <a:pt x="500" y="373"/>
                    <a:pt x="537" y="313"/>
                    <a:pt x="555" y="257"/>
                  </a:cubicBezTo>
                  <a:cubicBezTo>
                    <a:pt x="578" y="220"/>
                    <a:pt x="597" y="197"/>
                    <a:pt x="615" y="160"/>
                  </a:cubicBezTo>
                  <a:lnTo>
                    <a:pt x="615" y="105"/>
                  </a:lnTo>
                  <a:cubicBezTo>
                    <a:pt x="634" y="105"/>
                    <a:pt x="634" y="82"/>
                    <a:pt x="634" y="82"/>
                  </a:cubicBezTo>
                  <a:lnTo>
                    <a:pt x="634" y="63"/>
                  </a:lnTo>
                  <a:lnTo>
                    <a:pt x="634" y="45"/>
                  </a:lnTo>
                  <a:cubicBezTo>
                    <a:pt x="634" y="26"/>
                    <a:pt x="615" y="8"/>
                    <a:pt x="597" y="8"/>
                  </a:cubicBezTo>
                  <a:cubicBezTo>
                    <a:pt x="592" y="3"/>
                    <a:pt x="585" y="0"/>
                    <a:pt x="578"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flipH="1">
              <a:off x="-662296" y="3632930"/>
              <a:ext cx="79" cy="79"/>
            </a:xfrm>
            <a:custGeom>
              <a:avLst/>
              <a:gdLst/>
              <a:ahLst/>
              <a:cxnLst/>
              <a:rect l="l" t="t" r="r" b="b"/>
              <a:pathLst>
                <a:path w="1" h="1" extrusionOk="0">
                  <a:moveTo>
                    <a:pt x="1" y="1"/>
                  </a:move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flipH="1">
              <a:off x="-668537" y="3809226"/>
              <a:ext cx="89891" cy="38387"/>
            </a:xfrm>
            <a:custGeom>
              <a:avLst/>
              <a:gdLst/>
              <a:ahLst/>
              <a:cxnLst/>
              <a:rect l="l" t="t" r="r" b="b"/>
              <a:pathLst>
                <a:path w="1138" h="486" extrusionOk="0">
                  <a:moveTo>
                    <a:pt x="1" y="0"/>
                  </a:moveTo>
                  <a:lnTo>
                    <a:pt x="1" y="0"/>
                  </a:lnTo>
                  <a:cubicBezTo>
                    <a:pt x="19" y="157"/>
                    <a:pt x="56" y="310"/>
                    <a:pt x="116" y="485"/>
                  </a:cubicBezTo>
                  <a:cubicBezTo>
                    <a:pt x="421" y="425"/>
                    <a:pt x="652" y="370"/>
                    <a:pt x="865" y="273"/>
                  </a:cubicBezTo>
                  <a:cubicBezTo>
                    <a:pt x="962" y="231"/>
                    <a:pt x="1059" y="176"/>
                    <a:pt x="1137" y="139"/>
                  </a:cubicBezTo>
                  <a:lnTo>
                    <a:pt x="1137" y="139"/>
                  </a:lnTo>
                  <a:cubicBezTo>
                    <a:pt x="970" y="181"/>
                    <a:pt x="822" y="198"/>
                    <a:pt x="690" y="198"/>
                  </a:cubicBezTo>
                  <a:cubicBezTo>
                    <a:pt x="349" y="198"/>
                    <a:pt x="124" y="84"/>
                    <a:pt x="1"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flipH="1">
              <a:off x="-802108" y="3743905"/>
              <a:ext cx="39495" cy="49603"/>
            </a:xfrm>
            <a:custGeom>
              <a:avLst/>
              <a:gdLst/>
              <a:ahLst/>
              <a:cxnLst/>
              <a:rect l="l" t="t" r="r" b="b"/>
              <a:pathLst>
                <a:path w="500" h="628" extrusionOk="0">
                  <a:moveTo>
                    <a:pt x="38" y="0"/>
                  </a:moveTo>
                  <a:cubicBezTo>
                    <a:pt x="19" y="0"/>
                    <a:pt x="1" y="19"/>
                    <a:pt x="1" y="60"/>
                  </a:cubicBezTo>
                  <a:lnTo>
                    <a:pt x="1" y="79"/>
                  </a:lnTo>
                  <a:lnTo>
                    <a:pt x="1" y="97"/>
                  </a:lnTo>
                  <a:cubicBezTo>
                    <a:pt x="1" y="116"/>
                    <a:pt x="19" y="134"/>
                    <a:pt x="19" y="157"/>
                  </a:cubicBezTo>
                  <a:cubicBezTo>
                    <a:pt x="19" y="176"/>
                    <a:pt x="38" y="213"/>
                    <a:pt x="38" y="231"/>
                  </a:cubicBezTo>
                  <a:cubicBezTo>
                    <a:pt x="79" y="291"/>
                    <a:pt x="98" y="347"/>
                    <a:pt x="135" y="407"/>
                  </a:cubicBezTo>
                  <a:cubicBezTo>
                    <a:pt x="153" y="425"/>
                    <a:pt x="195" y="444"/>
                    <a:pt x="213" y="462"/>
                  </a:cubicBezTo>
                  <a:cubicBezTo>
                    <a:pt x="232" y="504"/>
                    <a:pt x="250" y="522"/>
                    <a:pt x="269" y="541"/>
                  </a:cubicBezTo>
                  <a:cubicBezTo>
                    <a:pt x="329" y="578"/>
                    <a:pt x="384" y="596"/>
                    <a:pt x="444" y="619"/>
                  </a:cubicBezTo>
                  <a:cubicBezTo>
                    <a:pt x="450" y="626"/>
                    <a:pt x="454" y="628"/>
                    <a:pt x="458" y="628"/>
                  </a:cubicBezTo>
                  <a:cubicBezTo>
                    <a:pt x="465" y="628"/>
                    <a:pt x="469" y="619"/>
                    <a:pt x="481" y="619"/>
                  </a:cubicBezTo>
                  <a:cubicBezTo>
                    <a:pt x="500" y="596"/>
                    <a:pt x="500" y="578"/>
                    <a:pt x="481" y="559"/>
                  </a:cubicBezTo>
                  <a:cubicBezTo>
                    <a:pt x="444" y="522"/>
                    <a:pt x="403" y="481"/>
                    <a:pt x="366" y="425"/>
                  </a:cubicBezTo>
                  <a:cubicBezTo>
                    <a:pt x="347" y="407"/>
                    <a:pt x="347" y="388"/>
                    <a:pt x="329" y="365"/>
                  </a:cubicBezTo>
                  <a:cubicBezTo>
                    <a:pt x="310" y="365"/>
                    <a:pt x="310" y="347"/>
                    <a:pt x="310" y="328"/>
                  </a:cubicBezTo>
                  <a:lnTo>
                    <a:pt x="287" y="328"/>
                  </a:lnTo>
                  <a:lnTo>
                    <a:pt x="269" y="310"/>
                  </a:lnTo>
                  <a:cubicBezTo>
                    <a:pt x="250" y="250"/>
                    <a:pt x="213" y="213"/>
                    <a:pt x="195" y="176"/>
                  </a:cubicBezTo>
                  <a:cubicBezTo>
                    <a:pt x="172" y="134"/>
                    <a:pt x="153" y="116"/>
                    <a:pt x="135" y="97"/>
                  </a:cubicBezTo>
                  <a:lnTo>
                    <a:pt x="116" y="60"/>
                  </a:lnTo>
                  <a:lnTo>
                    <a:pt x="116" y="42"/>
                  </a:lnTo>
                  <a:lnTo>
                    <a:pt x="98" y="19"/>
                  </a:lnTo>
                  <a:cubicBezTo>
                    <a:pt x="79" y="0"/>
                    <a:pt x="56" y="0"/>
                    <a:pt x="3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flipH="1">
              <a:off x="-809769" y="3789480"/>
              <a:ext cx="12085" cy="10663"/>
            </a:xfrm>
            <a:custGeom>
              <a:avLst/>
              <a:gdLst/>
              <a:ahLst/>
              <a:cxnLst/>
              <a:rect l="l" t="t" r="r" b="b"/>
              <a:pathLst>
                <a:path w="153" h="135" extrusionOk="0">
                  <a:moveTo>
                    <a:pt x="0" y="1"/>
                  </a:moveTo>
                  <a:lnTo>
                    <a:pt x="19" y="19"/>
                  </a:lnTo>
                  <a:cubicBezTo>
                    <a:pt x="19" y="42"/>
                    <a:pt x="19" y="42"/>
                    <a:pt x="37" y="61"/>
                  </a:cubicBezTo>
                  <a:lnTo>
                    <a:pt x="56" y="79"/>
                  </a:lnTo>
                  <a:lnTo>
                    <a:pt x="74" y="98"/>
                  </a:lnTo>
                  <a:cubicBezTo>
                    <a:pt x="97" y="116"/>
                    <a:pt x="97" y="116"/>
                    <a:pt x="116" y="135"/>
                  </a:cubicBezTo>
                  <a:cubicBezTo>
                    <a:pt x="116" y="116"/>
                    <a:pt x="97" y="116"/>
                    <a:pt x="97" y="98"/>
                  </a:cubicBezTo>
                  <a:cubicBezTo>
                    <a:pt x="97" y="79"/>
                    <a:pt x="74" y="79"/>
                    <a:pt x="74" y="61"/>
                  </a:cubicBezTo>
                  <a:lnTo>
                    <a:pt x="56" y="42"/>
                  </a:lnTo>
                  <a:cubicBezTo>
                    <a:pt x="46" y="30"/>
                    <a:pt x="41" y="25"/>
                    <a:pt x="39" y="19"/>
                  </a:cubicBezTo>
                  <a:lnTo>
                    <a:pt x="153" y="19"/>
                  </a:lnTo>
                  <a:cubicBezTo>
                    <a:pt x="134" y="19"/>
                    <a:pt x="116" y="19"/>
                    <a:pt x="9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flipH="1">
              <a:off x="-779517" y="3669422"/>
              <a:ext cx="33650" cy="93360"/>
            </a:xfrm>
            <a:custGeom>
              <a:avLst/>
              <a:gdLst/>
              <a:ahLst/>
              <a:cxnLst/>
              <a:rect l="l" t="t" r="r" b="b"/>
              <a:pathLst>
                <a:path w="426" h="1182" extrusionOk="0">
                  <a:moveTo>
                    <a:pt x="60" y="1"/>
                  </a:moveTo>
                  <a:cubicBezTo>
                    <a:pt x="37" y="1"/>
                    <a:pt x="0" y="19"/>
                    <a:pt x="0" y="61"/>
                  </a:cubicBezTo>
                  <a:lnTo>
                    <a:pt x="0" y="98"/>
                  </a:lnTo>
                  <a:lnTo>
                    <a:pt x="0" y="135"/>
                  </a:lnTo>
                  <a:lnTo>
                    <a:pt x="0" y="195"/>
                  </a:lnTo>
                  <a:lnTo>
                    <a:pt x="0" y="329"/>
                  </a:lnTo>
                  <a:cubicBezTo>
                    <a:pt x="0" y="407"/>
                    <a:pt x="19" y="500"/>
                    <a:pt x="37" y="578"/>
                  </a:cubicBezTo>
                  <a:cubicBezTo>
                    <a:pt x="37" y="675"/>
                    <a:pt x="60" y="754"/>
                    <a:pt x="79" y="846"/>
                  </a:cubicBezTo>
                  <a:cubicBezTo>
                    <a:pt x="97" y="888"/>
                    <a:pt x="97" y="925"/>
                    <a:pt x="116" y="962"/>
                  </a:cubicBezTo>
                  <a:cubicBezTo>
                    <a:pt x="134" y="1003"/>
                    <a:pt x="134" y="1059"/>
                    <a:pt x="153" y="1100"/>
                  </a:cubicBezTo>
                  <a:lnTo>
                    <a:pt x="153" y="1119"/>
                  </a:lnTo>
                  <a:cubicBezTo>
                    <a:pt x="184" y="1160"/>
                    <a:pt x="233" y="1181"/>
                    <a:pt x="281" y="1181"/>
                  </a:cubicBezTo>
                  <a:cubicBezTo>
                    <a:pt x="297" y="1181"/>
                    <a:pt x="313" y="1179"/>
                    <a:pt x="328" y="1174"/>
                  </a:cubicBezTo>
                  <a:cubicBezTo>
                    <a:pt x="407" y="1137"/>
                    <a:pt x="425" y="1059"/>
                    <a:pt x="407" y="1003"/>
                  </a:cubicBezTo>
                  <a:cubicBezTo>
                    <a:pt x="384" y="962"/>
                    <a:pt x="365" y="925"/>
                    <a:pt x="347" y="888"/>
                  </a:cubicBezTo>
                  <a:cubicBezTo>
                    <a:pt x="328" y="846"/>
                    <a:pt x="310" y="809"/>
                    <a:pt x="291" y="772"/>
                  </a:cubicBezTo>
                  <a:cubicBezTo>
                    <a:pt x="268" y="694"/>
                    <a:pt x="231" y="615"/>
                    <a:pt x="213" y="541"/>
                  </a:cubicBezTo>
                  <a:cubicBezTo>
                    <a:pt x="194" y="463"/>
                    <a:pt x="176" y="384"/>
                    <a:pt x="153" y="310"/>
                  </a:cubicBezTo>
                  <a:cubicBezTo>
                    <a:pt x="153" y="269"/>
                    <a:pt x="134" y="213"/>
                    <a:pt x="134" y="176"/>
                  </a:cubicBezTo>
                  <a:lnTo>
                    <a:pt x="134" y="116"/>
                  </a:lnTo>
                  <a:cubicBezTo>
                    <a:pt x="116" y="116"/>
                    <a:pt x="116" y="98"/>
                    <a:pt x="116" y="98"/>
                  </a:cubicBezTo>
                  <a:lnTo>
                    <a:pt x="116" y="61"/>
                  </a:lnTo>
                  <a:cubicBezTo>
                    <a:pt x="116" y="19"/>
                    <a:pt x="97" y="1"/>
                    <a:pt x="60"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flipH="1">
              <a:off x="-878411" y="3713970"/>
              <a:ext cx="48974" cy="30014"/>
            </a:xfrm>
            <a:custGeom>
              <a:avLst/>
              <a:gdLst/>
              <a:ahLst/>
              <a:cxnLst/>
              <a:rect l="l" t="t" r="r" b="b"/>
              <a:pathLst>
                <a:path w="620" h="380" extrusionOk="0">
                  <a:moveTo>
                    <a:pt x="41" y="0"/>
                  </a:moveTo>
                  <a:cubicBezTo>
                    <a:pt x="36" y="0"/>
                    <a:pt x="30" y="5"/>
                    <a:pt x="19" y="14"/>
                  </a:cubicBezTo>
                  <a:cubicBezTo>
                    <a:pt x="0" y="14"/>
                    <a:pt x="0" y="33"/>
                    <a:pt x="0" y="51"/>
                  </a:cubicBezTo>
                  <a:cubicBezTo>
                    <a:pt x="19" y="74"/>
                    <a:pt x="19" y="74"/>
                    <a:pt x="19" y="93"/>
                  </a:cubicBezTo>
                  <a:cubicBezTo>
                    <a:pt x="42" y="111"/>
                    <a:pt x="42" y="111"/>
                    <a:pt x="42" y="130"/>
                  </a:cubicBezTo>
                  <a:cubicBezTo>
                    <a:pt x="60" y="148"/>
                    <a:pt x="79" y="167"/>
                    <a:pt x="97" y="190"/>
                  </a:cubicBezTo>
                  <a:cubicBezTo>
                    <a:pt x="134" y="227"/>
                    <a:pt x="194" y="264"/>
                    <a:pt x="231" y="305"/>
                  </a:cubicBezTo>
                  <a:cubicBezTo>
                    <a:pt x="250" y="305"/>
                    <a:pt x="250" y="324"/>
                    <a:pt x="273" y="324"/>
                  </a:cubicBezTo>
                  <a:cubicBezTo>
                    <a:pt x="291" y="324"/>
                    <a:pt x="291" y="342"/>
                    <a:pt x="310" y="342"/>
                  </a:cubicBezTo>
                  <a:cubicBezTo>
                    <a:pt x="347" y="342"/>
                    <a:pt x="365" y="361"/>
                    <a:pt x="388" y="361"/>
                  </a:cubicBezTo>
                  <a:cubicBezTo>
                    <a:pt x="444" y="379"/>
                    <a:pt x="504" y="379"/>
                    <a:pt x="559" y="379"/>
                  </a:cubicBezTo>
                  <a:cubicBezTo>
                    <a:pt x="578" y="379"/>
                    <a:pt x="596" y="379"/>
                    <a:pt x="596" y="361"/>
                  </a:cubicBezTo>
                  <a:cubicBezTo>
                    <a:pt x="619" y="324"/>
                    <a:pt x="619" y="305"/>
                    <a:pt x="578" y="282"/>
                  </a:cubicBezTo>
                  <a:cubicBezTo>
                    <a:pt x="541" y="264"/>
                    <a:pt x="481" y="245"/>
                    <a:pt x="444" y="227"/>
                  </a:cubicBezTo>
                  <a:cubicBezTo>
                    <a:pt x="425" y="208"/>
                    <a:pt x="407" y="208"/>
                    <a:pt x="388" y="190"/>
                  </a:cubicBezTo>
                  <a:lnTo>
                    <a:pt x="347" y="167"/>
                  </a:lnTo>
                  <a:lnTo>
                    <a:pt x="328" y="167"/>
                  </a:lnTo>
                  <a:lnTo>
                    <a:pt x="310" y="148"/>
                  </a:lnTo>
                  <a:cubicBezTo>
                    <a:pt x="273" y="130"/>
                    <a:pt x="231" y="111"/>
                    <a:pt x="194" y="93"/>
                  </a:cubicBezTo>
                  <a:lnTo>
                    <a:pt x="134" y="51"/>
                  </a:lnTo>
                  <a:lnTo>
                    <a:pt x="97" y="33"/>
                  </a:lnTo>
                  <a:lnTo>
                    <a:pt x="79" y="14"/>
                  </a:lnTo>
                  <a:lnTo>
                    <a:pt x="60" y="14"/>
                  </a:lnTo>
                  <a:cubicBezTo>
                    <a:pt x="51" y="5"/>
                    <a:pt x="46" y="0"/>
                    <a:pt x="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flipH="1">
              <a:off x="-888996" y="3736244"/>
              <a:ext cx="16904" cy="12480"/>
            </a:xfrm>
            <a:custGeom>
              <a:avLst/>
              <a:gdLst/>
              <a:ahLst/>
              <a:cxnLst/>
              <a:rect l="l" t="t" r="r" b="b"/>
              <a:pathLst>
                <a:path w="214" h="158" extrusionOk="0">
                  <a:moveTo>
                    <a:pt x="213" y="0"/>
                  </a:moveTo>
                  <a:cubicBezTo>
                    <a:pt x="195" y="0"/>
                    <a:pt x="195" y="23"/>
                    <a:pt x="172" y="23"/>
                  </a:cubicBezTo>
                  <a:cubicBezTo>
                    <a:pt x="195" y="23"/>
                    <a:pt x="195" y="23"/>
                    <a:pt x="213" y="0"/>
                  </a:cubicBezTo>
                  <a:close/>
                  <a:moveTo>
                    <a:pt x="79" y="23"/>
                  </a:moveTo>
                  <a:cubicBezTo>
                    <a:pt x="56" y="42"/>
                    <a:pt x="38" y="42"/>
                    <a:pt x="19" y="42"/>
                  </a:cubicBezTo>
                  <a:lnTo>
                    <a:pt x="1" y="42"/>
                  </a:lnTo>
                  <a:lnTo>
                    <a:pt x="19" y="60"/>
                  </a:lnTo>
                  <a:cubicBezTo>
                    <a:pt x="38" y="79"/>
                    <a:pt x="38" y="79"/>
                    <a:pt x="56" y="79"/>
                  </a:cubicBezTo>
                  <a:cubicBezTo>
                    <a:pt x="79" y="97"/>
                    <a:pt x="79" y="97"/>
                    <a:pt x="98" y="116"/>
                  </a:cubicBezTo>
                  <a:cubicBezTo>
                    <a:pt x="116" y="139"/>
                    <a:pt x="135" y="139"/>
                    <a:pt x="172" y="157"/>
                  </a:cubicBezTo>
                  <a:cubicBezTo>
                    <a:pt x="153" y="139"/>
                    <a:pt x="116" y="116"/>
                    <a:pt x="98" y="97"/>
                  </a:cubicBezTo>
                  <a:cubicBezTo>
                    <a:pt x="98" y="79"/>
                    <a:pt x="79" y="79"/>
                    <a:pt x="79" y="79"/>
                  </a:cubicBezTo>
                  <a:cubicBezTo>
                    <a:pt x="68" y="70"/>
                    <a:pt x="62" y="65"/>
                    <a:pt x="57" y="60"/>
                  </a:cubicBezTo>
                  <a:lnTo>
                    <a:pt x="79" y="60"/>
                  </a:lnTo>
                  <a:cubicBezTo>
                    <a:pt x="98" y="60"/>
                    <a:pt x="116" y="42"/>
                    <a:pt x="135" y="42"/>
                  </a:cubicBezTo>
                  <a:cubicBezTo>
                    <a:pt x="135" y="42"/>
                    <a:pt x="153" y="42"/>
                    <a:pt x="172" y="2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flipH="1">
              <a:off x="-846263" y="3658206"/>
              <a:ext cx="59164" cy="72824"/>
            </a:xfrm>
            <a:custGeom>
              <a:avLst/>
              <a:gdLst/>
              <a:ahLst/>
              <a:cxnLst/>
              <a:rect l="l" t="t" r="r" b="b"/>
              <a:pathLst>
                <a:path w="749" h="922" extrusionOk="0">
                  <a:moveTo>
                    <a:pt x="77" y="1"/>
                  </a:moveTo>
                  <a:cubicBezTo>
                    <a:pt x="68" y="1"/>
                    <a:pt x="61" y="3"/>
                    <a:pt x="56" y="9"/>
                  </a:cubicBezTo>
                  <a:cubicBezTo>
                    <a:pt x="19" y="9"/>
                    <a:pt x="0" y="46"/>
                    <a:pt x="19" y="64"/>
                  </a:cubicBezTo>
                  <a:cubicBezTo>
                    <a:pt x="19" y="87"/>
                    <a:pt x="19" y="87"/>
                    <a:pt x="37" y="106"/>
                  </a:cubicBezTo>
                  <a:lnTo>
                    <a:pt x="37" y="124"/>
                  </a:lnTo>
                  <a:cubicBezTo>
                    <a:pt x="56" y="143"/>
                    <a:pt x="56" y="161"/>
                    <a:pt x="56" y="180"/>
                  </a:cubicBezTo>
                  <a:cubicBezTo>
                    <a:pt x="74" y="221"/>
                    <a:pt x="93" y="258"/>
                    <a:pt x="116" y="295"/>
                  </a:cubicBezTo>
                  <a:cubicBezTo>
                    <a:pt x="153" y="355"/>
                    <a:pt x="190" y="434"/>
                    <a:pt x="231" y="489"/>
                  </a:cubicBezTo>
                  <a:cubicBezTo>
                    <a:pt x="268" y="568"/>
                    <a:pt x="305" y="623"/>
                    <a:pt x="365" y="683"/>
                  </a:cubicBezTo>
                  <a:cubicBezTo>
                    <a:pt x="384" y="720"/>
                    <a:pt x="402" y="757"/>
                    <a:pt x="439" y="780"/>
                  </a:cubicBezTo>
                  <a:cubicBezTo>
                    <a:pt x="462" y="817"/>
                    <a:pt x="481" y="836"/>
                    <a:pt x="518" y="873"/>
                  </a:cubicBezTo>
                  <a:lnTo>
                    <a:pt x="518" y="896"/>
                  </a:lnTo>
                  <a:cubicBezTo>
                    <a:pt x="544" y="912"/>
                    <a:pt x="577" y="921"/>
                    <a:pt x="609" y="921"/>
                  </a:cubicBezTo>
                  <a:cubicBezTo>
                    <a:pt x="649" y="921"/>
                    <a:pt x="688" y="906"/>
                    <a:pt x="712" y="873"/>
                  </a:cubicBezTo>
                  <a:cubicBezTo>
                    <a:pt x="749" y="817"/>
                    <a:pt x="749" y="739"/>
                    <a:pt x="693" y="683"/>
                  </a:cubicBezTo>
                  <a:cubicBezTo>
                    <a:pt x="670" y="665"/>
                    <a:pt x="633" y="642"/>
                    <a:pt x="615" y="623"/>
                  </a:cubicBezTo>
                  <a:cubicBezTo>
                    <a:pt x="578" y="586"/>
                    <a:pt x="555" y="568"/>
                    <a:pt x="536" y="549"/>
                  </a:cubicBezTo>
                  <a:cubicBezTo>
                    <a:pt x="481" y="489"/>
                    <a:pt x="421" y="434"/>
                    <a:pt x="384" y="392"/>
                  </a:cubicBezTo>
                  <a:cubicBezTo>
                    <a:pt x="324" y="337"/>
                    <a:pt x="287" y="277"/>
                    <a:pt x="250" y="221"/>
                  </a:cubicBezTo>
                  <a:cubicBezTo>
                    <a:pt x="231" y="180"/>
                    <a:pt x="208" y="161"/>
                    <a:pt x="190" y="124"/>
                  </a:cubicBezTo>
                  <a:cubicBezTo>
                    <a:pt x="171" y="106"/>
                    <a:pt x="171" y="87"/>
                    <a:pt x="153" y="64"/>
                  </a:cubicBezTo>
                  <a:lnTo>
                    <a:pt x="134" y="46"/>
                  </a:lnTo>
                  <a:lnTo>
                    <a:pt x="134" y="27"/>
                  </a:lnTo>
                  <a:cubicBezTo>
                    <a:pt x="121" y="14"/>
                    <a:pt x="96" y="1"/>
                    <a:pt x="7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flipH="1">
              <a:off x="-869249" y="3601415"/>
              <a:ext cx="32149" cy="25907"/>
            </a:xfrm>
            <a:custGeom>
              <a:avLst/>
              <a:gdLst/>
              <a:ahLst/>
              <a:cxnLst/>
              <a:rect l="l" t="t" r="r" b="b"/>
              <a:pathLst>
                <a:path w="407" h="328" extrusionOk="0">
                  <a:moveTo>
                    <a:pt x="122" y="0"/>
                  </a:moveTo>
                  <a:cubicBezTo>
                    <a:pt x="88" y="0"/>
                    <a:pt x="58" y="16"/>
                    <a:pt x="37" y="35"/>
                  </a:cubicBezTo>
                  <a:cubicBezTo>
                    <a:pt x="0" y="90"/>
                    <a:pt x="19" y="187"/>
                    <a:pt x="97" y="247"/>
                  </a:cubicBezTo>
                  <a:cubicBezTo>
                    <a:pt x="153" y="286"/>
                    <a:pt x="235" y="328"/>
                    <a:pt x="293" y="328"/>
                  </a:cubicBezTo>
                  <a:cubicBezTo>
                    <a:pt x="316" y="328"/>
                    <a:pt x="336" y="320"/>
                    <a:pt x="347" y="303"/>
                  </a:cubicBezTo>
                  <a:cubicBezTo>
                    <a:pt x="407" y="247"/>
                    <a:pt x="310" y="113"/>
                    <a:pt x="231" y="53"/>
                  </a:cubicBezTo>
                  <a:cubicBezTo>
                    <a:pt x="193" y="15"/>
                    <a:pt x="155" y="0"/>
                    <a:pt x="122"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flipH="1">
              <a:off x="-773276" y="3652677"/>
              <a:ext cx="13586" cy="9162"/>
            </a:xfrm>
            <a:custGeom>
              <a:avLst/>
              <a:gdLst/>
              <a:ahLst/>
              <a:cxnLst/>
              <a:rect l="l" t="t" r="r" b="b"/>
              <a:pathLst>
                <a:path w="172" h="116" extrusionOk="0">
                  <a:moveTo>
                    <a:pt x="38" y="0"/>
                  </a:moveTo>
                  <a:cubicBezTo>
                    <a:pt x="19" y="42"/>
                    <a:pt x="1" y="60"/>
                    <a:pt x="1" y="97"/>
                  </a:cubicBezTo>
                  <a:cubicBezTo>
                    <a:pt x="1" y="79"/>
                    <a:pt x="19" y="42"/>
                    <a:pt x="38" y="19"/>
                  </a:cubicBezTo>
                  <a:cubicBezTo>
                    <a:pt x="56" y="42"/>
                    <a:pt x="75" y="79"/>
                    <a:pt x="93" y="116"/>
                  </a:cubicBezTo>
                  <a:lnTo>
                    <a:pt x="116" y="116"/>
                  </a:lnTo>
                  <a:cubicBezTo>
                    <a:pt x="116" y="97"/>
                    <a:pt x="135" y="60"/>
                    <a:pt x="153" y="42"/>
                  </a:cubicBezTo>
                  <a:cubicBezTo>
                    <a:pt x="153" y="60"/>
                    <a:pt x="172" y="97"/>
                    <a:pt x="172" y="116"/>
                  </a:cubicBezTo>
                  <a:cubicBezTo>
                    <a:pt x="172" y="79"/>
                    <a:pt x="153" y="60"/>
                    <a:pt x="153" y="19"/>
                  </a:cubicBezTo>
                  <a:lnTo>
                    <a:pt x="135" y="19"/>
                  </a:lnTo>
                  <a:cubicBezTo>
                    <a:pt x="135" y="60"/>
                    <a:pt x="116" y="79"/>
                    <a:pt x="93" y="97"/>
                  </a:cubicBezTo>
                  <a:cubicBezTo>
                    <a:pt x="75" y="60"/>
                    <a:pt x="56" y="42"/>
                    <a:pt x="38"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flipH="1">
              <a:off x="-816010" y="3637828"/>
              <a:ext cx="9242" cy="21089"/>
            </a:xfrm>
            <a:custGeom>
              <a:avLst/>
              <a:gdLst/>
              <a:ahLst/>
              <a:cxnLst/>
              <a:rect l="l" t="t" r="r" b="b"/>
              <a:pathLst>
                <a:path w="117" h="267" extrusionOk="0">
                  <a:moveTo>
                    <a:pt x="75" y="0"/>
                  </a:moveTo>
                  <a:cubicBezTo>
                    <a:pt x="98" y="73"/>
                    <a:pt x="98" y="133"/>
                    <a:pt x="98" y="188"/>
                  </a:cubicBezTo>
                  <a:lnTo>
                    <a:pt x="19" y="188"/>
                  </a:lnTo>
                  <a:lnTo>
                    <a:pt x="56" y="248"/>
                  </a:lnTo>
                  <a:cubicBezTo>
                    <a:pt x="38" y="230"/>
                    <a:pt x="19" y="230"/>
                    <a:pt x="1" y="230"/>
                  </a:cubicBezTo>
                  <a:cubicBezTo>
                    <a:pt x="38" y="248"/>
                    <a:pt x="56" y="248"/>
                    <a:pt x="75" y="267"/>
                  </a:cubicBezTo>
                  <a:lnTo>
                    <a:pt x="98" y="267"/>
                  </a:lnTo>
                  <a:lnTo>
                    <a:pt x="98" y="248"/>
                  </a:lnTo>
                  <a:lnTo>
                    <a:pt x="38" y="207"/>
                  </a:lnTo>
                  <a:lnTo>
                    <a:pt x="116" y="207"/>
                  </a:lnTo>
                  <a:lnTo>
                    <a:pt x="116" y="188"/>
                  </a:lnTo>
                  <a:cubicBezTo>
                    <a:pt x="98" y="133"/>
                    <a:pt x="98" y="73"/>
                    <a:pt x="7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flipH="1">
              <a:off x="-788600" y="3684745"/>
              <a:ext cx="10664" cy="15086"/>
            </a:xfrm>
            <a:custGeom>
              <a:avLst/>
              <a:gdLst/>
              <a:ahLst/>
              <a:cxnLst/>
              <a:rect l="l" t="t" r="r" b="b"/>
              <a:pathLst>
                <a:path w="135" h="191" extrusionOk="0">
                  <a:moveTo>
                    <a:pt x="56" y="1"/>
                  </a:moveTo>
                  <a:lnTo>
                    <a:pt x="38" y="19"/>
                  </a:lnTo>
                  <a:cubicBezTo>
                    <a:pt x="38" y="56"/>
                    <a:pt x="19" y="98"/>
                    <a:pt x="1" y="116"/>
                  </a:cubicBezTo>
                  <a:cubicBezTo>
                    <a:pt x="19" y="98"/>
                    <a:pt x="38" y="56"/>
                    <a:pt x="56" y="38"/>
                  </a:cubicBezTo>
                  <a:cubicBezTo>
                    <a:pt x="75" y="98"/>
                    <a:pt x="93" y="135"/>
                    <a:pt x="135" y="190"/>
                  </a:cubicBezTo>
                  <a:cubicBezTo>
                    <a:pt x="116" y="135"/>
                    <a:pt x="75" y="75"/>
                    <a:pt x="56" y="19"/>
                  </a:cubicBezTo>
                  <a:lnTo>
                    <a:pt x="56"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flipH="1">
              <a:off x="-847763" y="3658838"/>
              <a:ext cx="13586" cy="13506"/>
            </a:xfrm>
            <a:custGeom>
              <a:avLst/>
              <a:gdLst/>
              <a:ahLst/>
              <a:cxnLst/>
              <a:rect l="l" t="t" r="r" b="b"/>
              <a:pathLst>
                <a:path w="172" h="171" extrusionOk="0">
                  <a:moveTo>
                    <a:pt x="116" y="1"/>
                  </a:moveTo>
                  <a:lnTo>
                    <a:pt x="116" y="19"/>
                  </a:lnTo>
                  <a:cubicBezTo>
                    <a:pt x="116" y="19"/>
                    <a:pt x="116" y="19"/>
                    <a:pt x="116" y="19"/>
                  </a:cubicBezTo>
                  <a:lnTo>
                    <a:pt x="116" y="19"/>
                  </a:lnTo>
                  <a:cubicBezTo>
                    <a:pt x="116" y="56"/>
                    <a:pt x="116" y="79"/>
                    <a:pt x="134" y="116"/>
                  </a:cubicBezTo>
                  <a:lnTo>
                    <a:pt x="134" y="116"/>
                  </a:lnTo>
                  <a:cubicBezTo>
                    <a:pt x="134" y="84"/>
                    <a:pt x="131" y="50"/>
                    <a:pt x="116" y="19"/>
                  </a:cubicBezTo>
                  <a:lnTo>
                    <a:pt x="116" y="19"/>
                  </a:lnTo>
                  <a:cubicBezTo>
                    <a:pt x="134" y="38"/>
                    <a:pt x="153" y="38"/>
                    <a:pt x="171" y="56"/>
                  </a:cubicBezTo>
                  <a:cubicBezTo>
                    <a:pt x="153" y="38"/>
                    <a:pt x="134" y="19"/>
                    <a:pt x="116" y="1"/>
                  </a:cubicBezTo>
                  <a:close/>
                  <a:moveTo>
                    <a:pt x="74" y="98"/>
                  </a:moveTo>
                  <a:cubicBezTo>
                    <a:pt x="97" y="116"/>
                    <a:pt x="116" y="135"/>
                    <a:pt x="134" y="135"/>
                  </a:cubicBezTo>
                  <a:cubicBezTo>
                    <a:pt x="134" y="129"/>
                    <a:pt x="134" y="122"/>
                    <a:pt x="134" y="116"/>
                  </a:cubicBezTo>
                  <a:lnTo>
                    <a:pt x="134" y="116"/>
                  </a:lnTo>
                  <a:cubicBezTo>
                    <a:pt x="134" y="116"/>
                    <a:pt x="134" y="116"/>
                    <a:pt x="134" y="116"/>
                  </a:cubicBezTo>
                  <a:cubicBezTo>
                    <a:pt x="134" y="116"/>
                    <a:pt x="134" y="116"/>
                    <a:pt x="134" y="116"/>
                  </a:cubicBezTo>
                  <a:lnTo>
                    <a:pt x="134" y="116"/>
                  </a:lnTo>
                  <a:cubicBezTo>
                    <a:pt x="134" y="116"/>
                    <a:pt x="134" y="116"/>
                    <a:pt x="134" y="116"/>
                  </a:cubicBezTo>
                  <a:lnTo>
                    <a:pt x="134" y="116"/>
                  </a:lnTo>
                  <a:cubicBezTo>
                    <a:pt x="116" y="116"/>
                    <a:pt x="97" y="98"/>
                    <a:pt x="74" y="98"/>
                  </a:cubicBezTo>
                  <a:close/>
                  <a:moveTo>
                    <a:pt x="0" y="38"/>
                  </a:moveTo>
                  <a:lnTo>
                    <a:pt x="0" y="56"/>
                  </a:lnTo>
                  <a:cubicBezTo>
                    <a:pt x="19" y="97"/>
                    <a:pt x="37" y="134"/>
                    <a:pt x="37" y="171"/>
                  </a:cubicBezTo>
                  <a:lnTo>
                    <a:pt x="37" y="171"/>
                  </a:lnTo>
                  <a:cubicBezTo>
                    <a:pt x="37" y="134"/>
                    <a:pt x="19" y="98"/>
                    <a:pt x="19" y="79"/>
                  </a:cubicBezTo>
                  <a:cubicBezTo>
                    <a:pt x="37" y="79"/>
                    <a:pt x="56" y="98"/>
                    <a:pt x="74" y="98"/>
                  </a:cubicBezTo>
                  <a:cubicBezTo>
                    <a:pt x="56" y="79"/>
                    <a:pt x="37" y="56"/>
                    <a:pt x="19" y="56"/>
                  </a:cubicBezTo>
                  <a:lnTo>
                    <a:pt x="0" y="38"/>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flipH="1">
              <a:off x="-787179" y="3590199"/>
              <a:ext cx="32228" cy="12559"/>
            </a:xfrm>
            <a:custGeom>
              <a:avLst/>
              <a:gdLst/>
              <a:ahLst/>
              <a:cxnLst/>
              <a:rect l="l" t="t" r="r" b="b"/>
              <a:pathLst>
                <a:path w="408" h="159" extrusionOk="0">
                  <a:moveTo>
                    <a:pt x="38" y="24"/>
                  </a:moveTo>
                  <a:cubicBezTo>
                    <a:pt x="38" y="61"/>
                    <a:pt x="19" y="98"/>
                    <a:pt x="1" y="140"/>
                  </a:cubicBezTo>
                  <a:cubicBezTo>
                    <a:pt x="19" y="98"/>
                    <a:pt x="38" y="80"/>
                    <a:pt x="61" y="43"/>
                  </a:cubicBezTo>
                  <a:cubicBezTo>
                    <a:pt x="79" y="80"/>
                    <a:pt x="116" y="116"/>
                    <a:pt x="153" y="140"/>
                  </a:cubicBezTo>
                  <a:cubicBezTo>
                    <a:pt x="116" y="98"/>
                    <a:pt x="98" y="61"/>
                    <a:pt x="61" y="24"/>
                  </a:cubicBezTo>
                  <a:close/>
                  <a:moveTo>
                    <a:pt x="347" y="98"/>
                  </a:moveTo>
                  <a:cubicBezTo>
                    <a:pt x="329" y="116"/>
                    <a:pt x="310" y="116"/>
                    <a:pt x="292" y="140"/>
                  </a:cubicBezTo>
                  <a:cubicBezTo>
                    <a:pt x="310" y="140"/>
                    <a:pt x="329" y="116"/>
                    <a:pt x="366" y="116"/>
                  </a:cubicBezTo>
                  <a:lnTo>
                    <a:pt x="407" y="158"/>
                  </a:lnTo>
                  <a:lnTo>
                    <a:pt x="407" y="158"/>
                  </a:lnTo>
                  <a:lnTo>
                    <a:pt x="366" y="98"/>
                  </a:lnTo>
                  <a:close/>
                  <a:moveTo>
                    <a:pt x="232" y="1"/>
                  </a:moveTo>
                  <a:cubicBezTo>
                    <a:pt x="213" y="43"/>
                    <a:pt x="176" y="80"/>
                    <a:pt x="153" y="140"/>
                  </a:cubicBezTo>
                  <a:lnTo>
                    <a:pt x="153" y="158"/>
                  </a:lnTo>
                  <a:lnTo>
                    <a:pt x="176" y="140"/>
                  </a:lnTo>
                  <a:cubicBezTo>
                    <a:pt x="195" y="98"/>
                    <a:pt x="213" y="61"/>
                    <a:pt x="232" y="24"/>
                  </a:cubicBezTo>
                  <a:cubicBezTo>
                    <a:pt x="250" y="61"/>
                    <a:pt x="269" y="98"/>
                    <a:pt x="292" y="140"/>
                  </a:cubicBezTo>
                  <a:cubicBezTo>
                    <a:pt x="269" y="98"/>
                    <a:pt x="250" y="43"/>
                    <a:pt x="232"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flipH="1">
              <a:off x="-791523" y="3620925"/>
              <a:ext cx="15403" cy="16824"/>
            </a:xfrm>
            <a:custGeom>
              <a:avLst/>
              <a:gdLst/>
              <a:ahLst/>
              <a:cxnLst/>
              <a:rect l="l" t="t" r="r" b="b"/>
              <a:pathLst>
                <a:path w="195" h="213" extrusionOk="0">
                  <a:moveTo>
                    <a:pt x="195" y="0"/>
                  </a:moveTo>
                  <a:cubicBezTo>
                    <a:pt x="195" y="19"/>
                    <a:pt x="176" y="55"/>
                    <a:pt x="176" y="74"/>
                  </a:cubicBezTo>
                  <a:lnTo>
                    <a:pt x="176" y="74"/>
                  </a:lnTo>
                  <a:cubicBezTo>
                    <a:pt x="176" y="55"/>
                    <a:pt x="195" y="37"/>
                    <a:pt x="195" y="0"/>
                  </a:cubicBezTo>
                  <a:close/>
                  <a:moveTo>
                    <a:pt x="116" y="37"/>
                  </a:moveTo>
                  <a:lnTo>
                    <a:pt x="139" y="134"/>
                  </a:lnTo>
                  <a:lnTo>
                    <a:pt x="139" y="190"/>
                  </a:lnTo>
                  <a:cubicBezTo>
                    <a:pt x="116" y="190"/>
                    <a:pt x="98" y="171"/>
                    <a:pt x="79" y="153"/>
                  </a:cubicBezTo>
                  <a:cubicBezTo>
                    <a:pt x="61" y="153"/>
                    <a:pt x="42" y="134"/>
                    <a:pt x="1" y="116"/>
                  </a:cubicBezTo>
                  <a:lnTo>
                    <a:pt x="1" y="116"/>
                  </a:lnTo>
                  <a:cubicBezTo>
                    <a:pt x="24" y="134"/>
                    <a:pt x="61" y="153"/>
                    <a:pt x="79" y="171"/>
                  </a:cubicBezTo>
                  <a:cubicBezTo>
                    <a:pt x="98" y="171"/>
                    <a:pt x="116" y="190"/>
                    <a:pt x="158" y="213"/>
                  </a:cubicBezTo>
                  <a:cubicBezTo>
                    <a:pt x="158" y="171"/>
                    <a:pt x="158" y="153"/>
                    <a:pt x="139" y="116"/>
                  </a:cubicBezTo>
                  <a:lnTo>
                    <a:pt x="139" y="56"/>
                  </a:lnTo>
                  <a:cubicBezTo>
                    <a:pt x="139" y="74"/>
                    <a:pt x="158" y="74"/>
                    <a:pt x="176" y="97"/>
                  </a:cubicBezTo>
                  <a:lnTo>
                    <a:pt x="176" y="74"/>
                  </a:lnTo>
                  <a:cubicBezTo>
                    <a:pt x="158" y="56"/>
                    <a:pt x="139" y="56"/>
                    <a:pt x="116"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flipH="1">
              <a:off x="-811270" y="3595017"/>
              <a:ext cx="13586" cy="12085"/>
            </a:xfrm>
            <a:custGeom>
              <a:avLst/>
              <a:gdLst/>
              <a:ahLst/>
              <a:cxnLst/>
              <a:rect l="l" t="t" r="r" b="b"/>
              <a:pathLst>
                <a:path w="172" h="153" extrusionOk="0">
                  <a:moveTo>
                    <a:pt x="97" y="0"/>
                  </a:moveTo>
                  <a:cubicBezTo>
                    <a:pt x="55" y="19"/>
                    <a:pt x="37" y="37"/>
                    <a:pt x="19" y="37"/>
                  </a:cubicBezTo>
                  <a:lnTo>
                    <a:pt x="0" y="55"/>
                  </a:lnTo>
                  <a:lnTo>
                    <a:pt x="19" y="55"/>
                  </a:lnTo>
                  <a:cubicBezTo>
                    <a:pt x="37" y="37"/>
                    <a:pt x="55" y="19"/>
                    <a:pt x="97" y="0"/>
                  </a:cubicBezTo>
                  <a:close/>
                  <a:moveTo>
                    <a:pt x="19" y="55"/>
                  </a:moveTo>
                  <a:cubicBezTo>
                    <a:pt x="37" y="55"/>
                    <a:pt x="74" y="79"/>
                    <a:pt x="97" y="79"/>
                  </a:cubicBezTo>
                  <a:cubicBezTo>
                    <a:pt x="97" y="97"/>
                    <a:pt x="74" y="97"/>
                    <a:pt x="74" y="116"/>
                  </a:cubicBezTo>
                  <a:cubicBezTo>
                    <a:pt x="97" y="116"/>
                    <a:pt x="116" y="97"/>
                    <a:pt x="116" y="79"/>
                  </a:cubicBezTo>
                  <a:cubicBezTo>
                    <a:pt x="97" y="55"/>
                    <a:pt x="56" y="55"/>
                    <a:pt x="19" y="55"/>
                  </a:cubicBezTo>
                  <a:close/>
                  <a:moveTo>
                    <a:pt x="74" y="116"/>
                  </a:moveTo>
                  <a:cubicBezTo>
                    <a:pt x="74" y="116"/>
                    <a:pt x="56" y="116"/>
                    <a:pt x="56" y="134"/>
                  </a:cubicBezTo>
                  <a:lnTo>
                    <a:pt x="56" y="153"/>
                  </a:lnTo>
                  <a:lnTo>
                    <a:pt x="74" y="153"/>
                  </a:lnTo>
                  <a:cubicBezTo>
                    <a:pt x="116" y="153"/>
                    <a:pt x="134" y="134"/>
                    <a:pt x="171" y="134"/>
                  </a:cubicBezTo>
                  <a:lnTo>
                    <a:pt x="74" y="134"/>
                  </a:lnTo>
                  <a:lnTo>
                    <a:pt x="74" y="116"/>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43"/>
          <p:cNvGrpSpPr/>
          <p:nvPr/>
        </p:nvGrpSpPr>
        <p:grpSpPr>
          <a:xfrm>
            <a:off x="7382657" y="1737123"/>
            <a:ext cx="438640" cy="411581"/>
            <a:chOff x="6405353" y="2836979"/>
            <a:chExt cx="396862" cy="406137"/>
          </a:xfrm>
        </p:grpSpPr>
        <p:sp>
          <p:nvSpPr>
            <p:cNvPr id="1122" name="Google Shape;1122;p43"/>
            <p:cNvSpPr/>
            <p:nvPr/>
          </p:nvSpPr>
          <p:spPr>
            <a:xfrm>
              <a:off x="6561364" y="3023438"/>
              <a:ext cx="154465" cy="219676"/>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6571549" y="3051443"/>
              <a:ext cx="126357"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6581606" y="3121396"/>
              <a:ext cx="134222"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6536995" y="2836979"/>
              <a:ext cx="210938" cy="191065"/>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6536995" y="2836979"/>
              <a:ext cx="205652" cy="172516"/>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6462471" y="2976884"/>
              <a:ext cx="143763" cy="118931"/>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6524488" y="2999919"/>
              <a:ext cx="12636" cy="9577"/>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6556593" y="2889474"/>
              <a:ext cx="245622" cy="130448"/>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6534030" y="3091208"/>
              <a:ext cx="14957" cy="50918"/>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6497025" y="3035804"/>
              <a:ext cx="51961" cy="72619"/>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6561364" y="3109636"/>
              <a:ext cx="20372" cy="53949"/>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6548857" y="3041866"/>
              <a:ext cx="37649" cy="84985"/>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43"/>
          <p:cNvGrpSpPr/>
          <p:nvPr/>
        </p:nvGrpSpPr>
        <p:grpSpPr>
          <a:xfrm>
            <a:off x="8225566" y="471679"/>
            <a:ext cx="396861" cy="406137"/>
            <a:chOff x="6405353" y="2836979"/>
            <a:chExt cx="396861" cy="406137"/>
          </a:xfrm>
        </p:grpSpPr>
        <p:sp>
          <p:nvSpPr>
            <p:cNvPr id="1157" name="Google Shape;1157;p43"/>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3"/>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3"/>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3"/>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3"/>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3"/>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3"/>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3"/>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3"/>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3"/>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3"/>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3"/>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3"/>
          <p:cNvGrpSpPr/>
          <p:nvPr/>
        </p:nvGrpSpPr>
        <p:grpSpPr>
          <a:xfrm flipH="1">
            <a:off x="1915955" y="2188692"/>
            <a:ext cx="334792" cy="342617"/>
            <a:chOff x="6405353" y="2836979"/>
            <a:chExt cx="396861" cy="406137"/>
          </a:xfrm>
        </p:grpSpPr>
        <p:sp>
          <p:nvSpPr>
            <p:cNvPr id="1192" name="Google Shape;1192;p43"/>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3"/>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3"/>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3"/>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3"/>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3"/>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3"/>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43"/>
          <p:cNvGrpSpPr/>
          <p:nvPr/>
        </p:nvGrpSpPr>
        <p:grpSpPr>
          <a:xfrm flipH="1">
            <a:off x="499920" y="1456966"/>
            <a:ext cx="625929" cy="640560"/>
            <a:chOff x="6405353" y="2836979"/>
            <a:chExt cx="396861" cy="406137"/>
          </a:xfrm>
        </p:grpSpPr>
        <p:sp>
          <p:nvSpPr>
            <p:cNvPr id="1227" name="Google Shape;1227;p43"/>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3"/>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3"/>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3"/>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3"/>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3"/>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3"/>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3"/>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3"/>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3"/>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3"/>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3"/>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3"/>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43"/>
          <p:cNvGrpSpPr/>
          <p:nvPr/>
        </p:nvGrpSpPr>
        <p:grpSpPr>
          <a:xfrm>
            <a:off x="456390" y="3796581"/>
            <a:ext cx="646513" cy="528756"/>
            <a:chOff x="-1638160" y="4076981"/>
            <a:chExt cx="646513" cy="528756"/>
          </a:xfrm>
        </p:grpSpPr>
        <p:sp>
          <p:nvSpPr>
            <p:cNvPr id="1262" name="Google Shape;1262;p43"/>
            <p:cNvSpPr/>
            <p:nvPr/>
          </p:nvSpPr>
          <p:spPr>
            <a:xfrm>
              <a:off x="-1608434" y="4189450"/>
              <a:ext cx="421186" cy="239092"/>
            </a:xfrm>
            <a:custGeom>
              <a:avLst/>
              <a:gdLst/>
              <a:ahLst/>
              <a:cxnLst/>
              <a:rect l="l" t="t" r="r" b="b"/>
              <a:pathLst>
                <a:path w="3273" h="1858" extrusionOk="0">
                  <a:moveTo>
                    <a:pt x="2416" y="0"/>
                  </a:moveTo>
                  <a:cubicBezTo>
                    <a:pt x="1910" y="0"/>
                    <a:pt x="1173" y="108"/>
                    <a:pt x="500" y="614"/>
                  </a:cubicBezTo>
                  <a:cubicBezTo>
                    <a:pt x="1" y="1003"/>
                    <a:pt x="1" y="1192"/>
                    <a:pt x="56" y="1368"/>
                  </a:cubicBezTo>
                  <a:cubicBezTo>
                    <a:pt x="104" y="1523"/>
                    <a:pt x="262" y="1640"/>
                    <a:pt x="451" y="1640"/>
                  </a:cubicBezTo>
                  <a:cubicBezTo>
                    <a:pt x="498" y="1640"/>
                    <a:pt x="547" y="1633"/>
                    <a:pt x="597" y="1617"/>
                  </a:cubicBezTo>
                  <a:lnTo>
                    <a:pt x="615" y="1617"/>
                  </a:lnTo>
                  <a:cubicBezTo>
                    <a:pt x="718" y="1793"/>
                    <a:pt x="914" y="1858"/>
                    <a:pt x="1127" y="1858"/>
                  </a:cubicBezTo>
                  <a:cubicBezTo>
                    <a:pt x="1355" y="1858"/>
                    <a:pt x="1601" y="1784"/>
                    <a:pt x="1770" y="1696"/>
                  </a:cubicBezTo>
                  <a:cubicBezTo>
                    <a:pt x="2233" y="1465"/>
                    <a:pt x="3272" y="443"/>
                    <a:pt x="3272" y="443"/>
                  </a:cubicBezTo>
                  <a:cubicBezTo>
                    <a:pt x="3272" y="443"/>
                    <a:pt x="3138" y="383"/>
                    <a:pt x="3060" y="291"/>
                  </a:cubicBezTo>
                  <a:cubicBezTo>
                    <a:pt x="3004" y="212"/>
                    <a:pt x="2981" y="134"/>
                    <a:pt x="3041" y="60"/>
                  </a:cubicBezTo>
                  <a:cubicBezTo>
                    <a:pt x="3041" y="60"/>
                    <a:pt x="2792" y="0"/>
                    <a:pt x="2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1098198" y="4095383"/>
              <a:ext cx="29855" cy="89306"/>
            </a:xfrm>
            <a:custGeom>
              <a:avLst/>
              <a:gdLst/>
              <a:ahLst/>
              <a:cxnLst/>
              <a:rect l="l" t="t" r="r" b="b"/>
              <a:pathLst>
                <a:path w="232" h="694" extrusionOk="0">
                  <a:moveTo>
                    <a:pt x="171" y="1"/>
                  </a:moveTo>
                  <a:cubicBezTo>
                    <a:pt x="153" y="1"/>
                    <a:pt x="153" y="1"/>
                    <a:pt x="134" y="19"/>
                  </a:cubicBezTo>
                  <a:cubicBezTo>
                    <a:pt x="134" y="38"/>
                    <a:pt x="134" y="56"/>
                    <a:pt x="153" y="56"/>
                  </a:cubicBezTo>
                  <a:lnTo>
                    <a:pt x="171" y="75"/>
                  </a:lnTo>
                  <a:cubicBezTo>
                    <a:pt x="171" y="98"/>
                    <a:pt x="194" y="116"/>
                    <a:pt x="194" y="116"/>
                  </a:cubicBezTo>
                  <a:cubicBezTo>
                    <a:pt x="153" y="153"/>
                    <a:pt x="116" y="213"/>
                    <a:pt x="79" y="250"/>
                  </a:cubicBezTo>
                  <a:cubicBezTo>
                    <a:pt x="37" y="306"/>
                    <a:pt x="19" y="366"/>
                    <a:pt x="0" y="421"/>
                  </a:cubicBezTo>
                  <a:cubicBezTo>
                    <a:pt x="0" y="481"/>
                    <a:pt x="19" y="518"/>
                    <a:pt x="19" y="560"/>
                  </a:cubicBezTo>
                  <a:cubicBezTo>
                    <a:pt x="37" y="615"/>
                    <a:pt x="56" y="652"/>
                    <a:pt x="56" y="694"/>
                  </a:cubicBezTo>
                  <a:lnTo>
                    <a:pt x="79" y="694"/>
                  </a:lnTo>
                  <a:cubicBezTo>
                    <a:pt x="56" y="652"/>
                    <a:pt x="56" y="597"/>
                    <a:pt x="37" y="560"/>
                  </a:cubicBezTo>
                  <a:lnTo>
                    <a:pt x="37" y="444"/>
                  </a:lnTo>
                  <a:cubicBezTo>
                    <a:pt x="37" y="384"/>
                    <a:pt x="79" y="329"/>
                    <a:pt x="116" y="269"/>
                  </a:cubicBezTo>
                  <a:cubicBezTo>
                    <a:pt x="153" y="232"/>
                    <a:pt x="194" y="172"/>
                    <a:pt x="231" y="135"/>
                  </a:cubicBezTo>
                  <a:lnTo>
                    <a:pt x="231" y="116"/>
                  </a:lnTo>
                  <a:cubicBezTo>
                    <a:pt x="231" y="98"/>
                    <a:pt x="231" y="75"/>
                    <a:pt x="213" y="56"/>
                  </a:cubicBezTo>
                  <a:lnTo>
                    <a:pt x="213" y="38"/>
                  </a:lnTo>
                  <a:lnTo>
                    <a:pt x="194" y="19"/>
                  </a:lnTo>
                  <a:lnTo>
                    <a:pt x="194"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1537014" y="4271421"/>
              <a:ext cx="292630" cy="334317"/>
            </a:xfrm>
            <a:custGeom>
              <a:avLst/>
              <a:gdLst/>
              <a:ahLst/>
              <a:cxnLst/>
              <a:rect l="l" t="t" r="r" b="b"/>
              <a:pathLst>
                <a:path w="2274" h="2598" extrusionOk="0">
                  <a:moveTo>
                    <a:pt x="2006" y="1"/>
                  </a:moveTo>
                  <a:cubicBezTo>
                    <a:pt x="1812" y="1"/>
                    <a:pt x="1641" y="19"/>
                    <a:pt x="1483" y="56"/>
                  </a:cubicBezTo>
                  <a:cubicBezTo>
                    <a:pt x="1368" y="74"/>
                    <a:pt x="1234" y="116"/>
                    <a:pt x="1137" y="153"/>
                  </a:cubicBezTo>
                  <a:cubicBezTo>
                    <a:pt x="1081" y="172"/>
                    <a:pt x="1040" y="190"/>
                    <a:pt x="1003" y="190"/>
                  </a:cubicBezTo>
                  <a:cubicBezTo>
                    <a:pt x="906" y="232"/>
                    <a:pt x="809" y="269"/>
                    <a:pt x="735" y="324"/>
                  </a:cubicBezTo>
                  <a:cubicBezTo>
                    <a:pt x="638" y="384"/>
                    <a:pt x="559" y="440"/>
                    <a:pt x="485" y="500"/>
                  </a:cubicBezTo>
                  <a:cubicBezTo>
                    <a:pt x="425" y="537"/>
                    <a:pt x="388" y="578"/>
                    <a:pt x="370" y="615"/>
                  </a:cubicBezTo>
                  <a:cubicBezTo>
                    <a:pt x="291" y="712"/>
                    <a:pt x="231" y="786"/>
                    <a:pt x="176" y="883"/>
                  </a:cubicBezTo>
                  <a:cubicBezTo>
                    <a:pt x="139" y="980"/>
                    <a:pt x="97" y="1077"/>
                    <a:pt x="60" y="1174"/>
                  </a:cubicBezTo>
                  <a:cubicBezTo>
                    <a:pt x="23" y="1345"/>
                    <a:pt x="0" y="1521"/>
                    <a:pt x="0" y="1692"/>
                  </a:cubicBezTo>
                  <a:cubicBezTo>
                    <a:pt x="0" y="1770"/>
                    <a:pt x="0" y="1826"/>
                    <a:pt x="23" y="1904"/>
                  </a:cubicBezTo>
                  <a:cubicBezTo>
                    <a:pt x="23" y="1964"/>
                    <a:pt x="23" y="2038"/>
                    <a:pt x="42" y="2117"/>
                  </a:cubicBezTo>
                  <a:cubicBezTo>
                    <a:pt x="60" y="2269"/>
                    <a:pt x="97" y="2426"/>
                    <a:pt x="157" y="2597"/>
                  </a:cubicBezTo>
                  <a:cubicBezTo>
                    <a:pt x="462" y="2542"/>
                    <a:pt x="693" y="2482"/>
                    <a:pt x="906" y="2385"/>
                  </a:cubicBezTo>
                  <a:cubicBezTo>
                    <a:pt x="1003" y="2348"/>
                    <a:pt x="1100" y="2288"/>
                    <a:pt x="1178" y="2251"/>
                  </a:cubicBezTo>
                  <a:cubicBezTo>
                    <a:pt x="1271" y="2195"/>
                    <a:pt x="1349" y="2135"/>
                    <a:pt x="1428" y="2057"/>
                  </a:cubicBezTo>
                  <a:cubicBezTo>
                    <a:pt x="1446" y="2038"/>
                    <a:pt x="1465" y="2020"/>
                    <a:pt x="1483" y="2001"/>
                  </a:cubicBezTo>
                  <a:cubicBezTo>
                    <a:pt x="1544" y="1941"/>
                    <a:pt x="1599" y="1867"/>
                    <a:pt x="1659" y="1789"/>
                  </a:cubicBezTo>
                  <a:cubicBezTo>
                    <a:pt x="1678" y="1770"/>
                    <a:pt x="1696" y="1752"/>
                    <a:pt x="1714" y="1710"/>
                  </a:cubicBezTo>
                  <a:cubicBezTo>
                    <a:pt x="1733" y="1673"/>
                    <a:pt x="1775" y="1618"/>
                    <a:pt x="1793" y="1576"/>
                  </a:cubicBezTo>
                  <a:cubicBezTo>
                    <a:pt x="1848" y="1461"/>
                    <a:pt x="1890" y="1345"/>
                    <a:pt x="1927" y="1248"/>
                  </a:cubicBezTo>
                  <a:cubicBezTo>
                    <a:pt x="1964" y="1193"/>
                    <a:pt x="1987" y="1133"/>
                    <a:pt x="2006" y="1096"/>
                  </a:cubicBezTo>
                  <a:cubicBezTo>
                    <a:pt x="2024" y="1059"/>
                    <a:pt x="2043" y="1017"/>
                    <a:pt x="2061" y="980"/>
                  </a:cubicBezTo>
                  <a:cubicBezTo>
                    <a:pt x="2103" y="883"/>
                    <a:pt x="2158" y="786"/>
                    <a:pt x="2218" y="712"/>
                  </a:cubicBezTo>
                  <a:lnTo>
                    <a:pt x="2274" y="537"/>
                  </a:lnTo>
                  <a:lnTo>
                    <a:pt x="2121" y="208"/>
                  </a:lnTo>
                  <a:lnTo>
                    <a:pt x="2006" y="1"/>
                  </a:lnTo>
                  <a:close/>
                </a:path>
              </a:pathLst>
            </a:custGeom>
            <a:solidFill>
              <a:srgbClr val="FE9D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1474601" y="4291109"/>
              <a:ext cx="185692" cy="183244"/>
            </a:xfrm>
            <a:custGeom>
              <a:avLst/>
              <a:gdLst/>
              <a:ahLst/>
              <a:cxnLst/>
              <a:rect l="l" t="t" r="r" b="b"/>
              <a:pathLst>
                <a:path w="1443" h="1424" extrusionOk="0">
                  <a:moveTo>
                    <a:pt x="652" y="0"/>
                  </a:moveTo>
                  <a:cubicBezTo>
                    <a:pt x="596" y="19"/>
                    <a:pt x="555" y="37"/>
                    <a:pt x="518" y="37"/>
                  </a:cubicBezTo>
                  <a:cubicBezTo>
                    <a:pt x="421" y="79"/>
                    <a:pt x="324" y="116"/>
                    <a:pt x="250" y="171"/>
                  </a:cubicBezTo>
                  <a:cubicBezTo>
                    <a:pt x="153" y="231"/>
                    <a:pt x="74" y="287"/>
                    <a:pt x="0" y="347"/>
                  </a:cubicBezTo>
                  <a:cubicBezTo>
                    <a:pt x="37" y="425"/>
                    <a:pt x="74" y="499"/>
                    <a:pt x="134" y="578"/>
                  </a:cubicBezTo>
                  <a:cubicBezTo>
                    <a:pt x="208" y="675"/>
                    <a:pt x="287" y="772"/>
                    <a:pt x="384" y="864"/>
                  </a:cubicBezTo>
                  <a:cubicBezTo>
                    <a:pt x="462" y="961"/>
                    <a:pt x="555" y="1040"/>
                    <a:pt x="670" y="1118"/>
                  </a:cubicBezTo>
                  <a:lnTo>
                    <a:pt x="712" y="1137"/>
                  </a:lnTo>
                  <a:lnTo>
                    <a:pt x="730" y="1155"/>
                  </a:lnTo>
                  <a:lnTo>
                    <a:pt x="749" y="1174"/>
                  </a:lnTo>
                  <a:lnTo>
                    <a:pt x="827" y="1211"/>
                  </a:lnTo>
                  <a:cubicBezTo>
                    <a:pt x="846" y="1234"/>
                    <a:pt x="883" y="1252"/>
                    <a:pt x="901" y="1271"/>
                  </a:cubicBezTo>
                  <a:cubicBezTo>
                    <a:pt x="943" y="1271"/>
                    <a:pt x="961" y="1289"/>
                    <a:pt x="980" y="1308"/>
                  </a:cubicBezTo>
                  <a:lnTo>
                    <a:pt x="1040" y="1326"/>
                  </a:lnTo>
                  <a:lnTo>
                    <a:pt x="1059" y="1326"/>
                  </a:lnTo>
                  <a:lnTo>
                    <a:pt x="1077" y="1349"/>
                  </a:lnTo>
                  <a:lnTo>
                    <a:pt x="1156" y="1368"/>
                  </a:lnTo>
                  <a:cubicBezTo>
                    <a:pt x="1174" y="1386"/>
                    <a:pt x="1193" y="1386"/>
                    <a:pt x="1211" y="1386"/>
                  </a:cubicBezTo>
                  <a:lnTo>
                    <a:pt x="1248" y="1405"/>
                  </a:lnTo>
                  <a:cubicBezTo>
                    <a:pt x="1271" y="1405"/>
                    <a:pt x="1290" y="1405"/>
                    <a:pt x="1308" y="1423"/>
                  </a:cubicBezTo>
                  <a:cubicBezTo>
                    <a:pt x="1363" y="1308"/>
                    <a:pt x="1405" y="1192"/>
                    <a:pt x="1442" y="1095"/>
                  </a:cubicBezTo>
                  <a:cubicBezTo>
                    <a:pt x="1442" y="1077"/>
                    <a:pt x="1424" y="1077"/>
                    <a:pt x="1405" y="1058"/>
                  </a:cubicBezTo>
                  <a:lnTo>
                    <a:pt x="1363" y="1040"/>
                  </a:lnTo>
                  <a:cubicBezTo>
                    <a:pt x="1345" y="1040"/>
                    <a:pt x="1345" y="1021"/>
                    <a:pt x="1327" y="1021"/>
                  </a:cubicBezTo>
                  <a:lnTo>
                    <a:pt x="1271" y="980"/>
                  </a:lnTo>
                  <a:lnTo>
                    <a:pt x="1248" y="961"/>
                  </a:lnTo>
                  <a:lnTo>
                    <a:pt x="1211" y="924"/>
                  </a:lnTo>
                  <a:cubicBezTo>
                    <a:pt x="1193" y="924"/>
                    <a:pt x="1174" y="906"/>
                    <a:pt x="1156" y="887"/>
                  </a:cubicBezTo>
                  <a:cubicBezTo>
                    <a:pt x="1132" y="864"/>
                    <a:pt x="1114" y="846"/>
                    <a:pt x="1095" y="827"/>
                  </a:cubicBezTo>
                  <a:lnTo>
                    <a:pt x="1059" y="790"/>
                  </a:lnTo>
                  <a:lnTo>
                    <a:pt x="1040" y="772"/>
                  </a:lnTo>
                  <a:lnTo>
                    <a:pt x="1040" y="749"/>
                  </a:lnTo>
                  <a:lnTo>
                    <a:pt x="998" y="730"/>
                  </a:lnTo>
                  <a:cubicBezTo>
                    <a:pt x="943" y="656"/>
                    <a:pt x="883" y="578"/>
                    <a:pt x="846" y="499"/>
                  </a:cubicBezTo>
                  <a:cubicBezTo>
                    <a:pt x="786" y="425"/>
                    <a:pt x="749" y="328"/>
                    <a:pt x="730" y="250"/>
                  </a:cubicBezTo>
                  <a:cubicBezTo>
                    <a:pt x="693" y="153"/>
                    <a:pt x="670" y="79"/>
                    <a:pt x="652"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1537014" y="4385047"/>
              <a:ext cx="213617" cy="154033"/>
            </a:xfrm>
            <a:custGeom>
              <a:avLst/>
              <a:gdLst/>
              <a:ahLst/>
              <a:cxnLst/>
              <a:rect l="l" t="t" r="r" b="b"/>
              <a:pathLst>
                <a:path w="1660" h="1197" extrusionOk="0">
                  <a:moveTo>
                    <a:pt x="176" y="0"/>
                  </a:moveTo>
                  <a:cubicBezTo>
                    <a:pt x="139" y="97"/>
                    <a:pt x="97" y="194"/>
                    <a:pt x="60" y="291"/>
                  </a:cubicBezTo>
                  <a:cubicBezTo>
                    <a:pt x="23" y="462"/>
                    <a:pt x="0" y="638"/>
                    <a:pt x="0" y="809"/>
                  </a:cubicBezTo>
                  <a:cubicBezTo>
                    <a:pt x="23" y="827"/>
                    <a:pt x="60" y="850"/>
                    <a:pt x="79" y="869"/>
                  </a:cubicBezTo>
                  <a:lnTo>
                    <a:pt x="425" y="1040"/>
                  </a:lnTo>
                  <a:lnTo>
                    <a:pt x="462" y="1058"/>
                  </a:lnTo>
                  <a:cubicBezTo>
                    <a:pt x="485" y="1058"/>
                    <a:pt x="504" y="1058"/>
                    <a:pt x="522" y="1081"/>
                  </a:cubicBezTo>
                  <a:lnTo>
                    <a:pt x="601" y="1100"/>
                  </a:lnTo>
                  <a:cubicBezTo>
                    <a:pt x="675" y="1118"/>
                    <a:pt x="735" y="1137"/>
                    <a:pt x="790" y="1155"/>
                  </a:cubicBezTo>
                  <a:cubicBezTo>
                    <a:pt x="832" y="1155"/>
                    <a:pt x="850" y="1155"/>
                    <a:pt x="887" y="1174"/>
                  </a:cubicBezTo>
                  <a:lnTo>
                    <a:pt x="984" y="1174"/>
                  </a:lnTo>
                  <a:lnTo>
                    <a:pt x="1081" y="1197"/>
                  </a:lnTo>
                  <a:lnTo>
                    <a:pt x="1349" y="1197"/>
                  </a:lnTo>
                  <a:lnTo>
                    <a:pt x="1428" y="1174"/>
                  </a:lnTo>
                  <a:cubicBezTo>
                    <a:pt x="1446" y="1155"/>
                    <a:pt x="1465" y="1137"/>
                    <a:pt x="1483" y="1118"/>
                  </a:cubicBezTo>
                  <a:cubicBezTo>
                    <a:pt x="1544" y="1058"/>
                    <a:pt x="1599" y="984"/>
                    <a:pt x="1659" y="906"/>
                  </a:cubicBezTo>
                  <a:lnTo>
                    <a:pt x="1446" y="906"/>
                  </a:lnTo>
                  <a:lnTo>
                    <a:pt x="1368" y="887"/>
                  </a:lnTo>
                  <a:lnTo>
                    <a:pt x="1294" y="869"/>
                  </a:lnTo>
                  <a:lnTo>
                    <a:pt x="1252" y="869"/>
                  </a:lnTo>
                  <a:lnTo>
                    <a:pt x="1215" y="850"/>
                  </a:lnTo>
                  <a:lnTo>
                    <a:pt x="1178" y="827"/>
                  </a:lnTo>
                  <a:lnTo>
                    <a:pt x="1137" y="827"/>
                  </a:lnTo>
                  <a:lnTo>
                    <a:pt x="1081" y="790"/>
                  </a:lnTo>
                  <a:cubicBezTo>
                    <a:pt x="1040" y="790"/>
                    <a:pt x="1021" y="772"/>
                    <a:pt x="1003" y="772"/>
                  </a:cubicBezTo>
                  <a:cubicBezTo>
                    <a:pt x="984" y="753"/>
                    <a:pt x="966" y="753"/>
                    <a:pt x="947" y="735"/>
                  </a:cubicBezTo>
                  <a:cubicBezTo>
                    <a:pt x="887" y="712"/>
                    <a:pt x="850" y="675"/>
                    <a:pt x="809" y="656"/>
                  </a:cubicBezTo>
                  <a:lnTo>
                    <a:pt x="753" y="619"/>
                  </a:lnTo>
                  <a:cubicBezTo>
                    <a:pt x="735" y="596"/>
                    <a:pt x="735" y="596"/>
                    <a:pt x="716" y="596"/>
                  </a:cubicBezTo>
                  <a:lnTo>
                    <a:pt x="693" y="559"/>
                  </a:lnTo>
                  <a:cubicBezTo>
                    <a:pt x="619" y="504"/>
                    <a:pt x="541" y="444"/>
                    <a:pt x="462" y="365"/>
                  </a:cubicBezTo>
                  <a:cubicBezTo>
                    <a:pt x="407" y="291"/>
                    <a:pt x="328" y="213"/>
                    <a:pt x="273" y="134"/>
                  </a:cubicBezTo>
                  <a:cubicBezTo>
                    <a:pt x="254" y="97"/>
                    <a:pt x="213" y="42"/>
                    <a:pt x="17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1308726" y="4167316"/>
              <a:ext cx="232662" cy="217859"/>
            </a:xfrm>
            <a:custGeom>
              <a:avLst/>
              <a:gdLst/>
              <a:ahLst/>
              <a:cxnLst/>
              <a:rect l="l" t="t" r="r" b="b"/>
              <a:pathLst>
                <a:path w="1808" h="1693" extrusionOk="0">
                  <a:moveTo>
                    <a:pt x="1077" y="1"/>
                  </a:moveTo>
                  <a:cubicBezTo>
                    <a:pt x="1040" y="1"/>
                    <a:pt x="999" y="19"/>
                    <a:pt x="980" y="19"/>
                  </a:cubicBezTo>
                  <a:lnTo>
                    <a:pt x="768" y="19"/>
                  </a:lnTo>
                  <a:cubicBezTo>
                    <a:pt x="749" y="38"/>
                    <a:pt x="712" y="56"/>
                    <a:pt x="694" y="56"/>
                  </a:cubicBezTo>
                  <a:cubicBezTo>
                    <a:pt x="652" y="75"/>
                    <a:pt x="615" y="75"/>
                    <a:pt x="597" y="93"/>
                  </a:cubicBezTo>
                  <a:cubicBezTo>
                    <a:pt x="560" y="116"/>
                    <a:pt x="518" y="116"/>
                    <a:pt x="500" y="135"/>
                  </a:cubicBezTo>
                  <a:cubicBezTo>
                    <a:pt x="463" y="153"/>
                    <a:pt x="444" y="153"/>
                    <a:pt x="403" y="172"/>
                  </a:cubicBezTo>
                  <a:cubicBezTo>
                    <a:pt x="384" y="190"/>
                    <a:pt x="347" y="232"/>
                    <a:pt x="329" y="250"/>
                  </a:cubicBezTo>
                  <a:cubicBezTo>
                    <a:pt x="306" y="269"/>
                    <a:pt x="287" y="306"/>
                    <a:pt x="250" y="324"/>
                  </a:cubicBezTo>
                  <a:cubicBezTo>
                    <a:pt x="232" y="347"/>
                    <a:pt x="213" y="366"/>
                    <a:pt x="190" y="403"/>
                  </a:cubicBezTo>
                  <a:cubicBezTo>
                    <a:pt x="172" y="421"/>
                    <a:pt x="153" y="463"/>
                    <a:pt x="135" y="481"/>
                  </a:cubicBezTo>
                  <a:cubicBezTo>
                    <a:pt x="116" y="518"/>
                    <a:pt x="98" y="537"/>
                    <a:pt x="74" y="579"/>
                  </a:cubicBezTo>
                  <a:cubicBezTo>
                    <a:pt x="56" y="615"/>
                    <a:pt x="38" y="634"/>
                    <a:pt x="38" y="671"/>
                  </a:cubicBezTo>
                  <a:cubicBezTo>
                    <a:pt x="19" y="713"/>
                    <a:pt x="19" y="731"/>
                    <a:pt x="19" y="768"/>
                  </a:cubicBezTo>
                  <a:cubicBezTo>
                    <a:pt x="1" y="786"/>
                    <a:pt x="1" y="810"/>
                    <a:pt x="19" y="828"/>
                  </a:cubicBezTo>
                  <a:lnTo>
                    <a:pt x="19" y="883"/>
                  </a:lnTo>
                  <a:cubicBezTo>
                    <a:pt x="19" y="902"/>
                    <a:pt x="1" y="944"/>
                    <a:pt x="1" y="981"/>
                  </a:cubicBezTo>
                  <a:cubicBezTo>
                    <a:pt x="1" y="1017"/>
                    <a:pt x="19" y="1041"/>
                    <a:pt x="38" y="1078"/>
                  </a:cubicBezTo>
                  <a:cubicBezTo>
                    <a:pt x="38" y="1115"/>
                    <a:pt x="38" y="1156"/>
                    <a:pt x="56" y="1175"/>
                  </a:cubicBezTo>
                  <a:cubicBezTo>
                    <a:pt x="74" y="1212"/>
                    <a:pt x="74" y="1249"/>
                    <a:pt x="98" y="1290"/>
                  </a:cubicBezTo>
                  <a:cubicBezTo>
                    <a:pt x="98" y="1309"/>
                    <a:pt x="135" y="1327"/>
                    <a:pt x="153" y="1364"/>
                  </a:cubicBezTo>
                  <a:cubicBezTo>
                    <a:pt x="172" y="1387"/>
                    <a:pt x="190" y="1424"/>
                    <a:pt x="213" y="1443"/>
                  </a:cubicBezTo>
                  <a:cubicBezTo>
                    <a:pt x="250" y="1461"/>
                    <a:pt x="269" y="1503"/>
                    <a:pt x="287" y="1521"/>
                  </a:cubicBezTo>
                  <a:cubicBezTo>
                    <a:pt x="329" y="1540"/>
                    <a:pt x="347" y="1558"/>
                    <a:pt x="384" y="1577"/>
                  </a:cubicBezTo>
                  <a:cubicBezTo>
                    <a:pt x="421" y="1595"/>
                    <a:pt x="444" y="1595"/>
                    <a:pt x="481" y="1618"/>
                  </a:cubicBezTo>
                  <a:cubicBezTo>
                    <a:pt x="500" y="1618"/>
                    <a:pt x="537" y="1637"/>
                    <a:pt x="578" y="1655"/>
                  </a:cubicBezTo>
                  <a:cubicBezTo>
                    <a:pt x="597" y="1655"/>
                    <a:pt x="634" y="1674"/>
                    <a:pt x="675" y="1674"/>
                  </a:cubicBezTo>
                  <a:cubicBezTo>
                    <a:pt x="687" y="1680"/>
                    <a:pt x="698" y="1682"/>
                    <a:pt x="707" y="1682"/>
                  </a:cubicBezTo>
                  <a:cubicBezTo>
                    <a:pt x="726" y="1682"/>
                    <a:pt x="743" y="1674"/>
                    <a:pt x="768" y="1674"/>
                  </a:cubicBezTo>
                  <a:cubicBezTo>
                    <a:pt x="809" y="1674"/>
                    <a:pt x="846" y="1692"/>
                    <a:pt x="883" y="1692"/>
                  </a:cubicBezTo>
                  <a:cubicBezTo>
                    <a:pt x="906" y="1692"/>
                    <a:pt x="943" y="1692"/>
                    <a:pt x="980" y="1674"/>
                  </a:cubicBezTo>
                  <a:cubicBezTo>
                    <a:pt x="1022" y="1674"/>
                    <a:pt x="1059" y="1655"/>
                    <a:pt x="1077" y="1655"/>
                  </a:cubicBezTo>
                  <a:cubicBezTo>
                    <a:pt x="1114" y="1637"/>
                    <a:pt x="1137" y="1618"/>
                    <a:pt x="1174" y="1595"/>
                  </a:cubicBezTo>
                  <a:cubicBezTo>
                    <a:pt x="1211" y="1595"/>
                    <a:pt x="1253" y="1577"/>
                    <a:pt x="1271" y="1577"/>
                  </a:cubicBezTo>
                  <a:cubicBezTo>
                    <a:pt x="1308" y="1558"/>
                    <a:pt x="1327" y="1540"/>
                    <a:pt x="1345" y="1521"/>
                  </a:cubicBezTo>
                  <a:cubicBezTo>
                    <a:pt x="1387" y="1503"/>
                    <a:pt x="1405" y="1480"/>
                    <a:pt x="1424" y="1443"/>
                  </a:cubicBezTo>
                  <a:cubicBezTo>
                    <a:pt x="1461" y="1424"/>
                    <a:pt x="1484" y="1406"/>
                    <a:pt x="1502" y="1387"/>
                  </a:cubicBezTo>
                  <a:cubicBezTo>
                    <a:pt x="1539" y="1364"/>
                    <a:pt x="1558" y="1327"/>
                    <a:pt x="1576" y="1309"/>
                  </a:cubicBezTo>
                  <a:cubicBezTo>
                    <a:pt x="1599" y="1290"/>
                    <a:pt x="1618" y="1272"/>
                    <a:pt x="1636" y="1230"/>
                  </a:cubicBezTo>
                  <a:cubicBezTo>
                    <a:pt x="1655" y="1212"/>
                    <a:pt x="1673" y="1193"/>
                    <a:pt x="1692" y="1156"/>
                  </a:cubicBezTo>
                  <a:cubicBezTo>
                    <a:pt x="1715" y="1133"/>
                    <a:pt x="1733" y="1096"/>
                    <a:pt x="1733" y="1059"/>
                  </a:cubicBezTo>
                  <a:cubicBezTo>
                    <a:pt x="1752" y="1041"/>
                    <a:pt x="1752" y="1017"/>
                    <a:pt x="1752" y="999"/>
                  </a:cubicBezTo>
                  <a:cubicBezTo>
                    <a:pt x="1770" y="999"/>
                    <a:pt x="1770" y="981"/>
                    <a:pt x="1770" y="981"/>
                  </a:cubicBezTo>
                  <a:cubicBezTo>
                    <a:pt x="1789" y="944"/>
                    <a:pt x="1789" y="902"/>
                    <a:pt x="1789" y="883"/>
                  </a:cubicBezTo>
                  <a:cubicBezTo>
                    <a:pt x="1789" y="847"/>
                    <a:pt x="1807" y="810"/>
                    <a:pt x="1807" y="768"/>
                  </a:cubicBezTo>
                  <a:lnTo>
                    <a:pt x="1807" y="671"/>
                  </a:lnTo>
                  <a:cubicBezTo>
                    <a:pt x="1807" y="652"/>
                    <a:pt x="1807" y="615"/>
                    <a:pt x="1789" y="579"/>
                  </a:cubicBezTo>
                  <a:cubicBezTo>
                    <a:pt x="1789" y="537"/>
                    <a:pt x="1770" y="518"/>
                    <a:pt x="1770" y="481"/>
                  </a:cubicBezTo>
                  <a:cubicBezTo>
                    <a:pt x="1752" y="463"/>
                    <a:pt x="1752" y="421"/>
                    <a:pt x="1733" y="384"/>
                  </a:cubicBezTo>
                  <a:cubicBezTo>
                    <a:pt x="1715" y="366"/>
                    <a:pt x="1715" y="324"/>
                    <a:pt x="1692" y="306"/>
                  </a:cubicBezTo>
                  <a:cubicBezTo>
                    <a:pt x="1673" y="269"/>
                    <a:pt x="1636" y="250"/>
                    <a:pt x="1618" y="232"/>
                  </a:cubicBezTo>
                  <a:cubicBezTo>
                    <a:pt x="1599" y="209"/>
                    <a:pt x="1558" y="190"/>
                    <a:pt x="1539" y="172"/>
                  </a:cubicBezTo>
                  <a:cubicBezTo>
                    <a:pt x="1521" y="153"/>
                    <a:pt x="1484" y="135"/>
                    <a:pt x="1461" y="116"/>
                  </a:cubicBezTo>
                  <a:cubicBezTo>
                    <a:pt x="1424" y="93"/>
                    <a:pt x="1405" y="75"/>
                    <a:pt x="1368" y="75"/>
                  </a:cubicBezTo>
                  <a:cubicBezTo>
                    <a:pt x="1327" y="56"/>
                    <a:pt x="1308" y="56"/>
                    <a:pt x="1271" y="56"/>
                  </a:cubicBezTo>
                  <a:cubicBezTo>
                    <a:pt x="1230" y="38"/>
                    <a:pt x="1211" y="19"/>
                    <a:pt x="1174" y="19"/>
                  </a:cubicBezTo>
                  <a:cubicBezTo>
                    <a:pt x="1156" y="10"/>
                    <a:pt x="1141" y="10"/>
                    <a:pt x="1126" y="10"/>
                  </a:cubicBezTo>
                  <a:cubicBezTo>
                    <a:pt x="1111" y="10"/>
                    <a:pt x="1096" y="10"/>
                    <a:pt x="1077"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1346174" y="4273866"/>
              <a:ext cx="86991" cy="123793"/>
            </a:xfrm>
            <a:custGeom>
              <a:avLst/>
              <a:gdLst/>
              <a:ahLst/>
              <a:cxnLst/>
              <a:rect l="l" t="t" r="r" b="b"/>
              <a:pathLst>
                <a:path w="676" h="962" extrusionOk="0">
                  <a:moveTo>
                    <a:pt x="310" y="0"/>
                  </a:moveTo>
                  <a:cubicBezTo>
                    <a:pt x="195" y="0"/>
                    <a:pt x="97" y="19"/>
                    <a:pt x="0" y="37"/>
                  </a:cubicBezTo>
                  <a:cubicBezTo>
                    <a:pt x="61" y="268"/>
                    <a:pt x="195" y="652"/>
                    <a:pt x="578" y="961"/>
                  </a:cubicBezTo>
                  <a:cubicBezTo>
                    <a:pt x="597" y="883"/>
                    <a:pt x="638" y="809"/>
                    <a:pt x="675" y="749"/>
                  </a:cubicBezTo>
                  <a:cubicBezTo>
                    <a:pt x="638" y="730"/>
                    <a:pt x="620" y="712"/>
                    <a:pt x="578" y="693"/>
                  </a:cubicBezTo>
                  <a:cubicBezTo>
                    <a:pt x="560" y="675"/>
                    <a:pt x="541" y="633"/>
                    <a:pt x="504" y="615"/>
                  </a:cubicBezTo>
                  <a:cubicBezTo>
                    <a:pt x="481" y="596"/>
                    <a:pt x="463" y="559"/>
                    <a:pt x="444" y="536"/>
                  </a:cubicBezTo>
                  <a:cubicBezTo>
                    <a:pt x="426" y="499"/>
                    <a:pt x="389" y="481"/>
                    <a:pt x="389" y="462"/>
                  </a:cubicBezTo>
                  <a:cubicBezTo>
                    <a:pt x="365" y="421"/>
                    <a:pt x="365" y="384"/>
                    <a:pt x="347" y="347"/>
                  </a:cubicBezTo>
                  <a:cubicBezTo>
                    <a:pt x="329" y="328"/>
                    <a:pt x="329" y="287"/>
                    <a:pt x="329" y="250"/>
                  </a:cubicBezTo>
                  <a:cubicBezTo>
                    <a:pt x="310" y="213"/>
                    <a:pt x="292" y="189"/>
                    <a:pt x="292" y="153"/>
                  </a:cubicBezTo>
                  <a:cubicBezTo>
                    <a:pt x="292" y="116"/>
                    <a:pt x="310" y="74"/>
                    <a:pt x="310" y="55"/>
                  </a:cubicBezTo>
                  <a:lnTo>
                    <a:pt x="310" y="0"/>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1150573" y="4171820"/>
              <a:ext cx="158926" cy="131900"/>
            </a:xfrm>
            <a:custGeom>
              <a:avLst/>
              <a:gdLst/>
              <a:ahLst/>
              <a:cxnLst/>
              <a:rect l="l" t="t" r="r" b="b"/>
              <a:pathLst>
                <a:path w="1235" h="1025" extrusionOk="0">
                  <a:moveTo>
                    <a:pt x="457" y="0"/>
                  </a:moveTo>
                  <a:cubicBezTo>
                    <a:pt x="317" y="0"/>
                    <a:pt x="187" y="72"/>
                    <a:pt x="116" y="197"/>
                  </a:cubicBezTo>
                  <a:cubicBezTo>
                    <a:pt x="1" y="405"/>
                    <a:pt x="79" y="714"/>
                    <a:pt x="292" y="867"/>
                  </a:cubicBezTo>
                  <a:cubicBezTo>
                    <a:pt x="426" y="964"/>
                    <a:pt x="638" y="1024"/>
                    <a:pt x="832" y="1024"/>
                  </a:cubicBezTo>
                  <a:cubicBezTo>
                    <a:pt x="985" y="1024"/>
                    <a:pt x="1100" y="982"/>
                    <a:pt x="1137" y="909"/>
                  </a:cubicBezTo>
                  <a:cubicBezTo>
                    <a:pt x="1234" y="751"/>
                    <a:pt x="966" y="234"/>
                    <a:pt x="735" y="81"/>
                  </a:cubicBezTo>
                  <a:cubicBezTo>
                    <a:pt x="657" y="40"/>
                    <a:pt x="578" y="3"/>
                    <a:pt x="504" y="3"/>
                  </a:cubicBezTo>
                  <a:cubicBezTo>
                    <a:pt x="488" y="1"/>
                    <a:pt x="472" y="0"/>
                    <a:pt x="457" y="0"/>
                  </a:cubicBezTo>
                  <a:close/>
                </a:path>
              </a:pathLst>
            </a:custGeom>
            <a:solidFill>
              <a:srgbClr val="FE9D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1638160" y="4207980"/>
              <a:ext cx="408704" cy="262641"/>
            </a:xfrm>
            <a:custGeom>
              <a:avLst/>
              <a:gdLst/>
              <a:ahLst/>
              <a:cxnLst/>
              <a:rect l="l" t="t" r="r" b="b"/>
              <a:pathLst>
                <a:path w="3176" h="2041" extrusionOk="0">
                  <a:moveTo>
                    <a:pt x="2705" y="0"/>
                  </a:moveTo>
                  <a:cubicBezTo>
                    <a:pt x="2279" y="0"/>
                    <a:pt x="1258" y="91"/>
                    <a:pt x="440" y="877"/>
                  </a:cubicBezTo>
                  <a:cubicBezTo>
                    <a:pt x="1" y="1321"/>
                    <a:pt x="19" y="1510"/>
                    <a:pt x="93" y="1667"/>
                  </a:cubicBezTo>
                  <a:cubicBezTo>
                    <a:pt x="151" y="1806"/>
                    <a:pt x="299" y="1895"/>
                    <a:pt x="473" y="1895"/>
                  </a:cubicBezTo>
                  <a:cubicBezTo>
                    <a:pt x="537" y="1895"/>
                    <a:pt x="604" y="1883"/>
                    <a:pt x="671" y="1857"/>
                  </a:cubicBezTo>
                  <a:cubicBezTo>
                    <a:pt x="773" y="1989"/>
                    <a:pt x="934" y="2040"/>
                    <a:pt x="1110" y="2040"/>
                  </a:cubicBezTo>
                  <a:cubicBezTo>
                    <a:pt x="1371" y="2040"/>
                    <a:pt x="1664" y="1928"/>
                    <a:pt x="1849" y="1801"/>
                  </a:cubicBezTo>
                  <a:cubicBezTo>
                    <a:pt x="1983" y="1704"/>
                    <a:pt x="2172" y="1510"/>
                    <a:pt x="2385" y="1302"/>
                  </a:cubicBezTo>
                  <a:cubicBezTo>
                    <a:pt x="2482" y="1205"/>
                    <a:pt x="2579" y="1090"/>
                    <a:pt x="2658" y="993"/>
                  </a:cubicBezTo>
                  <a:cubicBezTo>
                    <a:pt x="2713" y="933"/>
                    <a:pt x="2750" y="877"/>
                    <a:pt x="2810" y="817"/>
                  </a:cubicBezTo>
                  <a:cubicBezTo>
                    <a:pt x="2847" y="780"/>
                    <a:pt x="2889" y="725"/>
                    <a:pt x="2907" y="683"/>
                  </a:cubicBezTo>
                  <a:cubicBezTo>
                    <a:pt x="3060" y="512"/>
                    <a:pt x="3175" y="355"/>
                    <a:pt x="3175" y="355"/>
                  </a:cubicBezTo>
                  <a:cubicBezTo>
                    <a:pt x="3175" y="355"/>
                    <a:pt x="3023" y="318"/>
                    <a:pt x="2944" y="239"/>
                  </a:cubicBezTo>
                  <a:cubicBezTo>
                    <a:pt x="2889" y="184"/>
                    <a:pt x="2866" y="105"/>
                    <a:pt x="2907" y="8"/>
                  </a:cubicBezTo>
                  <a:cubicBezTo>
                    <a:pt x="2907" y="8"/>
                    <a:pt x="2833" y="0"/>
                    <a:pt x="270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1638160" y="4207980"/>
              <a:ext cx="378977" cy="243853"/>
            </a:xfrm>
            <a:custGeom>
              <a:avLst/>
              <a:gdLst/>
              <a:ahLst/>
              <a:cxnLst/>
              <a:rect l="l" t="t" r="r" b="b"/>
              <a:pathLst>
                <a:path w="2945" h="1895" extrusionOk="0">
                  <a:moveTo>
                    <a:pt x="2705" y="0"/>
                  </a:moveTo>
                  <a:cubicBezTo>
                    <a:pt x="2279" y="0"/>
                    <a:pt x="1258" y="91"/>
                    <a:pt x="440" y="877"/>
                  </a:cubicBezTo>
                  <a:cubicBezTo>
                    <a:pt x="1" y="1321"/>
                    <a:pt x="19" y="1510"/>
                    <a:pt x="93" y="1667"/>
                  </a:cubicBezTo>
                  <a:cubicBezTo>
                    <a:pt x="151" y="1806"/>
                    <a:pt x="299" y="1895"/>
                    <a:pt x="473" y="1895"/>
                  </a:cubicBezTo>
                  <a:cubicBezTo>
                    <a:pt x="537" y="1895"/>
                    <a:pt x="604" y="1883"/>
                    <a:pt x="671" y="1857"/>
                  </a:cubicBezTo>
                  <a:cubicBezTo>
                    <a:pt x="671" y="1857"/>
                    <a:pt x="1941" y="1418"/>
                    <a:pt x="2944" y="239"/>
                  </a:cubicBezTo>
                  <a:cubicBezTo>
                    <a:pt x="2889" y="184"/>
                    <a:pt x="2866" y="105"/>
                    <a:pt x="2907" y="8"/>
                  </a:cubicBezTo>
                  <a:cubicBezTo>
                    <a:pt x="2907" y="8"/>
                    <a:pt x="2833" y="0"/>
                    <a:pt x="2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1117887" y="4076981"/>
              <a:ext cx="19817" cy="110152"/>
            </a:xfrm>
            <a:custGeom>
              <a:avLst/>
              <a:gdLst/>
              <a:ahLst/>
              <a:cxnLst/>
              <a:rect l="l" t="t" r="r" b="b"/>
              <a:pathLst>
                <a:path w="154" h="856" extrusionOk="0">
                  <a:moveTo>
                    <a:pt x="40" y="0"/>
                  </a:moveTo>
                  <a:cubicBezTo>
                    <a:pt x="27" y="0"/>
                    <a:pt x="14" y="15"/>
                    <a:pt x="1" y="28"/>
                  </a:cubicBezTo>
                  <a:cubicBezTo>
                    <a:pt x="1" y="47"/>
                    <a:pt x="1" y="65"/>
                    <a:pt x="19" y="84"/>
                  </a:cubicBezTo>
                  <a:cubicBezTo>
                    <a:pt x="38" y="84"/>
                    <a:pt x="56" y="84"/>
                    <a:pt x="56" y="102"/>
                  </a:cubicBezTo>
                  <a:lnTo>
                    <a:pt x="67" y="102"/>
                  </a:lnTo>
                  <a:cubicBezTo>
                    <a:pt x="56" y="137"/>
                    <a:pt x="53" y="168"/>
                    <a:pt x="38" y="199"/>
                  </a:cubicBezTo>
                  <a:cubicBezTo>
                    <a:pt x="38" y="259"/>
                    <a:pt x="19" y="296"/>
                    <a:pt x="19" y="333"/>
                  </a:cubicBezTo>
                  <a:cubicBezTo>
                    <a:pt x="1" y="375"/>
                    <a:pt x="1" y="412"/>
                    <a:pt x="1" y="449"/>
                  </a:cubicBezTo>
                  <a:lnTo>
                    <a:pt x="1" y="564"/>
                  </a:lnTo>
                  <a:lnTo>
                    <a:pt x="1" y="587"/>
                  </a:lnTo>
                  <a:cubicBezTo>
                    <a:pt x="19" y="624"/>
                    <a:pt x="38" y="680"/>
                    <a:pt x="56" y="721"/>
                  </a:cubicBezTo>
                  <a:cubicBezTo>
                    <a:pt x="75" y="777"/>
                    <a:pt x="116" y="818"/>
                    <a:pt x="153" y="855"/>
                  </a:cubicBezTo>
                  <a:lnTo>
                    <a:pt x="153" y="837"/>
                  </a:lnTo>
                  <a:cubicBezTo>
                    <a:pt x="135" y="795"/>
                    <a:pt x="93" y="758"/>
                    <a:pt x="75" y="721"/>
                  </a:cubicBezTo>
                  <a:cubicBezTo>
                    <a:pt x="57" y="665"/>
                    <a:pt x="40" y="629"/>
                    <a:pt x="23" y="576"/>
                  </a:cubicBezTo>
                  <a:lnTo>
                    <a:pt x="23" y="576"/>
                  </a:lnTo>
                  <a:cubicBezTo>
                    <a:pt x="38" y="522"/>
                    <a:pt x="38" y="488"/>
                    <a:pt x="38" y="449"/>
                  </a:cubicBezTo>
                  <a:cubicBezTo>
                    <a:pt x="56" y="412"/>
                    <a:pt x="56" y="375"/>
                    <a:pt x="75" y="333"/>
                  </a:cubicBezTo>
                  <a:cubicBezTo>
                    <a:pt x="75" y="296"/>
                    <a:pt x="93" y="259"/>
                    <a:pt x="93" y="241"/>
                  </a:cubicBezTo>
                  <a:cubicBezTo>
                    <a:pt x="116" y="199"/>
                    <a:pt x="135" y="162"/>
                    <a:pt x="153" y="125"/>
                  </a:cubicBezTo>
                  <a:lnTo>
                    <a:pt x="153" y="84"/>
                  </a:lnTo>
                  <a:lnTo>
                    <a:pt x="135" y="65"/>
                  </a:lnTo>
                  <a:cubicBezTo>
                    <a:pt x="135" y="47"/>
                    <a:pt x="116" y="47"/>
                    <a:pt x="116" y="47"/>
                  </a:cubicBezTo>
                  <a:cubicBezTo>
                    <a:pt x="93" y="28"/>
                    <a:pt x="75" y="10"/>
                    <a:pt x="56" y="10"/>
                  </a:cubicBezTo>
                  <a:cubicBezTo>
                    <a:pt x="51" y="3"/>
                    <a:pt x="45" y="0"/>
                    <a:pt x="40"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1192138" y="4296385"/>
              <a:ext cx="83903" cy="42851"/>
            </a:xfrm>
            <a:custGeom>
              <a:avLst/>
              <a:gdLst/>
              <a:ahLst/>
              <a:cxnLst/>
              <a:rect l="l" t="t" r="r" b="b"/>
              <a:pathLst>
                <a:path w="652" h="333" extrusionOk="0">
                  <a:moveTo>
                    <a:pt x="75" y="1"/>
                  </a:moveTo>
                  <a:cubicBezTo>
                    <a:pt x="60" y="1"/>
                    <a:pt x="46" y="5"/>
                    <a:pt x="37" y="14"/>
                  </a:cubicBezTo>
                  <a:cubicBezTo>
                    <a:pt x="19" y="38"/>
                    <a:pt x="0" y="75"/>
                    <a:pt x="37" y="93"/>
                  </a:cubicBezTo>
                  <a:lnTo>
                    <a:pt x="37" y="112"/>
                  </a:lnTo>
                  <a:lnTo>
                    <a:pt x="56" y="130"/>
                  </a:lnTo>
                  <a:cubicBezTo>
                    <a:pt x="74" y="130"/>
                    <a:pt x="74" y="153"/>
                    <a:pt x="93" y="153"/>
                  </a:cubicBezTo>
                  <a:cubicBezTo>
                    <a:pt x="116" y="172"/>
                    <a:pt x="134" y="190"/>
                    <a:pt x="153" y="209"/>
                  </a:cubicBezTo>
                  <a:cubicBezTo>
                    <a:pt x="208" y="227"/>
                    <a:pt x="250" y="269"/>
                    <a:pt x="305" y="287"/>
                  </a:cubicBezTo>
                  <a:cubicBezTo>
                    <a:pt x="365" y="306"/>
                    <a:pt x="402" y="324"/>
                    <a:pt x="462" y="324"/>
                  </a:cubicBezTo>
                  <a:cubicBezTo>
                    <a:pt x="481" y="330"/>
                    <a:pt x="500" y="332"/>
                    <a:pt x="519" y="332"/>
                  </a:cubicBezTo>
                  <a:cubicBezTo>
                    <a:pt x="557" y="332"/>
                    <a:pt x="596" y="324"/>
                    <a:pt x="633" y="324"/>
                  </a:cubicBezTo>
                  <a:cubicBezTo>
                    <a:pt x="652" y="324"/>
                    <a:pt x="652" y="306"/>
                    <a:pt x="652" y="287"/>
                  </a:cubicBezTo>
                  <a:cubicBezTo>
                    <a:pt x="652" y="269"/>
                    <a:pt x="633" y="269"/>
                    <a:pt x="615" y="269"/>
                  </a:cubicBezTo>
                  <a:lnTo>
                    <a:pt x="481" y="269"/>
                  </a:lnTo>
                  <a:cubicBezTo>
                    <a:pt x="421" y="246"/>
                    <a:pt x="384" y="227"/>
                    <a:pt x="347" y="209"/>
                  </a:cubicBezTo>
                  <a:cubicBezTo>
                    <a:pt x="287" y="190"/>
                    <a:pt x="250" y="153"/>
                    <a:pt x="208" y="130"/>
                  </a:cubicBezTo>
                  <a:cubicBezTo>
                    <a:pt x="190" y="112"/>
                    <a:pt x="171" y="93"/>
                    <a:pt x="171" y="75"/>
                  </a:cubicBezTo>
                  <a:cubicBezTo>
                    <a:pt x="153" y="75"/>
                    <a:pt x="153" y="56"/>
                    <a:pt x="134" y="56"/>
                  </a:cubicBezTo>
                  <a:lnTo>
                    <a:pt x="134" y="38"/>
                  </a:lnTo>
                  <a:lnTo>
                    <a:pt x="116" y="14"/>
                  </a:lnTo>
                  <a:cubicBezTo>
                    <a:pt x="104" y="5"/>
                    <a:pt x="89" y="1"/>
                    <a:pt x="75"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1323525" y="4506266"/>
              <a:ext cx="42337" cy="74507"/>
            </a:xfrm>
            <a:custGeom>
              <a:avLst/>
              <a:gdLst/>
              <a:ahLst/>
              <a:cxnLst/>
              <a:rect l="l" t="t" r="r" b="b"/>
              <a:pathLst>
                <a:path w="329" h="579" extrusionOk="0">
                  <a:moveTo>
                    <a:pt x="37" y="1"/>
                  </a:moveTo>
                  <a:cubicBezTo>
                    <a:pt x="0" y="24"/>
                    <a:pt x="0" y="42"/>
                    <a:pt x="0" y="61"/>
                  </a:cubicBezTo>
                  <a:cubicBezTo>
                    <a:pt x="19" y="98"/>
                    <a:pt x="37" y="158"/>
                    <a:pt x="37" y="195"/>
                  </a:cubicBezTo>
                  <a:cubicBezTo>
                    <a:pt x="55" y="232"/>
                    <a:pt x="74" y="273"/>
                    <a:pt x="97" y="329"/>
                  </a:cubicBezTo>
                  <a:cubicBezTo>
                    <a:pt x="116" y="370"/>
                    <a:pt x="134" y="407"/>
                    <a:pt x="153" y="444"/>
                  </a:cubicBezTo>
                  <a:cubicBezTo>
                    <a:pt x="171" y="463"/>
                    <a:pt x="171" y="486"/>
                    <a:pt x="189" y="504"/>
                  </a:cubicBezTo>
                  <a:cubicBezTo>
                    <a:pt x="213" y="523"/>
                    <a:pt x="231" y="541"/>
                    <a:pt x="250" y="560"/>
                  </a:cubicBezTo>
                  <a:cubicBezTo>
                    <a:pt x="250" y="578"/>
                    <a:pt x="268" y="578"/>
                    <a:pt x="287" y="578"/>
                  </a:cubicBezTo>
                  <a:cubicBezTo>
                    <a:pt x="305" y="578"/>
                    <a:pt x="328" y="560"/>
                    <a:pt x="328" y="523"/>
                  </a:cubicBezTo>
                  <a:cubicBezTo>
                    <a:pt x="328" y="504"/>
                    <a:pt x="305" y="486"/>
                    <a:pt x="305" y="463"/>
                  </a:cubicBezTo>
                  <a:cubicBezTo>
                    <a:pt x="305" y="426"/>
                    <a:pt x="287" y="407"/>
                    <a:pt x="287" y="389"/>
                  </a:cubicBezTo>
                  <a:cubicBezTo>
                    <a:pt x="268" y="347"/>
                    <a:pt x="250" y="310"/>
                    <a:pt x="213" y="273"/>
                  </a:cubicBezTo>
                  <a:cubicBezTo>
                    <a:pt x="189" y="213"/>
                    <a:pt x="171" y="176"/>
                    <a:pt x="153" y="139"/>
                  </a:cubicBezTo>
                  <a:cubicBezTo>
                    <a:pt x="134" y="98"/>
                    <a:pt x="97" y="61"/>
                    <a:pt x="74" y="24"/>
                  </a:cubicBezTo>
                  <a:cubicBezTo>
                    <a:pt x="55" y="1"/>
                    <a:pt x="37" y="1"/>
                    <a:pt x="3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1291483" y="4573438"/>
              <a:ext cx="12611" cy="17372"/>
            </a:xfrm>
            <a:custGeom>
              <a:avLst/>
              <a:gdLst/>
              <a:ahLst/>
              <a:cxnLst/>
              <a:rect l="l" t="t" r="r" b="b"/>
              <a:pathLst>
                <a:path w="98" h="135" extrusionOk="0">
                  <a:moveTo>
                    <a:pt x="19" y="1"/>
                  </a:moveTo>
                  <a:lnTo>
                    <a:pt x="19" y="19"/>
                  </a:lnTo>
                  <a:cubicBezTo>
                    <a:pt x="19" y="38"/>
                    <a:pt x="1" y="56"/>
                    <a:pt x="1" y="79"/>
                  </a:cubicBezTo>
                  <a:lnTo>
                    <a:pt x="1" y="135"/>
                  </a:lnTo>
                  <a:cubicBezTo>
                    <a:pt x="19" y="116"/>
                    <a:pt x="19" y="98"/>
                    <a:pt x="19" y="79"/>
                  </a:cubicBezTo>
                  <a:cubicBezTo>
                    <a:pt x="29" y="67"/>
                    <a:pt x="33" y="57"/>
                    <a:pt x="35" y="47"/>
                  </a:cubicBezTo>
                  <a:lnTo>
                    <a:pt x="35" y="47"/>
                  </a:lnTo>
                  <a:cubicBezTo>
                    <a:pt x="37" y="49"/>
                    <a:pt x="38" y="52"/>
                    <a:pt x="38" y="56"/>
                  </a:cubicBezTo>
                  <a:lnTo>
                    <a:pt x="56" y="79"/>
                  </a:lnTo>
                  <a:cubicBezTo>
                    <a:pt x="56" y="98"/>
                    <a:pt x="79" y="98"/>
                    <a:pt x="79" y="116"/>
                  </a:cubicBezTo>
                  <a:cubicBezTo>
                    <a:pt x="79" y="116"/>
                    <a:pt x="98" y="116"/>
                    <a:pt x="98" y="135"/>
                  </a:cubicBezTo>
                  <a:lnTo>
                    <a:pt x="98" y="98"/>
                  </a:lnTo>
                  <a:cubicBezTo>
                    <a:pt x="79" y="98"/>
                    <a:pt x="79" y="79"/>
                    <a:pt x="79" y="79"/>
                  </a:cubicBezTo>
                  <a:cubicBezTo>
                    <a:pt x="79" y="56"/>
                    <a:pt x="56" y="56"/>
                    <a:pt x="56" y="38"/>
                  </a:cubicBezTo>
                  <a:lnTo>
                    <a:pt x="38" y="19"/>
                  </a:lnTo>
                  <a:lnTo>
                    <a:pt x="19"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1259311" y="4316073"/>
              <a:ext cx="72064" cy="74378"/>
            </a:xfrm>
            <a:custGeom>
              <a:avLst/>
              <a:gdLst/>
              <a:ahLst/>
              <a:cxnLst/>
              <a:rect l="l" t="t" r="r" b="b"/>
              <a:pathLst>
                <a:path w="560" h="578" extrusionOk="0">
                  <a:moveTo>
                    <a:pt x="37" y="0"/>
                  </a:moveTo>
                  <a:cubicBezTo>
                    <a:pt x="19" y="19"/>
                    <a:pt x="0" y="37"/>
                    <a:pt x="0" y="74"/>
                  </a:cubicBezTo>
                  <a:lnTo>
                    <a:pt x="19" y="93"/>
                  </a:lnTo>
                  <a:lnTo>
                    <a:pt x="19" y="116"/>
                  </a:lnTo>
                  <a:cubicBezTo>
                    <a:pt x="37" y="134"/>
                    <a:pt x="37" y="153"/>
                    <a:pt x="37" y="153"/>
                  </a:cubicBezTo>
                  <a:cubicBezTo>
                    <a:pt x="60" y="190"/>
                    <a:pt x="79" y="208"/>
                    <a:pt x="97" y="250"/>
                  </a:cubicBezTo>
                  <a:cubicBezTo>
                    <a:pt x="116" y="287"/>
                    <a:pt x="153" y="347"/>
                    <a:pt x="194" y="384"/>
                  </a:cubicBezTo>
                  <a:cubicBezTo>
                    <a:pt x="250" y="439"/>
                    <a:pt x="291" y="481"/>
                    <a:pt x="347" y="499"/>
                  </a:cubicBezTo>
                  <a:cubicBezTo>
                    <a:pt x="407" y="536"/>
                    <a:pt x="462" y="555"/>
                    <a:pt x="522" y="578"/>
                  </a:cubicBezTo>
                  <a:cubicBezTo>
                    <a:pt x="541" y="578"/>
                    <a:pt x="541" y="555"/>
                    <a:pt x="541" y="555"/>
                  </a:cubicBezTo>
                  <a:cubicBezTo>
                    <a:pt x="559" y="536"/>
                    <a:pt x="541" y="518"/>
                    <a:pt x="522" y="518"/>
                  </a:cubicBezTo>
                  <a:cubicBezTo>
                    <a:pt x="481" y="499"/>
                    <a:pt x="425" y="481"/>
                    <a:pt x="384" y="439"/>
                  </a:cubicBezTo>
                  <a:cubicBezTo>
                    <a:pt x="328" y="421"/>
                    <a:pt x="291" y="384"/>
                    <a:pt x="268" y="324"/>
                  </a:cubicBezTo>
                  <a:cubicBezTo>
                    <a:pt x="231" y="287"/>
                    <a:pt x="194" y="250"/>
                    <a:pt x="176" y="190"/>
                  </a:cubicBezTo>
                  <a:cubicBezTo>
                    <a:pt x="153" y="171"/>
                    <a:pt x="153" y="153"/>
                    <a:pt x="134" y="116"/>
                  </a:cubicBezTo>
                  <a:lnTo>
                    <a:pt x="134" y="74"/>
                  </a:lnTo>
                  <a:lnTo>
                    <a:pt x="116" y="56"/>
                  </a:lnTo>
                  <a:lnTo>
                    <a:pt x="116" y="37"/>
                  </a:lnTo>
                  <a:cubicBezTo>
                    <a:pt x="97" y="0"/>
                    <a:pt x="79" y="0"/>
                    <a:pt x="3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1355697" y="4339494"/>
              <a:ext cx="81586" cy="196498"/>
            </a:xfrm>
            <a:custGeom>
              <a:avLst/>
              <a:gdLst/>
              <a:ahLst/>
              <a:cxnLst/>
              <a:rect l="l" t="t" r="r" b="b"/>
              <a:pathLst>
                <a:path w="634" h="1527" extrusionOk="0">
                  <a:moveTo>
                    <a:pt x="578" y="0"/>
                  </a:moveTo>
                  <a:cubicBezTo>
                    <a:pt x="559" y="0"/>
                    <a:pt x="537" y="18"/>
                    <a:pt x="537" y="49"/>
                  </a:cubicBezTo>
                  <a:lnTo>
                    <a:pt x="537" y="68"/>
                  </a:lnTo>
                  <a:lnTo>
                    <a:pt x="518" y="86"/>
                  </a:lnTo>
                  <a:lnTo>
                    <a:pt x="518" y="123"/>
                  </a:lnTo>
                  <a:cubicBezTo>
                    <a:pt x="500" y="142"/>
                    <a:pt x="481" y="165"/>
                    <a:pt x="463" y="202"/>
                  </a:cubicBezTo>
                  <a:cubicBezTo>
                    <a:pt x="421" y="239"/>
                    <a:pt x="384" y="299"/>
                    <a:pt x="347" y="336"/>
                  </a:cubicBezTo>
                  <a:cubicBezTo>
                    <a:pt x="269" y="414"/>
                    <a:pt x="153" y="470"/>
                    <a:pt x="56" y="530"/>
                  </a:cubicBezTo>
                  <a:cubicBezTo>
                    <a:pt x="19" y="548"/>
                    <a:pt x="1" y="585"/>
                    <a:pt x="1" y="604"/>
                  </a:cubicBezTo>
                  <a:lnTo>
                    <a:pt x="1" y="627"/>
                  </a:lnTo>
                  <a:lnTo>
                    <a:pt x="1" y="645"/>
                  </a:lnTo>
                  <a:lnTo>
                    <a:pt x="1" y="682"/>
                  </a:lnTo>
                  <a:cubicBezTo>
                    <a:pt x="1" y="682"/>
                    <a:pt x="19" y="701"/>
                    <a:pt x="19" y="719"/>
                  </a:cubicBezTo>
                  <a:lnTo>
                    <a:pt x="19" y="835"/>
                  </a:lnTo>
                  <a:cubicBezTo>
                    <a:pt x="37" y="895"/>
                    <a:pt x="37" y="973"/>
                    <a:pt x="56" y="1029"/>
                  </a:cubicBezTo>
                  <a:cubicBezTo>
                    <a:pt x="74" y="1107"/>
                    <a:pt x="93" y="1163"/>
                    <a:pt x="116" y="1241"/>
                  </a:cubicBezTo>
                  <a:cubicBezTo>
                    <a:pt x="135" y="1297"/>
                    <a:pt x="153" y="1375"/>
                    <a:pt x="171" y="1435"/>
                  </a:cubicBezTo>
                  <a:lnTo>
                    <a:pt x="190" y="1454"/>
                  </a:lnTo>
                  <a:cubicBezTo>
                    <a:pt x="220" y="1493"/>
                    <a:pt x="266" y="1526"/>
                    <a:pt x="319" y="1526"/>
                  </a:cubicBezTo>
                  <a:cubicBezTo>
                    <a:pt x="340" y="1526"/>
                    <a:pt x="362" y="1521"/>
                    <a:pt x="384" y="1509"/>
                  </a:cubicBezTo>
                  <a:cubicBezTo>
                    <a:pt x="439" y="1472"/>
                    <a:pt x="463" y="1394"/>
                    <a:pt x="439" y="1320"/>
                  </a:cubicBezTo>
                  <a:lnTo>
                    <a:pt x="421" y="1320"/>
                  </a:lnTo>
                  <a:cubicBezTo>
                    <a:pt x="403" y="1260"/>
                    <a:pt x="366" y="1204"/>
                    <a:pt x="347" y="1144"/>
                  </a:cubicBezTo>
                  <a:cubicBezTo>
                    <a:pt x="324" y="1089"/>
                    <a:pt x="305" y="1029"/>
                    <a:pt x="287" y="973"/>
                  </a:cubicBezTo>
                  <a:cubicBezTo>
                    <a:pt x="269" y="913"/>
                    <a:pt x="250" y="858"/>
                    <a:pt x="232" y="798"/>
                  </a:cubicBezTo>
                  <a:cubicBezTo>
                    <a:pt x="232" y="761"/>
                    <a:pt x="208" y="742"/>
                    <a:pt x="208" y="701"/>
                  </a:cubicBezTo>
                  <a:cubicBezTo>
                    <a:pt x="208" y="687"/>
                    <a:pt x="208" y="674"/>
                    <a:pt x="201" y="668"/>
                  </a:cubicBezTo>
                  <a:lnTo>
                    <a:pt x="201" y="668"/>
                  </a:lnTo>
                  <a:cubicBezTo>
                    <a:pt x="296" y="599"/>
                    <a:pt x="379" y="516"/>
                    <a:pt x="463" y="433"/>
                  </a:cubicBezTo>
                  <a:cubicBezTo>
                    <a:pt x="500" y="373"/>
                    <a:pt x="537" y="317"/>
                    <a:pt x="555" y="257"/>
                  </a:cubicBezTo>
                  <a:cubicBezTo>
                    <a:pt x="578" y="220"/>
                    <a:pt x="597" y="202"/>
                    <a:pt x="615" y="165"/>
                  </a:cubicBezTo>
                  <a:lnTo>
                    <a:pt x="615" y="105"/>
                  </a:lnTo>
                  <a:cubicBezTo>
                    <a:pt x="634" y="105"/>
                    <a:pt x="634" y="86"/>
                    <a:pt x="634" y="86"/>
                  </a:cubicBezTo>
                  <a:lnTo>
                    <a:pt x="634" y="68"/>
                  </a:lnTo>
                  <a:lnTo>
                    <a:pt x="634" y="49"/>
                  </a:lnTo>
                  <a:cubicBezTo>
                    <a:pt x="634" y="26"/>
                    <a:pt x="615" y="8"/>
                    <a:pt x="597" y="8"/>
                  </a:cubicBezTo>
                  <a:cubicBezTo>
                    <a:pt x="592" y="3"/>
                    <a:pt x="585" y="0"/>
                    <a:pt x="578"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1395589" y="4256622"/>
              <a:ext cx="129" cy="129"/>
            </a:xfrm>
            <a:custGeom>
              <a:avLst/>
              <a:gdLst/>
              <a:ahLst/>
              <a:cxnLst/>
              <a:rect l="l" t="t" r="r" b="b"/>
              <a:pathLst>
                <a:path w="1" h="1" extrusionOk="0">
                  <a:moveTo>
                    <a:pt x="1" y="0"/>
                  </a:moveTo>
                  <a:lnTo>
                    <a:pt x="1" y="0"/>
                  </a:lnTo>
                  <a:lnTo>
                    <a:pt x="1" y="0"/>
                  </a:lnTo>
                  <a:lnTo>
                    <a:pt x="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1531738" y="4543713"/>
              <a:ext cx="146444" cy="62025"/>
            </a:xfrm>
            <a:custGeom>
              <a:avLst/>
              <a:gdLst/>
              <a:ahLst/>
              <a:cxnLst/>
              <a:rect l="l" t="t" r="r" b="b"/>
              <a:pathLst>
                <a:path w="1138" h="482" extrusionOk="0">
                  <a:moveTo>
                    <a:pt x="1" y="1"/>
                  </a:moveTo>
                  <a:cubicBezTo>
                    <a:pt x="19" y="153"/>
                    <a:pt x="56" y="310"/>
                    <a:pt x="116" y="481"/>
                  </a:cubicBezTo>
                  <a:cubicBezTo>
                    <a:pt x="421" y="426"/>
                    <a:pt x="652" y="366"/>
                    <a:pt x="865" y="269"/>
                  </a:cubicBezTo>
                  <a:cubicBezTo>
                    <a:pt x="962" y="232"/>
                    <a:pt x="1059" y="172"/>
                    <a:pt x="1137" y="135"/>
                  </a:cubicBezTo>
                  <a:lnTo>
                    <a:pt x="1137" y="135"/>
                  </a:lnTo>
                  <a:cubicBezTo>
                    <a:pt x="968" y="178"/>
                    <a:pt x="817" y="195"/>
                    <a:pt x="684" y="195"/>
                  </a:cubicBezTo>
                  <a:cubicBezTo>
                    <a:pt x="346" y="195"/>
                    <a:pt x="124" y="84"/>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1232030" y="4437292"/>
              <a:ext cx="64342" cy="80298"/>
            </a:xfrm>
            <a:custGeom>
              <a:avLst/>
              <a:gdLst/>
              <a:ahLst/>
              <a:cxnLst/>
              <a:rect l="l" t="t" r="r" b="b"/>
              <a:pathLst>
                <a:path w="500" h="624" extrusionOk="0">
                  <a:moveTo>
                    <a:pt x="38" y="1"/>
                  </a:moveTo>
                  <a:cubicBezTo>
                    <a:pt x="19" y="1"/>
                    <a:pt x="1" y="19"/>
                    <a:pt x="1" y="56"/>
                  </a:cubicBezTo>
                  <a:lnTo>
                    <a:pt x="1" y="75"/>
                  </a:lnTo>
                  <a:lnTo>
                    <a:pt x="1" y="98"/>
                  </a:lnTo>
                  <a:cubicBezTo>
                    <a:pt x="1" y="116"/>
                    <a:pt x="19" y="135"/>
                    <a:pt x="19" y="153"/>
                  </a:cubicBezTo>
                  <a:cubicBezTo>
                    <a:pt x="19" y="172"/>
                    <a:pt x="38" y="213"/>
                    <a:pt x="38" y="232"/>
                  </a:cubicBezTo>
                  <a:cubicBezTo>
                    <a:pt x="79" y="287"/>
                    <a:pt x="98" y="347"/>
                    <a:pt x="135" y="403"/>
                  </a:cubicBezTo>
                  <a:cubicBezTo>
                    <a:pt x="153" y="421"/>
                    <a:pt x="195" y="444"/>
                    <a:pt x="213" y="463"/>
                  </a:cubicBezTo>
                  <a:cubicBezTo>
                    <a:pt x="232" y="500"/>
                    <a:pt x="250" y="518"/>
                    <a:pt x="269" y="537"/>
                  </a:cubicBezTo>
                  <a:cubicBezTo>
                    <a:pt x="329" y="578"/>
                    <a:pt x="384" y="597"/>
                    <a:pt x="444" y="615"/>
                  </a:cubicBezTo>
                  <a:cubicBezTo>
                    <a:pt x="450" y="621"/>
                    <a:pt x="454" y="623"/>
                    <a:pt x="458" y="623"/>
                  </a:cubicBezTo>
                  <a:cubicBezTo>
                    <a:pt x="465" y="623"/>
                    <a:pt x="469" y="615"/>
                    <a:pt x="481" y="615"/>
                  </a:cubicBezTo>
                  <a:cubicBezTo>
                    <a:pt x="500" y="597"/>
                    <a:pt x="500" y="578"/>
                    <a:pt x="481" y="560"/>
                  </a:cubicBezTo>
                  <a:cubicBezTo>
                    <a:pt x="444" y="518"/>
                    <a:pt x="403" y="481"/>
                    <a:pt x="366" y="421"/>
                  </a:cubicBezTo>
                  <a:cubicBezTo>
                    <a:pt x="347" y="403"/>
                    <a:pt x="347" y="384"/>
                    <a:pt x="329" y="366"/>
                  </a:cubicBezTo>
                  <a:cubicBezTo>
                    <a:pt x="310" y="366"/>
                    <a:pt x="310" y="347"/>
                    <a:pt x="310" y="329"/>
                  </a:cubicBezTo>
                  <a:lnTo>
                    <a:pt x="287" y="329"/>
                  </a:lnTo>
                  <a:lnTo>
                    <a:pt x="269" y="306"/>
                  </a:lnTo>
                  <a:cubicBezTo>
                    <a:pt x="250" y="250"/>
                    <a:pt x="213" y="213"/>
                    <a:pt x="195" y="172"/>
                  </a:cubicBezTo>
                  <a:cubicBezTo>
                    <a:pt x="172" y="135"/>
                    <a:pt x="153" y="116"/>
                    <a:pt x="135" y="98"/>
                  </a:cubicBezTo>
                  <a:lnTo>
                    <a:pt x="116" y="56"/>
                  </a:lnTo>
                  <a:lnTo>
                    <a:pt x="116" y="38"/>
                  </a:lnTo>
                  <a:lnTo>
                    <a:pt x="98" y="19"/>
                  </a:lnTo>
                  <a:cubicBezTo>
                    <a:pt x="79" y="1"/>
                    <a:pt x="56" y="1"/>
                    <a:pt x="3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1174894" y="4511671"/>
              <a:ext cx="19689" cy="17372"/>
            </a:xfrm>
            <a:custGeom>
              <a:avLst/>
              <a:gdLst/>
              <a:ahLst/>
              <a:cxnLst/>
              <a:rect l="l" t="t" r="r" b="b"/>
              <a:pathLst>
                <a:path w="153" h="135" extrusionOk="0">
                  <a:moveTo>
                    <a:pt x="0" y="0"/>
                  </a:moveTo>
                  <a:lnTo>
                    <a:pt x="19" y="19"/>
                  </a:lnTo>
                  <a:cubicBezTo>
                    <a:pt x="19" y="37"/>
                    <a:pt x="19" y="37"/>
                    <a:pt x="37" y="56"/>
                  </a:cubicBezTo>
                  <a:lnTo>
                    <a:pt x="56" y="74"/>
                  </a:lnTo>
                  <a:lnTo>
                    <a:pt x="74" y="97"/>
                  </a:lnTo>
                  <a:cubicBezTo>
                    <a:pt x="97" y="116"/>
                    <a:pt x="97" y="116"/>
                    <a:pt x="116" y="134"/>
                  </a:cubicBezTo>
                  <a:cubicBezTo>
                    <a:pt x="116" y="116"/>
                    <a:pt x="97" y="116"/>
                    <a:pt x="97" y="97"/>
                  </a:cubicBezTo>
                  <a:cubicBezTo>
                    <a:pt x="97" y="74"/>
                    <a:pt x="74" y="74"/>
                    <a:pt x="74" y="56"/>
                  </a:cubicBezTo>
                  <a:lnTo>
                    <a:pt x="56" y="37"/>
                  </a:lnTo>
                  <a:cubicBezTo>
                    <a:pt x="46" y="28"/>
                    <a:pt x="42" y="23"/>
                    <a:pt x="39" y="19"/>
                  </a:cubicBezTo>
                  <a:lnTo>
                    <a:pt x="153" y="19"/>
                  </a:lnTo>
                  <a:cubicBezTo>
                    <a:pt x="134" y="19"/>
                    <a:pt x="116" y="19"/>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1259311" y="4316073"/>
              <a:ext cx="54820" cy="151974"/>
            </a:xfrm>
            <a:custGeom>
              <a:avLst/>
              <a:gdLst/>
              <a:ahLst/>
              <a:cxnLst/>
              <a:rect l="l" t="t" r="r" b="b"/>
              <a:pathLst>
                <a:path w="426" h="1181" extrusionOk="0">
                  <a:moveTo>
                    <a:pt x="60" y="0"/>
                  </a:moveTo>
                  <a:cubicBezTo>
                    <a:pt x="37" y="0"/>
                    <a:pt x="0" y="19"/>
                    <a:pt x="0" y="56"/>
                  </a:cubicBezTo>
                  <a:lnTo>
                    <a:pt x="0" y="93"/>
                  </a:lnTo>
                  <a:lnTo>
                    <a:pt x="0" y="134"/>
                  </a:lnTo>
                  <a:lnTo>
                    <a:pt x="0" y="190"/>
                  </a:lnTo>
                  <a:lnTo>
                    <a:pt x="0" y="324"/>
                  </a:lnTo>
                  <a:cubicBezTo>
                    <a:pt x="0" y="402"/>
                    <a:pt x="19" y="499"/>
                    <a:pt x="37" y="578"/>
                  </a:cubicBezTo>
                  <a:cubicBezTo>
                    <a:pt x="37" y="670"/>
                    <a:pt x="60" y="749"/>
                    <a:pt x="79" y="846"/>
                  </a:cubicBezTo>
                  <a:cubicBezTo>
                    <a:pt x="97" y="883"/>
                    <a:pt x="97" y="924"/>
                    <a:pt x="116" y="961"/>
                  </a:cubicBezTo>
                  <a:cubicBezTo>
                    <a:pt x="134" y="998"/>
                    <a:pt x="134" y="1058"/>
                    <a:pt x="153" y="1095"/>
                  </a:cubicBezTo>
                  <a:lnTo>
                    <a:pt x="153" y="1114"/>
                  </a:lnTo>
                  <a:cubicBezTo>
                    <a:pt x="184" y="1159"/>
                    <a:pt x="234" y="1181"/>
                    <a:pt x="282" y="1181"/>
                  </a:cubicBezTo>
                  <a:cubicBezTo>
                    <a:pt x="298" y="1181"/>
                    <a:pt x="313" y="1178"/>
                    <a:pt x="328" y="1174"/>
                  </a:cubicBezTo>
                  <a:cubicBezTo>
                    <a:pt x="407" y="1132"/>
                    <a:pt x="425" y="1058"/>
                    <a:pt x="407" y="998"/>
                  </a:cubicBezTo>
                  <a:cubicBezTo>
                    <a:pt x="384" y="961"/>
                    <a:pt x="365" y="924"/>
                    <a:pt x="347" y="883"/>
                  </a:cubicBezTo>
                  <a:cubicBezTo>
                    <a:pt x="328" y="846"/>
                    <a:pt x="310" y="809"/>
                    <a:pt x="291" y="767"/>
                  </a:cubicBezTo>
                  <a:cubicBezTo>
                    <a:pt x="268" y="693"/>
                    <a:pt x="231" y="615"/>
                    <a:pt x="213" y="536"/>
                  </a:cubicBezTo>
                  <a:cubicBezTo>
                    <a:pt x="194" y="462"/>
                    <a:pt x="176" y="384"/>
                    <a:pt x="153" y="305"/>
                  </a:cubicBezTo>
                  <a:cubicBezTo>
                    <a:pt x="153" y="268"/>
                    <a:pt x="134" y="208"/>
                    <a:pt x="134" y="171"/>
                  </a:cubicBezTo>
                  <a:lnTo>
                    <a:pt x="134" y="116"/>
                  </a:lnTo>
                  <a:cubicBezTo>
                    <a:pt x="116" y="116"/>
                    <a:pt x="116" y="93"/>
                    <a:pt x="116" y="93"/>
                  </a:cubicBezTo>
                  <a:lnTo>
                    <a:pt x="116" y="56"/>
                  </a:lnTo>
                  <a:cubicBezTo>
                    <a:pt x="116" y="19"/>
                    <a:pt x="97" y="0"/>
                    <a:pt x="6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1123163" y="4388136"/>
              <a:ext cx="79785" cy="49285"/>
            </a:xfrm>
            <a:custGeom>
              <a:avLst/>
              <a:gdLst/>
              <a:ahLst/>
              <a:cxnLst/>
              <a:rect l="l" t="t" r="r" b="b"/>
              <a:pathLst>
                <a:path w="620" h="383" extrusionOk="0">
                  <a:moveTo>
                    <a:pt x="41" y="0"/>
                  </a:moveTo>
                  <a:cubicBezTo>
                    <a:pt x="36" y="0"/>
                    <a:pt x="30" y="6"/>
                    <a:pt x="19" y="18"/>
                  </a:cubicBezTo>
                  <a:cubicBezTo>
                    <a:pt x="0" y="18"/>
                    <a:pt x="0" y="36"/>
                    <a:pt x="0" y="55"/>
                  </a:cubicBezTo>
                  <a:cubicBezTo>
                    <a:pt x="19" y="73"/>
                    <a:pt x="19" y="73"/>
                    <a:pt x="19" y="92"/>
                  </a:cubicBezTo>
                  <a:cubicBezTo>
                    <a:pt x="42" y="110"/>
                    <a:pt x="42" y="110"/>
                    <a:pt x="42" y="133"/>
                  </a:cubicBezTo>
                  <a:cubicBezTo>
                    <a:pt x="60" y="152"/>
                    <a:pt x="79" y="170"/>
                    <a:pt x="97" y="189"/>
                  </a:cubicBezTo>
                  <a:cubicBezTo>
                    <a:pt x="134" y="226"/>
                    <a:pt x="194" y="267"/>
                    <a:pt x="231" y="304"/>
                  </a:cubicBezTo>
                  <a:cubicBezTo>
                    <a:pt x="250" y="304"/>
                    <a:pt x="250" y="323"/>
                    <a:pt x="273" y="323"/>
                  </a:cubicBezTo>
                  <a:cubicBezTo>
                    <a:pt x="291" y="323"/>
                    <a:pt x="291" y="341"/>
                    <a:pt x="310" y="341"/>
                  </a:cubicBezTo>
                  <a:cubicBezTo>
                    <a:pt x="347" y="341"/>
                    <a:pt x="365" y="364"/>
                    <a:pt x="388" y="364"/>
                  </a:cubicBezTo>
                  <a:cubicBezTo>
                    <a:pt x="444" y="383"/>
                    <a:pt x="504" y="383"/>
                    <a:pt x="559" y="383"/>
                  </a:cubicBezTo>
                  <a:cubicBezTo>
                    <a:pt x="578" y="383"/>
                    <a:pt x="596" y="383"/>
                    <a:pt x="596" y="364"/>
                  </a:cubicBezTo>
                  <a:cubicBezTo>
                    <a:pt x="619" y="323"/>
                    <a:pt x="619" y="304"/>
                    <a:pt x="578" y="286"/>
                  </a:cubicBezTo>
                  <a:cubicBezTo>
                    <a:pt x="541" y="267"/>
                    <a:pt x="481" y="249"/>
                    <a:pt x="444" y="226"/>
                  </a:cubicBezTo>
                  <a:cubicBezTo>
                    <a:pt x="425" y="207"/>
                    <a:pt x="407" y="207"/>
                    <a:pt x="388" y="189"/>
                  </a:cubicBezTo>
                  <a:lnTo>
                    <a:pt x="347" y="170"/>
                  </a:lnTo>
                  <a:lnTo>
                    <a:pt x="328" y="170"/>
                  </a:lnTo>
                  <a:lnTo>
                    <a:pt x="310" y="152"/>
                  </a:lnTo>
                  <a:cubicBezTo>
                    <a:pt x="273" y="133"/>
                    <a:pt x="231" y="110"/>
                    <a:pt x="194" y="92"/>
                  </a:cubicBezTo>
                  <a:lnTo>
                    <a:pt x="134" y="55"/>
                  </a:lnTo>
                  <a:lnTo>
                    <a:pt x="97" y="36"/>
                  </a:lnTo>
                  <a:lnTo>
                    <a:pt x="79" y="18"/>
                  </a:lnTo>
                  <a:lnTo>
                    <a:pt x="60" y="18"/>
                  </a:lnTo>
                  <a:cubicBezTo>
                    <a:pt x="51" y="6"/>
                    <a:pt x="46" y="0"/>
                    <a:pt x="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1053673" y="4424810"/>
              <a:ext cx="27539" cy="19817"/>
            </a:xfrm>
            <a:custGeom>
              <a:avLst/>
              <a:gdLst/>
              <a:ahLst/>
              <a:cxnLst/>
              <a:rect l="l" t="t" r="r" b="b"/>
              <a:pathLst>
                <a:path w="214" h="154" extrusionOk="0">
                  <a:moveTo>
                    <a:pt x="213" y="1"/>
                  </a:moveTo>
                  <a:cubicBezTo>
                    <a:pt x="195" y="1"/>
                    <a:pt x="195" y="19"/>
                    <a:pt x="172" y="19"/>
                  </a:cubicBezTo>
                  <a:cubicBezTo>
                    <a:pt x="195" y="19"/>
                    <a:pt x="195" y="19"/>
                    <a:pt x="213" y="1"/>
                  </a:cubicBezTo>
                  <a:close/>
                  <a:moveTo>
                    <a:pt x="79" y="19"/>
                  </a:moveTo>
                  <a:cubicBezTo>
                    <a:pt x="56" y="38"/>
                    <a:pt x="38" y="38"/>
                    <a:pt x="19" y="38"/>
                  </a:cubicBezTo>
                  <a:lnTo>
                    <a:pt x="1" y="38"/>
                  </a:lnTo>
                  <a:lnTo>
                    <a:pt x="19" y="56"/>
                  </a:lnTo>
                  <a:cubicBezTo>
                    <a:pt x="38" y="79"/>
                    <a:pt x="38" y="79"/>
                    <a:pt x="56" y="79"/>
                  </a:cubicBezTo>
                  <a:cubicBezTo>
                    <a:pt x="79" y="98"/>
                    <a:pt x="79" y="98"/>
                    <a:pt x="98" y="116"/>
                  </a:cubicBezTo>
                  <a:cubicBezTo>
                    <a:pt x="116" y="135"/>
                    <a:pt x="135" y="135"/>
                    <a:pt x="172" y="153"/>
                  </a:cubicBezTo>
                  <a:cubicBezTo>
                    <a:pt x="153" y="135"/>
                    <a:pt x="116" y="116"/>
                    <a:pt x="98" y="98"/>
                  </a:cubicBezTo>
                  <a:cubicBezTo>
                    <a:pt x="98" y="79"/>
                    <a:pt x="79" y="79"/>
                    <a:pt x="79" y="79"/>
                  </a:cubicBezTo>
                  <a:cubicBezTo>
                    <a:pt x="67" y="67"/>
                    <a:pt x="62" y="61"/>
                    <a:pt x="56" y="56"/>
                  </a:cubicBezTo>
                  <a:lnTo>
                    <a:pt x="79" y="56"/>
                  </a:lnTo>
                  <a:cubicBezTo>
                    <a:pt x="98" y="56"/>
                    <a:pt x="116" y="38"/>
                    <a:pt x="135" y="38"/>
                  </a:cubicBezTo>
                  <a:cubicBezTo>
                    <a:pt x="135" y="38"/>
                    <a:pt x="153" y="38"/>
                    <a:pt x="172" y="19"/>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1192138" y="4297157"/>
              <a:ext cx="96385" cy="118645"/>
            </a:xfrm>
            <a:custGeom>
              <a:avLst/>
              <a:gdLst/>
              <a:ahLst/>
              <a:cxnLst/>
              <a:rect l="l" t="t" r="r" b="b"/>
              <a:pathLst>
                <a:path w="749" h="922" extrusionOk="0">
                  <a:moveTo>
                    <a:pt x="76" y="1"/>
                  </a:moveTo>
                  <a:cubicBezTo>
                    <a:pt x="68" y="1"/>
                    <a:pt x="61" y="3"/>
                    <a:pt x="56" y="8"/>
                  </a:cubicBezTo>
                  <a:cubicBezTo>
                    <a:pt x="19" y="8"/>
                    <a:pt x="0" y="50"/>
                    <a:pt x="19" y="69"/>
                  </a:cubicBezTo>
                  <a:cubicBezTo>
                    <a:pt x="19" y="87"/>
                    <a:pt x="19" y="87"/>
                    <a:pt x="37" y="106"/>
                  </a:cubicBezTo>
                  <a:lnTo>
                    <a:pt x="37" y="124"/>
                  </a:lnTo>
                  <a:cubicBezTo>
                    <a:pt x="56" y="147"/>
                    <a:pt x="56" y="166"/>
                    <a:pt x="56" y="184"/>
                  </a:cubicBezTo>
                  <a:cubicBezTo>
                    <a:pt x="74" y="221"/>
                    <a:pt x="93" y="263"/>
                    <a:pt x="116" y="300"/>
                  </a:cubicBezTo>
                  <a:cubicBezTo>
                    <a:pt x="153" y="355"/>
                    <a:pt x="190" y="434"/>
                    <a:pt x="231" y="494"/>
                  </a:cubicBezTo>
                  <a:cubicBezTo>
                    <a:pt x="268" y="568"/>
                    <a:pt x="305" y="628"/>
                    <a:pt x="365" y="683"/>
                  </a:cubicBezTo>
                  <a:cubicBezTo>
                    <a:pt x="384" y="725"/>
                    <a:pt x="402" y="762"/>
                    <a:pt x="439" y="780"/>
                  </a:cubicBezTo>
                  <a:cubicBezTo>
                    <a:pt x="462" y="817"/>
                    <a:pt x="481" y="840"/>
                    <a:pt x="518" y="877"/>
                  </a:cubicBezTo>
                  <a:lnTo>
                    <a:pt x="518" y="896"/>
                  </a:lnTo>
                  <a:cubicBezTo>
                    <a:pt x="545" y="912"/>
                    <a:pt x="578" y="921"/>
                    <a:pt x="611" y="921"/>
                  </a:cubicBezTo>
                  <a:cubicBezTo>
                    <a:pt x="651" y="921"/>
                    <a:pt x="689" y="908"/>
                    <a:pt x="712" y="877"/>
                  </a:cubicBezTo>
                  <a:cubicBezTo>
                    <a:pt x="749" y="817"/>
                    <a:pt x="749" y="743"/>
                    <a:pt x="693" y="683"/>
                  </a:cubicBezTo>
                  <a:cubicBezTo>
                    <a:pt x="670" y="665"/>
                    <a:pt x="633" y="646"/>
                    <a:pt x="615" y="628"/>
                  </a:cubicBezTo>
                  <a:cubicBezTo>
                    <a:pt x="578" y="586"/>
                    <a:pt x="555" y="568"/>
                    <a:pt x="536" y="549"/>
                  </a:cubicBezTo>
                  <a:cubicBezTo>
                    <a:pt x="481" y="494"/>
                    <a:pt x="421" y="434"/>
                    <a:pt x="384" y="397"/>
                  </a:cubicBezTo>
                  <a:cubicBezTo>
                    <a:pt x="324" y="337"/>
                    <a:pt x="287" y="281"/>
                    <a:pt x="250" y="221"/>
                  </a:cubicBezTo>
                  <a:cubicBezTo>
                    <a:pt x="231" y="184"/>
                    <a:pt x="208" y="166"/>
                    <a:pt x="190" y="124"/>
                  </a:cubicBezTo>
                  <a:cubicBezTo>
                    <a:pt x="171" y="106"/>
                    <a:pt x="171" y="87"/>
                    <a:pt x="153" y="69"/>
                  </a:cubicBezTo>
                  <a:lnTo>
                    <a:pt x="134" y="50"/>
                  </a:lnTo>
                  <a:lnTo>
                    <a:pt x="134" y="32"/>
                  </a:lnTo>
                  <a:cubicBezTo>
                    <a:pt x="121" y="15"/>
                    <a:pt x="96" y="1"/>
                    <a:pt x="76"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1110680" y="4204892"/>
              <a:ext cx="52375" cy="42208"/>
            </a:xfrm>
            <a:custGeom>
              <a:avLst/>
              <a:gdLst/>
              <a:ahLst/>
              <a:cxnLst/>
              <a:rect l="l" t="t" r="r" b="b"/>
              <a:pathLst>
                <a:path w="407" h="328" extrusionOk="0">
                  <a:moveTo>
                    <a:pt x="118" y="1"/>
                  </a:moveTo>
                  <a:cubicBezTo>
                    <a:pt x="86" y="1"/>
                    <a:pt x="58" y="14"/>
                    <a:pt x="37" y="32"/>
                  </a:cubicBezTo>
                  <a:cubicBezTo>
                    <a:pt x="0" y="92"/>
                    <a:pt x="19" y="189"/>
                    <a:pt x="97" y="245"/>
                  </a:cubicBezTo>
                  <a:cubicBezTo>
                    <a:pt x="153" y="288"/>
                    <a:pt x="237" y="328"/>
                    <a:pt x="294" y="328"/>
                  </a:cubicBezTo>
                  <a:cubicBezTo>
                    <a:pt x="317" y="328"/>
                    <a:pt x="336" y="321"/>
                    <a:pt x="347" y="305"/>
                  </a:cubicBezTo>
                  <a:cubicBezTo>
                    <a:pt x="407" y="245"/>
                    <a:pt x="310" y="111"/>
                    <a:pt x="231" y="55"/>
                  </a:cubicBezTo>
                  <a:cubicBezTo>
                    <a:pt x="191" y="15"/>
                    <a:pt x="152" y="1"/>
                    <a:pt x="118"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1236792" y="4288664"/>
              <a:ext cx="22134" cy="15056"/>
            </a:xfrm>
            <a:custGeom>
              <a:avLst/>
              <a:gdLst/>
              <a:ahLst/>
              <a:cxnLst/>
              <a:rect l="l" t="t" r="r" b="b"/>
              <a:pathLst>
                <a:path w="172" h="117" extrusionOk="0">
                  <a:moveTo>
                    <a:pt x="38" y="1"/>
                  </a:moveTo>
                  <a:cubicBezTo>
                    <a:pt x="19" y="38"/>
                    <a:pt x="1" y="56"/>
                    <a:pt x="1" y="98"/>
                  </a:cubicBezTo>
                  <a:cubicBezTo>
                    <a:pt x="1" y="74"/>
                    <a:pt x="19" y="38"/>
                    <a:pt x="38" y="19"/>
                  </a:cubicBezTo>
                  <a:cubicBezTo>
                    <a:pt x="56" y="38"/>
                    <a:pt x="75" y="74"/>
                    <a:pt x="93" y="116"/>
                  </a:cubicBezTo>
                  <a:lnTo>
                    <a:pt x="116" y="116"/>
                  </a:lnTo>
                  <a:cubicBezTo>
                    <a:pt x="116" y="98"/>
                    <a:pt x="135" y="56"/>
                    <a:pt x="153" y="38"/>
                  </a:cubicBezTo>
                  <a:cubicBezTo>
                    <a:pt x="153" y="56"/>
                    <a:pt x="172" y="98"/>
                    <a:pt x="172" y="116"/>
                  </a:cubicBezTo>
                  <a:cubicBezTo>
                    <a:pt x="172" y="74"/>
                    <a:pt x="153" y="56"/>
                    <a:pt x="153" y="19"/>
                  </a:cubicBezTo>
                  <a:lnTo>
                    <a:pt x="135" y="19"/>
                  </a:lnTo>
                  <a:cubicBezTo>
                    <a:pt x="135" y="56"/>
                    <a:pt x="116" y="74"/>
                    <a:pt x="93" y="98"/>
                  </a:cubicBezTo>
                  <a:cubicBezTo>
                    <a:pt x="75" y="56"/>
                    <a:pt x="56" y="38"/>
                    <a:pt x="38"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1160095" y="4263957"/>
              <a:ext cx="15056" cy="34358"/>
            </a:xfrm>
            <a:custGeom>
              <a:avLst/>
              <a:gdLst/>
              <a:ahLst/>
              <a:cxnLst/>
              <a:rect l="l" t="t" r="r" b="b"/>
              <a:pathLst>
                <a:path w="117" h="267" extrusionOk="0">
                  <a:moveTo>
                    <a:pt x="75" y="0"/>
                  </a:moveTo>
                  <a:cubicBezTo>
                    <a:pt x="98" y="78"/>
                    <a:pt x="98" y="133"/>
                    <a:pt x="98" y="193"/>
                  </a:cubicBezTo>
                  <a:lnTo>
                    <a:pt x="19" y="193"/>
                  </a:lnTo>
                  <a:lnTo>
                    <a:pt x="56" y="248"/>
                  </a:lnTo>
                  <a:cubicBezTo>
                    <a:pt x="38" y="230"/>
                    <a:pt x="19" y="230"/>
                    <a:pt x="1" y="230"/>
                  </a:cubicBezTo>
                  <a:cubicBezTo>
                    <a:pt x="38" y="248"/>
                    <a:pt x="56" y="248"/>
                    <a:pt x="75" y="266"/>
                  </a:cubicBezTo>
                  <a:lnTo>
                    <a:pt x="98" y="266"/>
                  </a:lnTo>
                  <a:lnTo>
                    <a:pt x="98" y="248"/>
                  </a:lnTo>
                  <a:lnTo>
                    <a:pt x="38" y="211"/>
                  </a:lnTo>
                  <a:lnTo>
                    <a:pt x="116" y="211"/>
                  </a:lnTo>
                  <a:lnTo>
                    <a:pt x="116" y="193"/>
                  </a:lnTo>
                  <a:cubicBezTo>
                    <a:pt x="98" y="133"/>
                    <a:pt x="98" y="78"/>
                    <a:pt x="7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1207065" y="4340394"/>
              <a:ext cx="17372" cy="25093"/>
            </a:xfrm>
            <a:custGeom>
              <a:avLst/>
              <a:gdLst/>
              <a:ahLst/>
              <a:cxnLst/>
              <a:rect l="l" t="t" r="r" b="b"/>
              <a:pathLst>
                <a:path w="135" h="195" extrusionOk="0">
                  <a:moveTo>
                    <a:pt x="56" y="1"/>
                  </a:moveTo>
                  <a:lnTo>
                    <a:pt x="38" y="19"/>
                  </a:lnTo>
                  <a:cubicBezTo>
                    <a:pt x="38" y="61"/>
                    <a:pt x="19" y="98"/>
                    <a:pt x="1" y="116"/>
                  </a:cubicBezTo>
                  <a:cubicBezTo>
                    <a:pt x="19" y="98"/>
                    <a:pt x="38" y="61"/>
                    <a:pt x="56" y="42"/>
                  </a:cubicBezTo>
                  <a:cubicBezTo>
                    <a:pt x="75" y="98"/>
                    <a:pt x="93" y="135"/>
                    <a:pt x="135" y="195"/>
                  </a:cubicBezTo>
                  <a:cubicBezTo>
                    <a:pt x="116" y="135"/>
                    <a:pt x="75" y="79"/>
                    <a:pt x="56" y="19"/>
                  </a:cubicBezTo>
                  <a:lnTo>
                    <a:pt x="56"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1115442" y="4298187"/>
              <a:ext cx="22134" cy="22648"/>
            </a:xfrm>
            <a:custGeom>
              <a:avLst/>
              <a:gdLst/>
              <a:ahLst/>
              <a:cxnLst/>
              <a:rect l="l" t="t" r="r" b="b"/>
              <a:pathLst>
                <a:path w="172" h="176" extrusionOk="0">
                  <a:moveTo>
                    <a:pt x="116" y="0"/>
                  </a:moveTo>
                  <a:lnTo>
                    <a:pt x="116" y="24"/>
                  </a:lnTo>
                  <a:cubicBezTo>
                    <a:pt x="116" y="24"/>
                    <a:pt x="116" y="24"/>
                    <a:pt x="116" y="24"/>
                  </a:cubicBezTo>
                  <a:lnTo>
                    <a:pt x="116" y="24"/>
                  </a:lnTo>
                  <a:cubicBezTo>
                    <a:pt x="116" y="60"/>
                    <a:pt x="116" y="79"/>
                    <a:pt x="134" y="116"/>
                  </a:cubicBezTo>
                  <a:lnTo>
                    <a:pt x="134" y="116"/>
                  </a:lnTo>
                  <a:cubicBezTo>
                    <a:pt x="134" y="83"/>
                    <a:pt x="131" y="53"/>
                    <a:pt x="116" y="24"/>
                  </a:cubicBezTo>
                  <a:lnTo>
                    <a:pt x="116" y="24"/>
                  </a:lnTo>
                  <a:cubicBezTo>
                    <a:pt x="134" y="42"/>
                    <a:pt x="153" y="42"/>
                    <a:pt x="171" y="61"/>
                  </a:cubicBezTo>
                  <a:cubicBezTo>
                    <a:pt x="153" y="42"/>
                    <a:pt x="134" y="24"/>
                    <a:pt x="116" y="0"/>
                  </a:cubicBezTo>
                  <a:close/>
                  <a:moveTo>
                    <a:pt x="74" y="98"/>
                  </a:moveTo>
                  <a:cubicBezTo>
                    <a:pt x="97" y="116"/>
                    <a:pt x="116" y="139"/>
                    <a:pt x="134" y="139"/>
                  </a:cubicBezTo>
                  <a:cubicBezTo>
                    <a:pt x="134" y="131"/>
                    <a:pt x="134" y="124"/>
                    <a:pt x="134" y="116"/>
                  </a:cubicBezTo>
                  <a:lnTo>
                    <a:pt x="134" y="116"/>
                  </a:lnTo>
                  <a:cubicBezTo>
                    <a:pt x="134" y="116"/>
                    <a:pt x="134" y="116"/>
                    <a:pt x="134" y="116"/>
                  </a:cubicBezTo>
                  <a:cubicBezTo>
                    <a:pt x="134" y="116"/>
                    <a:pt x="134" y="116"/>
                    <a:pt x="134" y="116"/>
                  </a:cubicBezTo>
                  <a:lnTo>
                    <a:pt x="134" y="116"/>
                  </a:lnTo>
                  <a:cubicBezTo>
                    <a:pt x="134" y="116"/>
                    <a:pt x="134" y="116"/>
                    <a:pt x="134" y="116"/>
                  </a:cubicBezTo>
                  <a:lnTo>
                    <a:pt x="134" y="116"/>
                  </a:lnTo>
                  <a:cubicBezTo>
                    <a:pt x="116" y="116"/>
                    <a:pt x="97" y="98"/>
                    <a:pt x="74" y="98"/>
                  </a:cubicBezTo>
                  <a:close/>
                  <a:moveTo>
                    <a:pt x="0" y="42"/>
                  </a:moveTo>
                  <a:lnTo>
                    <a:pt x="0" y="61"/>
                  </a:lnTo>
                  <a:cubicBezTo>
                    <a:pt x="19" y="97"/>
                    <a:pt x="37" y="139"/>
                    <a:pt x="37" y="175"/>
                  </a:cubicBezTo>
                  <a:lnTo>
                    <a:pt x="37" y="175"/>
                  </a:lnTo>
                  <a:cubicBezTo>
                    <a:pt x="37" y="139"/>
                    <a:pt x="19" y="97"/>
                    <a:pt x="19" y="79"/>
                  </a:cubicBezTo>
                  <a:cubicBezTo>
                    <a:pt x="37" y="79"/>
                    <a:pt x="56" y="98"/>
                    <a:pt x="74" y="98"/>
                  </a:cubicBezTo>
                  <a:cubicBezTo>
                    <a:pt x="56" y="79"/>
                    <a:pt x="37" y="61"/>
                    <a:pt x="19" y="61"/>
                  </a:cubicBezTo>
                  <a:lnTo>
                    <a:pt x="0" y="42"/>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1244513" y="4187005"/>
              <a:ext cx="52503" cy="19688"/>
            </a:xfrm>
            <a:custGeom>
              <a:avLst/>
              <a:gdLst/>
              <a:ahLst/>
              <a:cxnLst/>
              <a:rect l="l" t="t" r="r" b="b"/>
              <a:pathLst>
                <a:path w="408" h="153" extrusionOk="0">
                  <a:moveTo>
                    <a:pt x="38" y="19"/>
                  </a:moveTo>
                  <a:cubicBezTo>
                    <a:pt x="38" y="56"/>
                    <a:pt x="19" y="97"/>
                    <a:pt x="1" y="134"/>
                  </a:cubicBezTo>
                  <a:cubicBezTo>
                    <a:pt x="19" y="97"/>
                    <a:pt x="38" y="79"/>
                    <a:pt x="61" y="37"/>
                  </a:cubicBezTo>
                  <a:cubicBezTo>
                    <a:pt x="79" y="79"/>
                    <a:pt x="116" y="116"/>
                    <a:pt x="153" y="134"/>
                  </a:cubicBezTo>
                  <a:cubicBezTo>
                    <a:pt x="116" y="97"/>
                    <a:pt x="98" y="56"/>
                    <a:pt x="61" y="19"/>
                  </a:cubicBezTo>
                  <a:close/>
                  <a:moveTo>
                    <a:pt x="232" y="0"/>
                  </a:moveTo>
                  <a:cubicBezTo>
                    <a:pt x="213" y="37"/>
                    <a:pt x="176" y="79"/>
                    <a:pt x="153" y="134"/>
                  </a:cubicBezTo>
                  <a:lnTo>
                    <a:pt x="153" y="153"/>
                  </a:lnTo>
                  <a:lnTo>
                    <a:pt x="176" y="134"/>
                  </a:lnTo>
                  <a:cubicBezTo>
                    <a:pt x="195" y="97"/>
                    <a:pt x="213" y="56"/>
                    <a:pt x="232" y="19"/>
                  </a:cubicBezTo>
                  <a:cubicBezTo>
                    <a:pt x="250" y="56"/>
                    <a:pt x="269" y="97"/>
                    <a:pt x="292" y="134"/>
                  </a:cubicBezTo>
                  <a:cubicBezTo>
                    <a:pt x="269" y="97"/>
                    <a:pt x="250" y="37"/>
                    <a:pt x="232" y="0"/>
                  </a:cubicBezTo>
                  <a:close/>
                  <a:moveTo>
                    <a:pt x="347" y="97"/>
                  </a:moveTo>
                  <a:cubicBezTo>
                    <a:pt x="329" y="116"/>
                    <a:pt x="310" y="116"/>
                    <a:pt x="292" y="134"/>
                  </a:cubicBezTo>
                  <a:cubicBezTo>
                    <a:pt x="310" y="134"/>
                    <a:pt x="329" y="116"/>
                    <a:pt x="366" y="116"/>
                  </a:cubicBezTo>
                  <a:lnTo>
                    <a:pt x="407" y="153"/>
                  </a:lnTo>
                  <a:lnTo>
                    <a:pt x="366" y="9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1210025" y="4236290"/>
              <a:ext cx="25094" cy="27538"/>
            </a:xfrm>
            <a:custGeom>
              <a:avLst/>
              <a:gdLst/>
              <a:ahLst/>
              <a:cxnLst/>
              <a:rect l="l" t="t" r="r" b="b"/>
              <a:pathLst>
                <a:path w="195" h="214" extrusionOk="0">
                  <a:moveTo>
                    <a:pt x="195" y="1"/>
                  </a:moveTo>
                  <a:cubicBezTo>
                    <a:pt x="195" y="19"/>
                    <a:pt x="176" y="61"/>
                    <a:pt x="176" y="79"/>
                  </a:cubicBezTo>
                  <a:lnTo>
                    <a:pt x="176" y="79"/>
                  </a:lnTo>
                  <a:cubicBezTo>
                    <a:pt x="176" y="61"/>
                    <a:pt x="195" y="42"/>
                    <a:pt x="195" y="1"/>
                  </a:cubicBezTo>
                  <a:close/>
                  <a:moveTo>
                    <a:pt x="116" y="43"/>
                  </a:moveTo>
                  <a:lnTo>
                    <a:pt x="139" y="135"/>
                  </a:lnTo>
                  <a:lnTo>
                    <a:pt x="139" y="195"/>
                  </a:lnTo>
                  <a:cubicBezTo>
                    <a:pt x="116" y="195"/>
                    <a:pt x="98" y="177"/>
                    <a:pt x="79" y="158"/>
                  </a:cubicBezTo>
                  <a:cubicBezTo>
                    <a:pt x="61" y="158"/>
                    <a:pt x="42" y="135"/>
                    <a:pt x="1" y="116"/>
                  </a:cubicBezTo>
                  <a:lnTo>
                    <a:pt x="1" y="116"/>
                  </a:lnTo>
                  <a:cubicBezTo>
                    <a:pt x="24" y="135"/>
                    <a:pt x="61" y="158"/>
                    <a:pt x="79" y="177"/>
                  </a:cubicBezTo>
                  <a:cubicBezTo>
                    <a:pt x="98" y="177"/>
                    <a:pt x="116" y="195"/>
                    <a:pt x="158" y="213"/>
                  </a:cubicBezTo>
                  <a:cubicBezTo>
                    <a:pt x="158" y="177"/>
                    <a:pt x="158" y="158"/>
                    <a:pt x="139" y="116"/>
                  </a:cubicBezTo>
                  <a:lnTo>
                    <a:pt x="139" y="61"/>
                  </a:lnTo>
                  <a:cubicBezTo>
                    <a:pt x="139" y="79"/>
                    <a:pt x="158" y="79"/>
                    <a:pt x="176" y="98"/>
                  </a:cubicBezTo>
                  <a:lnTo>
                    <a:pt x="176" y="79"/>
                  </a:lnTo>
                  <a:cubicBezTo>
                    <a:pt x="158" y="61"/>
                    <a:pt x="139" y="61"/>
                    <a:pt x="116" y="43"/>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1174894" y="4194211"/>
              <a:ext cx="22134" cy="20203"/>
            </a:xfrm>
            <a:custGeom>
              <a:avLst/>
              <a:gdLst/>
              <a:ahLst/>
              <a:cxnLst/>
              <a:rect l="l" t="t" r="r" b="b"/>
              <a:pathLst>
                <a:path w="172" h="157" extrusionOk="0">
                  <a:moveTo>
                    <a:pt x="97" y="0"/>
                  </a:moveTo>
                  <a:cubicBezTo>
                    <a:pt x="55" y="23"/>
                    <a:pt x="37" y="41"/>
                    <a:pt x="19" y="41"/>
                  </a:cubicBezTo>
                  <a:lnTo>
                    <a:pt x="0" y="60"/>
                  </a:lnTo>
                  <a:lnTo>
                    <a:pt x="19" y="60"/>
                  </a:lnTo>
                  <a:cubicBezTo>
                    <a:pt x="37" y="42"/>
                    <a:pt x="55" y="23"/>
                    <a:pt x="97" y="0"/>
                  </a:cubicBezTo>
                  <a:close/>
                  <a:moveTo>
                    <a:pt x="19" y="60"/>
                  </a:moveTo>
                  <a:cubicBezTo>
                    <a:pt x="37" y="60"/>
                    <a:pt x="74" y="78"/>
                    <a:pt x="97" y="78"/>
                  </a:cubicBezTo>
                  <a:cubicBezTo>
                    <a:pt x="97" y="97"/>
                    <a:pt x="74" y="97"/>
                    <a:pt x="74" y="115"/>
                  </a:cubicBezTo>
                  <a:cubicBezTo>
                    <a:pt x="97" y="115"/>
                    <a:pt x="116" y="97"/>
                    <a:pt x="116" y="78"/>
                  </a:cubicBezTo>
                  <a:cubicBezTo>
                    <a:pt x="97" y="60"/>
                    <a:pt x="56" y="60"/>
                    <a:pt x="19" y="60"/>
                  </a:cubicBezTo>
                  <a:close/>
                  <a:moveTo>
                    <a:pt x="74" y="115"/>
                  </a:moveTo>
                  <a:cubicBezTo>
                    <a:pt x="74" y="115"/>
                    <a:pt x="56" y="115"/>
                    <a:pt x="56" y="138"/>
                  </a:cubicBezTo>
                  <a:lnTo>
                    <a:pt x="56" y="157"/>
                  </a:lnTo>
                  <a:lnTo>
                    <a:pt x="74" y="157"/>
                  </a:lnTo>
                  <a:cubicBezTo>
                    <a:pt x="116" y="157"/>
                    <a:pt x="134" y="138"/>
                    <a:pt x="171" y="138"/>
                  </a:cubicBezTo>
                  <a:lnTo>
                    <a:pt x="74" y="138"/>
                  </a:lnTo>
                  <a:lnTo>
                    <a:pt x="74" y="115"/>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group of beekeepers working on a beehive&#10;&#10;Description automatically generated">
            <a:extLst>
              <a:ext uri="{FF2B5EF4-FFF2-40B4-BE49-F238E27FC236}">
                <a16:creationId xmlns:a16="http://schemas.microsoft.com/office/drawing/2014/main" id="{506B1A72-5A78-C5AB-884B-46BC29DE587F}"/>
              </a:ext>
            </a:extLst>
          </p:cNvPr>
          <p:cNvPicPr>
            <a:picLocks noChangeAspect="1"/>
          </p:cNvPicPr>
          <p:nvPr/>
        </p:nvPicPr>
        <p:blipFill rotWithShape="1">
          <a:blip r:embed="rId3"/>
          <a:srcRect t="8903" b="9902"/>
          <a:stretch/>
        </p:blipFill>
        <p:spPr>
          <a:xfrm>
            <a:off x="2081284" y="276856"/>
            <a:ext cx="2202653" cy="38749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33"/>
        <p:cNvGrpSpPr/>
        <p:nvPr/>
      </p:nvGrpSpPr>
      <p:grpSpPr>
        <a:xfrm>
          <a:off x="0" y="0"/>
          <a:ext cx="0" cy="0"/>
          <a:chOff x="0" y="0"/>
          <a:chExt cx="0" cy="0"/>
        </a:xfrm>
      </p:grpSpPr>
      <p:sp>
        <p:nvSpPr>
          <p:cNvPr id="4034" name="Google Shape;4034;p5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TEAM</a:t>
            </a:r>
            <a:endParaRPr dirty="0">
              <a:solidFill>
                <a:schemeClr val="lt2"/>
              </a:solidFill>
            </a:endParaRPr>
          </a:p>
        </p:txBody>
      </p:sp>
      <p:sp>
        <p:nvSpPr>
          <p:cNvPr id="4036" name="Google Shape;4036;p56"/>
          <p:cNvSpPr txBox="1">
            <a:spLocks noGrp="1"/>
          </p:cNvSpPr>
          <p:nvPr>
            <p:ph type="title" idx="2"/>
          </p:nvPr>
        </p:nvSpPr>
        <p:spPr>
          <a:xfrm>
            <a:off x="756819" y="1969875"/>
            <a:ext cx="2375256" cy="3590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Jordan Kelly </a:t>
            </a:r>
            <a:endParaRPr sz="2800" dirty="0"/>
          </a:p>
        </p:txBody>
      </p:sp>
      <p:sp>
        <p:nvSpPr>
          <p:cNvPr id="4038" name="Google Shape;4038;p56"/>
          <p:cNvSpPr txBox="1">
            <a:spLocks noGrp="1"/>
          </p:cNvSpPr>
          <p:nvPr>
            <p:ph type="title" idx="4"/>
          </p:nvPr>
        </p:nvSpPr>
        <p:spPr>
          <a:xfrm>
            <a:off x="3285530" y="1969875"/>
            <a:ext cx="2375256" cy="3590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t>Emee</a:t>
            </a:r>
            <a:r>
              <a:rPr lang="en-US" sz="2800" dirty="0"/>
              <a:t> </a:t>
            </a:r>
            <a:r>
              <a:rPr lang="en-US" sz="2800" dirty="0" err="1"/>
              <a:t>Tupino</a:t>
            </a:r>
            <a:r>
              <a:rPr lang="en-US" sz="2800" dirty="0"/>
              <a:t> </a:t>
            </a:r>
            <a:endParaRPr sz="2800" dirty="0"/>
          </a:p>
        </p:txBody>
      </p:sp>
      <p:sp>
        <p:nvSpPr>
          <p:cNvPr id="4040" name="Google Shape;4040;p56"/>
          <p:cNvSpPr txBox="1">
            <a:spLocks noGrp="1"/>
          </p:cNvSpPr>
          <p:nvPr>
            <p:ph type="title" idx="6"/>
          </p:nvPr>
        </p:nvSpPr>
        <p:spPr>
          <a:xfrm>
            <a:off x="6152002" y="1855687"/>
            <a:ext cx="2142912" cy="5786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Susan Espinosa </a:t>
            </a:r>
            <a:endParaRPr sz="2800" dirty="0"/>
          </a:p>
        </p:txBody>
      </p:sp>
      <p:sp>
        <p:nvSpPr>
          <p:cNvPr id="4042" name="Google Shape;4042;p56"/>
          <p:cNvSpPr txBox="1">
            <a:spLocks noGrp="1"/>
          </p:cNvSpPr>
          <p:nvPr>
            <p:ph type="title" idx="8"/>
          </p:nvPr>
        </p:nvSpPr>
        <p:spPr>
          <a:xfrm>
            <a:off x="1143000" y="3309272"/>
            <a:ext cx="1840083" cy="6119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Anthony Trainor</a:t>
            </a:r>
            <a:endParaRPr sz="2800" dirty="0"/>
          </a:p>
        </p:txBody>
      </p:sp>
      <p:sp>
        <p:nvSpPr>
          <p:cNvPr id="4044" name="Google Shape;4044;p56"/>
          <p:cNvSpPr txBox="1">
            <a:spLocks noGrp="1"/>
          </p:cNvSpPr>
          <p:nvPr>
            <p:ph type="title" idx="13"/>
          </p:nvPr>
        </p:nvSpPr>
        <p:spPr>
          <a:xfrm>
            <a:off x="3424237" y="3253178"/>
            <a:ext cx="2375256" cy="3590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Daniel Thomas</a:t>
            </a:r>
            <a:endParaRPr sz="2800" dirty="0"/>
          </a:p>
        </p:txBody>
      </p:sp>
      <p:sp>
        <p:nvSpPr>
          <p:cNvPr id="4046" name="Google Shape;4046;p56"/>
          <p:cNvSpPr txBox="1">
            <a:spLocks noGrp="1"/>
          </p:cNvSpPr>
          <p:nvPr>
            <p:ph type="title" idx="15"/>
          </p:nvPr>
        </p:nvSpPr>
        <p:spPr>
          <a:xfrm>
            <a:off x="6026153" y="3336804"/>
            <a:ext cx="2375256" cy="6119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Ali </a:t>
            </a:r>
            <a:r>
              <a:rPr lang="en-US" sz="2800" dirty="0" err="1"/>
              <a:t>Shanaa</a:t>
            </a:r>
            <a:endParaRPr sz="2800" dirty="0"/>
          </a:p>
        </p:txBody>
      </p:sp>
      <p:grpSp>
        <p:nvGrpSpPr>
          <p:cNvPr id="4047" name="Google Shape;4047;p56"/>
          <p:cNvGrpSpPr/>
          <p:nvPr/>
        </p:nvGrpSpPr>
        <p:grpSpPr>
          <a:xfrm flipH="1">
            <a:off x="453374" y="731776"/>
            <a:ext cx="519451" cy="531593"/>
            <a:chOff x="6405353" y="2836979"/>
            <a:chExt cx="396861" cy="406137"/>
          </a:xfrm>
        </p:grpSpPr>
        <p:sp>
          <p:nvSpPr>
            <p:cNvPr id="4048" name="Google Shape;4048;p56"/>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6"/>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6"/>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6"/>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6"/>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6"/>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6"/>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56"/>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56"/>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6"/>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6"/>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56"/>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6"/>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56"/>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6"/>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56"/>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56"/>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56"/>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56"/>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56"/>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6"/>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6"/>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6"/>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56"/>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6"/>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6"/>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56"/>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56"/>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6"/>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6"/>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6"/>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6"/>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56"/>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56"/>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2" name="Google Shape;4082;p56"/>
          <p:cNvGrpSpPr/>
          <p:nvPr/>
        </p:nvGrpSpPr>
        <p:grpSpPr>
          <a:xfrm>
            <a:off x="8423999" y="2999601"/>
            <a:ext cx="519451" cy="531593"/>
            <a:chOff x="6405353" y="2836979"/>
            <a:chExt cx="396861" cy="406137"/>
          </a:xfrm>
        </p:grpSpPr>
        <p:sp>
          <p:nvSpPr>
            <p:cNvPr id="4083" name="Google Shape;4083;p56"/>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56"/>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56"/>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56"/>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56"/>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6"/>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6"/>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6"/>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6"/>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6"/>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6"/>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56"/>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56"/>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6"/>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6"/>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6"/>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6"/>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6"/>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6"/>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6"/>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6"/>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6"/>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56"/>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56"/>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56"/>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56"/>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56"/>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56"/>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56"/>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56"/>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56"/>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56"/>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56"/>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56"/>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p46"/>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dirty="0">
                <a:solidFill>
                  <a:schemeClr val="tx1"/>
                </a:solidFill>
              </a:rPr>
              <a:t>contents</a:t>
            </a:r>
            <a:endParaRPr dirty="0">
              <a:solidFill>
                <a:schemeClr val="tx1"/>
              </a:solidFill>
            </a:endParaRPr>
          </a:p>
        </p:txBody>
      </p:sp>
      <p:sp>
        <p:nvSpPr>
          <p:cNvPr id="1620" name="Google Shape;1620;p46"/>
          <p:cNvSpPr txBox="1">
            <a:spLocks noGrp="1"/>
          </p:cNvSpPr>
          <p:nvPr>
            <p:ph type="title" idx="5"/>
          </p:nvPr>
        </p:nvSpPr>
        <p:spPr>
          <a:xfrm>
            <a:off x="5242655" y="1849353"/>
            <a:ext cx="23160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t>
            </a:r>
            <a:r>
              <a:rPr lang="en" dirty="0"/>
              <a:t>QL Database</a:t>
            </a:r>
            <a:endParaRPr dirty="0"/>
          </a:p>
        </p:txBody>
      </p:sp>
      <p:sp>
        <p:nvSpPr>
          <p:cNvPr id="1622" name="Google Shape;1622;p46"/>
          <p:cNvSpPr txBox="1">
            <a:spLocks noGrp="1"/>
          </p:cNvSpPr>
          <p:nvPr>
            <p:ph type="title" idx="8"/>
          </p:nvPr>
        </p:nvSpPr>
        <p:spPr>
          <a:xfrm>
            <a:off x="2519977" y="3269612"/>
            <a:ext cx="4674923" cy="56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Machine Learning</a:t>
            </a:r>
            <a:endParaRPr dirty="0"/>
          </a:p>
        </p:txBody>
      </p:sp>
      <p:sp>
        <p:nvSpPr>
          <p:cNvPr id="1625" name="Google Shape;1625;p46"/>
          <p:cNvSpPr txBox="1">
            <a:spLocks noGrp="1"/>
          </p:cNvSpPr>
          <p:nvPr>
            <p:ph type="title" idx="14"/>
          </p:nvPr>
        </p:nvSpPr>
        <p:spPr>
          <a:xfrm>
            <a:off x="5194426" y="4041945"/>
            <a:ext cx="23160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Tableau</a:t>
            </a:r>
            <a:endParaRPr dirty="0"/>
          </a:p>
        </p:txBody>
      </p:sp>
      <p:sp>
        <p:nvSpPr>
          <p:cNvPr id="1630" name="Google Shape;1630;p46"/>
          <p:cNvSpPr txBox="1">
            <a:spLocks noGrp="1"/>
          </p:cNvSpPr>
          <p:nvPr>
            <p:ph type="title" idx="2"/>
          </p:nvPr>
        </p:nvSpPr>
        <p:spPr>
          <a:xfrm>
            <a:off x="1784319" y="1894912"/>
            <a:ext cx="2501100"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grpSp>
        <p:nvGrpSpPr>
          <p:cNvPr id="1631" name="Google Shape;1631;p46"/>
          <p:cNvGrpSpPr/>
          <p:nvPr/>
        </p:nvGrpSpPr>
        <p:grpSpPr>
          <a:xfrm>
            <a:off x="6534154" y="4064943"/>
            <a:ext cx="2609856" cy="1086310"/>
            <a:chOff x="8749425" y="2113677"/>
            <a:chExt cx="1009225" cy="420073"/>
          </a:xfrm>
        </p:grpSpPr>
        <p:sp>
          <p:nvSpPr>
            <p:cNvPr id="1632" name="Google Shape;1632;p46"/>
            <p:cNvSpPr/>
            <p:nvPr/>
          </p:nvSpPr>
          <p:spPr>
            <a:xfrm>
              <a:off x="8749425" y="2441650"/>
              <a:ext cx="150300" cy="92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6"/>
            <p:cNvSpPr/>
            <p:nvPr/>
          </p:nvSpPr>
          <p:spPr>
            <a:xfrm>
              <a:off x="8799556" y="2113677"/>
              <a:ext cx="959094" cy="418294"/>
            </a:xfrm>
            <a:custGeom>
              <a:avLst/>
              <a:gdLst/>
              <a:ahLst/>
              <a:cxnLst/>
              <a:rect l="l" t="t" r="r" b="b"/>
              <a:pathLst>
                <a:path w="20003" h="8724" extrusionOk="0">
                  <a:moveTo>
                    <a:pt x="19388" y="0"/>
                  </a:moveTo>
                  <a:cubicBezTo>
                    <a:pt x="18963" y="0"/>
                    <a:pt x="18908" y="1174"/>
                    <a:pt x="18908" y="1174"/>
                  </a:cubicBezTo>
                  <a:cubicBezTo>
                    <a:pt x="18908" y="1174"/>
                    <a:pt x="18769" y="790"/>
                    <a:pt x="18252" y="693"/>
                  </a:cubicBezTo>
                  <a:cubicBezTo>
                    <a:pt x="18218" y="689"/>
                    <a:pt x="18185" y="686"/>
                    <a:pt x="18154" y="686"/>
                  </a:cubicBezTo>
                  <a:cubicBezTo>
                    <a:pt x="17683" y="686"/>
                    <a:pt x="17480" y="1174"/>
                    <a:pt x="17480" y="1174"/>
                  </a:cubicBezTo>
                  <a:cubicBezTo>
                    <a:pt x="17480" y="1174"/>
                    <a:pt x="17425" y="656"/>
                    <a:pt x="17000" y="619"/>
                  </a:cubicBezTo>
                  <a:cubicBezTo>
                    <a:pt x="16989" y="618"/>
                    <a:pt x="16978" y="618"/>
                    <a:pt x="16968" y="618"/>
                  </a:cubicBezTo>
                  <a:cubicBezTo>
                    <a:pt x="16564" y="618"/>
                    <a:pt x="16367" y="1386"/>
                    <a:pt x="16367" y="1386"/>
                  </a:cubicBezTo>
                  <a:cubicBezTo>
                    <a:pt x="16367" y="1386"/>
                    <a:pt x="15966" y="909"/>
                    <a:pt x="15605" y="909"/>
                  </a:cubicBezTo>
                  <a:cubicBezTo>
                    <a:pt x="15568" y="909"/>
                    <a:pt x="15533" y="914"/>
                    <a:pt x="15498" y="924"/>
                  </a:cubicBezTo>
                  <a:cubicBezTo>
                    <a:pt x="15114" y="1021"/>
                    <a:pt x="15285" y="1890"/>
                    <a:pt x="15285" y="1890"/>
                  </a:cubicBezTo>
                  <a:cubicBezTo>
                    <a:pt x="15285" y="1890"/>
                    <a:pt x="14980" y="1137"/>
                    <a:pt x="14343" y="924"/>
                  </a:cubicBezTo>
                  <a:cubicBezTo>
                    <a:pt x="14311" y="915"/>
                    <a:pt x="14279" y="911"/>
                    <a:pt x="14246" y="911"/>
                  </a:cubicBezTo>
                  <a:cubicBezTo>
                    <a:pt x="13588" y="911"/>
                    <a:pt x="12629" y="2620"/>
                    <a:pt x="12629" y="2620"/>
                  </a:cubicBezTo>
                  <a:cubicBezTo>
                    <a:pt x="12629" y="2620"/>
                    <a:pt x="12222" y="1477"/>
                    <a:pt x="11322" y="1477"/>
                  </a:cubicBezTo>
                  <a:cubicBezTo>
                    <a:pt x="11224" y="1477"/>
                    <a:pt x="11121" y="1490"/>
                    <a:pt x="11011" y="1520"/>
                  </a:cubicBezTo>
                  <a:cubicBezTo>
                    <a:pt x="9875" y="1848"/>
                    <a:pt x="9990" y="3928"/>
                    <a:pt x="9990" y="3928"/>
                  </a:cubicBezTo>
                  <a:cubicBezTo>
                    <a:pt x="9990" y="3928"/>
                    <a:pt x="9788" y="3294"/>
                    <a:pt x="9007" y="3294"/>
                  </a:cubicBezTo>
                  <a:cubicBezTo>
                    <a:pt x="8996" y="3294"/>
                    <a:pt x="8985" y="3294"/>
                    <a:pt x="8974" y="3295"/>
                  </a:cubicBezTo>
                  <a:cubicBezTo>
                    <a:pt x="8142" y="3313"/>
                    <a:pt x="7934" y="5046"/>
                    <a:pt x="7934" y="5046"/>
                  </a:cubicBezTo>
                  <a:cubicBezTo>
                    <a:pt x="7934" y="5046"/>
                    <a:pt x="7333" y="3897"/>
                    <a:pt x="6453" y="3897"/>
                  </a:cubicBezTo>
                  <a:cubicBezTo>
                    <a:pt x="6401" y="3897"/>
                    <a:pt x="6348" y="3901"/>
                    <a:pt x="6294" y="3909"/>
                  </a:cubicBezTo>
                  <a:cubicBezTo>
                    <a:pt x="5351" y="4043"/>
                    <a:pt x="5083" y="5757"/>
                    <a:pt x="5083" y="5757"/>
                  </a:cubicBezTo>
                  <a:cubicBezTo>
                    <a:pt x="5083" y="5757"/>
                    <a:pt x="4773" y="5137"/>
                    <a:pt x="4364" y="5137"/>
                  </a:cubicBezTo>
                  <a:cubicBezTo>
                    <a:pt x="4340" y="5137"/>
                    <a:pt x="4317" y="5139"/>
                    <a:pt x="4293" y="5143"/>
                  </a:cubicBezTo>
                  <a:cubicBezTo>
                    <a:pt x="3891" y="5198"/>
                    <a:pt x="3891" y="5873"/>
                    <a:pt x="3891" y="5873"/>
                  </a:cubicBezTo>
                  <a:cubicBezTo>
                    <a:pt x="3891" y="5873"/>
                    <a:pt x="3224" y="4659"/>
                    <a:pt x="2403" y="4659"/>
                  </a:cubicBezTo>
                  <a:cubicBezTo>
                    <a:pt x="2341" y="4659"/>
                    <a:pt x="2277" y="4666"/>
                    <a:pt x="2214" y="4681"/>
                  </a:cubicBezTo>
                  <a:cubicBezTo>
                    <a:pt x="1308" y="4893"/>
                    <a:pt x="1387" y="6280"/>
                    <a:pt x="1387" y="6280"/>
                  </a:cubicBezTo>
                  <a:lnTo>
                    <a:pt x="1" y="6949"/>
                  </a:lnTo>
                  <a:lnTo>
                    <a:pt x="828" y="8724"/>
                  </a:lnTo>
                  <a:lnTo>
                    <a:pt x="20003" y="8724"/>
                  </a:lnTo>
                  <a:lnTo>
                    <a:pt x="20003" y="541"/>
                  </a:lnTo>
                  <a:cubicBezTo>
                    <a:pt x="20003" y="541"/>
                    <a:pt x="19832" y="0"/>
                    <a:pt x="19388"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6"/>
            <p:cNvSpPr/>
            <p:nvPr/>
          </p:nvSpPr>
          <p:spPr>
            <a:xfrm>
              <a:off x="9518680" y="2347231"/>
              <a:ext cx="191023" cy="128212"/>
            </a:xfrm>
            <a:custGeom>
              <a:avLst/>
              <a:gdLst/>
              <a:ahLst/>
              <a:cxnLst/>
              <a:rect l="l" t="t" r="r" b="b"/>
              <a:pathLst>
                <a:path w="3984" h="2674" extrusionOk="0">
                  <a:moveTo>
                    <a:pt x="1531" y="0"/>
                  </a:moveTo>
                  <a:cubicBezTo>
                    <a:pt x="1015" y="0"/>
                    <a:pt x="522" y="309"/>
                    <a:pt x="306" y="808"/>
                  </a:cubicBezTo>
                  <a:cubicBezTo>
                    <a:pt x="1" y="1501"/>
                    <a:pt x="329" y="2291"/>
                    <a:pt x="999" y="2582"/>
                  </a:cubicBezTo>
                  <a:cubicBezTo>
                    <a:pt x="1158" y="2648"/>
                    <a:pt x="1402" y="2673"/>
                    <a:pt x="1682" y="2673"/>
                  </a:cubicBezTo>
                  <a:cubicBezTo>
                    <a:pt x="2624" y="2673"/>
                    <a:pt x="3984" y="2388"/>
                    <a:pt x="3984" y="2388"/>
                  </a:cubicBezTo>
                  <a:cubicBezTo>
                    <a:pt x="3984" y="2388"/>
                    <a:pt x="2755" y="406"/>
                    <a:pt x="2062" y="115"/>
                  </a:cubicBezTo>
                  <a:cubicBezTo>
                    <a:pt x="1889" y="37"/>
                    <a:pt x="1709" y="0"/>
                    <a:pt x="1531"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6"/>
            <p:cNvSpPr/>
            <p:nvPr/>
          </p:nvSpPr>
          <p:spPr>
            <a:xfrm>
              <a:off x="9272995" y="2357252"/>
              <a:ext cx="158898" cy="158131"/>
            </a:xfrm>
            <a:custGeom>
              <a:avLst/>
              <a:gdLst/>
              <a:ahLst/>
              <a:cxnLst/>
              <a:rect l="l" t="t" r="r" b="b"/>
              <a:pathLst>
                <a:path w="3314" h="3298" extrusionOk="0">
                  <a:moveTo>
                    <a:pt x="1843" y="0"/>
                  </a:moveTo>
                  <a:cubicBezTo>
                    <a:pt x="1483" y="0"/>
                    <a:pt x="1121" y="145"/>
                    <a:pt x="851" y="428"/>
                  </a:cubicBezTo>
                  <a:cubicBezTo>
                    <a:pt x="347" y="968"/>
                    <a:pt x="1" y="3297"/>
                    <a:pt x="1" y="3297"/>
                  </a:cubicBezTo>
                  <a:cubicBezTo>
                    <a:pt x="1" y="3297"/>
                    <a:pt x="2311" y="2794"/>
                    <a:pt x="2815" y="2258"/>
                  </a:cubicBezTo>
                  <a:cubicBezTo>
                    <a:pt x="3314" y="1717"/>
                    <a:pt x="3295" y="871"/>
                    <a:pt x="2755" y="368"/>
                  </a:cubicBezTo>
                  <a:cubicBezTo>
                    <a:pt x="2499" y="121"/>
                    <a:pt x="2172" y="0"/>
                    <a:pt x="1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6"/>
            <p:cNvSpPr/>
            <p:nvPr/>
          </p:nvSpPr>
          <p:spPr>
            <a:xfrm>
              <a:off x="9145597" y="2359362"/>
              <a:ext cx="101745" cy="130801"/>
            </a:xfrm>
            <a:custGeom>
              <a:avLst/>
              <a:gdLst/>
              <a:ahLst/>
              <a:cxnLst/>
              <a:rect l="l" t="t" r="r" b="b"/>
              <a:pathLst>
                <a:path w="2122" h="2728" extrusionOk="0">
                  <a:moveTo>
                    <a:pt x="1660" y="0"/>
                  </a:moveTo>
                  <a:cubicBezTo>
                    <a:pt x="1660" y="0"/>
                    <a:pt x="329" y="998"/>
                    <a:pt x="176" y="1479"/>
                  </a:cubicBezTo>
                  <a:cubicBezTo>
                    <a:pt x="1" y="1983"/>
                    <a:pt x="273" y="2519"/>
                    <a:pt x="772" y="2676"/>
                  </a:cubicBezTo>
                  <a:cubicBezTo>
                    <a:pt x="875" y="2711"/>
                    <a:pt x="978" y="2727"/>
                    <a:pt x="1080" y="2727"/>
                  </a:cubicBezTo>
                  <a:cubicBezTo>
                    <a:pt x="1477" y="2727"/>
                    <a:pt x="1843" y="2477"/>
                    <a:pt x="1965" y="2080"/>
                  </a:cubicBezTo>
                  <a:cubicBezTo>
                    <a:pt x="2122" y="1576"/>
                    <a:pt x="1660" y="0"/>
                    <a:pt x="1660" y="0"/>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6"/>
            <p:cNvSpPr/>
            <p:nvPr/>
          </p:nvSpPr>
          <p:spPr>
            <a:xfrm>
              <a:off x="8906576" y="2373986"/>
              <a:ext cx="62955" cy="79545"/>
            </a:xfrm>
            <a:custGeom>
              <a:avLst/>
              <a:gdLst/>
              <a:ahLst/>
              <a:cxnLst/>
              <a:rect l="l" t="t" r="r" b="b"/>
              <a:pathLst>
                <a:path w="1313" h="1659" extrusionOk="0">
                  <a:moveTo>
                    <a:pt x="97" y="0"/>
                  </a:moveTo>
                  <a:lnTo>
                    <a:pt x="97" y="0"/>
                  </a:lnTo>
                  <a:cubicBezTo>
                    <a:pt x="97" y="0"/>
                    <a:pt x="0" y="1058"/>
                    <a:pt x="134" y="1350"/>
                  </a:cubicBezTo>
                  <a:cubicBezTo>
                    <a:pt x="245" y="1551"/>
                    <a:pt x="448" y="1658"/>
                    <a:pt x="659" y="1658"/>
                  </a:cubicBezTo>
                  <a:cubicBezTo>
                    <a:pt x="748" y="1658"/>
                    <a:pt x="839" y="1639"/>
                    <a:pt x="924" y="1599"/>
                  </a:cubicBezTo>
                  <a:cubicBezTo>
                    <a:pt x="1197" y="1447"/>
                    <a:pt x="1313" y="1100"/>
                    <a:pt x="1174" y="827"/>
                  </a:cubicBezTo>
                  <a:cubicBezTo>
                    <a:pt x="1021" y="541"/>
                    <a:pt x="97"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6"/>
            <p:cNvSpPr/>
            <p:nvPr/>
          </p:nvSpPr>
          <p:spPr>
            <a:xfrm>
              <a:off x="9652503" y="2329155"/>
              <a:ext cx="78490" cy="54229"/>
            </a:xfrm>
            <a:custGeom>
              <a:avLst/>
              <a:gdLst/>
              <a:ahLst/>
              <a:cxnLst/>
              <a:rect l="l" t="t" r="r" b="b"/>
              <a:pathLst>
                <a:path w="1637" h="1131" extrusionOk="0">
                  <a:moveTo>
                    <a:pt x="1011" y="1"/>
                  </a:moveTo>
                  <a:cubicBezTo>
                    <a:pt x="922" y="1"/>
                    <a:pt x="832" y="23"/>
                    <a:pt x="749" y="71"/>
                  </a:cubicBezTo>
                  <a:cubicBezTo>
                    <a:pt x="463" y="205"/>
                    <a:pt x="1" y="1069"/>
                    <a:pt x="1" y="1069"/>
                  </a:cubicBezTo>
                  <a:cubicBezTo>
                    <a:pt x="1" y="1069"/>
                    <a:pt x="428" y="1131"/>
                    <a:pt x="799" y="1131"/>
                  </a:cubicBezTo>
                  <a:cubicBezTo>
                    <a:pt x="984" y="1131"/>
                    <a:pt x="1156" y="1116"/>
                    <a:pt x="1253" y="1069"/>
                  </a:cubicBezTo>
                  <a:cubicBezTo>
                    <a:pt x="1521" y="935"/>
                    <a:pt x="1636" y="589"/>
                    <a:pt x="1502" y="321"/>
                  </a:cubicBezTo>
                  <a:cubicBezTo>
                    <a:pt x="1409" y="118"/>
                    <a:pt x="1213" y="1"/>
                    <a:pt x="101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6"/>
            <p:cNvSpPr/>
            <p:nvPr/>
          </p:nvSpPr>
          <p:spPr>
            <a:xfrm>
              <a:off x="9599808" y="2204250"/>
              <a:ext cx="101697" cy="85730"/>
            </a:xfrm>
            <a:custGeom>
              <a:avLst/>
              <a:gdLst/>
              <a:ahLst/>
              <a:cxnLst/>
              <a:rect l="l" t="t" r="r" b="b"/>
              <a:pathLst>
                <a:path w="2121" h="1788" extrusionOk="0">
                  <a:moveTo>
                    <a:pt x="0" y="1"/>
                  </a:moveTo>
                  <a:cubicBezTo>
                    <a:pt x="0" y="1"/>
                    <a:pt x="388" y="1346"/>
                    <a:pt x="735" y="1618"/>
                  </a:cubicBezTo>
                  <a:cubicBezTo>
                    <a:pt x="875" y="1732"/>
                    <a:pt x="1046" y="1787"/>
                    <a:pt x="1218" y="1787"/>
                  </a:cubicBezTo>
                  <a:cubicBezTo>
                    <a:pt x="1450" y="1787"/>
                    <a:pt x="1684" y="1688"/>
                    <a:pt x="1848" y="1503"/>
                  </a:cubicBezTo>
                  <a:cubicBezTo>
                    <a:pt x="2121" y="1156"/>
                    <a:pt x="2061" y="652"/>
                    <a:pt x="1714" y="384"/>
                  </a:cubicBezTo>
                  <a:cubicBezTo>
                    <a:pt x="1386" y="93"/>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6"/>
            <p:cNvSpPr/>
            <p:nvPr/>
          </p:nvSpPr>
          <p:spPr>
            <a:xfrm>
              <a:off x="9023761" y="2456169"/>
              <a:ext cx="75805" cy="63051"/>
            </a:xfrm>
            <a:custGeom>
              <a:avLst/>
              <a:gdLst/>
              <a:ahLst/>
              <a:cxnLst/>
              <a:rect l="l" t="t" r="r" b="b"/>
              <a:pathLst>
                <a:path w="1581" h="1315" extrusionOk="0">
                  <a:moveTo>
                    <a:pt x="1" y="1"/>
                  </a:moveTo>
                  <a:cubicBezTo>
                    <a:pt x="1" y="1"/>
                    <a:pt x="310" y="985"/>
                    <a:pt x="560" y="1193"/>
                  </a:cubicBezTo>
                  <a:cubicBezTo>
                    <a:pt x="664" y="1274"/>
                    <a:pt x="789" y="1315"/>
                    <a:pt x="915" y="1315"/>
                  </a:cubicBezTo>
                  <a:cubicBezTo>
                    <a:pt x="1090" y="1315"/>
                    <a:pt x="1266" y="1236"/>
                    <a:pt x="1387" y="1077"/>
                  </a:cubicBezTo>
                  <a:cubicBezTo>
                    <a:pt x="1581" y="828"/>
                    <a:pt x="1544" y="463"/>
                    <a:pt x="1271" y="269"/>
                  </a:cubicBezTo>
                  <a:cubicBezTo>
                    <a:pt x="1022" y="61"/>
                    <a:pt x="1" y="1"/>
                    <a:pt x="1"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6"/>
            <p:cNvSpPr/>
            <p:nvPr/>
          </p:nvSpPr>
          <p:spPr>
            <a:xfrm>
              <a:off x="8807755" y="2468971"/>
              <a:ext cx="57441" cy="37974"/>
            </a:xfrm>
            <a:custGeom>
              <a:avLst/>
              <a:gdLst/>
              <a:ahLst/>
              <a:cxnLst/>
              <a:rect l="l" t="t" r="r" b="b"/>
              <a:pathLst>
                <a:path w="1198" h="792" extrusionOk="0">
                  <a:moveTo>
                    <a:pt x="423" y="1"/>
                  </a:moveTo>
                  <a:cubicBezTo>
                    <a:pt x="417" y="1"/>
                    <a:pt x="412" y="1"/>
                    <a:pt x="407" y="2"/>
                  </a:cubicBezTo>
                  <a:cubicBezTo>
                    <a:pt x="176" y="2"/>
                    <a:pt x="0" y="177"/>
                    <a:pt x="24" y="408"/>
                  </a:cubicBezTo>
                  <a:cubicBezTo>
                    <a:pt x="24" y="621"/>
                    <a:pt x="195" y="792"/>
                    <a:pt x="426" y="792"/>
                  </a:cubicBezTo>
                  <a:cubicBezTo>
                    <a:pt x="638" y="773"/>
                    <a:pt x="1197" y="371"/>
                    <a:pt x="1197" y="371"/>
                  </a:cubicBezTo>
                  <a:cubicBezTo>
                    <a:pt x="1197" y="371"/>
                    <a:pt x="646" y="1"/>
                    <a:pt x="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46"/>
          <p:cNvGrpSpPr/>
          <p:nvPr/>
        </p:nvGrpSpPr>
        <p:grpSpPr>
          <a:xfrm>
            <a:off x="399" y="3475757"/>
            <a:ext cx="2698432" cy="1663376"/>
            <a:chOff x="7378425" y="2211250"/>
            <a:chExt cx="520300" cy="320725"/>
          </a:xfrm>
        </p:grpSpPr>
        <p:sp>
          <p:nvSpPr>
            <p:cNvPr id="1643" name="Google Shape;1643;p46"/>
            <p:cNvSpPr/>
            <p:nvPr/>
          </p:nvSpPr>
          <p:spPr>
            <a:xfrm>
              <a:off x="7378425" y="2211250"/>
              <a:ext cx="520300" cy="320725"/>
            </a:xfrm>
            <a:custGeom>
              <a:avLst/>
              <a:gdLst/>
              <a:ahLst/>
              <a:cxnLst/>
              <a:rect l="l" t="t" r="r" b="b"/>
              <a:pathLst>
                <a:path w="20812" h="12829" extrusionOk="0">
                  <a:moveTo>
                    <a:pt x="1185" y="0"/>
                  </a:moveTo>
                  <a:cubicBezTo>
                    <a:pt x="584" y="0"/>
                    <a:pt x="1" y="104"/>
                    <a:pt x="1" y="104"/>
                  </a:cubicBezTo>
                  <a:lnTo>
                    <a:pt x="1" y="12829"/>
                  </a:lnTo>
                  <a:lnTo>
                    <a:pt x="20465" y="12829"/>
                  </a:lnTo>
                  <a:cubicBezTo>
                    <a:pt x="20465" y="12829"/>
                    <a:pt x="20812" y="12076"/>
                    <a:pt x="20313" y="11729"/>
                  </a:cubicBezTo>
                  <a:cubicBezTo>
                    <a:pt x="20153" y="11614"/>
                    <a:pt x="19890" y="11575"/>
                    <a:pt x="19610" y="11575"/>
                  </a:cubicBezTo>
                  <a:cubicBezTo>
                    <a:pt x="19052" y="11575"/>
                    <a:pt x="18428" y="11729"/>
                    <a:pt x="18428" y="11729"/>
                  </a:cubicBezTo>
                  <a:cubicBezTo>
                    <a:pt x="18428" y="11729"/>
                    <a:pt x="18543" y="11364"/>
                    <a:pt x="18483" y="11054"/>
                  </a:cubicBezTo>
                  <a:cubicBezTo>
                    <a:pt x="18446" y="10823"/>
                    <a:pt x="18331" y="10634"/>
                    <a:pt x="18003" y="10574"/>
                  </a:cubicBezTo>
                  <a:cubicBezTo>
                    <a:pt x="17926" y="10565"/>
                    <a:pt x="17849" y="10560"/>
                    <a:pt x="17771" y="10560"/>
                  </a:cubicBezTo>
                  <a:cubicBezTo>
                    <a:pt x="17694" y="10560"/>
                    <a:pt x="17617" y="10565"/>
                    <a:pt x="17540" y="10574"/>
                  </a:cubicBezTo>
                  <a:cubicBezTo>
                    <a:pt x="16963" y="10634"/>
                    <a:pt x="16464" y="10920"/>
                    <a:pt x="16464" y="10920"/>
                  </a:cubicBezTo>
                  <a:cubicBezTo>
                    <a:pt x="16464" y="10920"/>
                    <a:pt x="16501" y="10093"/>
                    <a:pt x="15942" y="10038"/>
                  </a:cubicBezTo>
                  <a:cubicBezTo>
                    <a:pt x="15915" y="10034"/>
                    <a:pt x="15889" y="10032"/>
                    <a:pt x="15863" y="10032"/>
                  </a:cubicBezTo>
                  <a:cubicBezTo>
                    <a:pt x="15344" y="10032"/>
                    <a:pt x="14962" y="10750"/>
                    <a:pt x="14962" y="10750"/>
                  </a:cubicBezTo>
                  <a:cubicBezTo>
                    <a:pt x="14962" y="10750"/>
                    <a:pt x="15055" y="9266"/>
                    <a:pt x="14477" y="9132"/>
                  </a:cubicBezTo>
                  <a:cubicBezTo>
                    <a:pt x="14456" y="9128"/>
                    <a:pt x="14435" y="9126"/>
                    <a:pt x="14412" y="9126"/>
                  </a:cubicBezTo>
                  <a:cubicBezTo>
                    <a:pt x="13842" y="9126"/>
                    <a:pt x="12823" y="10500"/>
                    <a:pt x="12823" y="10500"/>
                  </a:cubicBezTo>
                  <a:cubicBezTo>
                    <a:pt x="12823" y="10500"/>
                    <a:pt x="12957" y="9784"/>
                    <a:pt x="12726" y="9594"/>
                  </a:cubicBezTo>
                  <a:cubicBezTo>
                    <a:pt x="12683" y="9558"/>
                    <a:pt x="12611" y="9544"/>
                    <a:pt x="12523" y="9544"/>
                  </a:cubicBezTo>
                  <a:cubicBezTo>
                    <a:pt x="12133" y="9544"/>
                    <a:pt x="11415" y="9829"/>
                    <a:pt x="11400" y="9844"/>
                  </a:cubicBezTo>
                  <a:cubicBezTo>
                    <a:pt x="11418" y="9825"/>
                    <a:pt x="12033" y="9322"/>
                    <a:pt x="11899" y="8938"/>
                  </a:cubicBezTo>
                  <a:cubicBezTo>
                    <a:pt x="11794" y="8623"/>
                    <a:pt x="11203" y="8589"/>
                    <a:pt x="10953" y="8589"/>
                  </a:cubicBezTo>
                  <a:cubicBezTo>
                    <a:pt x="10884" y="8589"/>
                    <a:pt x="10841" y="8592"/>
                    <a:pt x="10841" y="8592"/>
                  </a:cubicBezTo>
                  <a:cubicBezTo>
                    <a:pt x="10841" y="8592"/>
                    <a:pt x="11686" y="8208"/>
                    <a:pt x="11418" y="7534"/>
                  </a:cubicBezTo>
                  <a:cubicBezTo>
                    <a:pt x="11169" y="6878"/>
                    <a:pt x="10129" y="6822"/>
                    <a:pt x="10129" y="6822"/>
                  </a:cubicBezTo>
                  <a:cubicBezTo>
                    <a:pt x="10129" y="6822"/>
                    <a:pt x="10647" y="6531"/>
                    <a:pt x="10513" y="6203"/>
                  </a:cubicBezTo>
                  <a:cubicBezTo>
                    <a:pt x="10379" y="5856"/>
                    <a:pt x="9764" y="5801"/>
                    <a:pt x="9764" y="5801"/>
                  </a:cubicBezTo>
                  <a:cubicBezTo>
                    <a:pt x="9764" y="5801"/>
                    <a:pt x="10148" y="5625"/>
                    <a:pt x="10263" y="5320"/>
                  </a:cubicBezTo>
                  <a:cubicBezTo>
                    <a:pt x="10319" y="5186"/>
                    <a:pt x="10319" y="5011"/>
                    <a:pt x="10185" y="4817"/>
                  </a:cubicBezTo>
                  <a:cubicBezTo>
                    <a:pt x="9919" y="4471"/>
                    <a:pt x="9373" y="4402"/>
                    <a:pt x="8977" y="4402"/>
                  </a:cubicBezTo>
                  <a:cubicBezTo>
                    <a:pt x="8710" y="4402"/>
                    <a:pt x="8512" y="4433"/>
                    <a:pt x="8512" y="4433"/>
                  </a:cubicBezTo>
                  <a:cubicBezTo>
                    <a:pt x="8512" y="4433"/>
                    <a:pt x="9145" y="3953"/>
                    <a:pt x="8683" y="3643"/>
                  </a:cubicBezTo>
                  <a:cubicBezTo>
                    <a:pt x="8529" y="3541"/>
                    <a:pt x="8309" y="3508"/>
                    <a:pt x="8083" y="3508"/>
                  </a:cubicBezTo>
                  <a:cubicBezTo>
                    <a:pt x="7633" y="3508"/>
                    <a:pt x="7163" y="3643"/>
                    <a:pt x="7163" y="3643"/>
                  </a:cubicBezTo>
                  <a:cubicBezTo>
                    <a:pt x="7163" y="3643"/>
                    <a:pt x="7569" y="3163"/>
                    <a:pt x="6913" y="2585"/>
                  </a:cubicBezTo>
                  <a:cubicBezTo>
                    <a:pt x="6764" y="2454"/>
                    <a:pt x="6547" y="2404"/>
                    <a:pt x="6299" y="2404"/>
                  </a:cubicBezTo>
                  <a:cubicBezTo>
                    <a:pt x="5552" y="2404"/>
                    <a:pt x="4534" y="2862"/>
                    <a:pt x="4315" y="2959"/>
                  </a:cubicBezTo>
                  <a:lnTo>
                    <a:pt x="4315" y="2959"/>
                  </a:lnTo>
                  <a:cubicBezTo>
                    <a:pt x="4491" y="2878"/>
                    <a:pt x="5130" y="2518"/>
                    <a:pt x="4852" y="2275"/>
                  </a:cubicBezTo>
                  <a:cubicBezTo>
                    <a:pt x="4743" y="2180"/>
                    <a:pt x="4563" y="2148"/>
                    <a:pt x="4372" y="2148"/>
                  </a:cubicBezTo>
                  <a:cubicBezTo>
                    <a:pt x="3990" y="2148"/>
                    <a:pt x="3563" y="2275"/>
                    <a:pt x="3563" y="2275"/>
                  </a:cubicBezTo>
                  <a:cubicBezTo>
                    <a:pt x="3563" y="2275"/>
                    <a:pt x="4025" y="1642"/>
                    <a:pt x="3563" y="1374"/>
                  </a:cubicBezTo>
                  <a:cubicBezTo>
                    <a:pt x="3483" y="1330"/>
                    <a:pt x="3388" y="1312"/>
                    <a:pt x="3288" y="1312"/>
                  </a:cubicBezTo>
                  <a:cubicBezTo>
                    <a:pt x="2813" y="1312"/>
                    <a:pt x="2196" y="1721"/>
                    <a:pt x="2196" y="1721"/>
                  </a:cubicBezTo>
                  <a:cubicBezTo>
                    <a:pt x="2196" y="1721"/>
                    <a:pt x="2773" y="1065"/>
                    <a:pt x="2427" y="390"/>
                  </a:cubicBezTo>
                  <a:cubicBezTo>
                    <a:pt x="2264" y="82"/>
                    <a:pt x="1718" y="0"/>
                    <a:pt x="1185" y="0"/>
                  </a:cubicBezTo>
                  <a:close/>
                </a:path>
              </a:pathLst>
            </a:custGeom>
            <a:solidFill>
              <a:srgbClr val="97D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6"/>
            <p:cNvSpPr/>
            <p:nvPr/>
          </p:nvSpPr>
          <p:spPr>
            <a:xfrm>
              <a:off x="7388600" y="2349550"/>
              <a:ext cx="55350" cy="53025"/>
            </a:xfrm>
            <a:custGeom>
              <a:avLst/>
              <a:gdLst/>
              <a:ahLst/>
              <a:cxnLst/>
              <a:rect l="l" t="t" r="r" b="b"/>
              <a:pathLst>
                <a:path w="2214" h="2121" extrusionOk="0">
                  <a:moveTo>
                    <a:pt x="2214" y="1"/>
                  </a:moveTo>
                  <a:lnTo>
                    <a:pt x="2214" y="1"/>
                  </a:lnTo>
                  <a:cubicBezTo>
                    <a:pt x="2214" y="1"/>
                    <a:pt x="670" y="324"/>
                    <a:pt x="324" y="652"/>
                  </a:cubicBezTo>
                  <a:cubicBezTo>
                    <a:pt x="0" y="999"/>
                    <a:pt x="0" y="1540"/>
                    <a:pt x="324" y="1868"/>
                  </a:cubicBezTo>
                  <a:cubicBezTo>
                    <a:pt x="490" y="2034"/>
                    <a:pt x="716" y="2121"/>
                    <a:pt x="941" y="2121"/>
                  </a:cubicBezTo>
                  <a:cubicBezTo>
                    <a:pt x="1159" y="2121"/>
                    <a:pt x="1377" y="2039"/>
                    <a:pt x="1539" y="1868"/>
                  </a:cubicBezTo>
                  <a:cubicBezTo>
                    <a:pt x="1867" y="1540"/>
                    <a:pt x="2214" y="1"/>
                    <a:pt x="2214"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p:nvPr/>
          </p:nvSpPr>
          <p:spPr>
            <a:xfrm>
              <a:off x="7504575" y="2447525"/>
              <a:ext cx="109750" cy="72525"/>
            </a:xfrm>
            <a:custGeom>
              <a:avLst/>
              <a:gdLst/>
              <a:ahLst/>
              <a:cxnLst/>
              <a:rect l="l" t="t" r="r" b="b"/>
              <a:pathLst>
                <a:path w="4390" h="2901" extrusionOk="0">
                  <a:moveTo>
                    <a:pt x="1648" y="0"/>
                  </a:moveTo>
                  <a:cubicBezTo>
                    <a:pt x="1043" y="0"/>
                    <a:pt x="480" y="376"/>
                    <a:pt x="268" y="970"/>
                  </a:cubicBezTo>
                  <a:cubicBezTo>
                    <a:pt x="0" y="1742"/>
                    <a:pt x="402" y="2588"/>
                    <a:pt x="1156" y="2837"/>
                  </a:cubicBezTo>
                  <a:cubicBezTo>
                    <a:pt x="1283" y="2882"/>
                    <a:pt x="1458" y="2900"/>
                    <a:pt x="1661" y="2900"/>
                  </a:cubicBezTo>
                  <a:cubicBezTo>
                    <a:pt x="2677" y="2900"/>
                    <a:pt x="4390" y="2435"/>
                    <a:pt x="4390" y="2435"/>
                  </a:cubicBezTo>
                  <a:cubicBezTo>
                    <a:pt x="4390" y="2435"/>
                    <a:pt x="2907" y="356"/>
                    <a:pt x="2135" y="83"/>
                  </a:cubicBezTo>
                  <a:cubicBezTo>
                    <a:pt x="1974" y="27"/>
                    <a:pt x="1809" y="0"/>
                    <a:pt x="1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6"/>
            <p:cNvSpPr/>
            <p:nvPr/>
          </p:nvSpPr>
          <p:spPr>
            <a:xfrm>
              <a:off x="7499725" y="2280250"/>
              <a:ext cx="52000" cy="35600"/>
            </a:xfrm>
            <a:custGeom>
              <a:avLst/>
              <a:gdLst/>
              <a:ahLst/>
              <a:cxnLst/>
              <a:rect l="l" t="t" r="r" b="b"/>
              <a:pathLst>
                <a:path w="2080" h="1424" extrusionOk="0">
                  <a:moveTo>
                    <a:pt x="1269" y="1"/>
                  </a:moveTo>
                  <a:cubicBezTo>
                    <a:pt x="1160" y="1"/>
                    <a:pt x="1049" y="25"/>
                    <a:pt x="943" y="75"/>
                  </a:cubicBezTo>
                  <a:cubicBezTo>
                    <a:pt x="596" y="250"/>
                    <a:pt x="0" y="1345"/>
                    <a:pt x="0" y="1345"/>
                  </a:cubicBezTo>
                  <a:cubicBezTo>
                    <a:pt x="0" y="1345"/>
                    <a:pt x="549" y="1423"/>
                    <a:pt x="1017" y="1423"/>
                  </a:cubicBezTo>
                  <a:cubicBezTo>
                    <a:pt x="1251" y="1423"/>
                    <a:pt x="1465" y="1404"/>
                    <a:pt x="1581" y="1345"/>
                  </a:cubicBezTo>
                  <a:cubicBezTo>
                    <a:pt x="1946" y="1174"/>
                    <a:pt x="2080" y="749"/>
                    <a:pt x="1909" y="403"/>
                  </a:cubicBezTo>
                  <a:cubicBezTo>
                    <a:pt x="1784" y="144"/>
                    <a:pt x="1534" y="1"/>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6"/>
            <p:cNvSpPr/>
            <p:nvPr/>
          </p:nvSpPr>
          <p:spPr>
            <a:xfrm>
              <a:off x="7470375" y="2335100"/>
              <a:ext cx="32250" cy="32275"/>
            </a:xfrm>
            <a:custGeom>
              <a:avLst/>
              <a:gdLst/>
              <a:ahLst/>
              <a:cxnLst/>
              <a:rect l="l" t="t" r="r" b="b"/>
              <a:pathLst>
                <a:path w="1290" h="1291" extrusionOk="0">
                  <a:moveTo>
                    <a:pt x="578" y="1"/>
                  </a:moveTo>
                  <a:cubicBezTo>
                    <a:pt x="455" y="1"/>
                    <a:pt x="331" y="45"/>
                    <a:pt x="232" y="135"/>
                  </a:cubicBezTo>
                  <a:cubicBezTo>
                    <a:pt x="19" y="348"/>
                    <a:pt x="1" y="671"/>
                    <a:pt x="195" y="884"/>
                  </a:cubicBezTo>
                  <a:cubicBezTo>
                    <a:pt x="403" y="1096"/>
                    <a:pt x="1290" y="1290"/>
                    <a:pt x="1290" y="1290"/>
                  </a:cubicBezTo>
                  <a:cubicBezTo>
                    <a:pt x="1290" y="1290"/>
                    <a:pt x="1156" y="385"/>
                    <a:pt x="962" y="172"/>
                  </a:cubicBezTo>
                  <a:cubicBezTo>
                    <a:pt x="861" y="59"/>
                    <a:pt x="720" y="1"/>
                    <a:pt x="578"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6"/>
            <p:cNvSpPr/>
            <p:nvPr/>
          </p:nvSpPr>
          <p:spPr>
            <a:xfrm>
              <a:off x="7383750" y="2478925"/>
              <a:ext cx="28900" cy="38425"/>
            </a:xfrm>
            <a:custGeom>
              <a:avLst/>
              <a:gdLst/>
              <a:ahLst/>
              <a:cxnLst/>
              <a:rect l="l" t="t" r="r" b="b"/>
              <a:pathLst>
                <a:path w="1156" h="1537" extrusionOk="0">
                  <a:moveTo>
                    <a:pt x="827" y="1"/>
                  </a:moveTo>
                  <a:cubicBezTo>
                    <a:pt x="827" y="1"/>
                    <a:pt x="134" y="602"/>
                    <a:pt x="56" y="888"/>
                  </a:cubicBezTo>
                  <a:cubicBezTo>
                    <a:pt x="0" y="1156"/>
                    <a:pt x="153" y="1447"/>
                    <a:pt x="444" y="1526"/>
                  </a:cubicBezTo>
                  <a:cubicBezTo>
                    <a:pt x="480" y="1533"/>
                    <a:pt x="517" y="1537"/>
                    <a:pt x="554" y="1537"/>
                  </a:cubicBezTo>
                  <a:cubicBezTo>
                    <a:pt x="787" y="1537"/>
                    <a:pt x="1013" y="1389"/>
                    <a:pt x="1077" y="1138"/>
                  </a:cubicBezTo>
                  <a:cubicBezTo>
                    <a:pt x="1155" y="870"/>
                    <a:pt x="827" y="1"/>
                    <a:pt x="827" y="1"/>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6"/>
            <p:cNvSpPr/>
            <p:nvPr/>
          </p:nvSpPr>
          <p:spPr>
            <a:xfrm>
              <a:off x="7756275" y="2478175"/>
              <a:ext cx="38500" cy="37875"/>
            </a:xfrm>
            <a:custGeom>
              <a:avLst/>
              <a:gdLst/>
              <a:ahLst/>
              <a:cxnLst/>
              <a:rect l="l" t="t" r="r" b="b"/>
              <a:pathLst>
                <a:path w="1540" h="1515" extrusionOk="0">
                  <a:moveTo>
                    <a:pt x="701" y="1"/>
                  </a:moveTo>
                  <a:cubicBezTo>
                    <a:pt x="545" y="1"/>
                    <a:pt x="389" y="58"/>
                    <a:pt x="269" y="170"/>
                  </a:cubicBezTo>
                  <a:cubicBezTo>
                    <a:pt x="19" y="401"/>
                    <a:pt x="1" y="784"/>
                    <a:pt x="232" y="1034"/>
                  </a:cubicBezTo>
                  <a:cubicBezTo>
                    <a:pt x="481" y="1283"/>
                    <a:pt x="1539" y="1514"/>
                    <a:pt x="1539" y="1514"/>
                  </a:cubicBezTo>
                  <a:cubicBezTo>
                    <a:pt x="1539" y="1514"/>
                    <a:pt x="1387" y="456"/>
                    <a:pt x="1156" y="207"/>
                  </a:cubicBezTo>
                  <a:cubicBezTo>
                    <a:pt x="1036" y="68"/>
                    <a:pt x="869"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6"/>
            <p:cNvSpPr/>
            <p:nvPr/>
          </p:nvSpPr>
          <p:spPr>
            <a:xfrm>
              <a:off x="7418400" y="2260050"/>
              <a:ext cx="37575" cy="47750"/>
            </a:xfrm>
            <a:custGeom>
              <a:avLst/>
              <a:gdLst/>
              <a:ahLst/>
              <a:cxnLst/>
              <a:rect l="l" t="t" r="r" b="b"/>
              <a:pathLst>
                <a:path w="1503" h="1910" extrusionOk="0">
                  <a:moveTo>
                    <a:pt x="1193" y="0"/>
                  </a:moveTo>
                  <a:cubicBezTo>
                    <a:pt x="1193" y="0"/>
                    <a:pt x="250" y="670"/>
                    <a:pt x="134" y="1017"/>
                  </a:cubicBezTo>
                  <a:cubicBezTo>
                    <a:pt x="0" y="1363"/>
                    <a:pt x="195" y="1751"/>
                    <a:pt x="541" y="1867"/>
                  </a:cubicBezTo>
                  <a:cubicBezTo>
                    <a:pt x="616" y="1896"/>
                    <a:pt x="693" y="1909"/>
                    <a:pt x="769" y="1909"/>
                  </a:cubicBezTo>
                  <a:cubicBezTo>
                    <a:pt x="1041" y="1909"/>
                    <a:pt x="1296" y="1732"/>
                    <a:pt x="1387" y="1460"/>
                  </a:cubicBezTo>
                  <a:cubicBezTo>
                    <a:pt x="1502" y="1114"/>
                    <a:pt x="1193" y="0"/>
                    <a:pt x="1193" y="0"/>
                  </a:cubicBezTo>
                  <a:close/>
                </a:path>
              </a:pathLst>
            </a:custGeom>
            <a:solidFill>
              <a:srgbClr val="349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6"/>
            <p:cNvSpPr/>
            <p:nvPr/>
          </p:nvSpPr>
          <p:spPr>
            <a:xfrm>
              <a:off x="7595475" y="2450075"/>
              <a:ext cx="22675" cy="27950"/>
            </a:xfrm>
            <a:custGeom>
              <a:avLst/>
              <a:gdLst/>
              <a:ahLst/>
              <a:cxnLst/>
              <a:rect l="l" t="t" r="r" b="b"/>
              <a:pathLst>
                <a:path w="907" h="1118" extrusionOk="0">
                  <a:moveTo>
                    <a:pt x="448" y="0"/>
                  </a:moveTo>
                  <a:cubicBezTo>
                    <a:pt x="304" y="0"/>
                    <a:pt x="167" y="83"/>
                    <a:pt x="98" y="231"/>
                  </a:cubicBezTo>
                  <a:cubicBezTo>
                    <a:pt x="1" y="425"/>
                    <a:pt x="98" y="1118"/>
                    <a:pt x="98" y="1118"/>
                  </a:cubicBezTo>
                  <a:cubicBezTo>
                    <a:pt x="98" y="1118"/>
                    <a:pt x="712" y="771"/>
                    <a:pt x="809" y="577"/>
                  </a:cubicBezTo>
                  <a:cubicBezTo>
                    <a:pt x="906" y="388"/>
                    <a:pt x="828" y="138"/>
                    <a:pt x="620" y="41"/>
                  </a:cubicBezTo>
                  <a:cubicBezTo>
                    <a:pt x="564" y="14"/>
                    <a:pt x="505" y="0"/>
                    <a:pt x="4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6"/>
            <p:cNvSpPr/>
            <p:nvPr/>
          </p:nvSpPr>
          <p:spPr>
            <a:xfrm>
              <a:off x="7586350" y="2389975"/>
              <a:ext cx="59300" cy="39450"/>
            </a:xfrm>
            <a:custGeom>
              <a:avLst/>
              <a:gdLst/>
              <a:ahLst/>
              <a:cxnLst/>
              <a:rect l="l" t="t" r="r" b="b"/>
              <a:pathLst>
                <a:path w="2372" h="1578" extrusionOk="0">
                  <a:moveTo>
                    <a:pt x="776" y="1"/>
                  </a:moveTo>
                  <a:cubicBezTo>
                    <a:pt x="769" y="1"/>
                    <a:pt x="761" y="1"/>
                    <a:pt x="754" y="1"/>
                  </a:cubicBezTo>
                  <a:cubicBezTo>
                    <a:pt x="329" y="38"/>
                    <a:pt x="1" y="422"/>
                    <a:pt x="38" y="847"/>
                  </a:cubicBezTo>
                  <a:cubicBezTo>
                    <a:pt x="78" y="1277"/>
                    <a:pt x="424" y="1578"/>
                    <a:pt x="850" y="1578"/>
                  </a:cubicBezTo>
                  <a:cubicBezTo>
                    <a:pt x="862" y="1578"/>
                    <a:pt x="875" y="1577"/>
                    <a:pt x="888" y="1577"/>
                  </a:cubicBezTo>
                  <a:cubicBezTo>
                    <a:pt x="1308" y="1540"/>
                    <a:pt x="2371" y="671"/>
                    <a:pt x="2371" y="671"/>
                  </a:cubicBezTo>
                  <a:cubicBezTo>
                    <a:pt x="2371" y="671"/>
                    <a:pt x="1231" y="1"/>
                    <a:pt x="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6"/>
            <p:cNvSpPr/>
            <p:nvPr/>
          </p:nvSpPr>
          <p:spPr>
            <a:xfrm>
              <a:off x="7655200" y="2470850"/>
              <a:ext cx="31325" cy="43025"/>
            </a:xfrm>
            <a:custGeom>
              <a:avLst/>
              <a:gdLst/>
              <a:ahLst/>
              <a:cxnLst/>
              <a:rect l="l" t="t" r="r" b="b"/>
              <a:pathLst>
                <a:path w="1253" h="1721" extrusionOk="0">
                  <a:moveTo>
                    <a:pt x="828" y="1"/>
                  </a:moveTo>
                  <a:cubicBezTo>
                    <a:pt x="828" y="1"/>
                    <a:pt x="116" y="712"/>
                    <a:pt x="56" y="1040"/>
                  </a:cubicBezTo>
                  <a:cubicBezTo>
                    <a:pt x="1" y="1345"/>
                    <a:pt x="213" y="1655"/>
                    <a:pt x="541" y="1710"/>
                  </a:cubicBezTo>
                  <a:cubicBezTo>
                    <a:pt x="576" y="1717"/>
                    <a:pt x="611" y="1720"/>
                    <a:pt x="645" y="1720"/>
                  </a:cubicBezTo>
                  <a:cubicBezTo>
                    <a:pt x="913" y="1720"/>
                    <a:pt x="1162" y="1520"/>
                    <a:pt x="1211" y="1230"/>
                  </a:cubicBezTo>
                  <a:cubicBezTo>
                    <a:pt x="1253" y="925"/>
                    <a:pt x="828" y="1"/>
                    <a:pt x="828"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6"/>
            <p:cNvSpPr/>
            <p:nvPr/>
          </p:nvSpPr>
          <p:spPr>
            <a:xfrm>
              <a:off x="7382250" y="2224350"/>
              <a:ext cx="34200" cy="44025"/>
            </a:xfrm>
            <a:custGeom>
              <a:avLst/>
              <a:gdLst/>
              <a:ahLst/>
              <a:cxnLst/>
              <a:rect l="l" t="t" r="r" b="b"/>
              <a:pathLst>
                <a:path w="1368" h="1761" extrusionOk="0">
                  <a:moveTo>
                    <a:pt x="1021" y="0"/>
                  </a:moveTo>
                  <a:cubicBezTo>
                    <a:pt x="1021" y="0"/>
                    <a:pt x="194" y="675"/>
                    <a:pt x="97" y="984"/>
                  </a:cubicBezTo>
                  <a:cubicBezTo>
                    <a:pt x="0" y="1312"/>
                    <a:pt x="194" y="1636"/>
                    <a:pt x="522" y="1733"/>
                  </a:cubicBezTo>
                  <a:cubicBezTo>
                    <a:pt x="581" y="1751"/>
                    <a:pt x="640" y="1760"/>
                    <a:pt x="699" y="1760"/>
                  </a:cubicBezTo>
                  <a:cubicBezTo>
                    <a:pt x="953" y="1760"/>
                    <a:pt x="1196" y="1597"/>
                    <a:pt x="1271" y="1331"/>
                  </a:cubicBezTo>
                  <a:cubicBezTo>
                    <a:pt x="1368" y="1021"/>
                    <a:pt x="1021" y="0"/>
                    <a:pt x="10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6"/>
            <p:cNvSpPr/>
            <p:nvPr/>
          </p:nvSpPr>
          <p:spPr>
            <a:xfrm>
              <a:off x="7514625" y="2352500"/>
              <a:ext cx="89550" cy="59000"/>
            </a:xfrm>
            <a:custGeom>
              <a:avLst/>
              <a:gdLst/>
              <a:ahLst/>
              <a:cxnLst/>
              <a:rect l="l" t="t" r="r" b="b"/>
              <a:pathLst>
                <a:path w="3582" h="2360" extrusionOk="0">
                  <a:moveTo>
                    <a:pt x="1203" y="1"/>
                  </a:moveTo>
                  <a:cubicBezTo>
                    <a:pt x="1135" y="1"/>
                    <a:pt x="1074" y="6"/>
                    <a:pt x="1022" y="17"/>
                  </a:cubicBezTo>
                  <a:cubicBezTo>
                    <a:pt x="389" y="169"/>
                    <a:pt x="0" y="807"/>
                    <a:pt x="158" y="1440"/>
                  </a:cubicBezTo>
                  <a:cubicBezTo>
                    <a:pt x="288" y="1986"/>
                    <a:pt x="771" y="2360"/>
                    <a:pt x="1308" y="2360"/>
                  </a:cubicBezTo>
                  <a:cubicBezTo>
                    <a:pt x="1398" y="2360"/>
                    <a:pt x="1489" y="2349"/>
                    <a:pt x="1581" y="2327"/>
                  </a:cubicBezTo>
                  <a:cubicBezTo>
                    <a:pt x="2214" y="2170"/>
                    <a:pt x="3581" y="631"/>
                    <a:pt x="3581" y="631"/>
                  </a:cubicBezTo>
                  <a:cubicBezTo>
                    <a:pt x="3581" y="631"/>
                    <a:pt x="1962" y="1"/>
                    <a:pt x="120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46"/>
          <p:cNvGrpSpPr/>
          <p:nvPr/>
        </p:nvGrpSpPr>
        <p:grpSpPr>
          <a:xfrm>
            <a:off x="1208657" y="3154824"/>
            <a:ext cx="589257" cy="498607"/>
            <a:chOff x="2486732" y="2978412"/>
            <a:chExt cx="589257" cy="498607"/>
          </a:xfrm>
        </p:grpSpPr>
        <p:sp>
          <p:nvSpPr>
            <p:cNvPr id="1657" name="Google Shape;1657;p46"/>
            <p:cNvSpPr/>
            <p:nvPr/>
          </p:nvSpPr>
          <p:spPr>
            <a:xfrm>
              <a:off x="2838881" y="3231956"/>
              <a:ext cx="71173" cy="170973"/>
            </a:xfrm>
            <a:custGeom>
              <a:avLst/>
              <a:gdLst/>
              <a:ahLst/>
              <a:cxnLst/>
              <a:rect l="l" t="t" r="r" b="b"/>
              <a:pathLst>
                <a:path w="537" h="1290" extrusionOk="0">
                  <a:moveTo>
                    <a:pt x="38" y="0"/>
                  </a:moveTo>
                  <a:cubicBezTo>
                    <a:pt x="1" y="19"/>
                    <a:pt x="1" y="42"/>
                    <a:pt x="1" y="60"/>
                  </a:cubicBezTo>
                  <a:lnTo>
                    <a:pt x="19" y="79"/>
                  </a:lnTo>
                  <a:lnTo>
                    <a:pt x="19" y="97"/>
                  </a:lnTo>
                  <a:lnTo>
                    <a:pt x="38" y="116"/>
                  </a:lnTo>
                  <a:cubicBezTo>
                    <a:pt x="38" y="134"/>
                    <a:pt x="56" y="157"/>
                    <a:pt x="56" y="176"/>
                  </a:cubicBezTo>
                  <a:cubicBezTo>
                    <a:pt x="56" y="213"/>
                    <a:pt x="74" y="250"/>
                    <a:pt x="74" y="310"/>
                  </a:cubicBezTo>
                  <a:lnTo>
                    <a:pt x="74" y="425"/>
                  </a:lnTo>
                  <a:cubicBezTo>
                    <a:pt x="56" y="462"/>
                    <a:pt x="38" y="504"/>
                    <a:pt x="19" y="541"/>
                  </a:cubicBezTo>
                  <a:cubicBezTo>
                    <a:pt x="19" y="541"/>
                    <a:pt x="19" y="559"/>
                    <a:pt x="38" y="559"/>
                  </a:cubicBezTo>
                  <a:lnTo>
                    <a:pt x="56" y="559"/>
                  </a:lnTo>
                  <a:cubicBezTo>
                    <a:pt x="98" y="522"/>
                    <a:pt x="116" y="481"/>
                    <a:pt x="116" y="444"/>
                  </a:cubicBezTo>
                  <a:cubicBezTo>
                    <a:pt x="135" y="388"/>
                    <a:pt x="153" y="347"/>
                    <a:pt x="153" y="291"/>
                  </a:cubicBezTo>
                  <a:cubicBezTo>
                    <a:pt x="172" y="328"/>
                    <a:pt x="190" y="347"/>
                    <a:pt x="190" y="388"/>
                  </a:cubicBezTo>
                  <a:cubicBezTo>
                    <a:pt x="232" y="444"/>
                    <a:pt x="250" y="504"/>
                    <a:pt x="269" y="559"/>
                  </a:cubicBezTo>
                  <a:cubicBezTo>
                    <a:pt x="287" y="578"/>
                    <a:pt x="287" y="619"/>
                    <a:pt x="287" y="638"/>
                  </a:cubicBezTo>
                  <a:cubicBezTo>
                    <a:pt x="306" y="675"/>
                    <a:pt x="306" y="693"/>
                    <a:pt x="329" y="735"/>
                  </a:cubicBezTo>
                  <a:lnTo>
                    <a:pt x="329" y="753"/>
                  </a:lnTo>
                  <a:cubicBezTo>
                    <a:pt x="347" y="772"/>
                    <a:pt x="366" y="790"/>
                    <a:pt x="384" y="809"/>
                  </a:cubicBezTo>
                  <a:cubicBezTo>
                    <a:pt x="403" y="850"/>
                    <a:pt x="403" y="869"/>
                    <a:pt x="403" y="906"/>
                  </a:cubicBezTo>
                  <a:lnTo>
                    <a:pt x="403" y="924"/>
                  </a:lnTo>
                  <a:lnTo>
                    <a:pt x="403" y="943"/>
                  </a:lnTo>
                  <a:lnTo>
                    <a:pt x="403" y="966"/>
                  </a:lnTo>
                  <a:lnTo>
                    <a:pt x="403" y="1021"/>
                  </a:lnTo>
                  <a:lnTo>
                    <a:pt x="403" y="1155"/>
                  </a:lnTo>
                  <a:cubicBezTo>
                    <a:pt x="403" y="1155"/>
                    <a:pt x="403" y="1174"/>
                    <a:pt x="421" y="1174"/>
                  </a:cubicBezTo>
                  <a:cubicBezTo>
                    <a:pt x="403" y="1197"/>
                    <a:pt x="403" y="1215"/>
                    <a:pt x="384" y="1215"/>
                  </a:cubicBezTo>
                  <a:cubicBezTo>
                    <a:pt x="384" y="1234"/>
                    <a:pt x="384" y="1234"/>
                    <a:pt x="366" y="1252"/>
                  </a:cubicBezTo>
                  <a:cubicBezTo>
                    <a:pt x="366" y="1252"/>
                    <a:pt x="366" y="1271"/>
                    <a:pt x="347" y="1289"/>
                  </a:cubicBezTo>
                  <a:cubicBezTo>
                    <a:pt x="366" y="1271"/>
                    <a:pt x="366" y="1271"/>
                    <a:pt x="384" y="1252"/>
                  </a:cubicBezTo>
                  <a:lnTo>
                    <a:pt x="403" y="1234"/>
                  </a:lnTo>
                  <a:cubicBezTo>
                    <a:pt x="421" y="1215"/>
                    <a:pt x="421" y="1215"/>
                    <a:pt x="421" y="1197"/>
                  </a:cubicBezTo>
                  <a:lnTo>
                    <a:pt x="444" y="1197"/>
                  </a:lnTo>
                  <a:cubicBezTo>
                    <a:pt x="444" y="1215"/>
                    <a:pt x="463" y="1215"/>
                    <a:pt x="463" y="1234"/>
                  </a:cubicBezTo>
                  <a:cubicBezTo>
                    <a:pt x="463" y="1252"/>
                    <a:pt x="463" y="1271"/>
                    <a:pt x="481" y="1289"/>
                  </a:cubicBezTo>
                  <a:lnTo>
                    <a:pt x="481" y="1234"/>
                  </a:lnTo>
                  <a:cubicBezTo>
                    <a:pt x="463" y="1215"/>
                    <a:pt x="463" y="1197"/>
                    <a:pt x="463" y="1197"/>
                  </a:cubicBezTo>
                  <a:cubicBezTo>
                    <a:pt x="481" y="1197"/>
                    <a:pt x="481" y="1174"/>
                    <a:pt x="481" y="1174"/>
                  </a:cubicBezTo>
                  <a:cubicBezTo>
                    <a:pt x="518" y="1137"/>
                    <a:pt x="518" y="1081"/>
                    <a:pt x="537" y="1040"/>
                  </a:cubicBezTo>
                  <a:lnTo>
                    <a:pt x="537" y="966"/>
                  </a:lnTo>
                  <a:lnTo>
                    <a:pt x="537" y="924"/>
                  </a:lnTo>
                  <a:lnTo>
                    <a:pt x="537" y="887"/>
                  </a:lnTo>
                  <a:cubicBezTo>
                    <a:pt x="537" y="850"/>
                    <a:pt x="518" y="809"/>
                    <a:pt x="500" y="772"/>
                  </a:cubicBezTo>
                  <a:cubicBezTo>
                    <a:pt x="537" y="753"/>
                    <a:pt x="537" y="693"/>
                    <a:pt x="518" y="656"/>
                  </a:cubicBezTo>
                  <a:cubicBezTo>
                    <a:pt x="500" y="638"/>
                    <a:pt x="500" y="596"/>
                    <a:pt x="481" y="559"/>
                  </a:cubicBezTo>
                  <a:cubicBezTo>
                    <a:pt x="463" y="541"/>
                    <a:pt x="463" y="504"/>
                    <a:pt x="444" y="481"/>
                  </a:cubicBezTo>
                  <a:cubicBezTo>
                    <a:pt x="403" y="425"/>
                    <a:pt x="366" y="365"/>
                    <a:pt x="329" y="310"/>
                  </a:cubicBezTo>
                  <a:cubicBezTo>
                    <a:pt x="306" y="273"/>
                    <a:pt x="269" y="213"/>
                    <a:pt x="213" y="157"/>
                  </a:cubicBezTo>
                  <a:cubicBezTo>
                    <a:pt x="190" y="134"/>
                    <a:pt x="172" y="116"/>
                    <a:pt x="153" y="79"/>
                  </a:cubicBezTo>
                  <a:cubicBezTo>
                    <a:pt x="153" y="79"/>
                    <a:pt x="135" y="60"/>
                    <a:pt x="116" y="60"/>
                  </a:cubicBezTo>
                  <a:lnTo>
                    <a:pt x="116" y="42"/>
                  </a:lnTo>
                  <a:lnTo>
                    <a:pt x="98" y="19"/>
                  </a:lnTo>
                  <a:lnTo>
                    <a:pt x="74" y="19"/>
                  </a:lnTo>
                  <a:cubicBezTo>
                    <a:pt x="74" y="0"/>
                    <a:pt x="56" y="0"/>
                    <a:pt x="3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6"/>
            <p:cNvSpPr/>
            <p:nvPr/>
          </p:nvSpPr>
          <p:spPr>
            <a:xfrm>
              <a:off x="2876919" y="3202798"/>
              <a:ext cx="132935" cy="149237"/>
            </a:xfrm>
            <a:custGeom>
              <a:avLst/>
              <a:gdLst/>
              <a:ahLst/>
              <a:cxnLst/>
              <a:rect l="l" t="t" r="r" b="b"/>
              <a:pathLst>
                <a:path w="1003" h="1126" extrusionOk="0">
                  <a:moveTo>
                    <a:pt x="924" y="1070"/>
                  </a:moveTo>
                  <a:cubicBezTo>
                    <a:pt x="906" y="1089"/>
                    <a:pt x="906" y="1107"/>
                    <a:pt x="906" y="1126"/>
                  </a:cubicBezTo>
                  <a:cubicBezTo>
                    <a:pt x="924" y="1107"/>
                    <a:pt x="924" y="1089"/>
                    <a:pt x="924" y="1070"/>
                  </a:cubicBezTo>
                  <a:close/>
                  <a:moveTo>
                    <a:pt x="43" y="0"/>
                  </a:moveTo>
                  <a:cubicBezTo>
                    <a:pt x="29" y="0"/>
                    <a:pt x="13" y="14"/>
                    <a:pt x="0" y="31"/>
                  </a:cubicBezTo>
                  <a:lnTo>
                    <a:pt x="0" y="86"/>
                  </a:lnTo>
                  <a:lnTo>
                    <a:pt x="19" y="86"/>
                  </a:lnTo>
                  <a:lnTo>
                    <a:pt x="19" y="105"/>
                  </a:lnTo>
                  <a:lnTo>
                    <a:pt x="42" y="105"/>
                  </a:lnTo>
                  <a:lnTo>
                    <a:pt x="60" y="123"/>
                  </a:lnTo>
                  <a:cubicBezTo>
                    <a:pt x="79" y="146"/>
                    <a:pt x="97" y="165"/>
                    <a:pt x="116" y="183"/>
                  </a:cubicBezTo>
                  <a:cubicBezTo>
                    <a:pt x="134" y="220"/>
                    <a:pt x="176" y="262"/>
                    <a:pt x="194" y="299"/>
                  </a:cubicBezTo>
                  <a:cubicBezTo>
                    <a:pt x="213" y="336"/>
                    <a:pt x="231" y="377"/>
                    <a:pt x="231" y="414"/>
                  </a:cubicBezTo>
                  <a:lnTo>
                    <a:pt x="231" y="548"/>
                  </a:lnTo>
                  <a:lnTo>
                    <a:pt x="231" y="567"/>
                  </a:lnTo>
                  <a:cubicBezTo>
                    <a:pt x="231" y="567"/>
                    <a:pt x="231" y="585"/>
                    <a:pt x="250" y="585"/>
                  </a:cubicBezTo>
                  <a:cubicBezTo>
                    <a:pt x="273" y="585"/>
                    <a:pt x="273" y="585"/>
                    <a:pt x="273" y="567"/>
                  </a:cubicBezTo>
                  <a:cubicBezTo>
                    <a:pt x="291" y="511"/>
                    <a:pt x="291" y="470"/>
                    <a:pt x="291" y="414"/>
                  </a:cubicBezTo>
                  <a:cubicBezTo>
                    <a:pt x="291" y="354"/>
                    <a:pt x="273" y="317"/>
                    <a:pt x="250" y="262"/>
                  </a:cubicBezTo>
                  <a:cubicBezTo>
                    <a:pt x="250" y="262"/>
                    <a:pt x="231" y="239"/>
                    <a:pt x="231" y="220"/>
                  </a:cubicBezTo>
                  <a:lnTo>
                    <a:pt x="231" y="220"/>
                  </a:lnTo>
                  <a:cubicBezTo>
                    <a:pt x="273" y="262"/>
                    <a:pt x="310" y="299"/>
                    <a:pt x="347" y="336"/>
                  </a:cubicBezTo>
                  <a:cubicBezTo>
                    <a:pt x="407" y="377"/>
                    <a:pt x="462" y="414"/>
                    <a:pt x="504" y="470"/>
                  </a:cubicBezTo>
                  <a:cubicBezTo>
                    <a:pt x="522" y="493"/>
                    <a:pt x="541" y="511"/>
                    <a:pt x="578" y="548"/>
                  </a:cubicBezTo>
                  <a:cubicBezTo>
                    <a:pt x="596" y="567"/>
                    <a:pt x="619" y="585"/>
                    <a:pt x="638" y="627"/>
                  </a:cubicBezTo>
                  <a:lnTo>
                    <a:pt x="656" y="627"/>
                  </a:lnTo>
                  <a:cubicBezTo>
                    <a:pt x="675" y="645"/>
                    <a:pt x="693" y="664"/>
                    <a:pt x="712" y="664"/>
                  </a:cubicBezTo>
                  <a:cubicBezTo>
                    <a:pt x="753" y="701"/>
                    <a:pt x="772" y="742"/>
                    <a:pt x="790" y="779"/>
                  </a:cubicBezTo>
                  <a:lnTo>
                    <a:pt x="809" y="779"/>
                  </a:lnTo>
                  <a:lnTo>
                    <a:pt x="809" y="798"/>
                  </a:lnTo>
                  <a:cubicBezTo>
                    <a:pt x="809" y="816"/>
                    <a:pt x="827" y="816"/>
                    <a:pt x="827" y="839"/>
                  </a:cubicBezTo>
                  <a:cubicBezTo>
                    <a:pt x="827" y="858"/>
                    <a:pt x="850" y="876"/>
                    <a:pt x="850" y="895"/>
                  </a:cubicBezTo>
                  <a:cubicBezTo>
                    <a:pt x="887" y="932"/>
                    <a:pt x="887" y="973"/>
                    <a:pt x="924" y="1010"/>
                  </a:cubicBezTo>
                  <a:lnTo>
                    <a:pt x="924" y="1029"/>
                  </a:lnTo>
                  <a:lnTo>
                    <a:pt x="924" y="1070"/>
                  </a:lnTo>
                  <a:cubicBezTo>
                    <a:pt x="943" y="1047"/>
                    <a:pt x="943" y="1047"/>
                    <a:pt x="943" y="1029"/>
                  </a:cubicBezTo>
                  <a:lnTo>
                    <a:pt x="943" y="1047"/>
                  </a:lnTo>
                  <a:cubicBezTo>
                    <a:pt x="966" y="1047"/>
                    <a:pt x="966" y="1070"/>
                    <a:pt x="966" y="1070"/>
                  </a:cubicBezTo>
                  <a:lnTo>
                    <a:pt x="984" y="1089"/>
                  </a:lnTo>
                  <a:cubicBezTo>
                    <a:pt x="984" y="1107"/>
                    <a:pt x="1003" y="1107"/>
                    <a:pt x="1003" y="1126"/>
                  </a:cubicBezTo>
                  <a:lnTo>
                    <a:pt x="1003" y="1089"/>
                  </a:lnTo>
                  <a:cubicBezTo>
                    <a:pt x="984" y="1089"/>
                    <a:pt x="984" y="1070"/>
                    <a:pt x="984" y="1070"/>
                  </a:cubicBezTo>
                  <a:cubicBezTo>
                    <a:pt x="984" y="1047"/>
                    <a:pt x="984" y="1047"/>
                    <a:pt x="966" y="1029"/>
                  </a:cubicBezTo>
                  <a:cubicBezTo>
                    <a:pt x="966" y="1010"/>
                    <a:pt x="984" y="1010"/>
                    <a:pt x="984" y="1010"/>
                  </a:cubicBezTo>
                  <a:cubicBezTo>
                    <a:pt x="984" y="955"/>
                    <a:pt x="984" y="895"/>
                    <a:pt x="966" y="858"/>
                  </a:cubicBezTo>
                  <a:cubicBezTo>
                    <a:pt x="966" y="816"/>
                    <a:pt x="943" y="798"/>
                    <a:pt x="943" y="779"/>
                  </a:cubicBezTo>
                  <a:cubicBezTo>
                    <a:pt x="924" y="761"/>
                    <a:pt x="924" y="724"/>
                    <a:pt x="906" y="701"/>
                  </a:cubicBezTo>
                  <a:cubicBezTo>
                    <a:pt x="887" y="664"/>
                    <a:pt x="850" y="627"/>
                    <a:pt x="827" y="585"/>
                  </a:cubicBezTo>
                  <a:cubicBezTo>
                    <a:pt x="827" y="548"/>
                    <a:pt x="827" y="493"/>
                    <a:pt x="790" y="470"/>
                  </a:cubicBezTo>
                  <a:cubicBezTo>
                    <a:pt x="772" y="451"/>
                    <a:pt x="735" y="414"/>
                    <a:pt x="712" y="396"/>
                  </a:cubicBezTo>
                  <a:cubicBezTo>
                    <a:pt x="675" y="377"/>
                    <a:pt x="656" y="354"/>
                    <a:pt x="619" y="336"/>
                  </a:cubicBezTo>
                  <a:cubicBezTo>
                    <a:pt x="559" y="280"/>
                    <a:pt x="504" y="239"/>
                    <a:pt x="444" y="202"/>
                  </a:cubicBezTo>
                  <a:cubicBezTo>
                    <a:pt x="388" y="165"/>
                    <a:pt x="328" y="123"/>
                    <a:pt x="273" y="86"/>
                  </a:cubicBezTo>
                  <a:cubicBezTo>
                    <a:pt x="231" y="86"/>
                    <a:pt x="194" y="68"/>
                    <a:pt x="176" y="49"/>
                  </a:cubicBezTo>
                  <a:cubicBezTo>
                    <a:pt x="157" y="49"/>
                    <a:pt x="134" y="31"/>
                    <a:pt x="116" y="31"/>
                  </a:cubicBezTo>
                  <a:cubicBezTo>
                    <a:pt x="116" y="31"/>
                    <a:pt x="97" y="31"/>
                    <a:pt x="97" y="8"/>
                  </a:cubicBezTo>
                  <a:lnTo>
                    <a:pt x="60" y="8"/>
                  </a:lnTo>
                  <a:cubicBezTo>
                    <a:pt x="55" y="2"/>
                    <a:pt x="49" y="0"/>
                    <a:pt x="4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6"/>
            <p:cNvSpPr/>
            <p:nvPr/>
          </p:nvSpPr>
          <p:spPr>
            <a:xfrm>
              <a:off x="2775264" y="3273573"/>
              <a:ext cx="96885" cy="203445"/>
            </a:xfrm>
            <a:custGeom>
              <a:avLst/>
              <a:gdLst/>
              <a:ahLst/>
              <a:cxnLst/>
              <a:rect l="l" t="t" r="r" b="b"/>
              <a:pathLst>
                <a:path w="731" h="1535" extrusionOk="0">
                  <a:moveTo>
                    <a:pt x="682" y="0"/>
                  </a:moveTo>
                  <a:cubicBezTo>
                    <a:pt x="671" y="0"/>
                    <a:pt x="661" y="5"/>
                    <a:pt x="652" y="14"/>
                  </a:cubicBezTo>
                  <a:lnTo>
                    <a:pt x="652" y="33"/>
                  </a:lnTo>
                  <a:lnTo>
                    <a:pt x="633" y="51"/>
                  </a:lnTo>
                  <a:lnTo>
                    <a:pt x="615" y="74"/>
                  </a:lnTo>
                  <a:cubicBezTo>
                    <a:pt x="596" y="93"/>
                    <a:pt x="578" y="111"/>
                    <a:pt x="554" y="130"/>
                  </a:cubicBezTo>
                  <a:cubicBezTo>
                    <a:pt x="518" y="148"/>
                    <a:pt x="481" y="167"/>
                    <a:pt x="420" y="208"/>
                  </a:cubicBezTo>
                  <a:cubicBezTo>
                    <a:pt x="347" y="245"/>
                    <a:pt x="250" y="264"/>
                    <a:pt x="152" y="282"/>
                  </a:cubicBezTo>
                  <a:cubicBezTo>
                    <a:pt x="116" y="282"/>
                    <a:pt x="92" y="305"/>
                    <a:pt x="92" y="324"/>
                  </a:cubicBezTo>
                  <a:lnTo>
                    <a:pt x="92" y="342"/>
                  </a:lnTo>
                  <a:lnTo>
                    <a:pt x="74" y="361"/>
                  </a:lnTo>
                  <a:lnTo>
                    <a:pt x="74" y="379"/>
                  </a:lnTo>
                  <a:cubicBezTo>
                    <a:pt x="74" y="398"/>
                    <a:pt x="55" y="398"/>
                    <a:pt x="55" y="421"/>
                  </a:cubicBezTo>
                  <a:cubicBezTo>
                    <a:pt x="55" y="439"/>
                    <a:pt x="55" y="476"/>
                    <a:pt x="37" y="495"/>
                  </a:cubicBezTo>
                  <a:cubicBezTo>
                    <a:pt x="37" y="555"/>
                    <a:pt x="18" y="610"/>
                    <a:pt x="18" y="670"/>
                  </a:cubicBezTo>
                  <a:cubicBezTo>
                    <a:pt x="18" y="726"/>
                    <a:pt x="0" y="786"/>
                    <a:pt x="0" y="841"/>
                  </a:cubicBezTo>
                  <a:lnTo>
                    <a:pt x="0" y="1017"/>
                  </a:lnTo>
                  <a:lnTo>
                    <a:pt x="0" y="1035"/>
                  </a:lnTo>
                  <a:cubicBezTo>
                    <a:pt x="18" y="1072"/>
                    <a:pt x="37" y="1114"/>
                    <a:pt x="74" y="1114"/>
                  </a:cubicBezTo>
                  <a:cubicBezTo>
                    <a:pt x="92" y="1151"/>
                    <a:pt x="92" y="1169"/>
                    <a:pt x="92" y="1206"/>
                  </a:cubicBezTo>
                  <a:cubicBezTo>
                    <a:pt x="92" y="1248"/>
                    <a:pt x="92" y="1285"/>
                    <a:pt x="116" y="1322"/>
                  </a:cubicBezTo>
                  <a:lnTo>
                    <a:pt x="116" y="1382"/>
                  </a:lnTo>
                  <a:cubicBezTo>
                    <a:pt x="116" y="1400"/>
                    <a:pt x="134" y="1419"/>
                    <a:pt x="134" y="1437"/>
                  </a:cubicBezTo>
                  <a:lnTo>
                    <a:pt x="152" y="1437"/>
                  </a:lnTo>
                  <a:lnTo>
                    <a:pt x="134" y="1460"/>
                  </a:lnTo>
                  <a:cubicBezTo>
                    <a:pt x="134" y="1479"/>
                    <a:pt x="134" y="1497"/>
                    <a:pt x="116" y="1516"/>
                  </a:cubicBezTo>
                  <a:cubicBezTo>
                    <a:pt x="134" y="1497"/>
                    <a:pt x="152" y="1479"/>
                    <a:pt x="152" y="1479"/>
                  </a:cubicBezTo>
                  <a:lnTo>
                    <a:pt x="171" y="1460"/>
                  </a:lnTo>
                  <a:lnTo>
                    <a:pt x="171" y="1479"/>
                  </a:lnTo>
                  <a:lnTo>
                    <a:pt x="189" y="1497"/>
                  </a:lnTo>
                  <a:lnTo>
                    <a:pt x="189" y="1479"/>
                  </a:lnTo>
                  <a:lnTo>
                    <a:pt x="189" y="1460"/>
                  </a:lnTo>
                  <a:lnTo>
                    <a:pt x="189" y="1437"/>
                  </a:lnTo>
                  <a:cubicBezTo>
                    <a:pt x="189" y="1437"/>
                    <a:pt x="208" y="1437"/>
                    <a:pt x="208" y="1419"/>
                  </a:cubicBezTo>
                  <a:lnTo>
                    <a:pt x="208" y="1363"/>
                  </a:lnTo>
                  <a:lnTo>
                    <a:pt x="208" y="1303"/>
                  </a:lnTo>
                  <a:cubicBezTo>
                    <a:pt x="208" y="1266"/>
                    <a:pt x="208" y="1229"/>
                    <a:pt x="189" y="1188"/>
                  </a:cubicBezTo>
                  <a:lnTo>
                    <a:pt x="189" y="1114"/>
                  </a:lnTo>
                  <a:cubicBezTo>
                    <a:pt x="231" y="1072"/>
                    <a:pt x="250" y="1035"/>
                    <a:pt x="231" y="998"/>
                  </a:cubicBezTo>
                  <a:cubicBezTo>
                    <a:pt x="231" y="938"/>
                    <a:pt x="208" y="883"/>
                    <a:pt x="208" y="841"/>
                  </a:cubicBezTo>
                  <a:lnTo>
                    <a:pt x="208" y="689"/>
                  </a:lnTo>
                  <a:lnTo>
                    <a:pt x="208" y="536"/>
                  </a:lnTo>
                  <a:cubicBezTo>
                    <a:pt x="208" y="495"/>
                    <a:pt x="208" y="476"/>
                    <a:pt x="231" y="458"/>
                  </a:cubicBezTo>
                  <a:lnTo>
                    <a:pt x="231" y="421"/>
                  </a:lnTo>
                  <a:cubicBezTo>
                    <a:pt x="323" y="379"/>
                    <a:pt x="402" y="342"/>
                    <a:pt x="481" y="305"/>
                  </a:cubicBezTo>
                  <a:cubicBezTo>
                    <a:pt x="536" y="264"/>
                    <a:pt x="578" y="245"/>
                    <a:pt x="615" y="190"/>
                  </a:cubicBezTo>
                  <a:cubicBezTo>
                    <a:pt x="633" y="167"/>
                    <a:pt x="652" y="148"/>
                    <a:pt x="670" y="130"/>
                  </a:cubicBezTo>
                  <a:cubicBezTo>
                    <a:pt x="693" y="130"/>
                    <a:pt x="693" y="111"/>
                    <a:pt x="712" y="93"/>
                  </a:cubicBezTo>
                  <a:lnTo>
                    <a:pt x="712" y="74"/>
                  </a:lnTo>
                  <a:lnTo>
                    <a:pt x="730" y="74"/>
                  </a:lnTo>
                  <a:lnTo>
                    <a:pt x="730" y="51"/>
                  </a:lnTo>
                  <a:cubicBezTo>
                    <a:pt x="730" y="33"/>
                    <a:pt x="730" y="14"/>
                    <a:pt x="712" y="14"/>
                  </a:cubicBezTo>
                  <a:cubicBezTo>
                    <a:pt x="702" y="5"/>
                    <a:pt x="692" y="0"/>
                    <a:pt x="682" y="0"/>
                  </a:cubicBezTo>
                  <a:close/>
                  <a:moveTo>
                    <a:pt x="189" y="1497"/>
                  </a:moveTo>
                  <a:cubicBezTo>
                    <a:pt x="189" y="1516"/>
                    <a:pt x="189" y="1516"/>
                    <a:pt x="208" y="1534"/>
                  </a:cubicBezTo>
                  <a:cubicBezTo>
                    <a:pt x="208" y="1516"/>
                    <a:pt x="189" y="1516"/>
                    <a:pt x="189" y="1497"/>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6"/>
            <p:cNvSpPr/>
            <p:nvPr/>
          </p:nvSpPr>
          <p:spPr>
            <a:xfrm>
              <a:off x="3001768" y="3130300"/>
              <a:ext cx="74221" cy="27700"/>
            </a:xfrm>
            <a:custGeom>
              <a:avLst/>
              <a:gdLst/>
              <a:ahLst/>
              <a:cxnLst/>
              <a:rect l="l" t="t" r="r" b="b"/>
              <a:pathLst>
                <a:path w="560" h="209" extrusionOk="0">
                  <a:moveTo>
                    <a:pt x="541" y="0"/>
                  </a:moveTo>
                  <a:cubicBezTo>
                    <a:pt x="523" y="0"/>
                    <a:pt x="523" y="0"/>
                    <a:pt x="523" y="19"/>
                  </a:cubicBezTo>
                  <a:lnTo>
                    <a:pt x="523" y="37"/>
                  </a:lnTo>
                  <a:lnTo>
                    <a:pt x="504" y="37"/>
                  </a:lnTo>
                  <a:lnTo>
                    <a:pt x="504" y="56"/>
                  </a:lnTo>
                  <a:lnTo>
                    <a:pt x="407" y="56"/>
                  </a:lnTo>
                  <a:cubicBezTo>
                    <a:pt x="389" y="56"/>
                    <a:pt x="370" y="37"/>
                    <a:pt x="347" y="37"/>
                  </a:cubicBezTo>
                  <a:lnTo>
                    <a:pt x="273" y="37"/>
                  </a:lnTo>
                  <a:cubicBezTo>
                    <a:pt x="232" y="37"/>
                    <a:pt x="213" y="37"/>
                    <a:pt x="195" y="56"/>
                  </a:cubicBezTo>
                  <a:lnTo>
                    <a:pt x="176" y="56"/>
                  </a:lnTo>
                  <a:cubicBezTo>
                    <a:pt x="158" y="74"/>
                    <a:pt x="116" y="93"/>
                    <a:pt x="98" y="116"/>
                  </a:cubicBezTo>
                  <a:cubicBezTo>
                    <a:pt x="79" y="134"/>
                    <a:pt x="61" y="134"/>
                    <a:pt x="42" y="153"/>
                  </a:cubicBezTo>
                  <a:cubicBezTo>
                    <a:pt x="42" y="171"/>
                    <a:pt x="24" y="171"/>
                    <a:pt x="1" y="190"/>
                  </a:cubicBezTo>
                  <a:lnTo>
                    <a:pt x="1" y="208"/>
                  </a:lnTo>
                  <a:lnTo>
                    <a:pt x="24" y="208"/>
                  </a:lnTo>
                  <a:cubicBezTo>
                    <a:pt x="42" y="190"/>
                    <a:pt x="61" y="190"/>
                    <a:pt x="61" y="171"/>
                  </a:cubicBezTo>
                  <a:cubicBezTo>
                    <a:pt x="79" y="153"/>
                    <a:pt x="98" y="153"/>
                    <a:pt x="98" y="134"/>
                  </a:cubicBezTo>
                  <a:cubicBezTo>
                    <a:pt x="116" y="116"/>
                    <a:pt x="139" y="116"/>
                    <a:pt x="158" y="93"/>
                  </a:cubicBezTo>
                  <a:cubicBezTo>
                    <a:pt x="158" y="93"/>
                    <a:pt x="176" y="74"/>
                    <a:pt x="195" y="74"/>
                  </a:cubicBezTo>
                  <a:cubicBezTo>
                    <a:pt x="213" y="74"/>
                    <a:pt x="232" y="56"/>
                    <a:pt x="273" y="56"/>
                  </a:cubicBezTo>
                  <a:cubicBezTo>
                    <a:pt x="292" y="56"/>
                    <a:pt x="310" y="56"/>
                    <a:pt x="329" y="74"/>
                  </a:cubicBezTo>
                  <a:cubicBezTo>
                    <a:pt x="389" y="74"/>
                    <a:pt x="444" y="74"/>
                    <a:pt x="486" y="93"/>
                  </a:cubicBezTo>
                  <a:lnTo>
                    <a:pt x="504" y="93"/>
                  </a:lnTo>
                  <a:lnTo>
                    <a:pt x="523" y="74"/>
                  </a:lnTo>
                  <a:lnTo>
                    <a:pt x="541" y="56"/>
                  </a:lnTo>
                  <a:lnTo>
                    <a:pt x="560" y="37"/>
                  </a:lnTo>
                  <a:lnTo>
                    <a:pt x="560" y="19"/>
                  </a:lnTo>
                  <a:cubicBezTo>
                    <a:pt x="560" y="0"/>
                    <a:pt x="541" y="0"/>
                    <a:pt x="5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2550482" y="2978412"/>
              <a:ext cx="324054" cy="238302"/>
            </a:xfrm>
            <a:custGeom>
              <a:avLst/>
              <a:gdLst/>
              <a:ahLst/>
              <a:cxnLst/>
              <a:rect l="l" t="t" r="r" b="b"/>
              <a:pathLst>
                <a:path w="2445" h="1798" extrusionOk="0">
                  <a:moveTo>
                    <a:pt x="415" y="1"/>
                  </a:moveTo>
                  <a:cubicBezTo>
                    <a:pt x="224" y="1"/>
                    <a:pt x="146" y="73"/>
                    <a:pt x="97" y="162"/>
                  </a:cubicBezTo>
                  <a:cubicBezTo>
                    <a:pt x="0" y="296"/>
                    <a:pt x="37" y="509"/>
                    <a:pt x="213" y="643"/>
                  </a:cubicBezTo>
                  <a:cubicBezTo>
                    <a:pt x="79" y="971"/>
                    <a:pt x="462" y="1317"/>
                    <a:pt x="730" y="1451"/>
                  </a:cubicBezTo>
                  <a:cubicBezTo>
                    <a:pt x="1118" y="1627"/>
                    <a:pt x="2311" y="1798"/>
                    <a:pt x="2311" y="1798"/>
                  </a:cubicBezTo>
                  <a:cubicBezTo>
                    <a:pt x="2311" y="1798"/>
                    <a:pt x="2292" y="166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6"/>
            <p:cNvSpPr/>
            <p:nvPr/>
          </p:nvSpPr>
          <p:spPr>
            <a:xfrm>
              <a:off x="2550482" y="2978412"/>
              <a:ext cx="324054" cy="207686"/>
            </a:xfrm>
            <a:custGeom>
              <a:avLst/>
              <a:gdLst/>
              <a:ahLst/>
              <a:cxnLst/>
              <a:rect l="l" t="t" r="r" b="b"/>
              <a:pathLst>
                <a:path w="2445" h="1567" extrusionOk="0">
                  <a:moveTo>
                    <a:pt x="415" y="1"/>
                  </a:moveTo>
                  <a:cubicBezTo>
                    <a:pt x="224" y="1"/>
                    <a:pt x="146" y="73"/>
                    <a:pt x="97" y="162"/>
                  </a:cubicBezTo>
                  <a:cubicBezTo>
                    <a:pt x="0" y="296"/>
                    <a:pt x="37" y="509"/>
                    <a:pt x="213" y="643"/>
                  </a:cubicBezTo>
                  <a:cubicBezTo>
                    <a:pt x="213" y="643"/>
                    <a:pt x="1058" y="135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6"/>
            <p:cNvSpPr/>
            <p:nvPr/>
          </p:nvSpPr>
          <p:spPr>
            <a:xfrm>
              <a:off x="2644715" y="3109491"/>
              <a:ext cx="120212" cy="91981"/>
            </a:xfrm>
            <a:custGeom>
              <a:avLst/>
              <a:gdLst/>
              <a:ahLst/>
              <a:cxnLst/>
              <a:rect l="l" t="t" r="r" b="b"/>
              <a:pathLst>
                <a:path w="907" h="694" extrusionOk="0">
                  <a:moveTo>
                    <a:pt x="1" y="0"/>
                  </a:moveTo>
                  <a:lnTo>
                    <a:pt x="1" y="0"/>
                  </a:lnTo>
                  <a:cubicBezTo>
                    <a:pt x="5" y="12"/>
                    <a:pt x="10" y="23"/>
                    <a:pt x="15" y="34"/>
                  </a:cubicBezTo>
                  <a:lnTo>
                    <a:pt x="15" y="34"/>
                  </a:lnTo>
                  <a:cubicBezTo>
                    <a:pt x="10" y="22"/>
                    <a:pt x="6" y="11"/>
                    <a:pt x="1" y="0"/>
                  </a:cubicBezTo>
                  <a:close/>
                  <a:moveTo>
                    <a:pt x="15" y="34"/>
                  </a:moveTo>
                  <a:lnTo>
                    <a:pt x="15" y="34"/>
                  </a:lnTo>
                  <a:cubicBezTo>
                    <a:pt x="29" y="69"/>
                    <a:pt x="44" y="106"/>
                    <a:pt x="61" y="134"/>
                  </a:cubicBezTo>
                  <a:cubicBezTo>
                    <a:pt x="98" y="176"/>
                    <a:pt x="116" y="213"/>
                    <a:pt x="153" y="250"/>
                  </a:cubicBezTo>
                  <a:cubicBezTo>
                    <a:pt x="213" y="328"/>
                    <a:pt x="292" y="388"/>
                    <a:pt x="366" y="444"/>
                  </a:cubicBezTo>
                  <a:cubicBezTo>
                    <a:pt x="444" y="504"/>
                    <a:pt x="541" y="541"/>
                    <a:pt x="615" y="596"/>
                  </a:cubicBezTo>
                  <a:cubicBezTo>
                    <a:pt x="712" y="638"/>
                    <a:pt x="809" y="675"/>
                    <a:pt x="906" y="693"/>
                  </a:cubicBezTo>
                  <a:cubicBezTo>
                    <a:pt x="846" y="675"/>
                    <a:pt x="809" y="656"/>
                    <a:pt x="772" y="638"/>
                  </a:cubicBezTo>
                  <a:cubicBezTo>
                    <a:pt x="712" y="619"/>
                    <a:pt x="675" y="596"/>
                    <a:pt x="638" y="578"/>
                  </a:cubicBezTo>
                  <a:cubicBezTo>
                    <a:pt x="541" y="522"/>
                    <a:pt x="463" y="481"/>
                    <a:pt x="384" y="425"/>
                  </a:cubicBezTo>
                  <a:cubicBezTo>
                    <a:pt x="310" y="365"/>
                    <a:pt x="232" y="310"/>
                    <a:pt x="176" y="231"/>
                  </a:cubicBezTo>
                  <a:cubicBezTo>
                    <a:pt x="107" y="182"/>
                    <a:pt x="52" y="115"/>
                    <a:pt x="15" y="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6"/>
            <p:cNvSpPr/>
            <p:nvPr/>
          </p:nvSpPr>
          <p:spPr>
            <a:xfrm>
              <a:off x="2581098" y="3104588"/>
              <a:ext cx="114645" cy="63751"/>
            </a:xfrm>
            <a:custGeom>
              <a:avLst/>
              <a:gdLst/>
              <a:ahLst/>
              <a:cxnLst/>
              <a:rect l="l" t="t" r="r" b="b"/>
              <a:pathLst>
                <a:path w="865" h="481" extrusionOk="0">
                  <a:moveTo>
                    <a:pt x="0" y="0"/>
                  </a:moveTo>
                  <a:cubicBezTo>
                    <a:pt x="37" y="37"/>
                    <a:pt x="56" y="79"/>
                    <a:pt x="79" y="97"/>
                  </a:cubicBezTo>
                  <a:lnTo>
                    <a:pt x="134" y="153"/>
                  </a:lnTo>
                  <a:lnTo>
                    <a:pt x="153" y="171"/>
                  </a:lnTo>
                  <a:lnTo>
                    <a:pt x="171" y="194"/>
                  </a:lnTo>
                  <a:lnTo>
                    <a:pt x="231" y="231"/>
                  </a:lnTo>
                  <a:cubicBezTo>
                    <a:pt x="231" y="250"/>
                    <a:pt x="250" y="250"/>
                    <a:pt x="268" y="268"/>
                  </a:cubicBezTo>
                  <a:lnTo>
                    <a:pt x="310" y="287"/>
                  </a:lnTo>
                  <a:cubicBezTo>
                    <a:pt x="310" y="287"/>
                    <a:pt x="310" y="310"/>
                    <a:pt x="328" y="310"/>
                  </a:cubicBezTo>
                  <a:cubicBezTo>
                    <a:pt x="347" y="310"/>
                    <a:pt x="365" y="328"/>
                    <a:pt x="384" y="347"/>
                  </a:cubicBezTo>
                  <a:cubicBezTo>
                    <a:pt x="462" y="384"/>
                    <a:pt x="541" y="402"/>
                    <a:pt x="615" y="444"/>
                  </a:cubicBezTo>
                  <a:cubicBezTo>
                    <a:pt x="693" y="462"/>
                    <a:pt x="772" y="481"/>
                    <a:pt x="864" y="481"/>
                  </a:cubicBezTo>
                  <a:cubicBezTo>
                    <a:pt x="809" y="462"/>
                    <a:pt x="772" y="462"/>
                    <a:pt x="730" y="462"/>
                  </a:cubicBezTo>
                  <a:cubicBezTo>
                    <a:pt x="712" y="444"/>
                    <a:pt x="693" y="444"/>
                    <a:pt x="675" y="444"/>
                  </a:cubicBezTo>
                  <a:cubicBezTo>
                    <a:pt x="656" y="425"/>
                    <a:pt x="633" y="425"/>
                    <a:pt x="615" y="425"/>
                  </a:cubicBezTo>
                  <a:cubicBezTo>
                    <a:pt x="541" y="384"/>
                    <a:pt x="462" y="365"/>
                    <a:pt x="384" y="310"/>
                  </a:cubicBezTo>
                  <a:cubicBezTo>
                    <a:pt x="365" y="310"/>
                    <a:pt x="347" y="287"/>
                    <a:pt x="347" y="287"/>
                  </a:cubicBezTo>
                  <a:cubicBezTo>
                    <a:pt x="328" y="287"/>
                    <a:pt x="328" y="268"/>
                    <a:pt x="310" y="268"/>
                  </a:cubicBezTo>
                  <a:lnTo>
                    <a:pt x="287" y="250"/>
                  </a:lnTo>
                  <a:cubicBezTo>
                    <a:pt x="268" y="231"/>
                    <a:pt x="250" y="231"/>
                    <a:pt x="231" y="213"/>
                  </a:cubicBezTo>
                  <a:lnTo>
                    <a:pt x="194" y="171"/>
                  </a:lnTo>
                  <a:lnTo>
                    <a:pt x="153" y="153"/>
                  </a:lnTo>
                  <a:lnTo>
                    <a:pt x="134" y="134"/>
                  </a:lnTo>
                  <a:lnTo>
                    <a:pt x="97" y="97"/>
                  </a:lnTo>
                  <a:cubicBezTo>
                    <a:pt x="56" y="56"/>
                    <a:pt x="37" y="3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6"/>
            <p:cNvSpPr/>
            <p:nvPr/>
          </p:nvSpPr>
          <p:spPr>
            <a:xfrm>
              <a:off x="2581098" y="3210750"/>
              <a:ext cx="260436" cy="263750"/>
            </a:xfrm>
            <a:custGeom>
              <a:avLst/>
              <a:gdLst/>
              <a:ahLst/>
              <a:cxnLst/>
              <a:rect l="l" t="t" r="r" b="b"/>
              <a:pathLst>
                <a:path w="1965" h="1990" extrusionOk="0">
                  <a:moveTo>
                    <a:pt x="1647" y="0"/>
                  </a:moveTo>
                  <a:cubicBezTo>
                    <a:pt x="1539" y="0"/>
                    <a:pt x="1444" y="13"/>
                    <a:pt x="1349" y="26"/>
                  </a:cubicBezTo>
                  <a:cubicBezTo>
                    <a:pt x="1271" y="26"/>
                    <a:pt x="1211" y="26"/>
                    <a:pt x="1137" y="45"/>
                  </a:cubicBezTo>
                  <a:cubicBezTo>
                    <a:pt x="1118" y="45"/>
                    <a:pt x="1077" y="63"/>
                    <a:pt x="1058" y="63"/>
                  </a:cubicBezTo>
                  <a:cubicBezTo>
                    <a:pt x="1021" y="86"/>
                    <a:pt x="980" y="86"/>
                    <a:pt x="943" y="105"/>
                  </a:cubicBezTo>
                  <a:cubicBezTo>
                    <a:pt x="864" y="123"/>
                    <a:pt x="790" y="142"/>
                    <a:pt x="712" y="179"/>
                  </a:cubicBezTo>
                  <a:cubicBezTo>
                    <a:pt x="633" y="220"/>
                    <a:pt x="559" y="257"/>
                    <a:pt x="481" y="317"/>
                  </a:cubicBezTo>
                  <a:cubicBezTo>
                    <a:pt x="444" y="336"/>
                    <a:pt x="425" y="373"/>
                    <a:pt x="384" y="391"/>
                  </a:cubicBezTo>
                  <a:cubicBezTo>
                    <a:pt x="328" y="451"/>
                    <a:pt x="268" y="525"/>
                    <a:pt x="213" y="585"/>
                  </a:cubicBezTo>
                  <a:cubicBezTo>
                    <a:pt x="171" y="664"/>
                    <a:pt x="134" y="738"/>
                    <a:pt x="97" y="835"/>
                  </a:cubicBezTo>
                  <a:cubicBezTo>
                    <a:pt x="56" y="950"/>
                    <a:pt x="19" y="1103"/>
                    <a:pt x="19" y="1260"/>
                  </a:cubicBezTo>
                  <a:cubicBezTo>
                    <a:pt x="0" y="1297"/>
                    <a:pt x="0" y="1357"/>
                    <a:pt x="0" y="1412"/>
                  </a:cubicBezTo>
                  <a:cubicBezTo>
                    <a:pt x="0" y="1472"/>
                    <a:pt x="0" y="1528"/>
                    <a:pt x="19" y="1588"/>
                  </a:cubicBezTo>
                  <a:cubicBezTo>
                    <a:pt x="19" y="1722"/>
                    <a:pt x="37" y="1856"/>
                    <a:pt x="79" y="1990"/>
                  </a:cubicBezTo>
                  <a:cubicBezTo>
                    <a:pt x="328" y="1971"/>
                    <a:pt x="518" y="1934"/>
                    <a:pt x="693" y="1893"/>
                  </a:cubicBezTo>
                  <a:cubicBezTo>
                    <a:pt x="790" y="1856"/>
                    <a:pt x="864" y="1819"/>
                    <a:pt x="943" y="1777"/>
                  </a:cubicBezTo>
                  <a:cubicBezTo>
                    <a:pt x="1021" y="1740"/>
                    <a:pt x="1077" y="1703"/>
                    <a:pt x="1155" y="1662"/>
                  </a:cubicBezTo>
                  <a:cubicBezTo>
                    <a:pt x="1174" y="1643"/>
                    <a:pt x="1174" y="1625"/>
                    <a:pt x="1192" y="1625"/>
                  </a:cubicBezTo>
                  <a:lnTo>
                    <a:pt x="1368" y="1449"/>
                  </a:lnTo>
                  <a:cubicBezTo>
                    <a:pt x="1368" y="1431"/>
                    <a:pt x="1386" y="1412"/>
                    <a:pt x="1405" y="1394"/>
                  </a:cubicBezTo>
                  <a:cubicBezTo>
                    <a:pt x="1442" y="1357"/>
                    <a:pt x="1465" y="1315"/>
                    <a:pt x="1483" y="1278"/>
                  </a:cubicBezTo>
                  <a:cubicBezTo>
                    <a:pt x="1539" y="1200"/>
                    <a:pt x="1581" y="1103"/>
                    <a:pt x="1636" y="1029"/>
                  </a:cubicBezTo>
                  <a:cubicBezTo>
                    <a:pt x="1654" y="987"/>
                    <a:pt x="1673" y="950"/>
                    <a:pt x="1696" y="913"/>
                  </a:cubicBezTo>
                  <a:cubicBezTo>
                    <a:pt x="1715" y="872"/>
                    <a:pt x="1733" y="835"/>
                    <a:pt x="1751" y="816"/>
                  </a:cubicBezTo>
                  <a:cubicBezTo>
                    <a:pt x="1788" y="738"/>
                    <a:pt x="1830" y="664"/>
                    <a:pt x="1885" y="604"/>
                  </a:cubicBezTo>
                  <a:lnTo>
                    <a:pt x="1964" y="470"/>
                  </a:lnTo>
                  <a:lnTo>
                    <a:pt x="1788" y="8"/>
                  </a:lnTo>
                  <a:cubicBezTo>
                    <a:pt x="1738" y="2"/>
                    <a:pt x="1691" y="0"/>
                    <a:pt x="164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6"/>
            <p:cNvSpPr/>
            <p:nvPr/>
          </p:nvSpPr>
          <p:spPr>
            <a:xfrm>
              <a:off x="2644715" y="3219100"/>
              <a:ext cx="153213" cy="161166"/>
            </a:xfrm>
            <a:custGeom>
              <a:avLst/>
              <a:gdLst/>
              <a:ahLst/>
              <a:cxnLst/>
              <a:rect l="l" t="t" r="r" b="b"/>
              <a:pathLst>
                <a:path w="1156" h="1216" extrusionOk="0">
                  <a:moveTo>
                    <a:pt x="578" y="0"/>
                  </a:moveTo>
                  <a:cubicBezTo>
                    <a:pt x="541" y="23"/>
                    <a:pt x="500" y="23"/>
                    <a:pt x="463" y="42"/>
                  </a:cubicBezTo>
                  <a:cubicBezTo>
                    <a:pt x="384" y="60"/>
                    <a:pt x="310" y="79"/>
                    <a:pt x="232" y="116"/>
                  </a:cubicBezTo>
                  <a:cubicBezTo>
                    <a:pt x="153" y="157"/>
                    <a:pt x="79" y="194"/>
                    <a:pt x="1" y="254"/>
                  </a:cubicBezTo>
                  <a:cubicBezTo>
                    <a:pt x="38" y="310"/>
                    <a:pt x="61" y="370"/>
                    <a:pt x="98" y="444"/>
                  </a:cubicBezTo>
                  <a:cubicBezTo>
                    <a:pt x="153" y="522"/>
                    <a:pt x="213" y="619"/>
                    <a:pt x="292" y="693"/>
                  </a:cubicBezTo>
                  <a:cubicBezTo>
                    <a:pt x="347" y="772"/>
                    <a:pt x="426" y="850"/>
                    <a:pt x="500" y="924"/>
                  </a:cubicBezTo>
                  <a:lnTo>
                    <a:pt x="541" y="947"/>
                  </a:lnTo>
                  <a:lnTo>
                    <a:pt x="541" y="966"/>
                  </a:lnTo>
                  <a:lnTo>
                    <a:pt x="560" y="966"/>
                  </a:lnTo>
                  <a:lnTo>
                    <a:pt x="615" y="1021"/>
                  </a:lnTo>
                  <a:cubicBezTo>
                    <a:pt x="657" y="1021"/>
                    <a:pt x="675" y="1040"/>
                    <a:pt x="694" y="1063"/>
                  </a:cubicBezTo>
                  <a:cubicBezTo>
                    <a:pt x="712" y="1081"/>
                    <a:pt x="731" y="1081"/>
                    <a:pt x="754" y="1100"/>
                  </a:cubicBezTo>
                  <a:lnTo>
                    <a:pt x="791" y="1118"/>
                  </a:lnTo>
                  <a:lnTo>
                    <a:pt x="809" y="1118"/>
                  </a:lnTo>
                  <a:lnTo>
                    <a:pt x="828" y="1137"/>
                  </a:lnTo>
                  <a:lnTo>
                    <a:pt x="888" y="1178"/>
                  </a:lnTo>
                  <a:lnTo>
                    <a:pt x="925" y="1178"/>
                  </a:lnTo>
                  <a:lnTo>
                    <a:pt x="962" y="1197"/>
                  </a:lnTo>
                  <a:cubicBezTo>
                    <a:pt x="985" y="1215"/>
                    <a:pt x="985" y="1215"/>
                    <a:pt x="1003" y="1215"/>
                  </a:cubicBezTo>
                  <a:cubicBezTo>
                    <a:pt x="1059" y="1137"/>
                    <a:pt x="1101" y="1040"/>
                    <a:pt x="1156" y="966"/>
                  </a:cubicBezTo>
                  <a:cubicBezTo>
                    <a:pt x="1137" y="947"/>
                    <a:pt x="1119" y="947"/>
                    <a:pt x="1101" y="924"/>
                  </a:cubicBezTo>
                  <a:lnTo>
                    <a:pt x="1077" y="906"/>
                  </a:lnTo>
                  <a:cubicBezTo>
                    <a:pt x="1077" y="906"/>
                    <a:pt x="1059" y="906"/>
                    <a:pt x="1059" y="887"/>
                  </a:cubicBezTo>
                  <a:lnTo>
                    <a:pt x="1022" y="850"/>
                  </a:lnTo>
                  <a:lnTo>
                    <a:pt x="1003" y="850"/>
                  </a:lnTo>
                  <a:lnTo>
                    <a:pt x="985" y="832"/>
                  </a:lnTo>
                  <a:lnTo>
                    <a:pt x="962" y="809"/>
                  </a:lnTo>
                  <a:cubicBezTo>
                    <a:pt x="943" y="790"/>
                    <a:pt x="943" y="790"/>
                    <a:pt x="925" y="772"/>
                  </a:cubicBezTo>
                  <a:cubicBezTo>
                    <a:pt x="906" y="753"/>
                    <a:pt x="906" y="735"/>
                    <a:pt x="888" y="716"/>
                  </a:cubicBezTo>
                  <a:lnTo>
                    <a:pt x="846" y="675"/>
                  </a:lnTo>
                  <a:lnTo>
                    <a:pt x="828" y="656"/>
                  </a:lnTo>
                  <a:lnTo>
                    <a:pt x="809" y="638"/>
                  </a:lnTo>
                  <a:cubicBezTo>
                    <a:pt x="772" y="559"/>
                    <a:pt x="731" y="504"/>
                    <a:pt x="694" y="425"/>
                  </a:cubicBezTo>
                  <a:cubicBezTo>
                    <a:pt x="657" y="347"/>
                    <a:pt x="638" y="291"/>
                    <a:pt x="615" y="213"/>
                  </a:cubicBezTo>
                  <a:cubicBezTo>
                    <a:pt x="597" y="139"/>
                    <a:pt x="578" y="79"/>
                    <a:pt x="57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6"/>
            <p:cNvSpPr/>
            <p:nvPr/>
          </p:nvSpPr>
          <p:spPr>
            <a:xfrm>
              <a:off x="2583484" y="3288285"/>
              <a:ext cx="178926" cy="142743"/>
            </a:xfrm>
            <a:custGeom>
              <a:avLst/>
              <a:gdLst/>
              <a:ahLst/>
              <a:cxnLst/>
              <a:rect l="l" t="t" r="r" b="b"/>
              <a:pathLst>
                <a:path w="1350" h="1077" extrusionOk="0">
                  <a:moveTo>
                    <a:pt x="195" y="0"/>
                  </a:moveTo>
                  <a:cubicBezTo>
                    <a:pt x="153" y="79"/>
                    <a:pt x="116" y="153"/>
                    <a:pt x="79" y="250"/>
                  </a:cubicBezTo>
                  <a:cubicBezTo>
                    <a:pt x="38" y="365"/>
                    <a:pt x="1" y="518"/>
                    <a:pt x="1" y="675"/>
                  </a:cubicBezTo>
                  <a:cubicBezTo>
                    <a:pt x="19" y="693"/>
                    <a:pt x="38" y="693"/>
                    <a:pt x="61" y="712"/>
                  </a:cubicBezTo>
                  <a:cubicBezTo>
                    <a:pt x="135" y="772"/>
                    <a:pt x="232" y="827"/>
                    <a:pt x="329" y="887"/>
                  </a:cubicBezTo>
                  <a:lnTo>
                    <a:pt x="366" y="906"/>
                  </a:lnTo>
                  <a:cubicBezTo>
                    <a:pt x="366" y="906"/>
                    <a:pt x="384" y="906"/>
                    <a:pt x="384" y="924"/>
                  </a:cubicBezTo>
                  <a:lnTo>
                    <a:pt x="463" y="943"/>
                  </a:lnTo>
                  <a:cubicBezTo>
                    <a:pt x="523" y="961"/>
                    <a:pt x="560" y="980"/>
                    <a:pt x="615" y="1003"/>
                  </a:cubicBezTo>
                  <a:cubicBezTo>
                    <a:pt x="638" y="1003"/>
                    <a:pt x="657" y="1021"/>
                    <a:pt x="694" y="1021"/>
                  </a:cubicBezTo>
                  <a:cubicBezTo>
                    <a:pt x="712" y="1021"/>
                    <a:pt x="731" y="1040"/>
                    <a:pt x="772" y="1040"/>
                  </a:cubicBezTo>
                  <a:lnTo>
                    <a:pt x="846" y="1058"/>
                  </a:lnTo>
                  <a:lnTo>
                    <a:pt x="962" y="1058"/>
                  </a:lnTo>
                  <a:cubicBezTo>
                    <a:pt x="962" y="1077"/>
                    <a:pt x="985" y="1077"/>
                    <a:pt x="1003" y="1077"/>
                  </a:cubicBezTo>
                  <a:lnTo>
                    <a:pt x="1137" y="1077"/>
                  </a:lnTo>
                  <a:cubicBezTo>
                    <a:pt x="1156" y="1058"/>
                    <a:pt x="1156" y="1040"/>
                    <a:pt x="1174" y="1021"/>
                  </a:cubicBezTo>
                  <a:cubicBezTo>
                    <a:pt x="1234" y="980"/>
                    <a:pt x="1290" y="924"/>
                    <a:pt x="1350" y="864"/>
                  </a:cubicBezTo>
                  <a:lnTo>
                    <a:pt x="1290" y="864"/>
                  </a:lnTo>
                  <a:cubicBezTo>
                    <a:pt x="1271" y="864"/>
                    <a:pt x="1253" y="864"/>
                    <a:pt x="1234" y="846"/>
                  </a:cubicBezTo>
                  <a:lnTo>
                    <a:pt x="1156" y="846"/>
                  </a:lnTo>
                  <a:lnTo>
                    <a:pt x="1100" y="827"/>
                  </a:lnTo>
                  <a:lnTo>
                    <a:pt x="1040" y="809"/>
                  </a:lnTo>
                  <a:cubicBezTo>
                    <a:pt x="1040" y="809"/>
                    <a:pt x="1022" y="809"/>
                    <a:pt x="1022" y="790"/>
                  </a:cubicBezTo>
                  <a:lnTo>
                    <a:pt x="985" y="790"/>
                  </a:lnTo>
                  <a:lnTo>
                    <a:pt x="962" y="772"/>
                  </a:lnTo>
                  <a:lnTo>
                    <a:pt x="943" y="772"/>
                  </a:lnTo>
                  <a:lnTo>
                    <a:pt x="925" y="749"/>
                  </a:lnTo>
                  <a:lnTo>
                    <a:pt x="869" y="730"/>
                  </a:lnTo>
                  <a:cubicBezTo>
                    <a:pt x="846" y="712"/>
                    <a:pt x="828" y="712"/>
                    <a:pt x="809" y="693"/>
                  </a:cubicBezTo>
                  <a:cubicBezTo>
                    <a:pt x="791" y="693"/>
                    <a:pt x="791" y="675"/>
                    <a:pt x="772" y="675"/>
                  </a:cubicBezTo>
                  <a:cubicBezTo>
                    <a:pt x="731" y="656"/>
                    <a:pt x="694" y="615"/>
                    <a:pt x="657" y="596"/>
                  </a:cubicBezTo>
                  <a:lnTo>
                    <a:pt x="615" y="559"/>
                  </a:lnTo>
                  <a:lnTo>
                    <a:pt x="597" y="541"/>
                  </a:lnTo>
                  <a:lnTo>
                    <a:pt x="578" y="518"/>
                  </a:lnTo>
                  <a:cubicBezTo>
                    <a:pt x="523" y="462"/>
                    <a:pt x="463" y="402"/>
                    <a:pt x="407" y="328"/>
                  </a:cubicBezTo>
                  <a:cubicBezTo>
                    <a:pt x="347" y="268"/>
                    <a:pt x="310" y="213"/>
                    <a:pt x="269" y="134"/>
                  </a:cubicBezTo>
                  <a:cubicBezTo>
                    <a:pt x="250" y="97"/>
                    <a:pt x="213" y="56"/>
                    <a:pt x="19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6"/>
            <p:cNvSpPr/>
            <p:nvPr/>
          </p:nvSpPr>
          <p:spPr>
            <a:xfrm>
              <a:off x="2790505" y="3132686"/>
              <a:ext cx="199204" cy="181444"/>
            </a:xfrm>
            <a:custGeom>
              <a:avLst/>
              <a:gdLst/>
              <a:ahLst/>
              <a:cxnLst/>
              <a:rect l="l" t="t" r="r" b="b"/>
              <a:pathLst>
                <a:path w="1503" h="1369" extrusionOk="0">
                  <a:moveTo>
                    <a:pt x="712" y="1"/>
                  </a:moveTo>
                  <a:cubicBezTo>
                    <a:pt x="671" y="1"/>
                    <a:pt x="652" y="19"/>
                    <a:pt x="634" y="19"/>
                  </a:cubicBezTo>
                  <a:cubicBezTo>
                    <a:pt x="597" y="19"/>
                    <a:pt x="578" y="38"/>
                    <a:pt x="555" y="38"/>
                  </a:cubicBezTo>
                  <a:cubicBezTo>
                    <a:pt x="518" y="56"/>
                    <a:pt x="500" y="56"/>
                    <a:pt x="463" y="56"/>
                  </a:cubicBezTo>
                  <a:cubicBezTo>
                    <a:pt x="439" y="75"/>
                    <a:pt x="421" y="75"/>
                    <a:pt x="384" y="98"/>
                  </a:cubicBezTo>
                  <a:cubicBezTo>
                    <a:pt x="366" y="116"/>
                    <a:pt x="347" y="135"/>
                    <a:pt x="324" y="153"/>
                  </a:cubicBezTo>
                  <a:cubicBezTo>
                    <a:pt x="305" y="172"/>
                    <a:pt x="287" y="190"/>
                    <a:pt x="250" y="213"/>
                  </a:cubicBezTo>
                  <a:cubicBezTo>
                    <a:pt x="232" y="232"/>
                    <a:pt x="208" y="232"/>
                    <a:pt x="190" y="250"/>
                  </a:cubicBezTo>
                  <a:cubicBezTo>
                    <a:pt x="171" y="287"/>
                    <a:pt x="153" y="306"/>
                    <a:pt x="135" y="329"/>
                  </a:cubicBezTo>
                  <a:cubicBezTo>
                    <a:pt x="135" y="347"/>
                    <a:pt x="93" y="366"/>
                    <a:pt x="93" y="384"/>
                  </a:cubicBezTo>
                  <a:cubicBezTo>
                    <a:pt x="74" y="421"/>
                    <a:pt x="56" y="444"/>
                    <a:pt x="56" y="463"/>
                  </a:cubicBezTo>
                  <a:cubicBezTo>
                    <a:pt x="37" y="500"/>
                    <a:pt x="37" y="518"/>
                    <a:pt x="19" y="560"/>
                  </a:cubicBezTo>
                  <a:lnTo>
                    <a:pt x="19" y="597"/>
                  </a:lnTo>
                  <a:lnTo>
                    <a:pt x="19" y="634"/>
                  </a:lnTo>
                  <a:cubicBezTo>
                    <a:pt x="19" y="675"/>
                    <a:pt x="1" y="694"/>
                    <a:pt x="1" y="731"/>
                  </a:cubicBezTo>
                  <a:cubicBezTo>
                    <a:pt x="1" y="749"/>
                    <a:pt x="19" y="768"/>
                    <a:pt x="19" y="809"/>
                  </a:cubicBezTo>
                  <a:cubicBezTo>
                    <a:pt x="19" y="828"/>
                    <a:pt x="19" y="865"/>
                    <a:pt x="37" y="883"/>
                  </a:cubicBezTo>
                  <a:lnTo>
                    <a:pt x="37" y="980"/>
                  </a:lnTo>
                  <a:cubicBezTo>
                    <a:pt x="56" y="999"/>
                    <a:pt x="74" y="1022"/>
                    <a:pt x="93" y="1040"/>
                  </a:cubicBezTo>
                  <a:cubicBezTo>
                    <a:pt x="116" y="1077"/>
                    <a:pt x="135" y="1096"/>
                    <a:pt x="135" y="1114"/>
                  </a:cubicBezTo>
                  <a:cubicBezTo>
                    <a:pt x="153" y="1137"/>
                    <a:pt x="171" y="1156"/>
                    <a:pt x="190" y="1174"/>
                  </a:cubicBezTo>
                  <a:cubicBezTo>
                    <a:pt x="208" y="1193"/>
                    <a:pt x="250" y="1211"/>
                    <a:pt x="269" y="1230"/>
                  </a:cubicBezTo>
                  <a:cubicBezTo>
                    <a:pt x="287" y="1253"/>
                    <a:pt x="324" y="1253"/>
                    <a:pt x="347" y="1271"/>
                  </a:cubicBezTo>
                  <a:cubicBezTo>
                    <a:pt x="366" y="1290"/>
                    <a:pt x="384" y="1308"/>
                    <a:pt x="421" y="1308"/>
                  </a:cubicBezTo>
                  <a:cubicBezTo>
                    <a:pt x="439" y="1327"/>
                    <a:pt x="463" y="1327"/>
                    <a:pt x="500" y="1345"/>
                  </a:cubicBezTo>
                  <a:lnTo>
                    <a:pt x="578" y="1345"/>
                  </a:lnTo>
                  <a:cubicBezTo>
                    <a:pt x="615" y="1345"/>
                    <a:pt x="634" y="1368"/>
                    <a:pt x="671" y="1368"/>
                  </a:cubicBezTo>
                  <a:lnTo>
                    <a:pt x="749" y="1368"/>
                  </a:lnTo>
                  <a:cubicBezTo>
                    <a:pt x="768" y="1368"/>
                    <a:pt x="809" y="1368"/>
                    <a:pt x="828" y="1345"/>
                  </a:cubicBezTo>
                  <a:cubicBezTo>
                    <a:pt x="865" y="1345"/>
                    <a:pt x="883" y="1327"/>
                    <a:pt x="925" y="1327"/>
                  </a:cubicBezTo>
                  <a:cubicBezTo>
                    <a:pt x="943" y="1308"/>
                    <a:pt x="962" y="1308"/>
                    <a:pt x="999" y="1290"/>
                  </a:cubicBezTo>
                  <a:cubicBezTo>
                    <a:pt x="1017" y="1290"/>
                    <a:pt x="1040" y="1271"/>
                    <a:pt x="1077" y="1253"/>
                  </a:cubicBezTo>
                  <a:cubicBezTo>
                    <a:pt x="1096" y="1253"/>
                    <a:pt x="1114" y="1230"/>
                    <a:pt x="1133" y="1211"/>
                  </a:cubicBezTo>
                  <a:cubicBezTo>
                    <a:pt x="1156" y="1193"/>
                    <a:pt x="1193" y="1193"/>
                    <a:pt x="1211" y="1174"/>
                  </a:cubicBezTo>
                  <a:cubicBezTo>
                    <a:pt x="1230" y="1156"/>
                    <a:pt x="1248" y="1137"/>
                    <a:pt x="1271" y="1114"/>
                  </a:cubicBezTo>
                  <a:cubicBezTo>
                    <a:pt x="1290" y="1096"/>
                    <a:pt x="1308" y="1077"/>
                    <a:pt x="1327" y="1059"/>
                  </a:cubicBezTo>
                  <a:cubicBezTo>
                    <a:pt x="1345" y="1040"/>
                    <a:pt x="1364" y="1022"/>
                    <a:pt x="1387" y="999"/>
                  </a:cubicBezTo>
                  <a:cubicBezTo>
                    <a:pt x="1387" y="962"/>
                    <a:pt x="1405" y="943"/>
                    <a:pt x="1424" y="925"/>
                  </a:cubicBezTo>
                  <a:cubicBezTo>
                    <a:pt x="1424" y="906"/>
                    <a:pt x="1442" y="865"/>
                    <a:pt x="1442" y="846"/>
                  </a:cubicBezTo>
                  <a:cubicBezTo>
                    <a:pt x="1461" y="828"/>
                    <a:pt x="1461" y="791"/>
                    <a:pt x="1479" y="768"/>
                  </a:cubicBezTo>
                  <a:cubicBezTo>
                    <a:pt x="1479" y="749"/>
                    <a:pt x="1502" y="712"/>
                    <a:pt x="1502" y="694"/>
                  </a:cubicBezTo>
                  <a:lnTo>
                    <a:pt x="1502" y="615"/>
                  </a:lnTo>
                  <a:lnTo>
                    <a:pt x="1502" y="518"/>
                  </a:lnTo>
                  <a:cubicBezTo>
                    <a:pt x="1502" y="500"/>
                    <a:pt x="1502" y="481"/>
                    <a:pt x="1479" y="444"/>
                  </a:cubicBezTo>
                  <a:cubicBezTo>
                    <a:pt x="1479" y="421"/>
                    <a:pt x="1479" y="384"/>
                    <a:pt x="1461" y="366"/>
                  </a:cubicBezTo>
                  <a:cubicBezTo>
                    <a:pt x="1461" y="347"/>
                    <a:pt x="1442" y="306"/>
                    <a:pt x="1424" y="287"/>
                  </a:cubicBezTo>
                  <a:cubicBezTo>
                    <a:pt x="1424" y="269"/>
                    <a:pt x="1405" y="250"/>
                    <a:pt x="1387" y="232"/>
                  </a:cubicBezTo>
                  <a:cubicBezTo>
                    <a:pt x="1364" y="213"/>
                    <a:pt x="1345" y="190"/>
                    <a:pt x="1327" y="172"/>
                  </a:cubicBezTo>
                  <a:cubicBezTo>
                    <a:pt x="1308" y="153"/>
                    <a:pt x="1271" y="135"/>
                    <a:pt x="1248" y="116"/>
                  </a:cubicBezTo>
                  <a:cubicBezTo>
                    <a:pt x="1230" y="116"/>
                    <a:pt x="1230" y="98"/>
                    <a:pt x="1211" y="98"/>
                  </a:cubicBezTo>
                  <a:lnTo>
                    <a:pt x="1193" y="75"/>
                  </a:lnTo>
                  <a:cubicBezTo>
                    <a:pt x="1156" y="56"/>
                    <a:pt x="1133" y="56"/>
                    <a:pt x="1114" y="56"/>
                  </a:cubicBezTo>
                  <a:cubicBezTo>
                    <a:pt x="1077" y="38"/>
                    <a:pt x="1059" y="19"/>
                    <a:pt x="1040" y="19"/>
                  </a:cubicBezTo>
                  <a:cubicBezTo>
                    <a:pt x="999" y="1"/>
                    <a:pt x="980" y="1"/>
                    <a:pt x="94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6"/>
            <p:cNvSpPr/>
            <p:nvPr/>
          </p:nvSpPr>
          <p:spPr>
            <a:xfrm>
              <a:off x="2887257" y="3160916"/>
              <a:ext cx="28363" cy="20278"/>
            </a:xfrm>
            <a:custGeom>
              <a:avLst/>
              <a:gdLst/>
              <a:ahLst/>
              <a:cxnLst/>
              <a:rect l="l" t="t" r="r" b="b"/>
              <a:pathLst>
                <a:path w="214" h="153" extrusionOk="0">
                  <a:moveTo>
                    <a:pt x="195" y="0"/>
                  </a:moveTo>
                  <a:cubicBezTo>
                    <a:pt x="195" y="19"/>
                    <a:pt x="213" y="19"/>
                    <a:pt x="213" y="37"/>
                  </a:cubicBezTo>
                  <a:cubicBezTo>
                    <a:pt x="213" y="19"/>
                    <a:pt x="213" y="19"/>
                    <a:pt x="195" y="0"/>
                  </a:cubicBezTo>
                  <a:close/>
                  <a:moveTo>
                    <a:pt x="172" y="19"/>
                  </a:moveTo>
                  <a:cubicBezTo>
                    <a:pt x="172" y="37"/>
                    <a:pt x="153" y="37"/>
                    <a:pt x="153" y="56"/>
                  </a:cubicBezTo>
                  <a:lnTo>
                    <a:pt x="135" y="56"/>
                  </a:lnTo>
                  <a:lnTo>
                    <a:pt x="153" y="74"/>
                  </a:lnTo>
                  <a:lnTo>
                    <a:pt x="172" y="56"/>
                  </a:lnTo>
                  <a:lnTo>
                    <a:pt x="172" y="19"/>
                  </a:lnTo>
                  <a:close/>
                  <a:moveTo>
                    <a:pt x="1" y="37"/>
                  </a:moveTo>
                  <a:cubicBezTo>
                    <a:pt x="1" y="56"/>
                    <a:pt x="19" y="74"/>
                    <a:pt x="19" y="93"/>
                  </a:cubicBezTo>
                  <a:cubicBezTo>
                    <a:pt x="38" y="116"/>
                    <a:pt x="56" y="134"/>
                    <a:pt x="56" y="153"/>
                  </a:cubicBezTo>
                  <a:cubicBezTo>
                    <a:pt x="56" y="134"/>
                    <a:pt x="38" y="116"/>
                    <a:pt x="38" y="93"/>
                  </a:cubicBezTo>
                  <a:cubicBezTo>
                    <a:pt x="19" y="74"/>
                    <a:pt x="19" y="56"/>
                    <a:pt x="19" y="37"/>
                  </a:cubicBezTo>
                  <a:lnTo>
                    <a:pt x="19" y="37"/>
                  </a:lnTo>
                  <a:cubicBezTo>
                    <a:pt x="56" y="56"/>
                    <a:pt x="98" y="56"/>
                    <a:pt x="135" y="56"/>
                  </a:cubicBezTo>
                  <a:cubicBezTo>
                    <a:pt x="98" y="37"/>
                    <a:pt x="56" y="37"/>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6"/>
            <p:cNvSpPr/>
            <p:nvPr/>
          </p:nvSpPr>
          <p:spPr>
            <a:xfrm>
              <a:off x="2854255" y="3224534"/>
              <a:ext cx="15374" cy="9940"/>
            </a:xfrm>
            <a:custGeom>
              <a:avLst/>
              <a:gdLst/>
              <a:ahLst/>
              <a:cxnLst/>
              <a:rect l="l" t="t" r="r" b="b"/>
              <a:pathLst>
                <a:path w="116" h="75" extrusionOk="0">
                  <a:moveTo>
                    <a:pt x="97" y="1"/>
                  </a:moveTo>
                  <a:cubicBezTo>
                    <a:pt x="97" y="1"/>
                    <a:pt x="105" y="9"/>
                    <a:pt x="111" y="9"/>
                  </a:cubicBezTo>
                  <a:cubicBezTo>
                    <a:pt x="114" y="9"/>
                    <a:pt x="116" y="7"/>
                    <a:pt x="116" y="1"/>
                  </a:cubicBezTo>
                  <a:close/>
                  <a:moveTo>
                    <a:pt x="19" y="19"/>
                  </a:moveTo>
                  <a:lnTo>
                    <a:pt x="0" y="38"/>
                  </a:lnTo>
                  <a:lnTo>
                    <a:pt x="19" y="38"/>
                  </a:lnTo>
                  <a:lnTo>
                    <a:pt x="19" y="19"/>
                  </a:lnTo>
                  <a:close/>
                  <a:moveTo>
                    <a:pt x="74" y="1"/>
                  </a:moveTo>
                  <a:cubicBezTo>
                    <a:pt x="56" y="19"/>
                    <a:pt x="56" y="38"/>
                    <a:pt x="56" y="56"/>
                  </a:cubicBezTo>
                  <a:cubicBezTo>
                    <a:pt x="74" y="38"/>
                    <a:pt x="74" y="38"/>
                    <a:pt x="74" y="19"/>
                  </a:cubicBezTo>
                  <a:cubicBezTo>
                    <a:pt x="74" y="1"/>
                    <a:pt x="74" y="1"/>
                    <a:pt x="97" y="1"/>
                  </a:cubicBezTo>
                  <a:close/>
                  <a:moveTo>
                    <a:pt x="19" y="38"/>
                  </a:moveTo>
                  <a:lnTo>
                    <a:pt x="37" y="56"/>
                  </a:lnTo>
                  <a:lnTo>
                    <a:pt x="56" y="75"/>
                  </a:lnTo>
                  <a:lnTo>
                    <a:pt x="56" y="56"/>
                  </a:lnTo>
                  <a:lnTo>
                    <a:pt x="37" y="38"/>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6"/>
            <p:cNvSpPr/>
            <p:nvPr/>
          </p:nvSpPr>
          <p:spPr>
            <a:xfrm>
              <a:off x="2928343" y="3242294"/>
              <a:ext cx="22796" cy="12989"/>
            </a:xfrm>
            <a:custGeom>
              <a:avLst/>
              <a:gdLst/>
              <a:ahLst/>
              <a:cxnLst/>
              <a:rect l="l" t="t" r="r" b="b"/>
              <a:pathLst>
                <a:path w="172" h="98" extrusionOk="0">
                  <a:moveTo>
                    <a:pt x="171" y="1"/>
                  </a:moveTo>
                  <a:lnTo>
                    <a:pt x="153" y="19"/>
                  </a:lnTo>
                  <a:lnTo>
                    <a:pt x="153" y="38"/>
                  </a:lnTo>
                  <a:lnTo>
                    <a:pt x="171" y="19"/>
                  </a:lnTo>
                  <a:lnTo>
                    <a:pt x="171" y="1"/>
                  </a:lnTo>
                  <a:close/>
                  <a:moveTo>
                    <a:pt x="0" y="38"/>
                  </a:moveTo>
                  <a:lnTo>
                    <a:pt x="0" y="56"/>
                  </a:lnTo>
                  <a:lnTo>
                    <a:pt x="37" y="56"/>
                  </a:lnTo>
                  <a:lnTo>
                    <a:pt x="19" y="38"/>
                  </a:lnTo>
                  <a:close/>
                  <a:moveTo>
                    <a:pt x="93" y="19"/>
                  </a:moveTo>
                  <a:cubicBezTo>
                    <a:pt x="74" y="19"/>
                    <a:pt x="74" y="38"/>
                    <a:pt x="74" y="38"/>
                  </a:cubicBezTo>
                  <a:lnTo>
                    <a:pt x="74" y="56"/>
                  </a:lnTo>
                  <a:cubicBezTo>
                    <a:pt x="93" y="56"/>
                    <a:pt x="93" y="38"/>
                    <a:pt x="93" y="38"/>
                  </a:cubicBezTo>
                  <a:lnTo>
                    <a:pt x="116" y="38"/>
                  </a:lnTo>
                  <a:lnTo>
                    <a:pt x="116" y="56"/>
                  </a:lnTo>
                  <a:cubicBezTo>
                    <a:pt x="134" y="56"/>
                    <a:pt x="134" y="56"/>
                    <a:pt x="153" y="79"/>
                  </a:cubicBezTo>
                  <a:lnTo>
                    <a:pt x="153" y="56"/>
                  </a:lnTo>
                  <a:lnTo>
                    <a:pt x="134" y="38"/>
                  </a:lnTo>
                  <a:lnTo>
                    <a:pt x="116" y="19"/>
                  </a:lnTo>
                  <a:close/>
                  <a:moveTo>
                    <a:pt x="37" y="56"/>
                  </a:moveTo>
                  <a:cubicBezTo>
                    <a:pt x="37" y="79"/>
                    <a:pt x="56" y="79"/>
                    <a:pt x="56" y="98"/>
                  </a:cubicBezTo>
                  <a:lnTo>
                    <a:pt x="74" y="98"/>
                  </a:lnTo>
                  <a:lnTo>
                    <a:pt x="74" y="79"/>
                  </a:lnTo>
                  <a:cubicBezTo>
                    <a:pt x="56" y="79"/>
                    <a:pt x="56" y="56"/>
                    <a:pt x="37" y="56"/>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6"/>
            <p:cNvSpPr/>
            <p:nvPr/>
          </p:nvSpPr>
          <p:spPr>
            <a:xfrm>
              <a:off x="2874401" y="3283381"/>
              <a:ext cx="10603" cy="12326"/>
            </a:xfrm>
            <a:custGeom>
              <a:avLst/>
              <a:gdLst/>
              <a:ahLst/>
              <a:cxnLst/>
              <a:rect l="l" t="t" r="r" b="b"/>
              <a:pathLst>
                <a:path w="80" h="93" extrusionOk="0">
                  <a:moveTo>
                    <a:pt x="19" y="37"/>
                  </a:moveTo>
                  <a:lnTo>
                    <a:pt x="19" y="56"/>
                  </a:lnTo>
                  <a:lnTo>
                    <a:pt x="38" y="56"/>
                  </a:lnTo>
                  <a:lnTo>
                    <a:pt x="38" y="37"/>
                  </a:lnTo>
                  <a:close/>
                  <a:moveTo>
                    <a:pt x="61" y="0"/>
                  </a:moveTo>
                  <a:lnTo>
                    <a:pt x="61" y="56"/>
                  </a:lnTo>
                  <a:lnTo>
                    <a:pt x="38" y="56"/>
                  </a:lnTo>
                  <a:lnTo>
                    <a:pt x="38" y="74"/>
                  </a:lnTo>
                  <a:lnTo>
                    <a:pt x="61" y="74"/>
                  </a:lnTo>
                  <a:cubicBezTo>
                    <a:pt x="61" y="56"/>
                    <a:pt x="61" y="37"/>
                    <a:pt x="79" y="19"/>
                  </a:cubicBezTo>
                  <a:cubicBezTo>
                    <a:pt x="79" y="19"/>
                    <a:pt x="79" y="0"/>
                    <a:pt x="61" y="0"/>
                  </a:cubicBezTo>
                  <a:close/>
                  <a:moveTo>
                    <a:pt x="19" y="37"/>
                  </a:moveTo>
                  <a:cubicBezTo>
                    <a:pt x="19" y="56"/>
                    <a:pt x="1" y="74"/>
                    <a:pt x="1" y="93"/>
                  </a:cubicBezTo>
                  <a:cubicBezTo>
                    <a:pt x="19" y="74"/>
                    <a:pt x="19" y="56"/>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6"/>
            <p:cNvSpPr/>
            <p:nvPr/>
          </p:nvSpPr>
          <p:spPr>
            <a:xfrm>
              <a:off x="2841399" y="3298623"/>
              <a:ext cx="7422" cy="7555"/>
            </a:xfrm>
            <a:custGeom>
              <a:avLst/>
              <a:gdLst/>
              <a:ahLst/>
              <a:cxnLst/>
              <a:rect l="l" t="t" r="r" b="b"/>
              <a:pathLst>
                <a:path w="56" h="57" extrusionOk="0">
                  <a:moveTo>
                    <a:pt x="55" y="19"/>
                  </a:moveTo>
                  <a:cubicBezTo>
                    <a:pt x="55" y="19"/>
                    <a:pt x="37" y="19"/>
                    <a:pt x="37" y="38"/>
                  </a:cubicBezTo>
                  <a:cubicBezTo>
                    <a:pt x="55" y="38"/>
                    <a:pt x="55" y="19"/>
                    <a:pt x="55" y="19"/>
                  </a:cubicBezTo>
                  <a:close/>
                  <a:moveTo>
                    <a:pt x="0" y="1"/>
                  </a:moveTo>
                  <a:cubicBezTo>
                    <a:pt x="19" y="1"/>
                    <a:pt x="19" y="19"/>
                    <a:pt x="19" y="19"/>
                  </a:cubicBezTo>
                  <a:lnTo>
                    <a:pt x="19" y="38"/>
                  </a:lnTo>
                  <a:lnTo>
                    <a:pt x="37" y="56"/>
                  </a:lnTo>
                  <a:lnTo>
                    <a:pt x="37" y="38"/>
                  </a:lnTo>
                  <a:lnTo>
                    <a:pt x="37" y="19"/>
                  </a:lnTo>
                  <a:cubicBezTo>
                    <a:pt x="19" y="19"/>
                    <a:pt x="19" y="1"/>
                    <a:pt x="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6"/>
            <p:cNvSpPr/>
            <p:nvPr/>
          </p:nvSpPr>
          <p:spPr>
            <a:xfrm>
              <a:off x="2805879" y="3231956"/>
              <a:ext cx="7422" cy="8085"/>
            </a:xfrm>
            <a:custGeom>
              <a:avLst/>
              <a:gdLst/>
              <a:ahLst/>
              <a:cxnLst/>
              <a:rect l="l" t="t" r="r" b="b"/>
              <a:pathLst>
                <a:path w="56" h="61" extrusionOk="0">
                  <a:moveTo>
                    <a:pt x="55" y="0"/>
                  </a:moveTo>
                  <a:lnTo>
                    <a:pt x="55" y="0"/>
                  </a:lnTo>
                  <a:cubicBezTo>
                    <a:pt x="37" y="19"/>
                    <a:pt x="37" y="42"/>
                    <a:pt x="19" y="42"/>
                  </a:cubicBezTo>
                  <a:lnTo>
                    <a:pt x="0" y="19"/>
                  </a:lnTo>
                  <a:lnTo>
                    <a:pt x="0" y="19"/>
                  </a:lnTo>
                  <a:cubicBezTo>
                    <a:pt x="0" y="42"/>
                    <a:pt x="0" y="60"/>
                    <a:pt x="19" y="60"/>
                  </a:cubicBezTo>
                  <a:lnTo>
                    <a:pt x="37" y="42"/>
                  </a:lnTo>
                  <a:cubicBezTo>
                    <a:pt x="55" y="19"/>
                    <a:pt x="55" y="19"/>
                    <a:pt x="5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6"/>
            <p:cNvSpPr/>
            <p:nvPr/>
          </p:nvSpPr>
          <p:spPr>
            <a:xfrm>
              <a:off x="2856641" y="3152964"/>
              <a:ext cx="15507" cy="10470"/>
            </a:xfrm>
            <a:custGeom>
              <a:avLst/>
              <a:gdLst/>
              <a:ahLst/>
              <a:cxnLst/>
              <a:rect l="l" t="t" r="r" b="b"/>
              <a:pathLst>
                <a:path w="117" h="79" extrusionOk="0">
                  <a:moveTo>
                    <a:pt x="19" y="0"/>
                  </a:moveTo>
                  <a:lnTo>
                    <a:pt x="19" y="19"/>
                  </a:lnTo>
                  <a:lnTo>
                    <a:pt x="38" y="19"/>
                  </a:lnTo>
                  <a:cubicBezTo>
                    <a:pt x="38" y="19"/>
                    <a:pt x="56" y="19"/>
                    <a:pt x="79" y="37"/>
                  </a:cubicBezTo>
                  <a:cubicBezTo>
                    <a:pt x="79" y="37"/>
                    <a:pt x="98" y="37"/>
                    <a:pt x="116" y="60"/>
                  </a:cubicBezTo>
                  <a:cubicBezTo>
                    <a:pt x="98" y="37"/>
                    <a:pt x="98" y="37"/>
                    <a:pt x="79" y="19"/>
                  </a:cubicBezTo>
                  <a:cubicBezTo>
                    <a:pt x="56" y="19"/>
                    <a:pt x="56" y="0"/>
                    <a:pt x="38" y="0"/>
                  </a:cubicBezTo>
                  <a:close/>
                  <a:moveTo>
                    <a:pt x="19" y="19"/>
                  </a:moveTo>
                  <a:cubicBezTo>
                    <a:pt x="19" y="19"/>
                    <a:pt x="19" y="37"/>
                    <a:pt x="1" y="37"/>
                  </a:cubicBezTo>
                  <a:lnTo>
                    <a:pt x="1" y="79"/>
                  </a:lnTo>
                  <a:cubicBezTo>
                    <a:pt x="1" y="79"/>
                    <a:pt x="19" y="60"/>
                    <a:pt x="19" y="37"/>
                  </a:cubicBezTo>
                  <a:lnTo>
                    <a:pt x="1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6"/>
            <p:cNvSpPr/>
            <p:nvPr/>
          </p:nvSpPr>
          <p:spPr>
            <a:xfrm>
              <a:off x="2900113" y="3201340"/>
              <a:ext cx="20278" cy="10470"/>
            </a:xfrm>
            <a:custGeom>
              <a:avLst/>
              <a:gdLst/>
              <a:ahLst/>
              <a:cxnLst/>
              <a:rect l="l" t="t" r="r" b="b"/>
              <a:pathLst>
                <a:path w="153" h="79" extrusionOk="0">
                  <a:moveTo>
                    <a:pt x="153" y="0"/>
                  </a:moveTo>
                  <a:cubicBezTo>
                    <a:pt x="135" y="19"/>
                    <a:pt x="135" y="42"/>
                    <a:pt x="116" y="42"/>
                  </a:cubicBezTo>
                  <a:lnTo>
                    <a:pt x="116" y="60"/>
                  </a:lnTo>
                  <a:cubicBezTo>
                    <a:pt x="116" y="60"/>
                    <a:pt x="98" y="60"/>
                    <a:pt x="98" y="42"/>
                  </a:cubicBezTo>
                  <a:cubicBezTo>
                    <a:pt x="56" y="42"/>
                    <a:pt x="19" y="19"/>
                    <a:pt x="1" y="19"/>
                  </a:cubicBezTo>
                  <a:cubicBezTo>
                    <a:pt x="1" y="19"/>
                    <a:pt x="19" y="42"/>
                    <a:pt x="38" y="42"/>
                  </a:cubicBezTo>
                  <a:cubicBezTo>
                    <a:pt x="56" y="42"/>
                    <a:pt x="75" y="60"/>
                    <a:pt x="75" y="60"/>
                  </a:cubicBezTo>
                  <a:cubicBezTo>
                    <a:pt x="98" y="60"/>
                    <a:pt x="98" y="79"/>
                    <a:pt x="116" y="79"/>
                  </a:cubicBezTo>
                  <a:lnTo>
                    <a:pt x="135" y="60"/>
                  </a:lnTo>
                  <a:cubicBezTo>
                    <a:pt x="135" y="42"/>
                    <a:pt x="135" y="19"/>
                    <a:pt x="15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6"/>
            <p:cNvSpPr/>
            <p:nvPr/>
          </p:nvSpPr>
          <p:spPr>
            <a:xfrm>
              <a:off x="2583484" y="3421088"/>
              <a:ext cx="122597" cy="53413"/>
            </a:xfrm>
            <a:custGeom>
              <a:avLst/>
              <a:gdLst/>
              <a:ahLst/>
              <a:cxnLst/>
              <a:rect l="l" t="t" r="r" b="b"/>
              <a:pathLst>
                <a:path w="925" h="403" extrusionOk="0">
                  <a:moveTo>
                    <a:pt x="1" y="1"/>
                  </a:moveTo>
                  <a:cubicBezTo>
                    <a:pt x="1" y="135"/>
                    <a:pt x="19" y="269"/>
                    <a:pt x="61" y="403"/>
                  </a:cubicBezTo>
                  <a:cubicBezTo>
                    <a:pt x="310" y="384"/>
                    <a:pt x="500" y="347"/>
                    <a:pt x="675" y="306"/>
                  </a:cubicBezTo>
                  <a:cubicBezTo>
                    <a:pt x="772" y="269"/>
                    <a:pt x="846" y="232"/>
                    <a:pt x="925" y="190"/>
                  </a:cubicBezTo>
                  <a:lnTo>
                    <a:pt x="925" y="190"/>
                  </a:lnTo>
                  <a:cubicBezTo>
                    <a:pt x="811" y="212"/>
                    <a:pt x="708" y="221"/>
                    <a:pt x="615" y="221"/>
                  </a:cubicBezTo>
                  <a:cubicBezTo>
                    <a:pt x="288" y="221"/>
                    <a:pt x="91" y="105"/>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6"/>
            <p:cNvSpPr/>
            <p:nvPr/>
          </p:nvSpPr>
          <p:spPr>
            <a:xfrm>
              <a:off x="2759889" y="3211678"/>
              <a:ext cx="66269" cy="107355"/>
            </a:xfrm>
            <a:custGeom>
              <a:avLst/>
              <a:gdLst/>
              <a:ahLst/>
              <a:cxnLst/>
              <a:rect l="l" t="t" r="r" b="b"/>
              <a:pathLst>
                <a:path w="500" h="810" extrusionOk="0">
                  <a:moveTo>
                    <a:pt x="250" y="1"/>
                  </a:moveTo>
                  <a:cubicBezTo>
                    <a:pt x="153" y="1"/>
                    <a:pt x="74" y="1"/>
                    <a:pt x="0" y="19"/>
                  </a:cubicBezTo>
                  <a:cubicBezTo>
                    <a:pt x="19" y="213"/>
                    <a:pt x="116" y="518"/>
                    <a:pt x="402" y="809"/>
                  </a:cubicBezTo>
                  <a:cubicBezTo>
                    <a:pt x="421" y="749"/>
                    <a:pt x="463" y="694"/>
                    <a:pt x="500" y="634"/>
                  </a:cubicBezTo>
                  <a:cubicBezTo>
                    <a:pt x="481" y="615"/>
                    <a:pt x="439" y="597"/>
                    <a:pt x="421" y="578"/>
                  </a:cubicBezTo>
                  <a:cubicBezTo>
                    <a:pt x="402" y="560"/>
                    <a:pt x="384" y="541"/>
                    <a:pt x="366" y="518"/>
                  </a:cubicBezTo>
                  <a:cubicBezTo>
                    <a:pt x="366" y="500"/>
                    <a:pt x="347" y="481"/>
                    <a:pt x="324" y="444"/>
                  </a:cubicBezTo>
                  <a:cubicBezTo>
                    <a:pt x="305" y="426"/>
                    <a:pt x="287" y="403"/>
                    <a:pt x="268" y="384"/>
                  </a:cubicBezTo>
                  <a:lnTo>
                    <a:pt x="268" y="287"/>
                  </a:lnTo>
                  <a:cubicBezTo>
                    <a:pt x="250" y="269"/>
                    <a:pt x="250" y="232"/>
                    <a:pt x="250" y="213"/>
                  </a:cubicBezTo>
                  <a:cubicBezTo>
                    <a:pt x="250" y="172"/>
                    <a:pt x="232" y="153"/>
                    <a:pt x="232" y="135"/>
                  </a:cubicBezTo>
                  <a:cubicBezTo>
                    <a:pt x="232" y="98"/>
                    <a:pt x="250" y="79"/>
                    <a:pt x="250" y="38"/>
                  </a:cubicBezTo>
                  <a:lnTo>
                    <a:pt x="25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6"/>
            <p:cNvSpPr/>
            <p:nvPr/>
          </p:nvSpPr>
          <p:spPr>
            <a:xfrm>
              <a:off x="2928343" y="3141035"/>
              <a:ext cx="132405" cy="115573"/>
            </a:xfrm>
            <a:custGeom>
              <a:avLst/>
              <a:gdLst/>
              <a:ahLst/>
              <a:cxnLst/>
              <a:rect l="l" t="t" r="r" b="b"/>
              <a:pathLst>
                <a:path w="999" h="872" extrusionOk="0">
                  <a:moveTo>
                    <a:pt x="391" y="1"/>
                  </a:moveTo>
                  <a:cubicBezTo>
                    <a:pt x="324" y="1"/>
                    <a:pt x="259" y="15"/>
                    <a:pt x="208" y="53"/>
                  </a:cubicBezTo>
                  <a:cubicBezTo>
                    <a:pt x="171" y="72"/>
                    <a:pt x="153" y="109"/>
                    <a:pt x="116" y="150"/>
                  </a:cubicBezTo>
                  <a:cubicBezTo>
                    <a:pt x="0" y="321"/>
                    <a:pt x="37" y="571"/>
                    <a:pt x="208" y="705"/>
                  </a:cubicBezTo>
                  <a:cubicBezTo>
                    <a:pt x="250" y="746"/>
                    <a:pt x="324" y="783"/>
                    <a:pt x="402" y="802"/>
                  </a:cubicBezTo>
                  <a:cubicBezTo>
                    <a:pt x="481" y="843"/>
                    <a:pt x="555" y="862"/>
                    <a:pt x="615" y="862"/>
                  </a:cubicBezTo>
                  <a:cubicBezTo>
                    <a:pt x="658" y="868"/>
                    <a:pt x="700" y="872"/>
                    <a:pt x="738" y="872"/>
                  </a:cubicBezTo>
                  <a:cubicBezTo>
                    <a:pt x="816" y="872"/>
                    <a:pt x="876" y="855"/>
                    <a:pt x="901" y="802"/>
                  </a:cubicBezTo>
                  <a:cubicBezTo>
                    <a:pt x="998" y="668"/>
                    <a:pt x="809" y="243"/>
                    <a:pt x="633" y="109"/>
                  </a:cubicBezTo>
                  <a:cubicBezTo>
                    <a:pt x="596" y="72"/>
                    <a:pt x="536" y="35"/>
                    <a:pt x="499" y="12"/>
                  </a:cubicBezTo>
                  <a:cubicBezTo>
                    <a:pt x="465" y="5"/>
                    <a:pt x="428" y="1"/>
                    <a:pt x="39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6"/>
            <p:cNvSpPr/>
            <p:nvPr/>
          </p:nvSpPr>
          <p:spPr>
            <a:xfrm>
              <a:off x="2963862" y="3169796"/>
              <a:ext cx="41087" cy="38701"/>
            </a:xfrm>
            <a:custGeom>
              <a:avLst/>
              <a:gdLst/>
              <a:ahLst/>
              <a:cxnLst/>
              <a:rect l="l" t="t" r="r" b="b"/>
              <a:pathLst>
                <a:path w="310" h="292" extrusionOk="0">
                  <a:moveTo>
                    <a:pt x="99" y="0"/>
                  </a:moveTo>
                  <a:cubicBezTo>
                    <a:pt x="76" y="0"/>
                    <a:pt x="55" y="9"/>
                    <a:pt x="37" y="26"/>
                  </a:cubicBezTo>
                  <a:cubicBezTo>
                    <a:pt x="0" y="67"/>
                    <a:pt x="0" y="141"/>
                    <a:pt x="56" y="201"/>
                  </a:cubicBezTo>
                  <a:cubicBezTo>
                    <a:pt x="103" y="245"/>
                    <a:pt x="184" y="291"/>
                    <a:pt x="235" y="291"/>
                  </a:cubicBezTo>
                  <a:cubicBezTo>
                    <a:pt x="249" y="291"/>
                    <a:pt x="260" y="288"/>
                    <a:pt x="268" y="280"/>
                  </a:cubicBezTo>
                  <a:cubicBezTo>
                    <a:pt x="310" y="220"/>
                    <a:pt x="250" y="104"/>
                    <a:pt x="194" y="49"/>
                  </a:cubicBezTo>
                  <a:cubicBezTo>
                    <a:pt x="161" y="15"/>
                    <a:pt x="128" y="0"/>
                    <a:pt x="9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6"/>
            <p:cNvSpPr/>
            <p:nvPr/>
          </p:nvSpPr>
          <p:spPr>
            <a:xfrm>
              <a:off x="2486732" y="3064031"/>
              <a:ext cx="357189" cy="176407"/>
            </a:xfrm>
            <a:custGeom>
              <a:avLst/>
              <a:gdLst/>
              <a:ahLst/>
              <a:cxnLst/>
              <a:rect l="l" t="t" r="r" b="b"/>
              <a:pathLst>
                <a:path w="2695" h="1331" extrusionOk="0">
                  <a:moveTo>
                    <a:pt x="919" y="0"/>
                  </a:moveTo>
                  <a:cubicBezTo>
                    <a:pt x="832" y="0"/>
                    <a:pt x="743" y="5"/>
                    <a:pt x="652" y="15"/>
                  </a:cubicBezTo>
                  <a:cubicBezTo>
                    <a:pt x="153" y="75"/>
                    <a:pt x="56" y="209"/>
                    <a:pt x="38" y="343"/>
                  </a:cubicBezTo>
                  <a:cubicBezTo>
                    <a:pt x="1" y="519"/>
                    <a:pt x="98" y="708"/>
                    <a:pt x="306" y="768"/>
                  </a:cubicBezTo>
                  <a:cubicBezTo>
                    <a:pt x="306" y="1115"/>
                    <a:pt x="791" y="1309"/>
                    <a:pt x="1096" y="1327"/>
                  </a:cubicBezTo>
                  <a:cubicBezTo>
                    <a:pt x="1122" y="1329"/>
                    <a:pt x="1150" y="1331"/>
                    <a:pt x="1181" y="1331"/>
                  </a:cubicBezTo>
                  <a:cubicBezTo>
                    <a:pt x="1659" y="1331"/>
                    <a:pt x="2695" y="1078"/>
                    <a:pt x="2695" y="1078"/>
                  </a:cubicBezTo>
                  <a:cubicBezTo>
                    <a:pt x="2695" y="1078"/>
                    <a:pt x="2616" y="962"/>
                    <a:pt x="2616" y="865"/>
                  </a:cubicBezTo>
                  <a:cubicBezTo>
                    <a:pt x="2597" y="805"/>
                    <a:pt x="2616" y="750"/>
                    <a:pt x="2695" y="708"/>
                  </a:cubicBezTo>
                  <a:cubicBezTo>
                    <a:pt x="2695" y="708"/>
                    <a:pt x="1987" y="0"/>
                    <a:pt x="91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6"/>
            <p:cNvSpPr/>
            <p:nvPr/>
          </p:nvSpPr>
          <p:spPr>
            <a:xfrm>
              <a:off x="2486732" y="3064031"/>
              <a:ext cx="357189" cy="126706"/>
            </a:xfrm>
            <a:custGeom>
              <a:avLst/>
              <a:gdLst/>
              <a:ahLst/>
              <a:cxnLst/>
              <a:rect l="l" t="t" r="r" b="b"/>
              <a:pathLst>
                <a:path w="2695" h="956" extrusionOk="0">
                  <a:moveTo>
                    <a:pt x="919" y="0"/>
                  </a:moveTo>
                  <a:cubicBezTo>
                    <a:pt x="832" y="0"/>
                    <a:pt x="743" y="5"/>
                    <a:pt x="652" y="15"/>
                  </a:cubicBezTo>
                  <a:cubicBezTo>
                    <a:pt x="153" y="75"/>
                    <a:pt x="56" y="209"/>
                    <a:pt x="38" y="343"/>
                  </a:cubicBezTo>
                  <a:cubicBezTo>
                    <a:pt x="1" y="519"/>
                    <a:pt x="98" y="708"/>
                    <a:pt x="306" y="768"/>
                  </a:cubicBezTo>
                  <a:cubicBezTo>
                    <a:pt x="306" y="768"/>
                    <a:pt x="880" y="956"/>
                    <a:pt x="1680" y="956"/>
                  </a:cubicBezTo>
                  <a:cubicBezTo>
                    <a:pt x="1968" y="956"/>
                    <a:pt x="2286" y="931"/>
                    <a:pt x="2616" y="865"/>
                  </a:cubicBezTo>
                  <a:cubicBezTo>
                    <a:pt x="2597" y="805"/>
                    <a:pt x="2616" y="750"/>
                    <a:pt x="2695" y="708"/>
                  </a:cubicBezTo>
                  <a:cubicBezTo>
                    <a:pt x="2695" y="708"/>
                    <a:pt x="1987" y="0"/>
                    <a:pt x="9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6"/>
            <p:cNvSpPr/>
            <p:nvPr/>
          </p:nvSpPr>
          <p:spPr>
            <a:xfrm>
              <a:off x="2971152" y="3076357"/>
              <a:ext cx="61365" cy="74221"/>
            </a:xfrm>
            <a:custGeom>
              <a:avLst/>
              <a:gdLst/>
              <a:ahLst/>
              <a:cxnLst/>
              <a:rect l="l" t="t" r="r" b="b"/>
              <a:pathLst>
                <a:path w="463" h="560" extrusionOk="0">
                  <a:moveTo>
                    <a:pt x="407" y="1"/>
                  </a:moveTo>
                  <a:cubicBezTo>
                    <a:pt x="407" y="1"/>
                    <a:pt x="389" y="19"/>
                    <a:pt x="389" y="38"/>
                  </a:cubicBezTo>
                  <a:lnTo>
                    <a:pt x="407" y="61"/>
                  </a:lnTo>
                  <a:lnTo>
                    <a:pt x="407" y="79"/>
                  </a:lnTo>
                  <a:lnTo>
                    <a:pt x="407" y="98"/>
                  </a:lnTo>
                  <a:lnTo>
                    <a:pt x="370" y="98"/>
                  </a:lnTo>
                  <a:cubicBezTo>
                    <a:pt x="347" y="116"/>
                    <a:pt x="347" y="116"/>
                    <a:pt x="329" y="135"/>
                  </a:cubicBezTo>
                  <a:cubicBezTo>
                    <a:pt x="292" y="135"/>
                    <a:pt x="273" y="153"/>
                    <a:pt x="232" y="176"/>
                  </a:cubicBezTo>
                  <a:cubicBezTo>
                    <a:pt x="213" y="195"/>
                    <a:pt x="176" y="213"/>
                    <a:pt x="158" y="232"/>
                  </a:cubicBezTo>
                  <a:cubicBezTo>
                    <a:pt x="139" y="269"/>
                    <a:pt x="98" y="292"/>
                    <a:pt x="79" y="310"/>
                  </a:cubicBezTo>
                  <a:cubicBezTo>
                    <a:pt x="61" y="329"/>
                    <a:pt x="61" y="347"/>
                    <a:pt x="61" y="366"/>
                  </a:cubicBezTo>
                  <a:cubicBezTo>
                    <a:pt x="42" y="384"/>
                    <a:pt x="42" y="407"/>
                    <a:pt x="42" y="426"/>
                  </a:cubicBezTo>
                  <a:cubicBezTo>
                    <a:pt x="24" y="444"/>
                    <a:pt x="24" y="481"/>
                    <a:pt x="24" y="500"/>
                  </a:cubicBezTo>
                  <a:cubicBezTo>
                    <a:pt x="24" y="523"/>
                    <a:pt x="24" y="541"/>
                    <a:pt x="1" y="560"/>
                  </a:cubicBezTo>
                  <a:lnTo>
                    <a:pt x="24" y="560"/>
                  </a:lnTo>
                  <a:cubicBezTo>
                    <a:pt x="24" y="541"/>
                    <a:pt x="24" y="523"/>
                    <a:pt x="42" y="500"/>
                  </a:cubicBezTo>
                  <a:lnTo>
                    <a:pt x="42" y="444"/>
                  </a:lnTo>
                  <a:cubicBezTo>
                    <a:pt x="61" y="426"/>
                    <a:pt x="61" y="407"/>
                    <a:pt x="79" y="384"/>
                  </a:cubicBezTo>
                  <a:cubicBezTo>
                    <a:pt x="79" y="366"/>
                    <a:pt x="98" y="347"/>
                    <a:pt x="98" y="329"/>
                  </a:cubicBezTo>
                  <a:cubicBezTo>
                    <a:pt x="116" y="310"/>
                    <a:pt x="158" y="292"/>
                    <a:pt x="176" y="269"/>
                  </a:cubicBezTo>
                  <a:cubicBezTo>
                    <a:pt x="213" y="250"/>
                    <a:pt x="232" y="232"/>
                    <a:pt x="255" y="213"/>
                  </a:cubicBezTo>
                  <a:cubicBezTo>
                    <a:pt x="292" y="195"/>
                    <a:pt x="310" y="176"/>
                    <a:pt x="347" y="176"/>
                  </a:cubicBezTo>
                  <a:cubicBezTo>
                    <a:pt x="370" y="153"/>
                    <a:pt x="370" y="153"/>
                    <a:pt x="389" y="153"/>
                  </a:cubicBezTo>
                  <a:cubicBezTo>
                    <a:pt x="407" y="135"/>
                    <a:pt x="426" y="135"/>
                    <a:pt x="444" y="135"/>
                  </a:cubicBezTo>
                  <a:lnTo>
                    <a:pt x="444" y="116"/>
                  </a:lnTo>
                  <a:lnTo>
                    <a:pt x="463" y="116"/>
                  </a:lnTo>
                  <a:lnTo>
                    <a:pt x="463" y="98"/>
                  </a:lnTo>
                  <a:lnTo>
                    <a:pt x="463" y="61"/>
                  </a:lnTo>
                  <a:lnTo>
                    <a:pt x="463" y="38"/>
                  </a:lnTo>
                  <a:cubicBezTo>
                    <a:pt x="463" y="38"/>
                    <a:pt x="463" y="19"/>
                    <a:pt x="444" y="19"/>
                  </a:cubicBezTo>
                  <a:cubicBezTo>
                    <a:pt x="444" y="1"/>
                    <a:pt x="426" y="1"/>
                    <a:pt x="40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6"/>
            <p:cNvSpPr/>
            <p:nvPr/>
          </p:nvSpPr>
          <p:spPr>
            <a:xfrm>
              <a:off x="2971152" y="3372181"/>
              <a:ext cx="18555" cy="15374"/>
            </a:xfrm>
            <a:custGeom>
              <a:avLst/>
              <a:gdLst/>
              <a:ahLst/>
              <a:cxnLst/>
              <a:rect l="l" t="t" r="r" b="b"/>
              <a:pathLst>
                <a:path w="140" h="116" extrusionOk="0">
                  <a:moveTo>
                    <a:pt x="1" y="0"/>
                  </a:moveTo>
                  <a:lnTo>
                    <a:pt x="24" y="23"/>
                  </a:lnTo>
                  <a:cubicBezTo>
                    <a:pt x="24" y="23"/>
                    <a:pt x="24" y="42"/>
                    <a:pt x="42" y="42"/>
                  </a:cubicBezTo>
                  <a:cubicBezTo>
                    <a:pt x="42" y="60"/>
                    <a:pt x="61" y="60"/>
                    <a:pt x="61" y="79"/>
                  </a:cubicBezTo>
                  <a:cubicBezTo>
                    <a:pt x="79" y="97"/>
                    <a:pt x="79" y="116"/>
                    <a:pt x="98" y="116"/>
                  </a:cubicBezTo>
                  <a:cubicBezTo>
                    <a:pt x="98" y="97"/>
                    <a:pt x="79" y="79"/>
                    <a:pt x="79" y="60"/>
                  </a:cubicBezTo>
                  <a:cubicBezTo>
                    <a:pt x="61" y="60"/>
                    <a:pt x="61" y="42"/>
                    <a:pt x="61" y="42"/>
                  </a:cubicBezTo>
                  <a:lnTo>
                    <a:pt x="42" y="23"/>
                  </a:lnTo>
                  <a:lnTo>
                    <a:pt x="139" y="23"/>
                  </a:lnTo>
                  <a:cubicBezTo>
                    <a:pt x="139" y="23"/>
                    <a:pt x="116" y="2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6"/>
            <p:cNvSpPr/>
            <p:nvPr/>
          </p:nvSpPr>
          <p:spPr>
            <a:xfrm>
              <a:off x="2968766" y="3369663"/>
              <a:ext cx="36183" cy="25845"/>
            </a:xfrm>
            <a:custGeom>
              <a:avLst/>
              <a:gdLst/>
              <a:ahLst/>
              <a:cxnLst/>
              <a:rect l="l" t="t" r="r" b="b"/>
              <a:pathLst>
                <a:path w="273" h="195" extrusionOk="0">
                  <a:moveTo>
                    <a:pt x="0" y="1"/>
                  </a:moveTo>
                  <a:lnTo>
                    <a:pt x="42" y="61"/>
                  </a:lnTo>
                  <a:lnTo>
                    <a:pt x="42" y="79"/>
                  </a:lnTo>
                  <a:cubicBezTo>
                    <a:pt x="60" y="79"/>
                    <a:pt x="60" y="98"/>
                    <a:pt x="60" y="98"/>
                  </a:cubicBezTo>
                  <a:cubicBezTo>
                    <a:pt x="79" y="116"/>
                    <a:pt x="97" y="135"/>
                    <a:pt x="116" y="158"/>
                  </a:cubicBezTo>
                  <a:lnTo>
                    <a:pt x="157" y="195"/>
                  </a:lnTo>
                  <a:lnTo>
                    <a:pt x="134" y="135"/>
                  </a:lnTo>
                  <a:cubicBezTo>
                    <a:pt x="116" y="116"/>
                    <a:pt x="116" y="98"/>
                    <a:pt x="97" y="79"/>
                  </a:cubicBezTo>
                  <a:cubicBezTo>
                    <a:pt x="97" y="79"/>
                    <a:pt x="97" y="61"/>
                    <a:pt x="79" y="61"/>
                  </a:cubicBezTo>
                  <a:lnTo>
                    <a:pt x="194" y="61"/>
                  </a:lnTo>
                  <a:lnTo>
                    <a:pt x="273" y="42"/>
                  </a:lnTo>
                  <a:lnTo>
                    <a:pt x="194" y="19"/>
                  </a:lnTo>
                  <a:lnTo>
                    <a:pt x="79" y="19"/>
                  </a:lnTo>
                  <a:cubicBezTo>
                    <a:pt x="60" y="1"/>
                    <a:pt x="60" y="1"/>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6"/>
            <p:cNvSpPr/>
            <p:nvPr/>
          </p:nvSpPr>
          <p:spPr>
            <a:xfrm>
              <a:off x="2922776" y="3321287"/>
              <a:ext cx="56461" cy="58979"/>
            </a:xfrm>
            <a:custGeom>
              <a:avLst/>
              <a:gdLst/>
              <a:ahLst/>
              <a:cxnLst/>
              <a:rect l="l" t="t" r="r" b="b"/>
              <a:pathLst>
                <a:path w="426" h="445" extrusionOk="0">
                  <a:moveTo>
                    <a:pt x="42" y="1"/>
                  </a:moveTo>
                  <a:cubicBezTo>
                    <a:pt x="19" y="19"/>
                    <a:pt x="1" y="19"/>
                    <a:pt x="1" y="38"/>
                  </a:cubicBezTo>
                  <a:cubicBezTo>
                    <a:pt x="1" y="61"/>
                    <a:pt x="19" y="61"/>
                    <a:pt x="19" y="79"/>
                  </a:cubicBezTo>
                  <a:lnTo>
                    <a:pt x="19" y="116"/>
                  </a:lnTo>
                  <a:cubicBezTo>
                    <a:pt x="42" y="135"/>
                    <a:pt x="42" y="153"/>
                    <a:pt x="61" y="176"/>
                  </a:cubicBezTo>
                  <a:cubicBezTo>
                    <a:pt x="79" y="213"/>
                    <a:pt x="98" y="250"/>
                    <a:pt x="135" y="292"/>
                  </a:cubicBezTo>
                  <a:cubicBezTo>
                    <a:pt x="135" y="310"/>
                    <a:pt x="158" y="310"/>
                    <a:pt x="158" y="310"/>
                  </a:cubicBezTo>
                  <a:cubicBezTo>
                    <a:pt x="176" y="329"/>
                    <a:pt x="176" y="329"/>
                    <a:pt x="176" y="347"/>
                  </a:cubicBezTo>
                  <a:cubicBezTo>
                    <a:pt x="195" y="347"/>
                    <a:pt x="213" y="366"/>
                    <a:pt x="232" y="384"/>
                  </a:cubicBezTo>
                  <a:cubicBezTo>
                    <a:pt x="273" y="407"/>
                    <a:pt x="329" y="426"/>
                    <a:pt x="366" y="444"/>
                  </a:cubicBezTo>
                  <a:cubicBezTo>
                    <a:pt x="389" y="444"/>
                    <a:pt x="407" y="444"/>
                    <a:pt x="407" y="426"/>
                  </a:cubicBezTo>
                  <a:cubicBezTo>
                    <a:pt x="426" y="407"/>
                    <a:pt x="426" y="384"/>
                    <a:pt x="407" y="366"/>
                  </a:cubicBezTo>
                  <a:cubicBezTo>
                    <a:pt x="389" y="329"/>
                    <a:pt x="347" y="310"/>
                    <a:pt x="310" y="269"/>
                  </a:cubicBezTo>
                  <a:cubicBezTo>
                    <a:pt x="310" y="269"/>
                    <a:pt x="292" y="250"/>
                    <a:pt x="273" y="232"/>
                  </a:cubicBezTo>
                  <a:lnTo>
                    <a:pt x="250" y="213"/>
                  </a:lnTo>
                  <a:lnTo>
                    <a:pt x="232" y="213"/>
                  </a:lnTo>
                  <a:lnTo>
                    <a:pt x="232" y="195"/>
                  </a:lnTo>
                  <a:cubicBezTo>
                    <a:pt x="195" y="176"/>
                    <a:pt x="176" y="135"/>
                    <a:pt x="158" y="116"/>
                  </a:cubicBezTo>
                  <a:lnTo>
                    <a:pt x="98" y="61"/>
                  </a:lnTo>
                  <a:lnTo>
                    <a:pt x="79" y="38"/>
                  </a:lnTo>
                  <a:lnTo>
                    <a:pt x="61" y="19"/>
                  </a:lnTo>
                  <a:lnTo>
                    <a:pt x="42"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6"/>
            <p:cNvSpPr/>
            <p:nvPr/>
          </p:nvSpPr>
          <p:spPr>
            <a:xfrm>
              <a:off x="2889775" y="3231956"/>
              <a:ext cx="61365" cy="51557"/>
            </a:xfrm>
            <a:custGeom>
              <a:avLst/>
              <a:gdLst/>
              <a:ahLst/>
              <a:cxnLst/>
              <a:rect l="l" t="t" r="r" b="b"/>
              <a:pathLst>
                <a:path w="463" h="389" extrusionOk="0">
                  <a:moveTo>
                    <a:pt x="37" y="0"/>
                  </a:moveTo>
                  <a:cubicBezTo>
                    <a:pt x="0" y="19"/>
                    <a:pt x="0" y="42"/>
                    <a:pt x="19" y="60"/>
                  </a:cubicBezTo>
                  <a:lnTo>
                    <a:pt x="19" y="79"/>
                  </a:lnTo>
                  <a:lnTo>
                    <a:pt x="19" y="97"/>
                  </a:lnTo>
                  <a:cubicBezTo>
                    <a:pt x="37" y="116"/>
                    <a:pt x="37" y="116"/>
                    <a:pt x="37" y="134"/>
                  </a:cubicBezTo>
                  <a:cubicBezTo>
                    <a:pt x="60" y="157"/>
                    <a:pt x="79" y="176"/>
                    <a:pt x="97" y="176"/>
                  </a:cubicBezTo>
                  <a:cubicBezTo>
                    <a:pt x="116" y="213"/>
                    <a:pt x="153" y="250"/>
                    <a:pt x="176" y="291"/>
                  </a:cubicBezTo>
                  <a:cubicBezTo>
                    <a:pt x="213" y="310"/>
                    <a:pt x="250" y="328"/>
                    <a:pt x="310" y="347"/>
                  </a:cubicBezTo>
                  <a:cubicBezTo>
                    <a:pt x="347" y="365"/>
                    <a:pt x="384" y="388"/>
                    <a:pt x="444" y="388"/>
                  </a:cubicBezTo>
                  <a:cubicBezTo>
                    <a:pt x="444" y="388"/>
                    <a:pt x="462" y="388"/>
                    <a:pt x="462" y="365"/>
                  </a:cubicBezTo>
                  <a:cubicBezTo>
                    <a:pt x="462" y="347"/>
                    <a:pt x="444" y="347"/>
                    <a:pt x="444" y="347"/>
                  </a:cubicBezTo>
                  <a:cubicBezTo>
                    <a:pt x="407" y="328"/>
                    <a:pt x="365" y="328"/>
                    <a:pt x="328" y="310"/>
                  </a:cubicBezTo>
                  <a:cubicBezTo>
                    <a:pt x="291" y="291"/>
                    <a:pt x="250" y="250"/>
                    <a:pt x="231" y="231"/>
                  </a:cubicBezTo>
                  <a:cubicBezTo>
                    <a:pt x="194" y="194"/>
                    <a:pt x="176" y="176"/>
                    <a:pt x="153" y="134"/>
                  </a:cubicBezTo>
                  <a:cubicBezTo>
                    <a:pt x="134" y="116"/>
                    <a:pt x="134" y="97"/>
                    <a:pt x="116" y="79"/>
                  </a:cubicBezTo>
                  <a:lnTo>
                    <a:pt x="116" y="60"/>
                  </a:lnTo>
                  <a:lnTo>
                    <a:pt x="97" y="42"/>
                  </a:lnTo>
                  <a:lnTo>
                    <a:pt x="97" y="19"/>
                  </a:lnTo>
                  <a:cubicBezTo>
                    <a:pt x="79" y="0"/>
                    <a:pt x="60" y="0"/>
                    <a:pt x="3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6"/>
            <p:cNvSpPr/>
            <p:nvPr/>
          </p:nvSpPr>
          <p:spPr>
            <a:xfrm>
              <a:off x="2889775" y="3231956"/>
              <a:ext cx="56461" cy="115308"/>
            </a:xfrm>
            <a:custGeom>
              <a:avLst/>
              <a:gdLst/>
              <a:ahLst/>
              <a:cxnLst/>
              <a:rect l="l" t="t" r="r" b="b"/>
              <a:pathLst>
                <a:path w="426" h="870" extrusionOk="0">
                  <a:moveTo>
                    <a:pt x="60" y="0"/>
                  </a:moveTo>
                  <a:cubicBezTo>
                    <a:pt x="19" y="0"/>
                    <a:pt x="0" y="19"/>
                    <a:pt x="0" y="60"/>
                  </a:cubicBezTo>
                  <a:lnTo>
                    <a:pt x="0" y="79"/>
                  </a:lnTo>
                  <a:lnTo>
                    <a:pt x="0" y="97"/>
                  </a:lnTo>
                  <a:cubicBezTo>
                    <a:pt x="19" y="116"/>
                    <a:pt x="19" y="134"/>
                    <a:pt x="19" y="157"/>
                  </a:cubicBezTo>
                  <a:lnTo>
                    <a:pt x="19" y="250"/>
                  </a:lnTo>
                  <a:cubicBezTo>
                    <a:pt x="37" y="310"/>
                    <a:pt x="60" y="365"/>
                    <a:pt x="79" y="444"/>
                  </a:cubicBezTo>
                  <a:cubicBezTo>
                    <a:pt x="97" y="504"/>
                    <a:pt x="116" y="559"/>
                    <a:pt x="134" y="619"/>
                  </a:cubicBezTo>
                  <a:cubicBezTo>
                    <a:pt x="134" y="656"/>
                    <a:pt x="153" y="675"/>
                    <a:pt x="176" y="712"/>
                  </a:cubicBezTo>
                  <a:cubicBezTo>
                    <a:pt x="176" y="735"/>
                    <a:pt x="194" y="772"/>
                    <a:pt x="213" y="809"/>
                  </a:cubicBezTo>
                  <a:cubicBezTo>
                    <a:pt x="237" y="848"/>
                    <a:pt x="271" y="869"/>
                    <a:pt x="307" y="869"/>
                  </a:cubicBezTo>
                  <a:cubicBezTo>
                    <a:pt x="326" y="869"/>
                    <a:pt x="346" y="863"/>
                    <a:pt x="365" y="850"/>
                  </a:cubicBezTo>
                  <a:cubicBezTo>
                    <a:pt x="425" y="809"/>
                    <a:pt x="425" y="753"/>
                    <a:pt x="407" y="693"/>
                  </a:cubicBezTo>
                  <a:lnTo>
                    <a:pt x="384" y="693"/>
                  </a:lnTo>
                  <a:cubicBezTo>
                    <a:pt x="384" y="675"/>
                    <a:pt x="365" y="638"/>
                    <a:pt x="347" y="619"/>
                  </a:cubicBezTo>
                  <a:cubicBezTo>
                    <a:pt x="328" y="596"/>
                    <a:pt x="310" y="578"/>
                    <a:pt x="310" y="541"/>
                  </a:cubicBezTo>
                  <a:cubicBezTo>
                    <a:pt x="268" y="481"/>
                    <a:pt x="250" y="444"/>
                    <a:pt x="213" y="388"/>
                  </a:cubicBezTo>
                  <a:cubicBezTo>
                    <a:pt x="194" y="328"/>
                    <a:pt x="176" y="273"/>
                    <a:pt x="153" y="213"/>
                  </a:cubicBezTo>
                  <a:cubicBezTo>
                    <a:pt x="134" y="194"/>
                    <a:pt x="134" y="157"/>
                    <a:pt x="116" y="134"/>
                  </a:cubicBezTo>
                  <a:lnTo>
                    <a:pt x="116" y="79"/>
                  </a:lnTo>
                  <a:lnTo>
                    <a:pt x="116" y="60"/>
                  </a:lnTo>
                  <a:lnTo>
                    <a:pt x="97" y="42"/>
                  </a:lnTo>
                  <a:cubicBezTo>
                    <a:pt x="97" y="19"/>
                    <a:pt x="79" y="0"/>
                    <a:pt x="6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6"/>
            <p:cNvSpPr/>
            <p:nvPr/>
          </p:nvSpPr>
          <p:spPr>
            <a:xfrm>
              <a:off x="2854255" y="3410750"/>
              <a:ext cx="15374" cy="15374"/>
            </a:xfrm>
            <a:custGeom>
              <a:avLst/>
              <a:gdLst/>
              <a:ahLst/>
              <a:cxnLst/>
              <a:rect l="l" t="t" r="r" b="b"/>
              <a:pathLst>
                <a:path w="116" h="116" extrusionOk="0">
                  <a:moveTo>
                    <a:pt x="0" y="0"/>
                  </a:moveTo>
                  <a:lnTo>
                    <a:pt x="0" y="37"/>
                  </a:lnTo>
                  <a:cubicBezTo>
                    <a:pt x="19" y="37"/>
                    <a:pt x="19" y="56"/>
                    <a:pt x="19" y="56"/>
                  </a:cubicBezTo>
                  <a:cubicBezTo>
                    <a:pt x="19" y="79"/>
                    <a:pt x="37" y="79"/>
                    <a:pt x="37" y="97"/>
                  </a:cubicBezTo>
                  <a:lnTo>
                    <a:pt x="56" y="116"/>
                  </a:lnTo>
                  <a:cubicBezTo>
                    <a:pt x="56" y="97"/>
                    <a:pt x="56" y="97"/>
                    <a:pt x="37" y="79"/>
                  </a:cubicBezTo>
                  <a:lnTo>
                    <a:pt x="37" y="56"/>
                  </a:lnTo>
                  <a:cubicBezTo>
                    <a:pt x="37" y="38"/>
                    <a:pt x="37" y="37"/>
                    <a:pt x="19" y="20"/>
                  </a:cubicBezTo>
                  <a:lnTo>
                    <a:pt x="19" y="20"/>
                  </a:lnTo>
                  <a:cubicBezTo>
                    <a:pt x="31" y="21"/>
                    <a:pt x="43" y="25"/>
                    <a:pt x="56" y="37"/>
                  </a:cubicBezTo>
                  <a:lnTo>
                    <a:pt x="116" y="37"/>
                  </a:lnTo>
                  <a:cubicBezTo>
                    <a:pt x="97" y="37"/>
                    <a:pt x="74" y="19"/>
                    <a:pt x="56" y="19"/>
                  </a:cubicBezTo>
                  <a:cubicBezTo>
                    <a:pt x="43" y="7"/>
                    <a:pt x="31" y="2"/>
                    <a:pt x="19" y="1"/>
                  </a:cubicBezTo>
                  <a:lnTo>
                    <a:pt x="19" y="1"/>
                  </a:lnTo>
                  <a:lnTo>
                    <a:pt x="19" y="0"/>
                  </a:lnTo>
                  <a:lnTo>
                    <a:pt x="18" y="1"/>
                  </a:lnTo>
                  <a:lnTo>
                    <a:pt x="18" y="1"/>
                  </a:lnTo>
                  <a:cubicBezTo>
                    <a:pt x="12" y="0"/>
                    <a:pt x="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6"/>
            <p:cNvSpPr/>
            <p:nvPr/>
          </p:nvSpPr>
          <p:spPr>
            <a:xfrm>
              <a:off x="2848689" y="3405846"/>
              <a:ext cx="28363" cy="27700"/>
            </a:xfrm>
            <a:custGeom>
              <a:avLst/>
              <a:gdLst/>
              <a:ahLst/>
              <a:cxnLst/>
              <a:rect l="l" t="t" r="r" b="b"/>
              <a:pathLst>
                <a:path w="214" h="209" extrusionOk="0">
                  <a:moveTo>
                    <a:pt x="0" y="0"/>
                  </a:moveTo>
                  <a:lnTo>
                    <a:pt x="24" y="56"/>
                  </a:lnTo>
                  <a:lnTo>
                    <a:pt x="42" y="74"/>
                  </a:lnTo>
                  <a:lnTo>
                    <a:pt x="42" y="93"/>
                  </a:lnTo>
                  <a:lnTo>
                    <a:pt x="61" y="93"/>
                  </a:lnTo>
                  <a:lnTo>
                    <a:pt x="61" y="134"/>
                  </a:lnTo>
                  <a:cubicBezTo>
                    <a:pt x="79" y="134"/>
                    <a:pt x="79" y="153"/>
                    <a:pt x="79" y="153"/>
                  </a:cubicBezTo>
                  <a:lnTo>
                    <a:pt x="116" y="208"/>
                  </a:lnTo>
                  <a:lnTo>
                    <a:pt x="98" y="153"/>
                  </a:lnTo>
                  <a:lnTo>
                    <a:pt x="98" y="116"/>
                  </a:lnTo>
                  <a:lnTo>
                    <a:pt x="98" y="93"/>
                  </a:lnTo>
                  <a:lnTo>
                    <a:pt x="79" y="74"/>
                  </a:lnTo>
                  <a:lnTo>
                    <a:pt x="98" y="74"/>
                  </a:lnTo>
                  <a:cubicBezTo>
                    <a:pt x="116" y="74"/>
                    <a:pt x="139" y="93"/>
                    <a:pt x="158" y="93"/>
                  </a:cubicBezTo>
                  <a:lnTo>
                    <a:pt x="213" y="93"/>
                  </a:lnTo>
                  <a:lnTo>
                    <a:pt x="158" y="74"/>
                  </a:lnTo>
                  <a:cubicBezTo>
                    <a:pt x="139" y="56"/>
                    <a:pt x="116" y="56"/>
                    <a:pt x="116" y="37"/>
                  </a:cubicBezTo>
                  <a:cubicBezTo>
                    <a:pt x="98" y="37"/>
                    <a:pt x="79" y="19"/>
                    <a:pt x="61" y="19"/>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6"/>
            <p:cNvSpPr/>
            <p:nvPr/>
          </p:nvSpPr>
          <p:spPr>
            <a:xfrm>
              <a:off x="2821121" y="3335601"/>
              <a:ext cx="38171" cy="77667"/>
            </a:xfrm>
            <a:custGeom>
              <a:avLst/>
              <a:gdLst/>
              <a:ahLst/>
              <a:cxnLst/>
              <a:rect l="l" t="t" r="r" b="b"/>
              <a:pathLst>
                <a:path w="288" h="586" extrusionOk="0">
                  <a:moveTo>
                    <a:pt x="40" y="1"/>
                  </a:moveTo>
                  <a:cubicBezTo>
                    <a:pt x="28" y="1"/>
                    <a:pt x="19" y="14"/>
                    <a:pt x="19" y="27"/>
                  </a:cubicBezTo>
                  <a:lnTo>
                    <a:pt x="19" y="45"/>
                  </a:lnTo>
                  <a:lnTo>
                    <a:pt x="19" y="68"/>
                  </a:lnTo>
                  <a:cubicBezTo>
                    <a:pt x="1" y="87"/>
                    <a:pt x="1" y="105"/>
                    <a:pt x="1" y="105"/>
                  </a:cubicBezTo>
                  <a:cubicBezTo>
                    <a:pt x="1" y="142"/>
                    <a:pt x="1" y="161"/>
                    <a:pt x="19" y="202"/>
                  </a:cubicBezTo>
                  <a:cubicBezTo>
                    <a:pt x="19" y="239"/>
                    <a:pt x="38" y="299"/>
                    <a:pt x="56" y="336"/>
                  </a:cubicBezTo>
                  <a:cubicBezTo>
                    <a:pt x="56" y="373"/>
                    <a:pt x="74" y="392"/>
                    <a:pt x="74" y="415"/>
                  </a:cubicBezTo>
                  <a:cubicBezTo>
                    <a:pt x="93" y="433"/>
                    <a:pt x="116" y="452"/>
                    <a:pt x="116" y="470"/>
                  </a:cubicBezTo>
                  <a:cubicBezTo>
                    <a:pt x="153" y="530"/>
                    <a:pt x="190" y="567"/>
                    <a:pt x="232" y="586"/>
                  </a:cubicBezTo>
                  <a:lnTo>
                    <a:pt x="269" y="586"/>
                  </a:lnTo>
                  <a:cubicBezTo>
                    <a:pt x="269" y="586"/>
                    <a:pt x="287" y="567"/>
                    <a:pt x="269" y="549"/>
                  </a:cubicBezTo>
                  <a:cubicBezTo>
                    <a:pt x="250" y="507"/>
                    <a:pt x="232" y="470"/>
                    <a:pt x="232" y="415"/>
                  </a:cubicBezTo>
                  <a:cubicBezTo>
                    <a:pt x="208" y="392"/>
                    <a:pt x="208" y="373"/>
                    <a:pt x="190" y="355"/>
                  </a:cubicBezTo>
                  <a:lnTo>
                    <a:pt x="190" y="336"/>
                  </a:lnTo>
                  <a:lnTo>
                    <a:pt x="172" y="318"/>
                  </a:lnTo>
                  <a:lnTo>
                    <a:pt x="172" y="299"/>
                  </a:lnTo>
                  <a:cubicBezTo>
                    <a:pt x="153" y="258"/>
                    <a:pt x="153" y="221"/>
                    <a:pt x="135" y="161"/>
                  </a:cubicBezTo>
                  <a:cubicBezTo>
                    <a:pt x="135" y="142"/>
                    <a:pt x="116" y="124"/>
                    <a:pt x="116" y="105"/>
                  </a:cubicBezTo>
                  <a:lnTo>
                    <a:pt x="116" y="68"/>
                  </a:lnTo>
                  <a:lnTo>
                    <a:pt x="116" y="45"/>
                  </a:lnTo>
                  <a:lnTo>
                    <a:pt x="93" y="45"/>
                  </a:lnTo>
                  <a:lnTo>
                    <a:pt x="93" y="27"/>
                  </a:lnTo>
                  <a:cubicBezTo>
                    <a:pt x="93" y="8"/>
                    <a:pt x="74" y="8"/>
                    <a:pt x="56" y="8"/>
                  </a:cubicBezTo>
                  <a:cubicBezTo>
                    <a:pt x="51" y="3"/>
                    <a:pt x="45" y="1"/>
                    <a:pt x="4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6"/>
            <p:cNvSpPr/>
            <p:nvPr/>
          </p:nvSpPr>
          <p:spPr>
            <a:xfrm>
              <a:off x="2830929" y="3231294"/>
              <a:ext cx="41219" cy="74884"/>
            </a:xfrm>
            <a:custGeom>
              <a:avLst/>
              <a:gdLst/>
              <a:ahLst/>
              <a:cxnLst/>
              <a:rect l="l" t="t" r="r" b="b"/>
              <a:pathLst>
                <a:path w="311" h="565" extrusionOk="0">
                  <a:moveTo>
                    <a:pt x="53" y="0"/>
                  </a:moveTo>
                  <a:cubicBezTo>
                    <a:pt x="49" y="0"/>
                    <a:pt x="46" y="2"/>
                    <a:pt x="42" y="5"/>
                  </a:cubicBezTo>
                  <a:cubicBezTo>
                    <a:pt x="19" y="5"/>
                    <a:pt x="0" y="24"/>
                    <a:pt x="0" y="47"/>
                  </a:cubicBezTo>
                  <a:lnTo>
                    <a:pt x="0" y="65"/>
                  </a:lnTo>
                  <a:lnTo>
                    <a:pt x="0" y="84"/>
                  </a:lnTo>
                  <a:lnTo>
                    <a:pt x="0" y="121"/>
                  </a:lnTo>
                  <a:cubicBezTo>
                    <a:pt x="0" y="139"/>
                    <a:pt x="19" y="181"/>
                    <a:pt x="19" y="199"/>
                  </a:cubicBezTo>
                  <a:cubicBezTo>
                    <a:pt x="42" y="255"/>
                    <a:pt x="61" y="296"/>
                    <a:pt x="79" y="333"/>
                  </a:cubicBezTo>
                  <a:cubicBezTo>
                    <a:pt x="98" y="393"/>
                    <a:pt x="116" y="430"/>
                    <a:pt x="158" y="467"/>
                  </a:cubicBezTo>
                  <a:cubicBezTo>
                    <a:pt x="195" y="509"/>
                    <a:pt x="232" y="546"/>
                    <a:pt x="292" y="564"/>
                  </a:cubicBezTo>
                  <a:cubicBezTo>
                    <a:pt x="292" y="564"/>
                    <a:pt x="310" y="564"/>
                    <a:pt x="310" y="546"/>
                  </a:cubicBezTo>
                  <a:lnTo>
                    <a:pt x="310" y="527"/>
                  </a:lnTo>
                  <a:cubicBezTo>
                    <a:pt x="273" y="486"/>
                    <a:pt x="232" y="467"/>
                    <a:pt x="195" y="430"/>
                  </a:cubicBezTo>
                  <a:cubicBezTo>
                    <a:pt x="176" y="393"/>
                    <a:pt x="158" y="352"/>
                    <a:pt x="134" y="315"/>
                  </a:cubicBezTo>
                  <a:cubicBezTo>
                    <a:pt x="116" y="278"/>
                    <a:pt x="98" y="218"/>
                    <a:pt x="98" y="181"/>
                  </a:cubicBezTo>
                  <a:lnTo>
                    <a:pt x="98" y="121"/>
                  </a:lnTo>
                  <a:lnTo>
                    <a:pt x="98" y="84"/>
                  </a:lnTo>
                  <a:lnTo>
                    <a:pt x="98" y="65"/>
                  </a:lnTo>
                  <a:lnTo>
                    <a:pt x="98" y="47"/>
                  </a:lnTo>
                  <a:cubicBezTo>
                    <a:pt x="83" y="28"/>
                    <a:pt x="68" y="0"/>
                    <a:pt x="5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6"/>
            <p:cNvSpPr/>
            <p:nvPr/>
          </p:nvSpPr>
          <p:spPr>
            <a:xfrm>
              <a:off x="2813169" y="3230896"/>
              <a:ext cx="30749" cy="132007"/>
            </a:xfrm>
            <a:custGeom>
              <a:avLst/>
              <a:gdLst/>
              <a:ahLst/>
              <a:cxnLst/>
              <a:rect l="l" t="t" r="r" b="b"/>
              <a:pathLst>
                <a:path w="232" h="996" extrusionOk="0">
                  <a:moveTo>
                    <a:pt x="174" y="1"/>
                  </a:moveTo>
                  <a:cubicBezTo>
                    <a:pt x="155" y="1"/>
                    <a:pt x="134" y="14"/>
                    <a:pt x="134" y="27"/>
                  </a:cubicBezTo>
                  <a:cubicBezTo>
                    <a:pt x="116" y="50"/>
                    <a:pt x="116" y="50"/>
                    <a:pt x="116" y="68"/>
                  </a:cubicBezTo>
                  <a:lnTo>
                    <a:pt x="116" y="87"/>
                  </a:lnTo>
                  <a:cubicBezTo>
                    <a:pt x="98" y="105"/>
                    <a:pt x="98" y="124"/>
                    <a:pt x="98" y="142"/>
                  </a:cubicBezTo>
                  <a:cubicBezTo>
                    <a:pt x="79" y="184"/>
                    <a:pt x="79" y="202"/>
                    <a:pt x="79" y="239"/>
                  </a:cubicBezTo>
                  <a:cubicBezTo>
                    <a:pt x="61" y="318"/>
                    <a:pt x="37" y="373"/>
                    <a:pt x="19" y="452"/>
                  </a:cubicBezTo>
                  <a:cubicBezTo>
                    <a:pt x="19" y="530"/>
                    <a:pt x="19" y="604"/>
                    <a:pt x="0" y="664"/>
                  </a:cubicBezTo>
                  <a:lnTo>
                    <a:pt x="0" y="780"/>
                  </a:lnTo>
                  <a:lnTo>
                    <a:pt x="0" y="895"/>
                  </a:lnTo>
                  <a:cubicBezTo>
                    <a:pt x="17" y="944"/>
                    <a:pt x="65" y="996"/>
                    <a:pt x="113" y="996"/>
                  </a:cubicBezTo>
                  <a:cubicBezTo>
                    <a:pt x="120" y="996"/>
                    <a:pt x="127" y="995"/>
                    <a:pt x="134" y="992"/>
                  </a:cubicBezTo>
                  <a:cubicBezTo>
                    <a:pt x="195" y="992"/>
                    <a:pt x="232" y="932"/>
                    <a:pt x="213" y="877"/>
                  </a:cubicBezTo>
                  <a:lnTo>
                    <a:pt x="213" y="858"/>
                  </a:lnTo>
                  <a:lnTo>
                    <a:pt x="213" y="761"/>
                  </a:lnTo>
                  <a:cubicBezTo>
                    <a:pt x="195" y="743"/>
                    <a:pt x="195" y="701"/>
                    <a:pt x="195" y="664"/>
                  </a:cubicBezTo>
                  <a:lnTo>
                    <a:pt x="195" y="470"/>
                  </a:lnTo>
                  <a:lnTo>
                    <a:pt x="195" y="258"/>
                  </a:lnTo>
                  <a:cubicBezTo>
                    <a:pt x="195" y="221"/>
                    <a:pt x="195" y="202"/>
                    <a:pt x="213" y="165"/>
                  </a:cubicBezTo>
                  <a:lnTo>
                    <a:pt x="213" y="105"/>
                  </a:lnTo>
                  <a:lnTo>
                    <a:pt x="213" y="87"/>
                  </a:lnTo>
                  <a:lnTo>
                    <a:pt x="213" y="68"/>
                  </a:lnTo>
                  <a:lnTo>
                    <a:pt x="232" y="68"/>
                  </a:lnTo>
                  <a:cubicBezTo>
                    <a:pt x="232" y="50"/>
                    <a:pt x="213" y="8"/>
                    <a:pt x="195" y="8"/>
                  </a:cubicBezTo>
                  <a:cubicBezTo>
                    <a:pt x="189" y="3"/>
                    <a:pt x="182" y="1"/>
                    <a:pt x="17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6"/>
            <p:cNvSpPr/>
            <p:nvPr/>
          </p:nvSpPr>
          <p:spPr>
            <a:xfrm>
              <a:off x="2726225" y="3448656"/>
              <a:ext cx="10470" cy="12989"/>
            </a:xfrm>
            <a:custGeom>
              <a:avLst/>
              <a:gdLst/>
              <a:ahLst/>
              <a:cxnLst/>
              <a:rect l="l" t="t" r="r" b="b"/>
              <a:pathLst>
                <a:path w="79" h="98" extrusionOk="0">
                  <a:moveTo>
                    <a:pt x="60" y="1"/>
                  </a:moveTo>
                  <a:lnTo>
                    <a:pt x="60" y="24"/>
                  </a:lnTo>
                  <a:cubicBezTo>
                    <a:pt x="42" y="42"/>
                    <a:pt x="42" y="42"/>
                    <a:pt x="23" y="61"/>
                  </a:cubicBezTo>
                  <a:cubicBezTo>
                    <a:pt x="23" y="79"/>
                    <a:pt x="0" y="79"/>
                    <a:pt x="0" y="98"/>
                  </a:cubicBezTo>
                  <a:cubicBezTo>
                    <a:pt x="23" y="98"/>
                    <a:pt x="23" y="79"/>
                    <a:pt x="42" y="61"/>
                  </a:cubicBezTo>
                  <a:cubicBezTo>
                    <a:pt x="42" y="61"/>
                    <a:pt x="60" y="61"/>
                    <a:pt x="60" y="42"/>
                  </a:cubicBezTo>
                  <a:lnTo>
                    <a:pt x="60" y="61"/>
                  </a:lnTo>
                  <a:lnTo>
                    <a:pt x="60" y="79"/>
                  </a:lnTo>
                  <a:lnTo>
                    <a:pt x="79" y="98"/>
                  </a:lnTo>
                  <a:lnTo>
                    <a:pt x="79" y="79"/>
                  </a:lnTo>
                  <a:lnTo>
                    <a:pt x="79" y="42"/>
                  </a:lnTo>
                  <a:lnTo>
                    <a:pt x="79" y="24"/>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6"/>
            <p:cNvSpPr/>
            <p:nvPr/>
          </p:nvSpPr>
          <p:spPr>
            <a:xfrm>
              <a:off x="2723707" y="3443752"/>
              <a:ext cx="15507" cy="28363"/>
            </a:xfrm>
            <a:custGeom>
              <a:avLst/>
              <a:gdLst/>
              <a:ahLst/>
              <a:cxnLst/>
              <a:rect l="l" t="t" r="r" b="b"/>
              <a:pathLst>
                <a:path w="117" h="214" extrusionOk="0">
                  <a:moveTo>
                    <a:pt x="98" y="1"/>
                  </a:moveTo>
                  <a:lnTo>
                    <a:pt x="61" y="38"/>
                  </a:lnTo>
                  <a:cubicBezTo>
                    <a:pt x="61" y="61"/>
                    <a:pt x="42" y="79"/>
                    <a:pt x="42" y="98"/>
                  </a:cubicBezTo>
                  <a:cubicBezTo>
                    <a:pt x="19" y="116"/>
                    <a:pt x="19" y="116"/>
                    <a:pt x="19" y="135"/>
                  </a:cubicBezTo>
                  <a:lnTo>
                    <a:pt x="1" y="176"/>
                  </a:lnTo>
                  <a:lnTo>
                    <a:pt x="1" y="176"/>
                  </a:lnTo>
                  <a:lnTo>
                    <a:pt x="42" y="153"/>
                  </a:lnTo>
                  <a:cubicBezTo>
                    <a:pt x="42" y="135"/>
                    <a:pt x="61" y="116"/>
                    <a:pt x="61" y="116"/>
                  </a:cubicBezTo>
                  <a:lnTo>
                    <a:pt x="79" y="116"/>
                  </a:lnTo>
                  <a:lnTo>
                    <a:pt x="79" y="135"/>
                  </a:lnTo>
                  <a:lnTo>
                    <a:pt x="79" y="153"/>
                  </a:lnTo>
                  <a:cubicBezTo>
                    <a:pt x="79" y="153"/>
                    <a:pt x="98" y="153"/>
                    <a:pt x="98" y="176"/>
                  </a:cubicBezTo>
                  <a:lnTo>
                    <a:pt x="116" y="213"/>
                  </a:lnTo>
                  <a:lnTo>
                    <a:pt x="116" y="176"/>
                  </a:lnTo>
                  <a:lnTo>
                    <a:pt x="116" y="135"/>
                  </a:lnTo>
                  <a:lnTo>
                    <a:pt x="116" y="116"/>
                  </a:lnTo>
                  <a:lnTo>
                    <a:pt x="116" y="98"/>
                  </a:lnTo>
                  <a:lnTo>
                    <a:pt x="116" y="79"/>
                  </a:lnTo>
                  <a:cubicBezTo>
                    <a:pt x="98" y="79"/>
                    <a:pt x="98" y="61"/>
                    <a:pt x="98" y="61"/>
                  </a:cubicBezTo>
                  <a:lnTo>
                    <a:pt x="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6"/>
            <p:cNvSpPr/>
            <p:nvPr/>
          </p:nvSpPr>
          <p:spPr>
            <a:xfrm>
              <a:off x="2723707" y="3387423"/>
              <a:ext cx="15507" cy="67992"/>
            </a:xfrm>
            <a:custGeom>
              <a:avLst/>
              <a:gdLst/>
              <a:ahLst/>
              <a:cxnLst/>
              <a:rect l="l" t="t" r="r" b="b"/>
              <a:pathLst>
                <a:path w="117" h="513" extrusionOk="0">
                  <a:moveTo>
                    <a:pt x="42" y="1"/>
                  </a:moveTo>
                  <a:cubicBezTo>
                    <a:pt x="19" y="1"/>
                    <a:pt x="1" y="24"/>
                    <a:pt x="1" y="42"/>
                  </a:cubicBezTo>
                  <a:lnTo>
                    <a:pt x="1" y="158"/>
                  </a:lnTo>
                  <a:lnTo>
                    <a:pt x="1" y="273"/>
                  </a:lnTo>
                  <a:cubicBezTo>
                    <a:pt x="1" y="292"/>
                    <a:pt x="1" y="329"/>
                    <a:pt x="19" y="370"/>
                  </a:cubicBezTo>
                  <a:lnTo>
                    <a:pt x="19" y="426"/>
                  </a:lnTo>
                  <a:cubicBezTo>
                    <a:pt x="19" y="444"/>
                    <a:pt x="42" y="463"/>
                    <a:pt x="42" y="486"/>
                  </a:cubicBezTo>
                  <a:cubicBezTo>
                    <a:pt x="42" y="504"/>
                    <a:pt x="61" y="504"/>
                    <a:pt x="79" y="504"/>
                  </a:cubicBezTo>
                  <a:cubicBezTo>
                    <a:pt x="85" y="510"/>
                    <a:pt x="90" y="512"/>
                    <a:pt x="95" y="512"/>
                  </a:cubicBezTo>
                  <a:cubicBezTo>
                    <a:pt x="107" y="512"/>
                    <a:pt x="116" y="499"/>
                    <a:pt x="116" y="486"/>
                  </a:cubicBezTo>
                  <a:lnTo>
                    <a:pt x="116" y="426"/>
                  </a:lnTo>
                  <a:lnTo>
                    <a:pt x="116" y="370"/>
                  </a:lnTo>
                  <a:lnTo>
                    <a:pt x="116" y="255"/>
                  </a:lnTo>
                  <a:cubicBezTo>
                    <a:pt x="116" y="213"/>
                    <a:pt x="98" y="176"/>
                    <a:pt x="98" y="139"/>
                  </a:cubicBezTo>
                  <a:cubicBezTo>
                    <a:pt x="98" y="98"/>
                    <a:pt x="79" y="61"/>
                    <a:pt x="79" y="24"/>
                  </a:cubicBezTo>
                  <a:cubicBezTo>
                    <a:pt x="61" y="1"/>
                    <a:pt x="61" y="1"/>
                    <a:pt x="42"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6"/>
            <p:cNvSpPr/>
            <p:nvPr/>
          </p:nvSpPr>
          <p:spPr>
            <a:xfrm>
              <a:off x="2713899" y="3264958"/>
              <a:ext cx="101789" cy="146586"/>
            </a:xfrm>
            <a:custGeom>
              <a:avLst/>
              <a:gdLst/>
              <a:ahLst/>
              <a:cxnLst/>
              <a:rect l="l" t="t" r="r" b="b"/>
              <a:pathLst>
                <a:path w="768" h="1106" extrusionOk="0">
                  <a:moveTo>
                    <a:pt x="731" y="1"/>
                  </a:moveTo>
                  <a:cubicBezTo>
                    <a:pt x="713" y="1"/>
                    <a:pt x="694" y="1"/>
                    <a:pt x="671" y="24"/>
                  </a:cubicBezTo>
                  <a:lnTo>
                    <a:pt x="671" y="42"/>
                  </a:lnTo>
                  <a:lnTo>
                    <a:pt x="652" y="42"/>
                  </a:lnTo>
                  <a:cubicBezTo>
                    <a:pt x="652" y="61"/>
                    <a:pt x="634" y="61"/>
                    <a:pt x="634" y="79"/>
                  </a:cubicBezTo>
                  <a:cubicBezTo>
                    <a:pt x="615" y="98"/>
                    <a:pt x="597" y="98"/>
                    <a:pt x="579" y="116"/>
                  </a:cubicBezTo>
                  <a:cubicBezTo>
                    <a:pt x="537" y="158"/>
                    <a:pt x="500" y="176"/>
                    <a:pt x="440" y="195"/>
                  </a:cubicBezTo>
                  <a:cubicBezTo>
                    <a:pt x="366" y="232"/>
                    <a:pt x="269" y="255"/>
                    <a:pt x="153" y="273"/>
                  </a:cubicBezTo>
                  <a:cubicBezTo>
                    <a:pt x="135" y="273"/>
                    <a:pt x="116" y="292"/>
                    <a:pt x="93" y="310"/>
                  </a:cubicBezTo>
                  <a:lnTo>
                    <a:pt x="93" y="329"/>
                  </a:lnTo>
                  <a:lnTo>
                    <a:pt x="93" y="370"/>
                  </a:lnTo>
                  <a:cubicBezTo>
                    <a:pt x="75" y="370"/>
                    <a:pt x="75" y="389"/>
                    <a:pt x="75" y="407"/>
                  </a:cubicBezTo>
                  <a:cubicBezTo>
                    <a:pt x="75" y="426"/>
                    <a:pt x="56" y="463"/>
                    <a:pt x="56" y="486"/>
                  </a:cubicBezTo>
                  <a:cubicBezTo>
                    <a:pt x="38" y="541"/>
                    <a:pt x="38" y="601"/>
                    <a:pt x="19" y="657"/>
                  </a:cubicBezTo>
                  <a:cubicBezTo>
                    <a:pt x="19" y="717"/>
                    <a:pt x="1" y="772"/>
                    <a:pt x="1" y="832"/>
                  </a:cubicBezTo>
                  <a:lnTo>
                    <a:pt x="1" y="1003"/>
                  </a:lnTo>
                  <a:cubicBezTo>
                    <a:pt x="16" y="1069"/>
                    <a:pt x="57" y="1105"/>
                    <a:pt x="105" y="1105"/>
                  </a:cubicBezTo>
                  <a:cubicBezTo>
                    <a:pt x="115" y="1105"/>
                    <a:pt x="125" y="1104"/>
                    <a:pt x="135" y="1100"/>
                  </a:cubicBezTo>
                  <a:cubicBezTo>
                    <a:pt x="190" y="1100"/>
                    <a:pt x="232" y="1040"/>
                    <a:pt x="232" y="985"/>
                  </a:cubicBezTo>
                  <a:cubicBezTo>
                    <a:pt x="232" y="925"/>
                    <a:pt x="209" y="869"/>
                    <a:pt x="209" y="832"/>
                  </a:cubicBezTo>
                  <a:lnTo>
                    <a:pt x="209" y="675"/>
                  </a:lnTo>
                  <a:cubicBezTo>
                    <a:pt x="209" y="620"/>
                    <a:pt x="209" y="560"/>
                    <a:pt x="232" y="523"/>
                  </a:cubicBezTo>
                  <a:lnTo>
                    <a:pt x="232" y="444"/>
                  </a:lnTo>
                  <a:cubicBezTo>
                    <a:pt x="232" y="426"/>
                    <a:pt x="232" y="407"/>
                    <a:pt x="250" y="407"/>
                  </a:cubicBezTo>
                  <a:cubicBezTo>
                    <a:pt x="324" y="370"/>
                    <a:pt x="421" y="347"/>
                    <a:pt x="500" y="292"/>
                  </a:cubicBezTo>
                  <a:cubicBezTo>
                    <a:pt x="555" y="273"/>
                    <a:pt x="597" y="232"/>
                    <a:pt x="634" y="195"/>
                  </a:cubicBezTo>
                  <a:cubicBezTo>
                    <a:pt x="652" y="176"/>
                    <a:pt x="671" y="158"/>
                    <a:pt x="694" y="139"/>
                  </a:cubicBezTo>
                  <a:cubicBezTo>
                    <a:pt x="713" y="116"/>
                    <a:pt x="713" y="116"/>
                    <a:pt x="731" y="98"/>
                  </a:cubicBezTo>
                  <a:lnTo>
                    <a:pt x="731" y="79"/>
                  </a:lnTo>
                  <a:lnTo>
                    <a:pt x="749" y="79"/>
                  </a:lnTo>
                  <a:lnTo>
                    <a:pt x="749" y="61"/>
                  </a:lnTo>
                  <a:cubicBezTo>
                    <a:pt x="768" y="42"/>
                    <a:pt x="749" y="24"/>
                    <a:pt x="73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6"/>
            <p:cNvSpPr/>
            <p:nvPr/>
          </p:nvSpPr>
          <p:spPr>
            <a:xfrm>
              <a:off x="2721321" y="3191532"/>
              <a:ext cx="133" cy="133"/>
            </a:xfrm>
            <a:custGeom>
              <a:avLst/>
              <a:gdLst/>
              <a:ahLst/>
              <a:cxnLst/>
              <a:rect l="l" t="t" r="r" b="b"/>
              <a:pathLst>
                <a:path w="1" h="1"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46"/>
          <p:cNvGrpSpPr/>
          <p:nvPr/>
        </p:nvGrpSpPr>
        <p:grpSpPr>
          <a:xfrm>
            <a:off x="7874866" y="1017604"/>
            <a:ext cx="396861" cy="406137"/>
            <a:chOff x="6405353" y="2836979"/>
            <a:chExt cx="396861" cy="406137"/>
          </a:xfrm>
        </p:grpSpPr>
        <p:sp>
          <p:nvSpPr>
            <p:cNvPr id="1700" name="Google Shape;1700;p46"/>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6"/>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6"/>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6"/>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6"/>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6"/>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6"/>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6"/>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6"/>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6"/>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6"/>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6"/>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6"/>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6"/>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6"/>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6"/>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6"/>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6"/>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6"/>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6"/>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6"/>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6"/>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6"/>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6"/>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6"/>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6"/>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6"/>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6"/>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6"/>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6"/>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6"/>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6"/>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6"/>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6"/>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46"/>
          <p:cNvGrpSpPr/>
          <p:nvPr/>
        </p:nvGrpSpPr>
        <p:grpSpPr>
          <a:xfrm flipH="1">
            <a:off x="835955" y="1527544"/>
            <a:ext cx="625929" cy="640560"/>
            <a:chOff x="6405353" y="2836979"/>
            <a:chExt cx="396861" cy="406137"/>
          </a:xfrm>
        </p:grpSpPr>
        <p:sp>
          <p:nvSpPr>
            <p:cNvPr id="1735" name="Google Shape;1735;p46"/>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6"/>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6"/>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6"/>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6"/>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6"/>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6"/>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6"/>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6"/>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6"/>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6"/>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6"/>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6"/>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6"/>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6"/>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6"/>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6"/>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6"/>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6"/>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6"/>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6"/>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6"/>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6"/>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6"/>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6"/>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6"/>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6"/>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6"/>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6"/>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6"/>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6"/>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6"/>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6"/>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6"/>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625;p46">
            <a:extLst>
              <a:ext uri="{FF2B5EF4-FFF2-40B4-BE49-F238E27FC236}">
                <a16:creationId xmlns:a16="http://schemas.microsoft.com/office/drawing/2014/main" id="{E26DA3E0-1153-6587-16C6-1D31D906532E}"/>
              </a:ext>
            </a:extLst>
          </p:cNvPr>
          <p:cNvSpPr txBox="1">
            <a:spLocks/>
          </p:cNvSpPr>
          <p:nvPr/>
        </p:nvSpPr>
        <p:spPr>
          <a:xfrm>
            <a:off x="2059879" y="4101316"/>
            <a:ext cx="231600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Fredoka One"/>
              <a:buNone/>
              <a:defRPr sz="2400" b="0" i="0" u="none" strike="noStrike" cap="none">
                <a:solidFill>
                  <a:schemeClr val="dk1"/>
                </a:solidFill>
                <a:latin typeface="Fredoka One"/>
                <a:ea typeface="Fredoka One"/>
                <a:cs typeface="Fredoka One"/>
                <a:sym typeface="Fredoka On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Results</a:t>
            </a:r>
          </a:p>
        </p:txBody>
      </p:sp>
      <p:sp>
        <p:nvSpPr>
          <p:cNvPr id="19" name="Google Shape;1630;p46">
            <a:extLst>
              <a:ext uri="{FF2B5EF4-FFF2-40B4-BE49-F238E27FC236}">
                <a16:creationId xmlns:a16="http://schemas.microsoft.com/office/drawing/2014/main" id="{0D8BA83D-5D77-CD45-77F0-203E43EB2136}"/>
              </a:ext>
            </a:extLst>
          </p:cNvPr>
          <p:cNvSpPr txBox="1">
            <a:spLocks/>
          </p:cNvSpPr>
          <p:nvPr/>
        </p:nvSpPr>
        <p:spPr>
          <a:xfrm>
            <a:off x="3515337" y="2427454"/>
            <a:ext cx="250110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Fredoka One"/>
              <a:buNone/>
              <a:defRPr sz="2400" b="0" i="0" u="none" strike="noStrike" cap="none">
                <a:solidFill>
                  <a:schemeClr val="dk1"/>
                </a:solidFill>
                <a:latin typeface="Fredoka One"/>
                <a:ea typeface="Fredoka One"/>
                <a:cs typeface="Fredoka One"/>
                <a:sym typeface="Fredoka On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Pandas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254579" y="937197"/>
            <a:ext cx="3556200" cy="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solidFill>
                <a:schemeClr val="lt2"/>
              </a:solidFill>
            </a:endParaRPr>
          </a:p>
        </p:txBody>
      </p:sp>
      <p:sp>
        <p:nvSpPr>
          <p:cNvPr id="1774" name="Google Shape;1774;p47"/>
          <p:cNvSpPr txBox="1">
            <a:spLocks noGrp="1"/>
          </p:cNvSpPr>
          <p:nvPr>
            <p:ph type="body" idx="1"/>
          </p:nvPr>
        </p:nvSpPr>
        <p:spPr>
          <a:xfrm>
            <a:off x="2646106" y="138878"/>
            <a:ext cx="5079777" cy="47226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b="1" i="0" dirty="0">
                <a:solidFill>
                  <a:srgbClr val="1F2328"/>
                </a:solidFill>
                <a:effectLst/>
                <a:latin typeface="-apple-system"/>
              </a:rPr>
              <a:t>The "</a:t>
            </a:r>
            <a:r>
              <a:rPr lang="en-US" sz="1400" b="1" i="0" dirty="0" err="1">
                <a:solidFill>
                  <a:srgbClr val="1F2328"/>
                </a:solidFill>
                <a:effectLst/>
                <a:latin typeface="-apple-system"/>
              </a:rPr>
              <a:t>save_the_bees</a:t>
            </a:r>
            <a:r>
              <a:rPr lang="en-US" sz="1400" b="1" i="0" dirty="0">
                <a:solidFill>
                  <a:srgbClr val="1F2328"/>
                </a:solidFill>
                <a:effectLst/>
                <a:latin typeface="-apple-system"/>
              </a:rPr>
              <a:t>" dataset was obtained from Kaggle and imported into a </a:t>
            </a:r>
            <a:r>
              <a:rPr lang="en-US" sz="1400" b="1" i="0" dirty="0" err="1">
                <a:solidFill>
                  <a:srgbClr val="1F2328"/>
                </a:solidFill>
                <a:effectLst/>
                <a:latin typeface="-apple-system"/>
              </a:rPr>
              <a:t>sqlite</a:t>
            </a:r>
            <a:r>
              <a:rPr lang="en-US" sz="1400" b="1" i="0" dirty="0">
                <a:solidFill>
                  <a:srgbClr val="1F2328"/>
                </a:solidFill>
                <a:effectLst/>
                <a:latin typeface="-apple-system"/>
              </a:rPr>
              <a:t> database. It contains information on bee colonies across different states, including the number of colonies, factors contributing to colony losses, and the presence of various pests and diseases.</a:t>
            </a:r>
          </a:p>
          <a:p>
            <a:pPr marL="0" lvl="0" indent="0" algn="l" rtl="0">
              <a:spcBef>
                <a:spcPts val="0"/>
              </a:spcBef>
              <a:spcAft>
                <a:spcPts val="0"/>
              </a:spcAft>
              <a:buClr>
                <a:schemeClr val="dk1"/>
              </a:buClr>
              <a:buSzPts val="1100"/>
              <a:buFont typeface="Arial"/>
              <a:buNone/>
            </a:pPr>
            <a:r>
              <a:rPr lang="en-US" sz="1400" b="1" i="0" dirty="0">
                <a:solidFill>
                  <a:srgbClr val="1F2328"/>
                </a:solidFill>
                <a:effectLst/>
                <a:latin typeface="-apple-system"/>
              </a:rPr>
              <a:t>Our group picked this data</a:t>
            </a:r>
            <a:r>
              <a:rPr lang="en-US" sz="1400" b="1" dirty="0">
                <a:solidFill>
                  <a:srgbClr val="1F2328"/>
                </a:solidFill>
                <a:latin typeface="-apple-system"/>
              </a:rPr>
              <a:t>set because bees are an interesting subject that everyone should learn more about, as well as </a:t>
            </a:r>
            <a:r>
              <a:rPr lang="en-US" sz="1400" b="1" i="0" dirty="0">
                <a:solidFill>
                  <a:srgbClr val="1D1C1D"/>
                </a:solidFill>
                <a:effectLst/>
                <a:latin typeface="Slack-Lato"/>
              </a:rPr>
              <a:t>the insights gained could contribute to the understanding and preservation of bee colonies, vital for ecological balance and agricultural sustainability</a:t>
            </a:r>
            <a:r>
              <a:rPr lang="en-US" sz="1400" b="0" i="0" dirty="0">
                <a:solidFill>
                  <a:srgbClr val="1D1C1D"/>
                </a:solidFill>
                <a:effectLst/>
                <a:latin typeface="Slack-Lato"/>
              </a:rPr>
              <a:t>.</a:t>
            </a:r>
          </a:p>
          <a:p>
            <a:pPr marL="0" lvl="0" indent="0" algn="l" rtl="0">
              <a:spcBef>
                <a:spcPts val="0"/>
              </a:spcBef>
              <a:spcAft>
                <a:spcPts val="0"/>
              </a:spcAft>
              <a:buClr>
                <a:schemeClr val="dk1"/>
              </a:buClr>
              <a:buSzPts val="1100"/>
              <a:buFont typeface="Arial"/>
              <a:buNone/>
            </a:pPr>
            <a:endParaRPr lang="en-US" sz="1400" dirty="0">
              <a:solidFill>
                <a:srgbClr val="1D1C1D"/>
              </a:solidFill>
              <a:latin typeface="Slack-Lato"/>
            </a:endParaRPr>
          </a:p>
          <a:p>
            <a:pPr marL="0" lvl="0" indent="0" algn="l" rtl="0">
              <a:spcBef>
                <a:spcPts val="0"/>
              </a:spcBef>
              <a:spcAft>
                <a:spcPts val="0"/>
              </a:spcAft>
              <a:buClr>
                <a:schemeClr val="dk1"/>
              </a:buClr>
              <a:buSzPts val="1100"/>
              <a:buFont typeface="Arial"/>
              <a:buNone/>
            </a:pPr>
            <a:endParaRPr lang="en-US" sz="1400" b="1" dirty="0">
              <a:solidFill>
                <a:srgbClr val="1D1C1D"/>
              </a:solidFill>
              <a:latin typeface="Slack-Lato"/>
            </a:endParaRPr>
          </a:p>
          <a:p>
            <a:pPr marL="0" lvl="0" indent="0" algn="l" rtl="0">
              <a:spcBef>
                <a:spcPts val="0"/>
              </a:spcBef>
              <a:spcAft>
                <a:spcPts val="0"/>
              </a:spcAft>
              <a:buClr>
                <a:schemeClr val="dk1"/>
              </a:buClr>
              <a:buSzPts val="1100"/>
              <a:buFont typeface="Arial"/>
              <a:buNone/>
            </a:pPr>
            <a:endParaRPr lang="en-US" sz="1400" b="1" dirty="0">
              <a:solidFill>
                <a:srgbClr val="1F2328"/>
              </a:solidFill>
              <a:latin typeface="-apple-system"/>
            </a:endParaRPr>
          </a:p>
          <a:p>
            <a:pPr marL="0" lvl="0" indent="0" algn="l" rtl="0">
              <a:spcBef>
                <a:spcPts val="0"/>
              </a:spcBef>
              <a:spcAft>
                <a:spcPts val="0"/>
              </a:spcAft>
              <a:buClr>
                <a:schemeClr val="dk1"/>
              </a:buClr>
              <a:buSzPts val="1100"/>
              <a:buFont typeface="Arial"/>
              <a:buNone/>
            </a:pPr>
            <a:endParaRPr lang="en-US" b="1" dirty="0">
              <a:solidFill>
                <a:srgbClr val="1F2328"/>
              </a:solidFill>
              <a:latin typeface="-apple-system"/>
            </a:endParaRPr>
          </a:p>
          <a:p>
            <a:pPr marL="0" lvl="0" indent="0" algn="l" rtl="0">
              <a:spcBef>
                <a:spcPts val="0"/>
              </a:spcBef>
              <a:spcAft>
                <a:spcPts val="0"/>
              </a:spcAft>
              <a:buClr>
                <a:schemeClr val="dk1"/>
              </a:buClr>
              <a:buSzPts val="1100"/>
              <a:buFont typeface="Arial"/>
              <a:buNone/>
            </a:pPr>
            <a:endParaRPr lang="en-US" b="1" dirty="0">
              <a:solidFill>
                <a:srgbClr val="1F2328"/>
              </a:solidFill>
              <a:latin typeface="-apple-system"/>
            </a:endParaRPr>
          </a:p>
          <a:p>
            <a:pPr marL="0" lvl="0" indent="0" algn="l" rtl="0">
              <a:spcBef>
                <a:spcPts val="0"/>
              </a:spcBef>
              <a:spcAft>
                <a:spcPts val="0"/>
              </a:spcAft>
              <a:buClr>
                <a:schemeClr val="dk1"/>
              </a:buClr>
              <a:buSzPts val="1100"/>
              <a:buFont typeface="Arial"/>
              <a:buNone/>
            </a:pPr>
            <a:endParaRPr lang="en-US" b="1" dirty="0">
              <a:solidFill>
                <a:srgbClr val="1F2328"/>
              </a:solidFill>
              <a:latin typeface="-apple-system"/>
            </a:endParaRPr>
          </a:p>
          <a:p>
            <a:pPr marL="0" lvl="0" indent="0" algn="l" rtl="0">
              <a:spcBef>
                <a:spcPts val="0"/>
              </a:spcBef>
              <a:spcAft>
                <a:spcPts val="0"/>
              </a:spcAft>
              <a:buClr>
                <a:schemeClr val="dk1"/>
              </a:buClr>
              <a:buSzPts val="1100"/>
              <a:buFont typeface="Arial"/>
              <a:buNone/>
            </a:pPr>
            <a:r>
              <a:rPr lang="en-US" b="1" dirty="0">
                <a:solidFill>
                  <a:schemeClr val="bg1"/>
                </a:solidFill>
                <a:latin typeface="-apple-system"/>
              </a:rPr>
              <a:t>Kaggle: https://www.kaggle.com/datasets/m000sey/save-the-honey-bees</a:t>
            </a:r>
            <a:endParaRPr b="1" dirty="0">
              <a:solidFill>
                <a:schemeClr val="bg1"/>
              </a:solidFill>
            </a:endParaRPr>
          </a:p>
        </p:txBody>
      </p:sp>
      <p:grpSp>
        <p:nvGrpSpPr>
          <p:cNvPr id="1776" name="Google Shape;1776;p47"/>
          <p:cNvGrpSpPr/>
          <p:nvPr/>
        </p:nvGrpSpPr>
        <p:grpSpPr>
          <a:xfrm>
            <a:off x="908319" y="2571750"/>
            <a:ext cx="589257" cy="498607"/>
            <a:chOff x="2486732" y="2978412"/>
            <a:chExt cx="589257" cy="498607"/>
          </a:xfrm>
        </p:grpSpPr>
        <p:sp>
          <p:nvSpPr>
            <p:cNvPr id="1777" name="Google Shape;1777;p47"/>
            <p:cNvSpPr/>
            <p:nvPr/>
          </p:nvSpPr>
          <p:spPr>
            <a:xfrm>
              <a:off x="2838881" y="3231956"/>
              <a:ext cx="71173" cy="170973"/>
            </a:xfrm>
            <a:custGeom>
              <a:avLst/>
              <a:gdLst/>
              <a:ahLst/>
              <a:cxnLst/>
              <a:rect l="l" t="t" r="r" b="b"/>
              <a:pathLst>
                <a:path w="537" h="1290" extrusionOk="0">
                  <a:moveTo>
                    <a:pt x="38" y="0"/>
                  </a:moveTo>
                  <a:cubicBezTo>
                    <a:pt x="1" y="19"/>
                    <a:pt x="1" y="42"/>
                    <a:pt x="1" y="60"/>
                  </a:cubicBezTo>
                  <a:lnTo>
                    <a:pt x="19" y="79"/>
                  </a:lnTo>
                  <a:lnTo>
                    <a:pt x="19" y="97"/>
                  </a:lnTo>
                  <a:lnTo>
                    <a:pt x="38" y="116"/>
                  </a:lnTo>
                  <a:cubicBezTo>
                    <a:pt x="38" y="134"/>
                    <a:pt x="56" y="157"/>
                    <a:pt x="56" y="176"/>
                  </a:cubicBezTo>
                  <a:cubicBezTo>
                    <a:pt x="56" y="213"/>
                    <a:pt x="74" y="250"/>
                    <a:pt x="74" y="310"/>
                  </a:cubicBezTo>
                  <a:lnTo>
                    <a:pt x="74" y="425"/>
                  </a:lnTo>
                  <a:cubicBezTo>
                    <a:pt x="56" y="462"/>
                    <a:pt x="38" y="504"/>
                    <a:pt x="19" y="541"/>
                  </a:cubicBezTo>
                  <a:cubicBezTo>
                    <a:pt x="19" y="541"/>
                    <a:pt x="19" y="559"/>
                    <a:pt x="38" y="559"/>
                  </a:cubicBezTo>
                  <a:lnTo>
                    <a:pt x="56" y="559"/>
                  </a:lnTo>
                  <a:cubicBezTo>
                    <a:pt x="98" y="522"/>
                    <a:pt x="116" y="481"/>
                    <a:pt x="116" y="444"/>
                  </a:cubicBezTo>
                  <a:cubicBezTo>
                    <a:pt x="135" y="388"/>
                    <a:pt x="153" y="347"/>
                    <a:pt x="153" y="291"/>
                  </a:cubicBezTo>
                  <a:cubicBezTo>
                    <a:pt x="172" y="328"/>
                    <a:pt x="190" y="347"/>
                    <a:pt x="190" y="388"/>
                  </a:cubicBezTo>
                  <a:cubicBezTo>
                    <a:pt x="232" y="444"/>
                    <a:pt x="250" y="504"/>
                    <a:pt x="269" y="559"/>
                  </a:cubicBezTo>
                  <a:cubicBezTo>
                    <a:pt x="287" y="578"/>
                    <a:pt x="287" y="619"/>
                    <a:pt x="287" y="638"/>
                  </a:cubicBezTo>
                  <a:cubicBezTo>
                    <a:pt x="306" y="675"/>
                    <a:pt x="306" y="693"/>
                    <a:pt x="329" y="735"/>
                  </a:cubicBezTo>
                  <a:lnTo>
                    <a:pt x="329" y="753"/>
                  </a:lnTo>
                  <a:cubicBezTo>
                    <a:pt x="347" y="772"/>
                    <a:pt x="366" y="790"/>
                    <a:pt x="384" y="809"/>
                  </a:cubicBezTo>
                  <a:cubicBezTo>
                    <a:pt x="403" y="850"/>
                    <a:pt x="403" y="869"/>
                    <a:pt x="403" y="906"/>
                  </a:cubicBezTo>
                  <a:lnTo>
                    <a:pt x="403" y="924"/>
                  </a:lnTo>
                  <a:lnTo>
                    <a:pt x="403" y="943"/>
                  </a:lnTo>
                  <a:lnTo>
                    <a:pt x="403" y="966"/>
                  </a:lnTo>
                  <a:lnTo>
                    <a:pt x="403" y="1021"/>
                  </a:lnTo>
                  <a:lnTo>
                    <a:pt x="403" y="1155"/>
                  </a:lnTo>
                  <a:cubicBezTo>
                    <a:pt x="403" y="1155"/>
                    <a:pt x="403" y="1174"/>
                    <a:pt x="421" y="1174"/>
                  </a:cubicBezTo>
                  <a:cubicBezTo>
                    <a:pt x="403" y="1197"/>
                    <a:pt x="403" y="1215"/>
                    <a:pt x="384" y="1215"/>
                  </a:cubicBezTo>
                  <a:cubicBezTo>
                    <a:pt x="384" y="1234"/>
                    <a:pt x="384" y="1234"/>
                    <a:pt x="366" y="1252"/>
                  </a:cubicBezTo>
                  <a:cubicBezTo>
                    <a:pt x="366" y="1252"/>
                    <a:pt x="366" y="1271"/>
                    <a:pt x="347" y="1289"/>
                  </a:cubicBezTo>
                  <a:cubicBezTo>
                    <a:pt x="366" y="1271"/>
                    <a:pt x="366" y="1271"/>
                    <a:pt x="384" y="1252"/>
                  </a:cubicBezTo>
                  <a:lnTo>
                    <a:pt x="403" y="1234"/>
                  </a:lnTo>
                  <a:cubicBezTo>
                    <a:pt x="421" y="1215"/>
                    <a:pt x="421" y="1215"/>
                    <a:pt x="421" y="1197"/>
                  </a:cubicBezTo>
                  <a:lnTo>
                    <a:pt x="444" y="1197"/>
                  </a:lnTo>
                  <a:cubicBezTo>
                    <a:pt x="444" y="1215"/>
                    <a:pt x="463" y="1215"/>
                    <a:pt x="463" y="1234"/>
                  </a:cubicBezTo>
                  <a:cubicBezTo>
                    <a:pt x="463" y="1252"/>
                    <a:pt x="463" y="1271"/>
                    <a:pt x="481" y="1289"/>
                  </a:cubicBezTo>
                  <a:lnTo>
                    <a:pt x="481" y="1234"/>
                  </a:lnTo>
                  <a:cubicBezTo>
                    <a:pt x="463" y="1215"/>
                    <a:pt x="463" y="1197"/>
                    <a:pt x="463" y="1197"/>
                  </a:cubicBezTo>
                  <a:cubicBezTo>
                    <a:pt x="481" y="1197"/>
                    <a:pt x="481" y="1174"/>
                    <a:pt x="481" y="1174"/>
                  </a:cubicBezTo>
                  <a:cubicBezTo>
                    <a:pt x="518" y="1137"/>
                    <a:pt x="518" y="1081"/>
                    <a:pt x="537" y="1040"/>
                  </a:cubicBezTo>
                  <a:lnTo>
                    <a:pt x="537" y="966"/>
                  </a:lnTo>
                  <a:lnTo>
                    <a:pt x="537" y="924"/>
                  </a:lnTo>
                  <a:lnTo>
                    <a:pt x="537" y="887"/>
                  </a:lnTo>
                  <a:cubicBezTo>
                    <a:pt x="537" y="850"/>
                    <a:pt x="518" y="809"/>
                    <a:pt x="500" y="772"/>
                  </a:cubicBezTo>
                  <a:cubicBezTo>
                    <a:pt x="537" y="753"/>
                    <a:pt x="537" y="693"/>
                    <a:pt x="518" y="656"/>
                  </a:cubicBezTo>
                  <a:cubicBezTo>
                    <a:pt x="500" y="638"/>
                    <a:pt x="500" y="596"/>
                    <a:pt x="481" y="559"/>
                  </a:cubicBezTo>
                  <a:cubicBezTo>
                    <a:pt x="463" y="541"/>
                    <a:pt x="463" y="504"/>
                    <a:pt x="444" y="481"/>
                  </a:cubicBezTo>
                  <a:cubicBezTo>
                    <a:pt x="403" y="425"/>
                    <a:pt x="366" y="365"/>
                    <a:pt x="329" y="310"/>
                  </a:cubicBezTo>
                  <a:cubicBezTo>
                    <a:pt x="306" y="273"/>
                    <a:pt x="269" y="213"/>
                    <a:pt x="213" y="157"/>
                  </a:cubicBezTo>
                  <a:cubicBezTo>
                    <a:pt x="190" y="134"/>
                    <a:pt x="172" y="116"/>
                    <a:pt x="153" y="79"/>
                  </a:cubicBezTo>
                  <a:cubicBezTo>
                    <a:pt x="153" y="79"/>
                    <a:pt x="135" y="60"/>
                    <a:pt x="116" y="60"/>
                  </a:cubicBezTo>
                  <a:lnTo>
                    <a:pt x="116" y="42"/>
                  </a:lnTo>
                  <a:lnTo>
                    <a:pt x="98" y="19"/>
                  </a:lnTo>
                  <a:lnTo>
                    <a:pt x="74" y="19"/>
                  </a:lnTo>
                  <a:cubicBezTo>
                    <a:pt x="74" y="0"/>
                    <a:pt x="56" y="0"/>
                    <a:pt x="3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7"/>
            <p:cNvSpPr/>
            <p:nvPr/>
          </p:nvSpPr>
          <p:spPr>
            <a:xfrm>
              <a:off x="2876919" y="3202798"/>
              <a:ext cx="132935" cy="149237"/>
            </a:xfrm>
            <a:custGeom>
              <a:avLst/>
              <a:gdLst/>
              <a:ahLst/>
              <a:cxnLst/>
              <a:rect l="l" t="t" r="r" b="b"/>
              <a:pathLst>
                <a:path w="1003" h="1126" extrusionOk="0">
                  <a:moveTo>
                    <a:pt x="924" y="1070"/>
                  </a:moveTo>
                  <a:cubicBezTo>
                    <a:pt x="906" y="1089"/>
                    <a:pt x="906" y="1107"/>
                    <a:pt x="906" y="1126"/>
                  </a:cubicBezTo>
                  <a:cubicBezTo>
                    <a:pt x="924" y="1107"/>
                    <a:pt x="924" y="1089"/>
                    <a:pt x="924" y="1070"/>
                  </a:cubicBezTo>
                  <a:close/>
                  <a:moveTo>
                    <a:pt x="43" y="0"/>
                  </a:moveTo>
                  <a:cubicBezTo>
                    <a:pt x="29" y="0"/>
                    <a:pt x="13" y="14"/>
                    <a:pt x="0" y="31"/>
                  </a:cubicBezTo>
                  <a:lnTo>
                    <a:pt x="0" y="86"/>
                  </a:lnTo>
                  <a:lnTo>
                    <a:pt x="19" y="86"/>
                  </a:lnTo>
                  <a:lnTo>
                    <a:pt x="19" y="105"/>
                  </a:lnTo>
                  <a:lnTo>
                    <a:pt x="42" y="105"/>
                  </a:lnTo>
                  <a:lnTo>
                    <a:pt x="60" y="123"/>
                  </a:lnTo>
                  <a:cubicBezTo>
                    <a:pt x="79" y="146"/>
                    <a:pt x="97" y="165"/>
                    <a:pt x="116" y="183"/>
                  </a:cubicBezTo>
                  <a:cubicBezTo>
                    <a:pt x="134" y="220"/>
                    <a:pt x="176" y="262"/>
                    <a:pt x="194" y="299"/>
                  </a:cubicBezTo>
                  <a:cubicBezTo>
                    <a:pt x="213" y="336"/>
                    <a:pt x="231" y="377"/>
                    <a:pt x="231" y="414"/>
                  </a:cubicBezTo>
                  <a:lnTo>
                    <a:pt x="231" y="548"/>
                  </a:lnTo>
                  <a:lnTo>
                    <a:pt x="231" y="567"/>
                  </a:lnTo>
                  <a:cubicBezTo>
                    <a:pt x="231" y="567"/>
                    <a:pt x="231" y="585"/>
                    <a:pt x="250" y="585"/>
                  </a:cubicBezTo>
                  <a:cubicBezTo>
                    <a:pt x="273" y="585"/>
                    <a:pt x="273" y="585"/>
                    <a:pt x="273" y="567"/>
                  </a:cubicBezTo>
                  <a:cubicBezTo>
                    <a:pt x="291" y="511"/>
                    <a:pt x="291" y="470"/>
                    <a:pt x="291" y="414"/>
                  </a:cubicBezTo>
                  <a:cubicBezTo>
                    <a:pt x="291" y="354"/>
                    <a:pt x="273" y="317"/>
                    <a:pt x="250" y="262"/>
                  </a:cubicBezTo>
                  <a:cubicBezTo>
                    <a:pt x="250" y="262"/>
                    <a:pt x="231" y="239"/>
                    <a:pt x="231" y="220"/>
                  </a:cubicBezTo>
                  <a:lnTo>
                    <a:pt x="231" y="220"/>
                  </a:lnTo>
                  <a:cubicBezTo>
                    <a:pt x="273" y="262"/>
                    <a:pt x="310" y="299"/>
                    <a:pt x="347" y="336"/>
                  </a:cubicBezTo>
                  <a:cubicBezTo>
                    <a:pt x="407" y="377"/>
                    <a:pt x="462" y="414"/>
                    <a:pt x="504" y="470"/>
                  </a:cubicBezTo>
                  <a:cubicBezTo>
                    <a:pt x="522" y="493"/>
                    <a:pt x="541" y="511"/>
                    <a:pt x="578" y="548"/>
                  </a:cubicBezTo>
                  <a:cubicBezTo>
                    <a:pt x="596" y="567"/>
                    <a:pt x="619" y="585"/>
                    <a:pt x="638" y="627"/>
                  </a:cubicBezTo>
                  <a:lnTo>
                    <a:pt x="656" y="627"/>
                  </a:lnTo>
                  <a:cubicBezTo>
                    <a:pt x="675" y="645"/>
                    <a:pt x="693" y="664"/>
                    <a:pt x="712" y="664"/>
                  </a:cubicBezTo>
                  <a:cubicBezTo>
                    <a:pt x="753" y="701"/>
                    <a:pt x="772" y="742"/>
                    <a:pt x="790" y="779"/>
                  </a:cubicBezTo>
                  <a:lnTo>
                    <a:pt x="809" y="779"/>
                  </a:lnTo>
                  <a:lnTo>
                    <a:pt x="809" y="798"/>
                  </a:lnTo>
                  <a:cubicBezTo>
                    <a:pt x="809" y="816"/>
                    <a:pt x="827" y="816"/>
                    <a:pt x="827" y="839"/>
                  </a:cubicBezTo>
                  <a:cubicBezTo>
                    <a:pt x="827" y="858"/>
                    <a:pt x="850" y="876"/>
                    <a:pt x="850" y="895"/>
                  </a:cubicBezTo>
                  <a:cubicBezTo>
                    <a:pt x="887" y="932"/>
                    <a:pt x="887" y="973"/>
                    <a:pt x="924" y="1010"/>
                  </a:cubicBezTo>
                  <a:lnTo>
                    <a:pt x="924" y="1029"/>
                  </a:lnTo>
                  <a:lnTo>
                    <a:pt x="924" y="1070"/>
                  </a:lnTo>
                  <a:cubicBezTo>
                    <a:pt x="943" y="1047"/>
                    <a:pt x="943" y="1047"/>
                    <a:pt x="943" y="1029"/>
                  </a:cubicBezTo>
                  <a:lnTo>
                    <a:pt x="943" y="1047"/>
                  </a:lnTo>
                  <a:cubicBezTo>
                    <a:pt x="966" y="1047"/>
                    <a:pt x="966" y="1070"/>
                    <a:pt x="966" y="1070"/>
                  </a:cubicBezTo>
                  <a:lnTo>
                    <a:pt x="984" y="1089"/>
                  </a:lnTo>
                  <a:cubicBezTo>
                    <a:pt x="984" y="1107"/>
                    <a:pt x="1003" y="1107"/>
                    <a:pt x="1003" y="1126"/>
                  </a:cubicBezTo>
                  <a:lnTo>
                    <a:pt x="1003" y="1089"/>
                  </a:lnTo>
                  <a:cubicBezTo>
                    <a:pt x="984" y="1089"/>
                    <a:pt x="984" y="1070"/>
                    <a:pt x="984" y="1070"/>
                  </a:cubicBezTo>
                  <a:cubicBezTo>
                    <a:pt x="984" y="1047"/>
                    <a:pt x="984" y="1047"/>
                    <a:pt x="966" y="1029"/>
                  </a:cubicBezTo>
                  <a:cubicBezTo>
                    <a:pt x="966" y="1010"/>
                    <a:pt x="984" y="1010"/>
                    <a:pt x="984" y="1010"/>
                  </a:cubicBezTo>
                  <a:cubicBezTo>
                    <a:pt x="984" y="955"/>
                    <a:pt x="984" y="895"/>
                    <a:pt x="966" y="858"/>
                  </a:cubicBezTo>
                  <a:cubicBezTo>
                    <a:pt x="966" y="816"/>
                    <a:pt x="943" y="798"/>
                    <a:pt x="943" y="779"/>
                  </a:cubicBezTo>
                  <a:cubicBezTo>
                    <a:pt x="924" y="761"/>
                    <a:pt x="924" y="724"/>
                    <a:pt x="906" y="701"/>
                  </a:cubicBezTo>
                  <a:cubicBezTo>
                    <a:pt x="887" y="664"/>
                    <a:pt x="850" y="627"/>
                    <a:pt x="827" y="585"/>
                  </a:cubicBezTo>
                  <a:cubicBezTo>
                    <a:pt x="827" y="548"/>
                    <a:pt x="827" y="493"/>
                    <a:pt x="790" y="470"/>
                  </a:cubicBezTo>
                  <a:cubicBezTo>
                    <a:pt x="772" y="451"/>
                    <a:pt x="735" y="414"/>
                    <a:pt x="712" y="396"/>
                  </a:cubicBezTo>
                  <a:cubicBezTo>
                    <a:pt x="675" y="377"/>
                    <a:pt x="656" y="354"/>
                    <a:pt x="619" y="336"/>
                  </a:cubicBezTo>
                  <a:cubicBezTo>
                    <a:pt x="559" y="280"/>
                    <a:pt x="504" y="239"/>
                    <a:pt x="444" y="202"/>
                  </a:cubicBezTo>
                  <a:cubicBezTo>
                    <a:pt x="388" y="165"/>
                    <a:pt x="328" y="123"/>
                    <a:pt x="273" y="86"/>
                  </a:cubicBezTo>
                  <a:cubicBezTo>
                    <a:pt x="231" y="86"/>
                    <a:pt x="194" y="68"/>
                    <a:pt x="176" y="49"/>
                  </a:cubicBezTo>
                  <a:cubicBezTo>
                    <a:pt x="157" y="49"/>
                    <a:pt x="134" y="31"/>
                    <a:pt x="116" y="31"/>
                  </a:cubicBezTo>
                  <a:cubicBezTo>
                    <a:pt x="116" y="31"/>
                    <a:pt x="97" y="31"/>
                    <a:pt x="97" y="8"/>
                  </a:cubicBezTo>
                  <a:lnTo>
                    <a:pt x="60" y="8"/>
                  </a:lnTo>
                  <a:cubicBezTo>
                    <a:pt x="55" y="2"/>
                    <a:pt x="49" y="0"/>
                    <a:pt x="4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7"/>
            <p:cNvSpPr/>
            <p:nvPr/>
          </p:nvSpPr>
          <p:spPr>
            <a:xfrm>
              <a:off x="2775264" y="3273573"/>
              <a:ext cx="96885" cy="203445"/>
            </a:xfrm>
            <a:custGeom>
              <a:avLst/>
              <a:gdLst/>
              <a:ahLst/>
              <a:cxnLst/>
              <a:rect l="l" t="t" r="r" b="b"/>
              <a:pathLst>
                <a:path w="731" h="1535" extrusionOk="0">
                  <a:moveTo>
                    <a:pt x="682" y="0"/>
                  </a:moveTo>
                  <a:cubicBezTo>
                    <a:pt x="671" y="0"/>
                    <a:pt x="661" y="5"/>
                    <a:pt x="652" y="14"/>
                  </a:cubicBezTo>
                  <a:lnTo>
                    <a:pt x="652" y="33"/>
                  </a:lnTo>
                  <a:lnTo>
                    <a:pt x="633" y="51"/>
                  </a:lnTo>
                  <a:lnTo>
                    <a:pt x="615" y="74"/>
                  </a:lnTo>
                  <a:cubicBezTo>
                    <a:pt x="596" y="93"/>
                    <a:pt x="578" y="111"/>
                    <a:pt x="554" y="130"/>
                  </a:cubicBezTo>
                  <a:cubicBezTo>
                    <a:pt x="518" y="148"/>
                    <a:pt x="481" y="167"/>
                    <a:pt x="420" y="208"/>
                  </a:cubicBezTo>
                  <a:cubicBezTo>
                    <a:pt x="347" y="245"/>
                    <a:pt x="250" y="264"/>
                    <a:pt x="152" y="282"/>
                  </a:cubicBezTo>
                  <a:cubicBezTo>
                    <a:pt x="116" y="282"/>
                    <a:pt x="92" y="305"/>
                    <a:pt x="92" y="324"/>
                  </a:cubicBezTo>
                  <a:lnTo>
                    <a:pt x="92" y="342"/>
                  </a:lnTo>
                  <a:lnTo>
                    <a:pt x="74" y="361"/>
                  </a:lnTo>
                  <a:lnTo>
                    <a:pt x="74" y="379"/>
                  </a:lnTo>
                  <a:cubicBezTo>
                    <a:pt x="74" y="398"/>
                    <a:pt x="55" y="398"/>
                    <a:pt x="55" y="421"/>
                  </a:cubicBezTo>
                  <a:cubicBezTo>
                    <a:pt x="55" y="439"/>
                    <a:pt x="55" y="476"/>
                    <a:pt x="37" y="495"/>
                  </a:cubicBezTo>
                  <a:cubicBezTo>
                    <a:pt x="37" y="555"/>
                    <a:pt x="18" y="610"/>
                    <a:pt x="18" y="670"/>
                  </a:cubicBezTo>
                  <a:cubicBezTo>
                    <a:pt x="18" y="726"/>
                    <a:pt x="0" y="786"/>
                    <a:pt x="0" y="841"/>
                  </a:cubicBezTo>
                  <a:lnTo>
                    <a:pt x="0" y="1017"/>
                  </a:lnTo>
                  <a:lnTo>
                    <a:pt x="0" y="1035"/>
                  </a:lnTo>
                  <a:cubicBezTo>
                    <a:pt x="18" y="1072"/>
                    <a:pt x="37" y="1114"/>
                    <a:pt x="74" y="1114"/>
                  </a:cubicBezTo>
                  <a:cubicBezTo>
                    <a:pt x="92" y="1151"/>
                    <a:pt x="92" y="1169"/>
                    <a:pt x="92" y="1206"/>
                  </a:cubicBezTo>
                  <a:cubicBezTo>
                    <a:pt x="92" y="1248"/>
                    <a:pt x="92" y="1285"/>
                    <a:pt x="116" y="1322"/>
                  </a:cubicBezTo>
                  <a:lnTo>
                    <a:pt x="116" y="1382"/>
                  </a:lnTo>
                  <a:cubicBezTo>
                    <a:pt x="116" y="1400"/>
                    <a:pt x="134" y="1419"/>
                    <a:pt x="134" y="1437"/>
                  </a:cubicBezTo>
                  <a:lnTo>
                    <a:pt x="152" y="1437"/>
                  </a:lnTo>
                  <a:lnTo>
                    <a:pt x="134" y="1460"/>
                  </a:lnTo>
                  <a:cubicBezTo>
                    <a:pt x="134" y="1479"/>
                    <a:pt x="134" y="1497"/>
                    <a:pt x="116" y="1516"/>
                  </a:cubicBezTo>
                  <a:cubicBezTo>
                    <a:pt x="134" y="1497"/>
                    <a:pt x="152" y="1479"/>
                    <a:pt x="152" y="1479"/>
                  </a:cubicBezTo>
                  <a:lnTo>
                    <a:pt x="171" y="1460"/>
                  </a:lnTo>
                  <a:lnTo>
                    <a:pt x="171" y="1479"/>
                  </a:lnTo>
                  <a:lnTo>
                    <a:pt x="189" y="1497"/>
                  </a:lnTo>
                  <a:lnTo>
                    <a:pt x="189" y="1479"/>
                  </a:lnTo>
                  <a:lnTo>
                    <a:pt x="189" y="1460"/>
                  </a:lnTo>
                  <a:lnTo>
                    <a:pt x="189" y="1437"/>
                  </a:lnTo>
                  <a:cubicBezTo>
                    <a:pt x="189" y="1437"/>
                    <a:pt x="208" y="1437"/>
                    <a:pt x="208" y="1419"/>
                  </a:cubicBezTo>
                  <a:lnTo>
                    <a:pt x="208" y="1363"/>
                  </a:lnTo>
                  <a:lnTo>
                    <a:pt x="208" y="1303"/>
                  </a:lnTo>
                  <a:cubicBezTo>
                    <a:pt x="208" y="1266"/>
                    <a:pt x="208" y="1229"/>
                    <a:pt x="189" y="1188"/>
                  </a:cubicBezTo>
                  <a:lnTo>
                    <a:pt x="189" y="1114"/>
                  </a:lnTo>
                  <a:cubicBezTo>
                    <a:pt x="231" y="1072"/>
                    <a:pt x="250" y="1035"/>
                    <a:pt x="231" y="998"/>
                  </a:cubicBezTo>
                  <a:cubicBezTo>
                    <a:pt x="231" y="938"/>
                    <a:pt x="208" y="883"/>
                    <a:pt x="208" y="841"/>
                  </a:cubicBezTo>
                  <a:lnTo>
                    <a:pt x="208" y="689"/>
                  </a:lnTo>
                  <a:lnTo>
                    <a:pt x="208" y="536"/>
                  </a:lnTo>
                  <a:cubicBezTo>
                    <a:pt x="208" y="495"/>
                    <a:pt x="208" y="476"/>
                    <a:pt x="231" y="458"/>
                  </a:cubicBezTo>
                  <a:lnTo>
                    <a:pt x="231" y="421"/>
                  </a:lnTo>
                  <a:cubicBezTo>
                    <a:pt x="323" y="379"/>
                    <a:pt x="402" y="342"/>
                    <a:pt x="481" y="305"/>
                  </a:cubicBezTo>
                  <a:cubicBezTo>
                    <a:pt x="536" y="264"/>
                    <a:pt x="578" y="245"/>
                    <a:pt x="615" y="190"/>
                  </a:cubicBezTo>
                  <a:cubicBezTo>
                    <a:pt x="633" y="167"/>
                    <a:pt x="652" y="148"/>
                    <a:pt x="670" y="130"/>
                  </a:cubicBezTo>
                  <a:cubicBezTo>
                    <a:pt x="693" y="130"/>
                    <a:pt x="693" y="111"/>
                    <a:pt x="712" y="93"/>
                  </a:cubicBezTo>
                  <a:lnTo>
                    <a:pt x="712" y="74"/>
                  </a:lnTo>
                  <a:lnTo>
                    <a:pt x="730" y="74"/>
                  </a:lnTo>
                  <a:lnTo>
                    <a:pt x="730" y="51"/>
                  </a:lnTo>
                  <a:cubicBezTo>
                    <a:pt x="730" y="33"/>
                    <a:pt x="730" y="14"/>
                    <a:pt x="712" y="14"/>
                  </a:cubicBezTo>
                  <a:cubicBezTo>
                    <a:pt x="702" y="5"/>
                    <a:pt x="692" y="0"/>
                    <a:pt x="682" y="0"/>
                  </a:cubicBezTo>
                  <a:close/>
                  <a:moveTo>
                    <a:pt x="189" y="1497"/>
                  </a:moveTo>
                  <a:cubicBezTo>
                    <a:pt x="189" y="1516"/>
                    <a:pt x="189" y="1516"/>
                    <a:pt x="208" y="1534"/>
                  </a:cubicBezTo>
                  <a:cubicBezTo>
                    <a:pt x="208" y="1516"/>
                    <a:pt x="189" y="1516"/>
                    <a:pt x="189" y="1497"/>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7"/>
            <p:cNvSpPr/>
            <p:nvPr/>
          </p:nvSpPr>
          <p:spPr>
            <a:xfrm>
              <a:off x="3001768" y="3130300"/>
              <a:ext cx="74221" cy="27700"/>
            </a:xfrm>
            <a:custGeom>
              <a:avLst/>
              <a:gdLst/>
              <a:ahLst/>
              <a:cxnLst/>
              <a:rect l="l" t="t" r="r" b="b"/>
              <a:pathLst>
                <a:path w="560" h="209" extrusionOk="0">
                  <a:moveTo>
                    <a:pt x="541" y="0"/>
                  </a:moveTo>
                  <a:cubicBezTo>
                    <a:pt x="523" y="0"/>
                    <a:pt x="523" y="0"/>
                    <a:pt x="523" y="19"/>
                  </a:cubicBezTo>
                  <a:lnTo>
                    <a:pt x="523" y="37"/>
                  </a:lnTo>
                  <a:lnTo>
                    <a:pt x="504" y="37"/>
                  </a:lnTo>
                  <a:lnTo>
                    <a:pt x="504" y="56"/>
                  </a:lnTo>
                  <a:lnTo>
                    <a:pt x="407" y="56"/>
                  </a:lnTo>
                  <a:cubicBezTo>
                    <a:pt x="389" y="56"/>
                    <a:pt x="370" y="37"/>
                    <a:pt x="347" y="37"/>
                  </a:cubicBezTo>
                  <a:lnTo>
                    <a:pt x="273" y="37"/>
                  </a:lnTo>
                  <a:cubicBezTo>
                    <a:pt x="232" y="37"/>
                    <a:pt x="213" y="37"/>
                    <a:pt x="195" y="56"/>
                  </a:cubicBezTo>
                  <a:lnTo>
                    <a:pt x="176" y="56"/>
                  </a:lnTo>
                  <a:cubicBezTo>
                    <a:pt x="158" y="74"/>
                    <a:pt x="116" y="93"/>
                    <a:pt x="98" y="116"/>
                  </a:cubicBezTo>
                  <a:cubicBezTo>
                    <a:pt x="79" y="134"/>
                    <a:pt x="61" y="134"/>
                    <a:pt x="42" y="153"/>
                  </a:cubicBezTo>
                  <a:cubicBezTo>
                    <a:pt x="42" y="171"/>
                    <a:pt x="24" y="171"/>
                    <a:pt x="1" y="190"/>
                  </a:cubicBezTo>
                  <a:lnTo>
                    <a:pt x="1" y="208"/>
                  </a:lnTo>
                  <a:lnTo>
                    <a:pt x="24" y="208"/>
                  </a:lnTo>
                  <a:cubicBezTo>
                    <a:pt x="42" y="190"/>
                    <a:pt x="61" y="190"/>
                    <a:pt x="61" y="171"/>
                  </a:cubicBezTo>
                  <a:cubicBezTo>
                    <a:pt x="79" y="153"/>
                    <a:pt x="98" y="153"/>
                    <a:pt x="98" y="134"/>
                  </a:cubicBezTo>
                  <a:cubicBezTo>
                    <a:pt x="116" y="116"/>
                    <a:pt x="139" y="116"/>
                    <a:pt x="158" y="93"/>
                  </a:cubicBezTo>
                  <a:cubicBezTo>
                    <a:pt x="158" y="93"/>
                    <a:pt x="176" y="74"/>
                    <a:pt x="195" y="74"/>
                  </a:cubicBezTo>
                  <a:cubicBezTo>
                    <a:pt x="213" y="74"/>
                    <a:pt x="232" y="56"/>
                    <a:pt x="273" y="56"/>
                  </a:cubicBezTo>
                  <a:cubicBezTo>
                    <a:pt x="292" y="56"/>
                    <a:pt x="310" y="56"/>
                    <a:pt x="329" y="74"/>
                  </a:cubicBezTo>
                  <a:cubicBezTo>
                    <a:pt x="389" y="74"/>
                    <a:pt x="444" y="74"/>
                    <a:pt x="486" y="93"/>
                  </a:cubicBezTo>
                  <a:lnTo>
                    <a:pt x="504" y="93"/>
                  </a:lnTo>
                  <a:lnTo>
                    <a:pt x="523" y="74"/>
                  </a:lnTo>
                  <a:lnTo>
                    <a:pt x="541" y="56"/>
                  </a:lnTo>
                  <a:lnTo>
                    <a:pt x="560" y="37"/>
                  </a:lnTo>
                  <a:lnTo>
                    <a:pt x="560" y="19"/>
                  </a:lnTo>
                  <a:cubicBezTo>
                    <a:pt x="560" y="0"/>
                    <a:pt x="541" y="0"/>
                    <a:pt x="5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7"/>
            <p:cNvSpPr/>
            <p:nvPr/>
          </p:nvSpPr>
          <p:spPr>
            <a:xfrm>
              <a:off x="2550482" y="2978412"/>
              <a:ext cx="324054" cy="238302"/>
            </a:xfrm>
            <a:custGeom>
              <a:avLst/>
              <a:gdLst/>
              <a:ahLst/>
              <a:cxnLst/>
              <a:rect l="l" t="t" r="r" b="b"/>
              <a:pathLst>
                <a:path w="2445" h="1798" extrusionOk="0">
                  <a:moveTo>
                    <a:pt x="415" y="1"/>
                  </a:moveTo>
                  <a:cubicBezTo>
                    <a:pt x="224" y="1"/>
                    <a:pt x="146" y="73"/>
                    <a:pt x="97" y="162"/>
                  </a:cubicBezTo>
                  <a:cubicBezTo>
                    <a:pt x="0" y="296"/>
                    <a:pt x="37" y="509"/>
                    <a:pt x="213" y="643"/>
                  </a:cubicBezTo>
                  <a:cubicBezTo>
                    <a:pt x="79" y="971"/>
                    <a:pt x="462" y="1317"/>
                    <a:pt x="730" y="1451"/>
                  </a:cubicBezTo>
                  <a:cubicBezTo>
                    <a:pt x="1118" y="1627"/>
                    <a:pt x="2311" y="1798"/>
                    <a:pt x="2311" y="1798"/>
                  </a:cubicBezTo>
                  <a:cubicBezTo>
                    <a:pt x="2311" y="1798"/>
                    <a:pt x="2292" y="166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7"/>
            <p:cNvSpPr/>
            <p:nvPr/>
          </p:nvSpPr>
          <p:spPr>
            <a:xfrm>
              <a:off x="2550482" y="2978412"/>
              <a:ext cx="324054" cy="207686"/>
            </a:xfrm>
            <a:custGeom>
              <a:avLst/>
              <a:gdLst/>
              <a:ahLst/>
              <a:cxnLst/>
              <a:rect l="l" t="t" r="r" b="b"/>
              <a:pathLst>
                <a:path w="2445" h="1567" extrusionOk="0">
                  <a:moveTo>
                    <a:pt x="415" y="1"/>
                  </a:moveTo>
                  <a:cubicBezTo>
                    <a:pt x="224" y="1"/>
                    <a:pt x="146" y="73"/>
                    <a:pt x="97" y="162"/>
                  </a:cubicBezTo>
                  <a:cubicBezTo>
                    <a:pt x="0" y="296"/>
                    <a:pt x="37" y="509"/>
                    <a:pt x="213" y="643"/>
                  </a:cubicBezTo>
                  <a:cubicBezTo>
                    <a:pt x="213" y="643"/>
                    <a:pt x="1058" y="135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7"/>
            <p:cNvSpPr/>
            <p:nvPr/>
          </p:nvSpPr>
          <p:spPr>
            <a:xfrm>
              <a:off x="2644715" y="3109491"/>
              <a:ext cx="120212" cy="91981"/>
            </a:xfrm>
            <a:custGeom>
              <a:avLst/>
              <a:gdLst/>
              <a:ahLst/>
              <a:cxnLst/>
              <a:rect l="l" t="t" r="r" b="b"/>
              <a:pathLst>
                <a:path w="907" h="694" extrusionOk="0">
                  <a:moveTo>
                    <a:pt x="1" y="0"/>
                  </a:moveTo>
                  <a:lnTo>
                    <a:pt x="1" y="0"/>
                  </a:lnTo>
                  <a:cubicBezTo>
                    <a:pt x="5" y="12"/>
                    <a:pt x="10" y="23"/>
                    <a:pt x="15" y="34"/>
                  </a:cubicBezTo>
                  <a:lnTo>
                    <a:pt x="15" y="34"/>
                  </a:lnTo>
                  <a:cubicBezTo>
                    <a:pt x="10" y="22"/>
                    <a:pt x="6" y="11"/>
                    <a:pt x="1" y="0"/>
                  </a:cubicBezTo>
                  <a:close/>
                  <a:moveTo>
                    <a:pt x="15" y="34"/>
                  </a:moveTo>
                  <a:lnTo>
                    <a:pt x="15" y="34"/>
                  </a:lnTo>
                  <a:cubicBezTo>
                    <a:pt x="29" y="69"/>
                    <a:pt x="44" y="106"/>
                    <a:pt x="61" y="134"/>
                  </a:cubicBezTo>
                  <a:cubicBezTo>
                    <a:pt x="98" y="176"/>
                    <a:pt x="116" y="213"/>
                    <a:pt x="153" y="250"/>
                  </a:cubicBezTo>
                  <a:cubicBezTo>
                    <a:pt x="213" y="328"/>
                    <a:pt x="292" y="388"/>
                    <a:pt x="366" y="444"/>
                  </a:cubicBezTo>
                  <a:cubicBezTo>
                    <a:pt x="444" y="504"/>
                    <a:pt x="541" y="541"/>
                    <a:pt x="615" y="596"/>
                  </a:cubicBezTo>
                  <a:cubicBezTo>
                    <a:pt x="712" y="638"/>
                    <a:pt x="809" y="675"/>
                    <a:pt x="906" y="693"/>
                  </a:cubicBezTo>
                  <a:cubicBezTo>
                    <a:pt x="846" y="675"/>
                    <a:pt x="809" y="656"/>
                    <a:pt x="772" y="638"/>
                  </a:cubicBezTo>
                  <a:cubicBezTo>
                    <a:pt x="712" y="619"/>
                    <a:pt x="675" y="596"/>
                    <a:pt x="638" y="578"/>
                  </a:cubicBezTo>
                  <a:cubicBezTo>
                    <a:pt x="541" y="522"/>
                    <a:pt x="463" y="481"/>
                    <a:pt x="384" y="425"/>
                  </a:cubicBezTo>
                  <a:cubicBezTo>
                    <a:pt x="310" y="365"/>
                    <a:pt x="232" y="310"/>
                    <a:pt x="176" y="231"/>
                  </a:cubicBezTo>
                  <a:cubicBezTo>
                    <a:pt x="107" y="182"/>
                    <a:pt x="52" y="115"/>
                    <a:pt x="15" y="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7"/>
            <p:cNvSpPr/>
            <p:nvPr/>
          </p:nvSpPr>
          <p:spPr>
            <a:xfrm>
              <a:off x="2581098" y="3104588"/>
              <a:ext cx="114645" cy="63751"/>
            </a:xfrm>
            <a:custGeom>
              <a:avLst/>
              <a:gdLst/>
              <a:ahLst/>
              <a:cxnLst/>
              <a:rect l="l" t="t" r="r" b="b"/>
              <a:pathLst>
                <a:path w="865" h="481" extrusionOk="0">
                  <a:moveTo>
                    <a:pt x="0" y="0"/>
                  </a:moveTo>
                  <a:cubicBezTo>
                    <a:pt x="37" y="37"/>
                    <a:pt x="56" y="79"/>
                    <a:pt x="79" y="97"/>
                  </a:cubicBezTo>
                  <a:lnTo>
                    <a:pt x="134" y="153"/>
                  </a:lnTo>
                  <a:lnTo>
                    <a:pt x="153" y="171"/>
                  </a:lnTo>
                  <a:lnTo>
                    <a:pt x="171" y="194"/>
                  </a:lnTo>
                  <a:lnTo>
                    <a:pt x="231" y="231"/>
                  </a:lnTo>
                  <a:cubicBezTo>
                    <a:pt x="231" y="250"/>
                    <a:pt x="250" y="250"/>
                    <a:pt x="268" y="268"/>
                  </a:cubicBezTo>
                  <a:lnTo>
                    <a:pt x="310" y="287"/>
                  </a:lnTo>
                  <a:cubicBezTo>
                    <a:pt x="310" y="287"/>
                    <a:pt x="310" y="310"/>
                    <a:pt x="328" y="310"/>
                  </a:cubicBezTo>
                  <a:cubicBezTo>
                    <a:pt x="347" y="310"/>
                    <a:pt x="365" y="328"/>
                    <a:pt x="384" y="347"/>
                  </a:cubicBezTo>
                  <a:cubicBezTo>
                    <a:pt x="462" y="384"/>
                    <a:pt x="541" y="402"/>
                    <a:pt x="615" y="444"/>
                  </a:cubicBezTo>
                  <a:cubicBezTo>
                    <a:pt x="693" y="462"/>
                    <a:pt x="772" y="481"/>
                    <a:pt x="864" y="481"/>
                  </a:cubicBezTo>
                  <a:cubicBezTo>
                    <a:pt x="809" y="462"/>
                    <a:pt x="772" y="462"/>
                    <a:pt x="730" y="462"/>
                  </a:cubicBezTo>
                  <a:cubicBezTo>
                    <a:pt x="712" y="444"/>
                    <a:pt x="693" y="444"/>
                    <a:pt x="675" y="444"/>
                  </a:cubicBezTo>
                  <a:cubicBezTo>
                    <a:pt x="656" y="425"/>
                    <a:pt x="633" y="425"/>
                    <a:pt x="615" y="425"/>
                  </a:cubicBezTo>
                  <a:cubicBezTo>
                    <a:pt x="541" y="384"/>
                    <a:pt x="462" y="365"/>
                    <a:pt x="384" y="310"/>
                  </a:cubicBezTo>
                  <a:cubicBezTo>
                    <a:pt x="365" y="310"/>
                    <a:pt x="347" y="287"/>
                    <a:pt x="347" y="287"/>
                  </a:cubicBezTo>
                  <a:cubicBezTo>
                    <a:pt x="328" y="287"/>
                    <a:pt x="328" y="268"/>
                    <a:pt x="310" y="268"/>
                  </a:cubicBezTo>
                  <a:lnTo>
                    <a:pt x="287" y="250"/>
                  </a:lnTo>
                  <a:cubicBezTo>
                    <a:pt x="268" y="231"/>
                    <a:pt x="250" y="231"/>
                    <a:pt x="231" y="213"/>
                  </a:cubicBezTo>
                  <a:lnTo>
                    <a:pt x="194" y="171"/>
                  </a:lnTo>
                  <a:lnTo>
                    <a:pt x="153" y="153"/>
                  </a:lnTo>
                  <a:lnTo>
                    <a:pt x="134" y="134"/>
                  </a:lnTo>
                  <a:lnTo>
                    <a:pt x="97" y="97"/>
                  </a:lnTo>
                  <a:cubicBezTo>
                    <a:pt x="56" y="56"/>
                    <a:pt x="37" y="3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7"/>
            <p:cNvSpPr/>
            <p:nvPr/>
          </p:nvSpPr>
          <p:spPr>
            <a:xfrm>
              <a:off x="2581098" y="3210750"/>
              <a:ext cx="260436" cy="263750"/>
            </a:xfrm>
            <a:custGeom>
              <a:avLst/>
              <a:gdLst/>
              <a:ahLst/>
              <a:cxnLst/>
              <a:rect l="l" t="t" r="r" b="b"/>
              <a:pathLst>
                <a:path w="1965" h="1990" extrusionOk="0">
                  <a:moveTo>
                    <a:pt x="1647" y="0"/>
                  </a:moveTo>
                  <a:cubicBezTo>
                    <a:pt x="1539" y="0"/>
                    <a:pt x="1444" y="13"/>
                    <a:pt x="1349" y="26"/>
                  </a:cubicBezTo>
                  <a:cubicBezTo>
                    <a:pt x="1271" y="26"/>
                    <a:pt x="1211" y="26"/>
                    <a:pt x="1137" y="45"/>
                  </a:cubicBezTo>
                  <a:cubicBezTo>
                    <a:pt x="1118" y="45"/>
                    <a:pt x="1077" y="63"/>
                    <a:pt x="1058" y="63"/>
                  </a:cubicBezTo>
                  <a:cubicBezTo>
                    <a:pt x="1021" y="86"/>
                    <a:pt x="980" y="86"/>
                    <a:pt x="943" y="105"/>
                  </a:cubicBezTo>
                  <a:cubicBezTo>
                    <a:pt x="864" y="123"/>
                    <a:pt x="790" y="142"/>
                    <a:pt x="712" y="179"/>
                  </a:cubicBezTo>
                  <a:cubicBezTo>
                    <a:pt x="633" y="220"/>
                    <a:pt x="559" y="257"/>
                    <a:pt x="481" y="317"/>
                  </a:cubicBezTo>
                  <a:cubicBezTo>
                    <a:pt x="444" y="336"/>
                    <a:pt x="425" y="373"/>
                    <a:pt x="384" y="391"/>
                  </a:cubicBezTo>
                  <a:cubicBezTo>
                    <a:pt x="328" y="451"/>
                    <a:pt x="268" y="525"/>
                    <a:pt x="213" y="585"/>
                  </a:cubicBezTo>
                  <a:cubicBezTo>
                    <a:pt x="171" y="664"/>
                    <a:pt x="134" y="738"/>
                    <a:pt x="97" y="835"/>
                  </a:cubicBezTo>
                  <a:cubicBezTo>
                    <a:pt x="56" y="950"/>
                    <a:pt x="19" y="1103"/>
                    <a:pt x="19" y="1260"/>
                  </a:cubicBezTo>
                  <a:cubicBezTo>
                    <a:pt x="0" y="1297"/>
                    <a:pt x="0" y="1357"/>
                    <a:pt x="0" y="1412"/>
                  </a:cubicBezTo>
                  <a:cubicBezTo>
                    <a:pt x="0" y="1472"/>
                    <a:pt x="0" y="1528"/>
                    <a:pt x="19" y="1588"/>
                  </a:cubicBezTo>
                  <a:cubicBezTo>
                    <a:pt x="19" y="1722"/>
                    <a:pt x="37" y="1856"/>
                    <a:pt x="79" y="1990"/>
                  </a:cubicBezTo>
                  <a:cubicBezTo>
                    <a:pt x="328" y="1971"/>
                    <a:pt x="518" y="1934"/>
                    <a:pt x="693" y="1893"/>
                  </a:cubicBezTo>
                  <a:cubicBezTo>
                    <a:pt x="790" y="1856"/>
                    <a:pt x="864" y="1819"/>
                    <a:pt x="943" y="1777"/>
                  </a:cubicBezTo>
                  <a:cubicBezTo>
                    <a:pt x="1021" y="1740"/>
                    <a:pt x="1077" y="1703"/>
                    <a:pt x="1155" y="1662"/>
                  </a:cubicBezTo>
                  <a:cubicBezTo>
                    <a:pt x="1174" y="1643"/>
                    <a:pt x="1174" y="1625"/>
                    <a:pt x="1192" y="1625"/>
                  </a:cubicBezTo>
                  <a:lnTo>
                    <a:pt x="1368" y="1449"/>
                  </a:lnTo>
                  <a:cubicBezTo>
                    <a:pt x="1368" y="1431"/>
                    <a:pt x="1386" y="1412"/>
                    <a:pt x="1405" y="1394"/>
                  </a:cubicBezTo>
                  <a:cubicBezTo>
                    <a:pt x="1442" y="1357"/>
                    <a:pt x="1465" y="1315"/>
                    <a:pt x="1483" y="1278"/>
                  </a:cubicBezTo>
                  <a:cubicBezTo>
                    <a:pt x="1539" y="1200"/>
                    <a:pt x="1581" y="1103"/>
                    <a:pt x="1636" y="1029"/>
                  </a:cubicBezTo>
                  <a:cubicBezTo>
                    <a:pt x="1654" y="987"/>
                    <a:pt x="1673" y="950"/>
                    <a:pt x="1696" y="913"/>
                  </a:cubicBezTo>
                  <a:cubicBezTo>
                    <a:pt x="1715" y="872"/>
                    <a:pt x="1733" y="835"/>
                    <a:pt x="1751" y="816"/>
                  </a:cubicBezTo>
                  <a:cubicBezTo>
                    <a:pt x="1788" y="738"/>
                    <a:pt x="1830" y="664"/>
                    <a:pt x="1885" y="604"/>
                  </a:cubicBezTo>
                  <a:lnTo>
                    <a:pt x="1964" y="470"/>
                  </a:lnTo>
                  <a:lnTo>
                    <a:pt x="1788" y="8"/>
                  </a:lnTo>
                  <a:cubicBezTo>
                    <a:pt x="1738" y="2"/>
                    <a:pt x="1691" y="0"/>
                    <a:pt x="164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7"/>
            <p:cNvSpPr/>
            <p:nvPr/>
          </p:nvSpPr>
          <p:spPr>
            <a:xfrm>
              <a:off x="2644715" y="3219100"/>
              <a:ext cx="153213" cy="161166"/>
            </a:xfrm>
            <a:custGeom>
              <a:avLst/>
              <a:gdLst/>
              <a:ahLst/>
              <a:cxnLst/>
              <a:rect l="l" t="t" r="r" b="b"/>
              <a:pathLst>
                <a:path w="1156" h="1216" extrusionOk="0">
                  <a:moveTo>
                    <a:pt x="578" y="0"/>
                  </a:moveTo>
                  <a:cubicBezTo>
                    <a:pt x="541" y="23"/>
                    <a:pt x="500" y="23"/>
                    <a:pt x="463" y="42"/>
                  </a:cubicBezTo>
                  <a:cubicBezTo>
                    <a:pt x="384" y="60"/>
                    <a:pt x="310" y="79"/>
                    <a:pt x="232" y="116"/>
                  </a:cubicBezTo>
                  <a:cubicBezTo>
                    <a:pt x="153" y="157"/>
                    <a:pt x="79" y="194"/>
                    <a:pt x="1" y="254"/>
                  </a:cubicBezTo>
                  <a:cubicBezTo>
                    <a:pt x="38" y="310"/>
                    <a:pt x="61" y="370"/>
                    <a:pt x="98" y="444"/>
                  </a:cubicBezTo>
                  <a:cubicBezTo>
                    <a:pt x="153" y="522"/>
                    <a:pt x="213" y="619"/>
                    <a:pt x="292" y="693"/>
                  </a:cubicBezTo>
                  <a:cubicBezTo>
                    <a:pt x="347" y="772"/>
                    <a:pt x="426" y="850"/>
                    <a:pt x="500" y="924"/>
                  </a:cubicBezTo>
                  <a:lnTo>
                    <a:pt x="541" y="947"/>
                  </a:lnTo>
                  <a:lnTo>
                    <a:pt x="541" y="966"/>
                  </a:lnTo>
                  <a:lnTo>
                    <a:pt x="560" y="966"/>
                  </a:lnTo>
                  <a:lnTo>
                    <a:pt x="615" y="1021"/>
                  </a:lnTo>
                  <a:cubicBezTo>
                    <a:pt x="657" y="1021"/>
                    <a:pt x="675" y="1040"/>
                    <a:pt x="694" y="1063"/>
                  </a:cubicBezTo>
                  <a:cubicBezTo>
                    <a:pt x="712" y="1081"/>
                    <a:pt x="731" y="1081"/>
                    <a:pt x="754" y="1100"/>
                  </a:cubicBezTo>
                  <a:lnTo>
                    <a:pt x="791" y="1118"/>
                  </a:lnTo>
                  <a:lnTo>
                    <a:pt x="809" y="1118"/>
                  </a:lnTo>
                  <a:lnTo>
                    <a:pt x="828" y="1137"/>
                  </a:lnTo>
                  <a:lnTo>
                    <a:pt x="888" y="1178"/>
                  </a:lnTo>
                  <a:lnTo>
                    <a:pt x="925" y="1178"/>
                  </a:lnTo>
                  <a:lnTo>
                    <a:pt x="962" y="1197"/>
                  </a:lnTo>
                  <a:cubicBezTo>
                    <a:pt x="985" y="1215"/>
                    <a:pt x="985" y="1215"/>
                    <a:pt x="1003" y="1215"/>
                  </a:cubicBezTo>
                  <a:cubicBezTo>
                    <a:pt x="1059" y="1137"/>
                    <a:pt x="1101" y="1040"/>
                    <a:pt x="1156" y="966"/>
                  </a:cubicBezTo>
                  <a:cubicBezTo>
                    <a:pt x="1137" y="947"/>
                    <a:pt x="1119" y="947"/>
                    <a:pt x="1101" y="924"/>
                  </a:cubicBezTo>
                  <a:lnTo>
                    <a:pt x="1077" y="906"/>
                  </a:lnTo>
                  <a:cubicBezTo>
                    <a:pt x="1077" y="906"/>
                    <a:pt x="1059" y="906"/>
                    <a:pt x="1059" y="887"/>
                  </a:cubicBezTo>
                  <a:lnTo>
                    <a:pt x="1022" y="850"/>
                  </a:lnTo>
                  <a:lnTo>
                    <a:pt x="1003" y="850"/>
                  </a:lnTo>
                  <a:lnTo>
                    <a:pt x="985" y="832"/>
                  </a:lnTo>
                  <a:lnTo>
                    <a:pt x="962" y="809"/>
                  </a:lnTo>
                  <a:cubicBezTo>
                    <a:pt x="943" y="790"/>
                    <a:pt x="943" y="790"/>
                    <a:pt x="925" y="772"/>
                  </a:cubicBezTo>
                  <a:cubicBezTo>
                    <a:pt x="906" y="753"/>
                    <a:pt x="906" y="735"/>
                    <a:pt x="888" y="716"/>
                  </a:cubicBezTo>
                  <a:lnTo>
                    <a:pt x="846" y="675"/>
                  </a:lnTo>
                  <a:lnTo>
                    <a:pt x="828" y="656"/>
                  </a:lnTo>
                  <a:lnTo>
                    <a:pt x="809" y="638"/>
                  </a:lnTo>
                  <a:cubicBezTo>
                    <a:pt x="772" y="559"/>
                    <a:pt x="731" y="504"/>
                    <a:pt x="694" y="425"/>
                  </a:cubicBezTo>
                  <a:cubicBezTo>
                    <a:pt x="657" y="347"/>
                    <a:pt x="638" y="291"/>
                    <a:pt x="615" y="213"/>
                  </a:cubicBezTo>
                  <a:cubicBezTo>
                    <a:pt x="597" y="139"/>
                    <a:pt x="578" y="79"/>
                    <a:pt x="57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7"/>
            <p:cNvSpPr/>
            <p:nvPr/>
          </p:nvSpPr>
          <p:spPr>
            <a:xfrm>
              <a:off x="2583484" y="3288285"/>
              <a:ext cx="178926" cy="142743"/>
            </a:xfrm>
            <a:custGeom>
              <a:avLst/>
              <a:gdLst/>
              <a:ahLst/>
              <a:cxnLst/>
              <a:rect l="l" t="t" r="r" b="b"/>
              <a:pathLst>
                <a:path w="1350" h="1077" extrusionOk="0">
                  <a:moveTo>
                    <a:pt x="195" y="0"/>
                  </a:moveTo>
                  <a:cubicBezTo>
                    <a:pt x="153" y="79"/>
                    <a:pt x="116" y="153"/>
                    <a:pt x="79" y="250"/>
                  </a:cubicBezTo>
                  <a:cubicBezTo>
                    <a:pt x="38" y="365"/>
                    <a:pt x="1" y="518"/>
                    <a:pt x="1" y="675"/>
                  </a:cubicBezTo>
                  <a:cubicBezTo>
                    <a:pt x="19" y="693"/>
                    <a:pt x="38" y="693"/>
                    <a:pt x="61" y="712"/>
                  </a:cubicBezTo>
                  <a:cubicBezTo>
                    <a:pt x="135" y="772"/>
                    <a:pt x="232" y="827"/>
                    <a:pt x="329" y="887"/>
                  </a:cubicBezTo>
                  <a:lnTo>
                    <a:pt x="366" y="906"/>
                  </a:lnTo>
                  <a:cubicBezTo>
                    <a:pt x="366" y="906"/>
                    <a:pt x="384" y="906"/>
                    <a:pt x="384" y="924"/>
                  </a:cubicBezTo>
                  <a:lnTo>
                    <a:pt x="463" y="943"/>
                  </a:lnTo>
                  <a:cubicBezTo>
                    <a:pt x="523" y="961"/>
                    <a:pt x="560" y="980"/>
                    <a:pt x="615" y="1003"/>
                  </a:cubicBezTo>
                  <a:cubicBezTo>
                    <a:pt x="638" y="1003"/>
                    <a:pt x="657" y="1021"/>
                    <a:pt x="694" y="1021"/>
                  </a:cubicBezTo>
                  <a:cubicBezTo>
                    <a:pt x="712" y="1021"/>
                    <a:pt x="731" y="1040"/>
                    <a:pt x="772" y="1040"/>
                  </a:cubicBezTo>
                  <a:lnTo>
                    <a:pt x="846" y="1058"/>
                  </a:lnTo>
                  <a:lnTo>
                    <a:pt x="962" y="1058"/>
                  </a:lnTo>
                  <a:cubicBezTo>
                    <a:pt x="962" y="1077"/>
                    <a:pt x="985" y="1077"/>
                    <a:pt x="1003" y="1077"/>
                  </a:cubicBezTo>
                  <a:lnTo>
                    <a:pt x="1137" y="1077"/>
                  </a:lnTo>
                  <a:cubicBezTo>
                    <a:pt x="1156" y="1058"/>
                    <a:pt x="1156" y="1040"/>
                    <a:pt x="1174" y="1021"/>
                  </a:cubicBezTo>
                  <a:cubicBezTo>
                    <a:pt x="1234" y="980"/>
                    <a:pt x="1290" y="924"/>
                    <a:pt x="1350" y="864"/>
                  </a:cubicBezTo>
                  <a:lnTo>
                    <a:pt x="1290" y="864"/>
                  </a:lnTo>
                  <a:cubicBezTo>
                    <a:pt x="1271" y="864"/>
                    <a:pt x="1253" y="864"/>
                    <a:pt x="1234" y="846"/>
                  </a:cubicBezTo>
                  <a:lnTo>
                    <a:pt x="1156" y="846"/>
                  </a:lnTo>
                  <a:lnTo>
                    <a:pt x="1100" y="827"/>
                  </a:lnTo>
                  <a:lnTo>
                    <a:pt x="1040" y="809"/>
                  </a:lnTo>
                  <a:cubicBezTo>
                    <a:pt x="1040" y="809"/>
                    <a:pt x="1022" y="809"/>
                    <a:pt x="1022" y="790"/>
                  </a:cubicBezTo>
                  <a:lnTo>
                    <a:pt x="985" y="790"/>
                  </a:lnTo>
                  <a:lnTo>
                    <a:pt x="962" y="772"/>
                  </a:lnTo>
                  <a:lnTo>
                    <a:pt x="943" y="772"/>
                  </a:lnTo>
                  <a:lnTo>
                    <a:pt x="925" y="749"/>
                  </a:lnTo>
                  <a:lnTo>
                    <a:pt x="869" y="730"/>
                  </a:lnTo>
                  <a:cubicBezTo>
                    <a:pt x="846" y="712"/>
                    <a:pt x="828" y="712"/>
                    <a:pt x="809" y="693"/>
                  </a:cubicBezTo>
                  <a:cubicBezTo>
                    <a:pt x="791" y="693"/>
                    <a:pt x="791" y="675"/>
                    <a:pt x="772" y="675"/>
                  </a:cubicBezTo>
                  <a:cubicBezTo>
                    <a:pt x="731" y="656"/>
                    <a:pt x="694" y="615"/>
                    <a:pt x="657" y="596"/>
                  </a:cubicBezTo>
                  <a:lnTo>
                    <a:pt x="615" y="559"/>
                  </a:lnTo>
                  <a:lnTo>
                    <a:pt x="597" y="541"/>
                  </a:lnTo>
                  <a:lnTo>
                    <a:pt x="578" y="518"/>
                  </a:lnTo>
                  <a:cubicBezTo>
                    <a:pt x="523" y="462"/>
                    <a:pt x="463" y="402"/>
                    <a:pt x="407" y="328"/>
                  </a:cubicBezTo>
                  <a:cubicBezTo>
                    <a:pt x="347" y="268"/>
                    <a:pt x="310" y="213"/>
                    <a:pt x="269" y="134"/>
                  </a:cubicBezTo>
                  <a:cubicBezTo>
                    <a:pt x="250" y="97"/>
                    <a:pt x="213" y="56"/>
                    <a:pt x="19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7"/>
            <p:cNvSpPr/>
            <p:nvPr/>
          </p:nvSpPr>
          <p:spPr>
            <a:xfrm>
              <a:off x="2790505" y="3132686"/>
              <a:ext cx="199204" cy="181444"/>
            </a:xfrm>
            <a:custGeom>
              <a:avLst/>
              <a:gdLst/>
              <a:ahLst/>
              <a:cxnLst/>
              <a:rect l="l" t="t" r="r" b="b"/>
              <a:pathLst>
                <a:path w="1503" h="1369" extrusionOk="0">
                  <a:moveTo>
                    <a:pt x="712" y="1"/>
                  </a:moveTo>
                  <a:cubicBezTo>
                    <a:pt x="671" y="1"/>
                    <a:pt x="652" y="19"/>
                    <a:pt x="634" y="19"/>
                  </a:cubicBezTo>
                  <a:cubicBezTo>
                    <a:pt x="597" y="19"/>
                    <a:pt x="578" y="38"/>
                    <a:pt x="555" y="38"/>
                  </a:cubicBezTo>
                  <a:cubicBezTo>
                    <a:pt x="518" y="56"/>
                    <a:pt x="500" y="56"/>
                    <a:pt x="463" y="56"/>
                  </a:cubicBezTo>
                  <a:cubicBezTo>
                    <a:pt x="439" y="75"/>
                    <a:pt x="421" y="75"/>
                    <a:pt x="384" y="98"/>
                  </a:cubicBezTo>
                  <a:cubicBezTo>
                    <a:pt x="366" y="116"/>
                    <a:pt x="347" y="135"/>
                    <a:pt x="324" y="153"/>
                  </a:cubicBezTo>
                  <a:cubicBezTo>
                    <a:pt x="305" y="172"/>
                    <a:pt x="287" y="190"/>
                    <a:pt x="250" y="213"/>
                  </a:cubicBezTo>
                  <a:cubicBezTo>
                    <a:pt x="232" y="232"/>
                    <a:pt x="208" y="232"/>
                    <a:pt x="190" y="250"/>
                  </a:cubicBezTo>
                  <a:cubicBezTo>
                    <a:pt x="171" y="287"/>
                    <a:pt x="153" y="306"/>
                    <a:pt x="135" y="329"/>
                  </a:cubicBezTo>
                  <a:cubicBezTo>
                    <a:pt x="135" y="347"/>
                    <a:pt x="93" y="366"/>
                    <a:pt x="93" y="384"/>
                  </a:cubicBezTo>
                  <a:cubicBezTo>
                    <a:pt x="74" y="421"/>
                    <a:pt x="56" y="444"/>
                    <a:pt x="56" y="463"/>
                  </a:cubicBezTo>
                  <a:cubicBezTo>
                    <a:pt x="37" y="500"/>
                    <a:pt x="37" y="518"/>
                    <a:pt x="19" y="560"/>
                  </a:cubicBezTo>
                  <a:lnTo>
                    <a:pt x="19" y="597"/>
                  </a:lnTo>
                  <a:lnTo>
                    <a:pt x="19" y="634"/>
                  </a:lnTo>
                  <a:cubicBezTo>
                    <a:pt x="19" y="675"/>
                    <a:pt x="1" y="694"/>
                    <a:pt x="1" y="731"/>
                  </a:cubicBezTo>
                  <a:cubicBezTo>
                    <a:pt x="1" y="749"/>
                    <a:pt x="19" y="768"/>
                    <a:pt x="19" y="809"/>
                  </a:cubicBezTo>
                  <a:cubicBezTo>
                    <a:pt x="19" y="828"/>
                    <a:pt x="19" y="865"/>
                    <a:pt x="37" y="883"/>
                  </a:cubicBezTo>
                  <a:lnTo>
                    <a:pt x="37" y="980"/>
                  </a:lnTo>
                  <a:cubicBezTo>
                    <a:pt x="56" y="999"/>
                    <a:pt x="74" y="1022"/>
                    <a:pt x="93" y="1040"/>
                  </a:cubicBezTo>
                  <a:cubicBezTo>
                    <a:pt x="116" y="1077"/>
                    <a:pt x="135" y="1096"/>
                    <a:pt x="135" y="1114"/>
                  </a:cubicBezTo>
                  <a:cubicBezTo>
                    <a:pt x="153" y="1137"/>
                    <a:pt x="171" y="1156"/>
                    <a:pt x="190" y="1174"/>
                  </a:cubicBezTo>
                  <a:cubicBezTo>
                    <a:pt x="208" y="1193"/>
                    <a:pt x="250" y="1211"/>
                    <a:pt x="269" y="1230"/>
                  </a:cubicBezTo>
                  <a:cubicBezTo>
                    <a:pt x="287" y="1253"/>
                    <a:pt x="324" y="1253"/>
                    <a:pt x="347" y="1271"/>
                  </a:cubicBezTo>
                  <a:cubicBezTo>
                    <a:pt x="366" y="1290"/>
                    <a:pt x="384" y="1308"/>
                    <a:pt x="421" y="1308"/>
                  </a:cubicBezTo>
                  <a:cubicBezTo>
                    <a:pt x="439" y="1327"/>
                    <a:pt x="463" y="1327"/>
                    <a:pt x="500" y="1345"/>
                  </a:cubicBezTo>
                  <a:lnTo>
                    <a:pt x="578" y="1345"/>
                  </a:lnTo>
                  <a:cubicBezTo>
                    <a:pt x="615" y="1345"/>
                    <a:pt x="634" y="1368"/>
                    <a:pt x="671" y="1368"/>
                  </a:cubicBezTo>
                  <a:lnTo>
                    <a:pt x="749" y="1368"/>
                  </a:lnTo>
                  <a:cubicBezTo>
                    <a:pt x="768" y="1368"/>
                    <a:pt x="809" y="1368"/>
                    <a:pt x="828" y="1345"/>
                  </a:cubicBezTo>
                  <a:cubicBezTo>
                    <a:pt x="865" y="1345"/>
                    <a:pt x="883" y="1327"/>
                    <a:pt x="925" y="1327"/>
                  </a:cubicBezTo>
                  <a:cubicBezTo>
                    <a:pt x="943" y="1308"/>
                    <a:pt x="962" y="1308"/>
                    <a:pt x="999" y="1290"/>
                  </a:cubicBezTo>
                  <a:cubicBezTo>
                    <a:pt x="1017" y="1290"/>
                    <a:pt x="1040" y="1271"/>
                    <a:pt x="1077" y="1253"/>
                  </a:cubicBezTo>
                  <a:cubicBezTo>
                    <a:pt x="1096" y="1253"/>
                    <a:pt x="1114" y="1230"/>
                    <a:pt x="1133" y="1211"/>
                  </a:cubicBezTo>
                  <a:cubicBezTo>
                    <a:pt x="1156" y="1193"/>
                    <a:pt x="1193" y="1193"/>
                    <a:pt x="1211" y="1174"/>
                  </a:cubicBezTo>
                  <a:cubicBezTo>
                    <a:pt x="1230" y="1156"/>
                    <a:pt x="1248" y="1137"/>
                    <a:pt x="1271" y="1114"/>
                  </a:cubicBezTo>
                  <a:cubicBezTo>
                    <a:pt x="1290" y="1096"/>
                    <a:pt x="1308" y="1077"/>
                    <a:pt x="1327" y="1059"/>
                  </a:cubicBezTo>
                  <a:cubicBezTo>
                    <a:pt x="1345" y="1040"/>
                    <a:pt x="1364" y="1022"/>
                    <a:pt x="1387" y="999"/>
                  </a:cubicBezTo>
                  <a:cubicBezTo>
                    <a:pt x="1387" y="962"/>
                    <a:pt x="1405" y="943"/>
                    <a:pt x="1424" y="925"/>
                  </a:cubicBezTo>
                  <a:cubicBezTo>
                    <a:pt x="1424" y="906"/>
                    <a:pt x="1442" y="865"/>
                    <a:pt x="1442" y="846"/>
                  </a:cubicBezTo>
                  <a:cubicBezTo>
                    <a:pt x="1461" y="828"/>
                    <a:pt x="1461" y="791"/>
                    <a:pt x="1479" y="768"/>
                  </a:cubicBezTo>
                  <a:cubicBezTo>
                    <a:pt x="1479" y="749"/>
                    <a:pt x="1502" y="712"/>
                    <a:pt x="1502" y="694"/>
                  </a:cubicBezTo>
                  <a:lnTo>
                    <a:pt x="1502" y="615"/>
                  </a:lnTo>
                  <a:lnTo>
                    <a:pt x="1502" y="518"/>
                  </a:lnTo>
                  <a:cubicBezTo>
                    <a:pt x="1502" y="500"/>
                    <a:pt x="1502" y="481"/>
                    <a:pt x="1479" y="444"/>
                  </a:cubicBezTo>
                  <a:cubicBezTo>
                    <a:pt x="1479" y="421"/>
                    <a:pt x="1479" y="384"/>
                    <a:pt x="1461" y="366"/>
                  </a:cubicBezTo>
                  <a:cubicBezTo>
                    <a:pt x="1461" y="347"/>
                    <a:pt x="1442" y="306"/>
                    <a:pt x="1424" y="287"/>
                  </a:cubicBezTo>
                  <a:cubicBezTo>
                    <a:pt x="1424" y="269"/>
                    <a:pt x="1405" y="250"/>
                    <a:pt x="1387" y="232"/>
                  </a:cubicBezTo>
                  <a:cubicBezTo>
                    <a:pt x="1364" y="213"/>
                    <a:pt x="1345" y="190"/>
                    <a:pt x="1327" y="172"/>
                  </a:cubicBezTo>
                  <a:cubicBezTo>
                    <a:pt x="1308" y="153"/>
                    <a:pt x="1271" y="135"/>
                    <a:pt x="1248" y="116"/>
                  </a:cubicBezTo>
                  <a:cubicBezTo>
                    <a:pt x="1230" y="116"/>
                    <a:pt x="1230" y="98"/>
                    <a:pt x="1211" y="98"/>
                  </a:cubicBezTo>
                  <a:lnTo>
                    <a:pt x="1193" y="75"/>
                  </a:lnTo>
                  <a:cubicBezTo>
                    <a:pt x="1156" y="56"/>
                    <a:pt x="1133" y="56"/>
                    <a:pt x="1114" y="56"/>
                  </a:cubicBezTo>
                  <a:cubicBezTo>
                    <a:pt x="1077" y="38"/>
                    <a:pt x="1059" y="19"/>
                    <a:pt x="1040" y="19"/>
                  </a:cubicBezTo>
                  <a:cubicBezTo>
                    <a:pt x="999" y="1"/>
                    <a:pt x="980" y="1"/>
                    <a:pt x="94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7"/>
            <p:cNvSpPr/>
            <p:nvPr/>
          </p:nvSpPr>
          <p:spPr>
            <a:xfrm>
              <a:off x="2887257" y="3160916"/>
              <a:ext cx="28363" cy="20278"/>
            </a:xfrm>
            <a:custGeom>
              <a:avLst/>
              <a:gdLst/>
              <a:ahLst/>
              <a:cxnLst/>
              <a:rect l="l" t="t" r="r" b="b"/>
              <a:pathLst>
                <a:path w="214" h="153" extrusionOk="0">
                  <a:moveTo>
                    <a:pt x="195" y="0"/>
                  </a:moveTo>
                  <a:cubicBezTo>
                    <a:pt x="195" y="19"/>
                    <a:pt x="213" y="19"/>
                    <a:pt x="213" y="37"/>
                  </a:cubicBezTo>
                  <a:cubicBezTo>
                    <a:pt x="213" y="19"/>
                    <a:pt x="213" y="19"/>
                    <a:pt x="195" y="0"/>
                  </a:cubicBezTo>
                  <a:close/>
                  <a:moveTo>
                    <a:pt x="172" y="19"/>
                  </a:moveTo>
                  <a:cubicBezTo>
                    <a:pt x="172" y="37"/>
                    <a:pt x="153" y="37"/>
                    <a:pt x="153" y="56"/>
                  </a:cubicBezTo>
                  <a:lnTo>
                    <a:pt x="135" y="56"/>
                  </a:lnTo>
                  <a:lnTo>
                    <a:pt x="153" y="74"/>
                  </a:lnTo>
                  <a:lnTo>
                    <a:pt x="172" y="56"/>
                  </a:lnTo>
                  <a:lnTo>
                    <a:pt x="172" y="19"/>
                  </a:lnTo>
                  <a:close/>
                  <a:moveTo>
                    <a:pt x="1" y="37"/>
                  </a:moveTo>
                  <a:cubicBezTo>
                    <a:pt x="1" y="56"/>
                    <a:pt x="19" y="74"/>
                    <a:pt x="19" y="93"/>
                  </a:cubicBezTo>
                  <a:cubicBezTo>
                    <a:pt x="38" y="116"/>
                    <a:pt x="56" y="134"/>
                    <a:pt x="56" y="153"/>
                  </a:cubicBezTo>
                  <a:cubicBezTo>
                    <a:pt x="56" y="134"/>
                    <a:pt x="38" y="116"/>
                    <a:pt x="38" y="93"/>
                  </a:cubicBezTo>
                  <a:cubicBezTo>
                    <a:pt x="19" y="74"/>
                    <a:pt x="19" y="56"/>
                    <a:pt x="19" y="37"/>
                  </a:cubicBezTo>
                  <a:lnTo>
                    <a:pt x="19" y="37"/>
                  </a:lnTo>
                  <a:cubicBezTo>
                    <a:pt x="56" y="56"/>
                    <a:pt x="98" y="56"/>
                    <a:pt x="135" y="56"/>
                  </a:cubicBezTo>
                  <a:cubicBezTo>
                    <a:pt x="98" y="37"/>
                    <a:pt x="56" y="37"/>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7"/>
            <p:cNvSpPr/>
            <p:nvPr/>
          </p:nvSpPr>
          <p:spPr>
            <a:xfrm>
              <a:off x="2854255" y="3224534"/>
              <a:ext cx="15374" cy="9940"/>
            </a:xfrm>
            <a:custGeom>
              <a:avLst/>
              <a:gdLst/>
              <a:ahLst/>
              <a:cxnLst/>
              <a:rect l="l" t="t" r="r" b="b"/>
              <a:pathLst>
                <a:path w="116" h="75" extrusionOk="0">
                  <a:moveTo>
                    <a:pt x="97" y="1"/>
                  </a:moveTo>
                  <a:cubicBezTo>
                    <a:pt x="97" y="1"/>
                    <a:pt x="105" y="9"/>
                    <a:pt x="111" y="9"/>
                  </a:cubicBezTo>
                  <a:cubicBezTo>
                    <a:pt x="114" y="9"/>
                    <a:pt x="116" y="7"/>
                    <a:pt x="116" y="1"/>
                  </a:cubicBezTo>
                  <a:close/>
                  <a:moveTo>
                    <a:pt x="19" y="19"/>
                  </a:moveTo>
                  <a:lnTo>
                    <a:pt x="0" y="38"/>
                  </a:lnTo>
                  <a:lnTo>
                    <a:pt x="19" y="38"/>
                  </a:lnTo>
                  <a:lnTo>
                    <a:pt x="19" y="19"/>
                  </a:lnTo>
                  <a:close/>
                  <a:moveTo>
                    <a:pt x="74" y="1"/>
                  </a:moveTo>
                  <a:cubicBezTo>
                    <a:pt x="56" y="19"/>
                    <a:pt x="56" y="38"/>
                    <a:pt x="56" y="56"/>
                  </a:cubicBezTo>
                  <a:cubicBezTo>
                    <a:pt x="74" y="38"/>
                    <a:pt x="74" y="38"/>
                    <a:pt x="74" y="19"/>
                  </a:cubicBezTo>
                  <a:cubicBezTo>
                    <a:pt x="74" y="1"/>
                    <a:pt x="74" y="1"/>
                    <a:pt x="97" y="1"/>
                  </a:cubicBezTo>
                  <a:close/>
                  <a:moveTo>
                    <a:pt x="19" y="38"/>
                  </a:moveTo>
                  <a:lnTo>
                    <a:pt x="37" y="56"/>
                  </a:lnTo>
                  <a:lnTo>
                    <a:pt x="56" y="75"/>
                  </a:lnTo>
                  <a:lnTo>
                    <a:pt x="56" y="56"/>
                  </a:lnTo>
                  <a:lnTo>
                    <a:pt x="37" y="38"/>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7"/>
            <p:cNvSpPr/>
            <p:nvPr/>
          </p:nvSpPr>
          <p:spPr>
            <a:xfrm>
              <a:off x="2928343" y="3242294"/>
              <a:ext cx="22796" cy="12989"/>
            </a:xfrm>
            <a:custGeom>
              <a:avLst/>
              <a:gdLst/>
              <a:ahLst/>
              <a:cxnLst/>
              <a:rect l="l" t="t" r="r" b="b"/>
              <a:pathLst>
                <a:path w="172" h="98" extrusionOk="0">
                  <a:moveTo>
                    <a:pt x="171" y="1"/>
                  </a:moveTo>
                  <a:lnTo>
                    <a:pt x="153" y="19"/>
                  </a:lnTo>
                  <a:lnTo>
                    <a:pt x="153" y="38"/>
                  </a:lnTo>
                  <a:lnTo>
                    <a:pt x="171" y="19"/>
                  </a:lnTo>
                  <a:lnTo>
                    <a:pt x="171" y="1"/>
                  </a:lnTo>
                  <a:close/>
                  <a:moveTo>
                    <a:pt x="0" y="38"/>
                  </a:moveTo>
                  <a:lnTo>
                    <a:pt x="0" y="56"/>
                  </a:lnTo>
                  <a:lnTo>
                    <a:pt x="37" y="56"/>
                  </a:lnTo>
                  <a:lnTo>
                    <a:pt x="19" y="38"/>
                  </a:lnTo>
                  <a:close/>
                  <a:moveTo>
                    <a:pt x="93" y="19"/>
                  </a:moveTo>
                  <a:cubicBezTo>
                    <a:pt x="74" y="19"/>
                    <a:pt x="74" y="38"/>
                    <a:pt x="74" y="38"/>
                  </a:cubicBezTo>
                  <a:lnTo>
                    <a:pt x="74" y="56"/>
                  </a:lnTo>
                  <a:cubicBezTo>
                    <a:pt x="93" y="56"/>
                    <a:pt x="93" y="38"/>
                    <a:pt x="93" y="38"/>
                  </a:cubicBezTo>
                  <a:lnTo>
                    <a:pt x="116" y="38"/>
                  </a:lnTo>
                  <a:lnTo>
                    <a:pt x="116" y="56"/>
                  </a:lnTo>
                  <a:cubicBezTo>
                    <a:pt x="134" y="56"/>
                    <a:pt x="134" y="56"/>
                    <a:pt x="153" y="79"/>
                  </a:cubicBezTo>
                  <a:lnTo>
                    <a:pt x="153" y="56"/>
                  </a:lnTo>
                  <a:lnTo>
                    <a:pt x="134" y="38"/>
                  </a:lnTo>
                  <a:lnTo>
                    <a:pt x="116" y="19"/>
                  </a:lnTo>
                  <a:close/>
                  <a:moveTo>
                    <a:pt x="37" y="56"/>
                  </a:moveTo>
                  <a:cubicBezTo>
                    <a:pt x="37" y="79"/>
                    <a:pt x="56" y="79"/>
                    <a:pt x="56" y="98"/>
                  </a:cubicBezTo>
                  <a:lnTo>
                    <a:pt x="74" y="98"/>
                  </a:lnTo>
                  <a:lnTo>
                    <a:pt x="74" y="79"/>
                  </a:lnTo>
                  <a:cubicBezTo>
                    <a:pt x="56" y="79"/>
                    <a:pt x="56" y="56"/>
                    <a:pt x="37" y="56"/>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7"/>
            <p:cNvSpPr/>
            <p:nvPr/>
          </p:nvSpPr>
          <p:spPr>
            <a:xfrm>
              <a:off x="2874401" y="3283381"/>
              <a:ext cx="10603" cy="12326"/>
            </a:xfrm>
            <a:custGeom>
              <a:avLst/>
              <a:gdLst/>
              <a:ahLst/>
              <a:cxnLst/>
              <a:rect l="l" t="t" r="r" b="b"/>
              <a:pathLst>
                <a:path w="80" h="93" extrusionOk="0">
                  <a:moveTo>
                    <a:pt x="19" y="37"/>
                  </a:moveTo>
                  <a:lnTo>
                    <a:pt x="19" y="56"/>
                  </a:lnTo>
                  <a:lnTo>
                    <a:pt x="38" y="56"/>
                  </a:lnTo>
                  <a:lnTo>
                    <a:pt x="38" y="37"/>
                  </a:lnTo>
                  <a:close/>
                  <a:moveTo>
                    <a:pt x="61" y="0"/>
                  </a:moveTo>
                  <a:lnTo>
                    <a:pt x="61" y="56"/>
                  </a:lnTo>
                  <a:lnTo>
                    <a:pt x="38" y="56"/>
                  </a:lnTo>
                  <a:lnTo>
                    <a:pt x="38" y="74"/>
                  </a:lnTo>
                  <a:lnTo>
                    <a:pt x="61" y="74"/>
                  </a:lnTo>
                  <a:cubicBezTo>
                    <a:pt x="61" y="56"/>
                    <a:pt x="61" y="37"/>
                    <a:pt x="79" y="19"/>
                  </a:cubicBezTo>
                  <a:cubicBezTo>
                    <a:pt x="79" y="19"/>
                    <a:pt x="79" y="0"/>
                    <a:pt x="61" y="0"/>
                  </a:cubicBezTo>
                  <a:close/>
                  <a:moveTo>
                    <a:pt x="19" y="37"/>
                  </a:moveTo>
                  <a:cubicBezTo>
                    <a:pt x="19" y="56"/>
                    <a:pt x="1" y="74"/>
                    <a:pt x="1" y="93"/>
                  </a:cubicBezTo>
                  <a:cubicBezTo>
                    <a:pt x="19" y="74"/>
                    <a:pt x="19" y="56"/>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7"/>
            <p:cNvSpPr/>
            <p:nvPr/>
          </p:nvSpPr>
          <p:spPr>
            <a:xfrm>
              <a:off x="2841399" y="3298623"/>
              <a:ext cx="7422" cy="7555"/>
            </a:xfrm>
            <a:custGeom>
              <a:avLst/>
              <a:gdLst/>
              <a:ahLst/>
              <a:cxnLst/>
              <a:rect l="l" t="t" r="r" b="b"/>
              <a:pathLst>
                <a:path w="56" h="57" extrusionOk="0">
                  <a:moveTo>
                    <a:pt x="55" y="19"/>
                  </a:moveTo>
                  <a:cubicBezTo>
                    <a:pt x="55" y="19"/>
                    <a:pt x="37" y="19"/>
                    <a:pt x="37" y="38"/>
                  </a:cubicBezTo>
                  <a:cubicBezTo>
                    <a:pt x="55" y="38"/>
                    <a:pt x="55" y="19"/>
                    <a:pt x="55" y="19"/>
                  </a:cubicBezTo>
                  <a:close/>
                  <a:moveTo>
                    <a:pt x="0" y="1"/>
                  </a:moveTo>
                  <a:cubicBezTo>
                    <a:pt x="19" y="1"/>
                    <a:pt x="19" y="19"/>
                    <a:pt x="19" y="19"/>
                  </a:cubicBezTo>
                  <a:lnTo>
                    <a:pt x="19" y="38"/>
                  </a:lnTo>
                  <a:lnTo>
                    <a:pt x="37" y="56"/>
                  </a:lnTo>
                  <a:lnTo>
                    <a:pt x="37" y="38"/>
                  </a:lnTo>
                  <a:lnTo>
                    <a:pt x="37" y="19"/>
                  </a:lnTo>
                  <a:cubicBezTo>
                    <a:pt x="19" y="19"/>
                    <a:pt x="19" y="1"/>
                    <a:pt x="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7"/>
            <p:cNvSpPr/>
            <p:nvPr/>
          </p:nvSpPr>
          <p:spPr>
            <a:xfrm>
              <a:off x="2805879" y="3231956"/>
              <a:ext cx="7422" cy="8085"/>
            </a:xfrm>
            <a:custGeom>
              <a:avLst/>
              <a:gdLst/>
              <a:ahLst/>
              <a:cxnLst/>
              <a:rect l="l" t="t" r="r" b="b"/>
              <a:pathLst>
                <a:path w="56" h="61" extrusionOk="0">
                  <a:moveTo>
                    <a:pt x="55" y="0"/>
                  </a:moveTo>
                  <a:lnTo>
                    <a:pt x="55" y="0"/>
                  </a:lnTo>
                  <a:cubicBezTo>
                    <a:pt x="37" y="19"/>
                    <a:pt x="37" y="42"/>
                    <a:pt x="19" y="42"/>
                  </a:cubicBezTo>
                  <a:lnTo>
                    <a:pt x="0" y="19"/>
                  </a:lnTo>
                  <a:lnTo>
                    <a:pt x="0" y="19"/>
                  </a:lnTo>
                  <a:cubicBezTo>
                    <a:pt x="0" y="42"/>
                    <a:pt x="0" y="60"/>
                    <a:pt x="19" y="60"/>
                  </a:cubicBezTo>
                  <a:lnTo>
                    <a:pt x="37" y="42"/>
                  </a:lnTo>
                  <a:cubicBezTo>
                    <a:pt x="55" y="19"/>
                    <a:pt x="55" y="19"/>
                    <a:pt x="5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7"/>
            <p:cNvSpPr/>
            <p:nvPr/>
          </p:nvSpPr>
          <p:spPr>
            <a:xfrm>
              <a:off x="2856641" y="3152964"/>
              <a:ext cx="15507" cy="10470"/>
            </a:xfrm>
            <a:custGeom>
              <a:avLst/>
              <a:gdLst/>
              <a:ahLst/>
              <a:cxnLst/>
              <a:rect l="l" t="t" r="r" b="b"/>
              <a:pathLst>
                <a:path w="117" h="79" extrusionOk="0">
                  <a:moveTo>
                    <a:pt x="19" y="0"/>
                  </a:moveTo>
                  <a:lnTo>
                    <a:pt x="19" y="19"/>
                  </a:lnTo>
                  <a:lnTo>
                    <a:pt x="38" y="19"/>
                  </a:lnTo>
                  <a:cubicBezTo>
                    <a:pt x="38" y="19"/>
                    <a:pt x="56" y="19"/>
                    <a:pt x="79" y="37"/>
                  </a:cubicBezTo>
                  <a:cubicBezTo>
                    <a:pt x="79" y="37"/>
                    <a:pt x="98" y="37"/>
                    <a:pt x="116" y="60"/>
                  </a:cubicBezTo>
                  <a:cubicBezTo>
                    <a:pt x="98" y="37"/>
                    <a:pt x="98" y="37"/>
                    <a:pt x="79" y="19"/>
                  </a:cubicBezTo>
                  <a:cubicBezTo>
                    <a:pt x="56" y="19"/>
                    <a:pt x="56" y="0"/>
                    <a:pt x="38" y="0"/>
                  </a:cubicBezTo>
                  <a:close/>
                  <a:moveTo>
                    <a:pt x="19" y="19"/>
                  </a:moveTo>
                  <a:cubicBezTo>
                    <a:pt x="19" y="19"/>
                    <a:pt x="19" y="37"/>
                    <a:pt x="1" y="37"/>
                  </a:cubicBezTo>
                  <a:lnTo>
                    <a:pt x="1" y="79"/>
                  </a:lnTo>
                  <a:cubicBezTo>
                    <a:pt x="1" y="79"/>
                    <a:pt x="19" y="60"/>
                    <a:pt x="19" y="37"/>
                  </a:cubicBezTo>
                  <a:lnTo>
                    <a:pt x="1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7"/>
            <p:cNvSpPr/>
            <p:nvPr/>
          </p:nvSpPr>
          <p:spPr>
            <a:xfrm>
              <a:off x="2900113" y="3201340"/>
              <a:ext cx="20278" cy="10470"/>
            </a:xfrm>
            <a:custGeom>
              <a:avLst/>
              <a:gdLst/>
              <a:ahLst/>
              <a:cxnLst/>
              <a:rect l="l" t="t" r="r" b="b"/>
              <a:pathLst>
                <a:path w="153" h="79" extrusionOk="0">
                  <a:moveTo>
                    <a:pt x="153" y="0"/>
                  </a:moveTo>
                  <a:cubicBezTo>
                    <a:pt x="135" y="19"/>
                    <a:pt x="135" y="42"/>
                    <a:pt x="116" y="42"/>
                  </a:cubicBezTo>
                  <a:lnTo>
                    <a:pt x="116" y="60"/>
                  </a:lnTo>
                  <a:cubicBezTo>
                    <a:pt x="116" y="60"/>
                    <a:pt x="98" y="60"/>
                    <a:pt x="98" y="42"/>
                  </a:cubicBezTo>
                  <a:cubicBezTo>
                    <a:pt x="56" y="42"/>
                    <a:pt x="19" y="19"/>
                    <a:pt x="1" y="19"/>
                  </a:cubicBezTo>
                  <a:cubicBezTo>
                    <a:pt x="1" y="19"/>
                    <a:pt x="19" y="42"/>
                    <a:pt x="38" y="42"/>
                  </a:cubicBezTo>
                  <a:cubicBezTo>
                    <a:pt x="56" y="42"/>
                    <a:pt x="75" y="60"/>
                    <a:pt x="75" y="60"/>
                  </a:cubicBezTo>
                  <a:cubicBezTo>
                    <a:pt x="98" y="60"/>
                    <a:pt x="98" y="79"/>
                    <a:pt x="116" y="79"/>
                  </a:cubicBezTo>
                  <a:lnTo>
                    <a:pt x="135" y="60"/>
                  </a:lnTo>
                  <a:cubicBezTo>
                    <a:pt x="135" y="42"/>
                    <a:pt x="135" y="19"/>
                    <a:pt x="15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2583484" y="3421088"/>
              <a:ext cx="122597" cy="53413"/>
            </a:xfrm>
            <a:custGeom>
              <a:avLst/>
              <a:gdLst/>
              <a:ahLst/>
              <a:cxnLst/>
              <a:rect l="l" t="t" r="r" b="b"/>
              <a:pathLst>
                <a:path w="925" h="403" extrusionOk="0">
                  <a:moveTo>
                    <a:pt x="1" y="1"/>
                  </a:moveTo>
                  <a:cubicBezTo>
                    <a:pt x="1" y="135"/>
                    <a:pt x="19" y="269"/>
                    <a:pt x="61" y="403"/>
                  </a:cubicBezTo>
                  <a:cubicBezTo>
                    <a:pt x="310" y="384"/>
                    <a:pt x="500" y="347"/>
                    <a:pt x="675" y="306"/>
                  </a:cubicBezTo>
                  <a:cubicBezTo>
                    <a:pt x="772" y="269"/>
                    <a:pt x="846" y="232"/>
                    <a:pt x="925" y="190"/>
                  </a:cubicBezTo>
                  <a:lnTo>
                    <a:pt x="925" y="190"/>
                  </a:lnTo>
                  <a:cubicBezTo>
                    <a:pt x="811" y="212"/>
                    <a:pt x="708" y="221"/>
                    <a:pt x="615" y="221"/>
                  </a:cubicBezTo>
                  <a:cubicBezTo>
                    <a:pt x="288" y="221"/>
                    <a:pt x="91" y="105"/>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2759889" y="3211678"/>
              <a:ext cx="66269" cy="107355"/>
            </a:xfrm>
            <a:custGeom>
              <a:avLst/>
              <a:gdLst/>
              <a:ahLst/>
              <a:cxnLst/>
              <a:rect l="l" t="t" r="r" b="b"/>
              <a:pathLst>
                <a:path w="500" h="810" extrusionOk="0">
                  <a:moveTo>
                    <a:pt x="250" y="1"/>
                  </a:moveTo>
                  <a:cubicBezTo>
                    <a:pt x="153" y="1"/>
                    <a:pt x="74" y="1"/>
                    <a:pt x="0" y="19"/>
                  </a:cubicBezTo>
                  <a:cubicBezTo>
                    <a:pt x="19" y="213"/>
                    <a:pt x="116" y="518"/>
                    <a:pt x="402" y="809"/>
                  </a:cubicBezTo>
                  <a:cubicBezTo>
                    <a:pt x="421" y="749"/>
                    <a:pt x="463" y="694"/>
                    <a:pt x="500" y="634"/>
                  </a:cubicBezTo>
                  <a:cubicBezTo>
                    <a:pt x="481" y="615"/>
                    <a:pt x="439" y="597"/>
                    <a:pt x="421" y="578"/>
                  </a:cubicBezTo>
                  <a:cubicBezTo>
                    <a:pt x="402" y="560"/>
                    <a:pt x="384" y="541"/>
                    <a:pt x="366" y="518"/>
                  </a:cubicBezTo>
                  <a:cubicBezTo>
                    <a:pt x="366" y="500"/>
                    <a:pt x="347" y="481"/>
                    <a:pt x="324" y="444"/>
                  </a:cubicBezTo>
                  <a:cubicBezTo>
                    <a:pt x="305" y="426"/>
                    <a:pt x="287" y="403"/>
                    <a:pt x="268" y="384"/>
                  </a:cubicBezTo>
                  <a:lnTo>
                    <a:pt x="268" y="287"/>
                  </a:lnTo>
                  <a:cubicBezTo>
                    <a:pt x="250" y="269"/>
                    <a:pt x="250" y="232"/>
                    <a:pt x="250" y="213"/>
                  </a:cubicBezTo>
                  <a:cubicBezTo>
                    <a:pt x="250" y="172"/>
                    <a:pt x="232" y="153"/>
                    <a:pt x="232" y="135"/>
                  </a:cubicBezTo>
                  <a:cubicBezTo>
                    <a:pt x="232" y="98"/>
                    <a:pt x="250" y="79"/>
                    <a:pt x="250" y="38"/>
                  </a:cubicBezTo>
                  <a:lnTo>
                    <a:pt x="25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2928343" y="3141035"/>
              <a:ext cx="132405" cy="115573"/>
            </a:xfrm>
            <a:custGeom>
              <a:avLst/>
              <a:gdLst/>
              <a:ahLst/>
              <a:cxnLst/>
              <a:rect l="l" t="t" r="r" b="b"/>
              <a:pathLst>
                <a:path w="999" h="872" extrusionOk="0">
                  <a:moveTo>
                    <a:pt x="391" y="1"/>
                  </a:moveTo>
                  <a:cubicBezTo>
                    <a:pt x="324" y="1"/>
                    <a:pt x="259" y="15"/>
                    <a:pt x="208" y="53"/>
                  </a:cubicBezTo>
                  <a:cubicBezTo>
                    <a:pt x="171" y="72"/>
                    <a:pt x="153" y="109"/>
                    <a:pt x="116" y="150"/>
                  </a:cubicBezTo>
                  <a:cubicBezTo>
                    <a:pt x="0" y="321"/>
                    <a:pt x="37" y="571"/>
                    <a:pt x="208" y="705"/>
                  </a:cubicBezTo>
                  <a:cubicBezTo>
                    <a:pt x="250" y="746"/>
                    <a:pt x="324" y="783"/>
                    <a:pt x="402" y="802"/>
                  </a:cubicBezTo>
                  <a:cubicBezTo>
                    <a:pt x="481" y="843"/>
                    <a:pt x="555" y="862"/>
                    <a:pt x="615" y="862"/>
                  </a:cubicBezTo>
                  <a:cubicBezTo>
                    <a:pt x="658" y="868"/>
                    <a:pt x="700" y="872"/>
                    <a:pt x="738" y="872"/>
                  </a:cubicBezTo>
                  <a:cubicBezTo>
                    <a:pt x="816" y="872"/>
                    <a:pt x="876" y="855"/>
                    <a:pt x="901" y="802"/>
                  </a:cubicBezTo>
                  <a:cubicBezTo>
                    <a:pt x="998" y="668"/>
                    <a:pt x="809" y="243"/>
                    <a:pt x="633" y="109"/>
                  </a:cubicBezTo>
                  <a:cubicBezTo>
                    <a:pt x="596" y="72"/>
                    <a:pt x="536" y="35"/>
                    <a:pt x="499" y="12"/>
                  </a:cubicBezTo>
                  <a:cubicBezTo>
                    <a:pt x="465" y="5"/>
                    <a:pt x="428" y="1"/>
                    <a:pt x="39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2963862" y="3169796"/>
              <a:ext cx="41087" cy="38701"/>
            </a:xfrm>
            <a:custGeom>
              <a:avLst/>
              <a:gdLst/>
              <a:ahLst/>
              <a:cxnLst/>
              <a:rect l="l" t="t" r="r" b="b"/>
              <a:pathLst>
                <a:path w="310" h="292" extrusionOk="0">
                  <a:moveTo>
                    <a:pt x="99" y="0"/>
                  </a:moveTo>
                  <a:cubicBezTo>
                    <a:pt x="76" y="0"/>
                    <a:pt x="55" y="9"/>
                    <a:pt x="37" y="26"/>
                  </a:cubicBezTo>
                  <a:cubicBezTo>
                    <a:pt x="0" y="67"/>
                    <a:pt x="0" y="141"/>
                    <a:pt x="56" y="201"/>
                  </a:cubicBezTo>
                  <a:cubicBezTo>
                    <a:pt x="103" y="245"/>
                    <a:pt x="184" y="291"/>
                    <a:pt x="235" y="291"/>
                  </a:cubicBezTo>
                  <a:cubicBezTo>
                    <a:pt x="249" y="291"/>
                    <a:pt x="260" y="288"/>
                    <a:pt x="268" y="280"/>
                  </a:cubicBezTo>
                  <a:cubicBezTo>
                    <a:pt x="310" y="220"/>
                    <a:pt x="250" y="104"/>
                    <a:pt x="194" y="49"/>
                  </a:cubicBezTo>
                  <a:cubicBezTo>
                    <a:pt x="161" y="15"/>
                    <a:pt x="128" y="0"/>
                    <a:pt x="9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2486732" y="3064031"/>
              <a:ext cx="357189" cy="176407"/>
            </a:xfrm>
            <a:custGeom>
              <a:avLst/>
              <a:gdLst/>
              <a:ahLst/>
              <a:cxnLst/>
              <a:rect l="l" t="t" r="r" b="b"/>
              <a:pathLst>
                <a:path w="2695" h="1331" extrusionOk="0">
                  <a:moveTo>
                    <a:pt x="919" y="0"/>
                  </a:moveTo>
                  <a:cubicBezTo>
                    <a:pt x="832" y="0"/>
                    <a:pt x="743" y="5"/>
                    <a:pt x="652" y="15"/>
                  </a:cubicBezTo>
                  <a:cubicBezTo>
                    <a:pt x="153" y="75"/>
                    <a:pt x="56" y="209"/>
                    <a:pt x="38" y="343"/>
                  </a:cubicBezTo>
                  <a:cubicBezTo>
                    <a:pt x="1" y="519"/>
                    <a:pt x="98" y="708"/>
                    <a:pt x="306" y="768"/>
                  </a:cubicBezTo>
                  <a:cubicBezTo>
                    <a:pt x="306" y="1115"/>
                    <a:pt x="791" y="1309"/>
                    <a:pt x="1096" y="1327"/>
                  </a:cubicBezTo>
                  <a:cubicBezTo>
                    <a:pt x="1122" y="1329"/>
                    <a:pt x="1150" y="1331"/>
                    <a:pt x="1181" y="1331"/>
                  </a:cubicBezTo>
                  <a:cubicBezTo>
                    <a:pt x="1659" y="1331"/>
                    <a:pt x="2695" y="1078"/>
                    <a:pt x="2695" y="1078"/>
                  </a:cubicBezTo>
                  <a:cubicBezTo>
                    <a:pt x="2695" y="1078"/>
                    <a:pt x="2616" y="962"/>
                    <a:pt x="2616" y="865"/>
                  </a:cubicBezTo>
                  <a:cubicBezTo>
                    <a:pt x="2597" y="805"/>
                    <a:pt x="2616" y="750"/>
                    <a:pt x="2695" y="708"/>
                  </a:cubicBezTo>
                  <a:cubicBezTo>
                    <a:pt x="2695" y="708"/>
                    <a:pt x="1987" y="0"/>
                    <a:pt x="91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2486732" y="3064031"/>
              <a:ext cx="357189" cy="126706"/>
            </a:xfrm>
            <a:custGeom>
              <a:avLst/>
              <a:gdLst/>
              <a:ahLst/>
              <a:cxnLst/>
              <a:rect l="l" t="t" r="r" b="b"/>
              <a:pathLst>
                <a:path w="2695" h="956" extrusionOk="0">
                  <a:moveTo>
                    <a:pt x="919" y="0"/>
                  </a:moveTo>
                  <a:cubicBezTo>
                    <a:pt x="832" y="0"/>
                    <a:pt x="743" y="5"/>
                    <a:pt x="652" y="15"/>
                  </a:cubicBezTo>
                  <a:cubicBezTo>
                    <a:pt x="153" y="75"/>
                    <a:pt x="56" y="209"/>
                    <a:pt x="38" y="343"/>
                  </a:cubicBezTo>
                  <a:cubicBezTo>
                    <a:pt x="1" y="519"/>
                    <a:pt x="98" y="708"/>
                    <a:pt x="306" y="768"/>
                  </a:cubicBezTo>
                  <a:cubicBezTo>
                    <a:pt x="306" y="768"/>
                    <a:pt x="880" y="956"/>
                    <a:pt x="1680" y="956"/>
                  </a:cubicBezTo>
                  <a:cubicBezTo>
                    <a:pt x="1968" y="956"/>
                    <a:pt x="2286" y="931"/>
                    <a:pt x="2616" y="865"/>
                  </a:cubicBezTo>
                  <a:cubicBezTo>
                    <a:pt x="2597" y="805"/>
                    <a:pt x="2616" y="750"/>
                    <a:pt x="2695" y="708"/>
                  </a:cubicBezTo>
                  <a:cubicBezTo>
                    <a:pt x="2695" y="708"/>
                    <a:pt x="1987" y="0"/>
                    <a:pt x="9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2971152" y="3076357"/>
              <a:ext cx="61365" cy="74221"/>
            </a:xfrm>
            <a:custGeom>
              <a:avLst/>
              <a:gdLst/>
              <a:ahLst/>
              <a:cxnLst/>
              <a:rect l="l" t="t" r="r" b="b"/>
              <a:pathLst>
                <a:path w="463" h="560" extrusionOk="0">
                  <a:moveTo>
                    <a:pt x="407" y="1"/>
                  </a:moveTo>
                  <a:cubicBezTo>
                    <a:pt x="407" y="1"/>
                    <a:pt x="389" y="19"/>
                    <a:pt x="389" y="38"/>
                  </a:cubicBezTo>
                  <a:lnTo>
                    <a:pt x="407" y="61"/>
                  </a:lnTo>
                  <a:lnTo>
                    <a:pt x="407" y="79"/>
                  </a:lnTo>
                  <a:lnTo>
                    <a:pt x="407" y="98"/>
                  </a:lnTo>
                  <a:lnTo>
                    <a:pt x="370" y="98"/>
                  </a:lnTo>
                  <a:cubicBezTo>
                    <a:pt x="347" y="116"/>
                    <a:pt x="347" y="116"/>
                    <a:pt x="329" y="135"/>
                  </a:cubicBezTo>
                  <a:cubicBezTo>
                    <a:pt x="292" y="135"/>
                    <a:pt x="273" y="153"/>
                    <a:pt x="232" y="176"/>
                  </a:cubicBezTo>
                  <a:cubicBezTo>
                    <a:pt x="213" y="195"/>
                    <a:pt x="176" y="213"/>
                    <a:pt x="158" y="232"/>
                  </a:cubicBezTo>
                  <a:cubicBezTo>
                    <a:pt x="139" y="269"/>
                    <a:pt x="98" y="292"/>
                    <a:pt x="79" y="310"/>
                  </a:cubicBezTo>
                  <a:cubicBezTo>
                    <a:pt x="61" y="329"/>
                    <a:pt x="61" y="347"/>
                    <a:pt x="61" y="366"/>
                  </a:cubicBezTo>
                  <a:cubicBezTo>
                    <a:pt x="42" y="384"/>
                    <a:pt x="42" y="407"/>
                    <a:pt x="42" y="426"/>
                  </a:cubicBezTo>
                  <a:cubicBezTo>
                    <a:pt x="24" y="444"/>
                    <a:pt x="24" y="481"/>
                    <a:pt x="24" y="500"/>
                  </a:cubicBezTo>
                  <a:cubicBezTo>
                    <a:pt x="24" y="523"/>
                    <a:pt x="24" y="541"/>
                    <a:pt x="1" y="560"/>
                  </a:cubicBezTo>
                  <a:lnTo>
                    <a:pt x="24" y="560"/>
                  </a:lnTo>
                  <a:cubicBezTo>
                    <a:pt x="24" y="541"/>
                    <a:pt x="24" y="523"/>
                    <a:pt x="42" y="500"/>
                  </a:cubicBezTo>
                  <a:lnTo>
                    <a:pt x="42" y="444"/>
                  </a:lnTo>
                  <a:cubicBezTo>
                    <a:pt x="61" y="426"/>
                    <a:pt x="61" y="407"/>
                    <a:pt x="79" y="384"/>
                  </a:cubicBezTo>
                  <a:cubicBezTo>
                    <a:pt x="79" y="366"/>
                    <a:pt x="98" y="347"/>
                    <a:pt x="98" y="329"/>
                  </a:cubicBezTo>
                  <a:cubicBezTo>
                    <a:pt x="116" y="310"/>
                    <a:pt x="158" y="292"/>
                    <a:pt x="176" y="269"/>
                  </a:cubicBezTo>
                  <a:cubicBezTo>
                    <a:pt x="213" y="250"/>
                    <a:pt x="232" y="232"/>
                    <a:pt x="255" y="213"/>
                  </a:cubicBezTo>
                  <a:cubicBezTo>
                    <a:pt x="292" y="195"/>
                    <a:pt x="310" y="176"/>
                    <a:pt x="347" y="176"/>
                  </a:cubicBezTo>
                  <a:cubicBezTo>
                    <a:pt x="370" y="153"/>
                    <a:pt x="370" y="153"/>
                    <a:pt x="389" y="153"/>
                  </a:cubicBezTo>
                  <a:cubicBezTo>
                    <a:pt x="407" y="135"/>
                    <a:pt x="426" y="135"/>
                    <a:pt x="444" y="135"/>
                  </a:cubicBezTo>
                  <a:lnTo>
                    <a:pt x="444" y="116"/>
                  </a:lnTo>
                  <a:lnTo>
                    <a:pt x="463" y="116"/>
                  </a:lnTo>
                  <a:lnTo>
                    <a:pt x="463" y="98"/>
                  </a:lnTo>
                  <a:lnTo>
                    <a:pt x="463" y="61"/>
                  </a:lnTo>
                  <a:lnTo>
                    <a:pt x="463" y="38"/>
                  </a:lnTo>
                  <a:cubicBezTo>
                    <a:pt x="463" y="38"/>
                    <a:pt x="463" y="19"/>
                    <a:pt x="444" y="19"/>
                  </a:cubicBezTo>
                  <a:cubicBezTo>
                    <a:pt x="444" y="1"/>
                    <a:pt x="426" y="1"/>
                    <a:pt x="40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7"/>
            <p:cNvSpPr/>
            <p:nvPr/>
          </p:nvSpPr>
          <p:spPr>
            <a:xfrm>
              <a:off x="2971152" y="3372181"/>
              <a:ext cx="18555" cy="15374"/>
            </a:xfrm>
            <a:custGeom>
              <a:avLst/>
              <a:gdLst/>
              <a:ahLst/>
              <a:cxnLst/>
              <a:rect l="l" t="t" r="r" b="b"/>
              <a:pathLst>
                <a:path w="140" h="116" extrusionOk="0">
                  <a:moveTo>
                    <a:pt x="1" y="0"/>
                  </a:moveTo>
                  <a:lnTo>
                    <a:pt x="24" y="23"/>
                  </a:lnTo>
                  <a:cubicBezTo>
                    <a:pt x="24" y="23"/>
                    <a:pt x="24" y="42"/>
                    <a:pt x="42" y="42"/>
                  </a:cubicBezTo>
                  <a:cubicBezTo>
                    <a:pt x="42" y="60"/>
                    <a:pt x="61" y="60"/>
                    <a:pt x="61" y="79"/>
                  </a:cubicBezTo>
                  <a:cubicBezTo>
                    <a:pt x="79" y="97"/>
                    <a:pt x="79" y="116"/>
                    <a:pt x="98" y="116"/>
                  </a:cubicBezTo>
                  <a:cubicBezTo>
                    <a:pt x="98" y="97"/>
                    <a:pt x="79" y="79"/>
                    <a:pt x="79" y="60"/>
                  </a:cubicBezTo>
                  <a:cubicBezTo>
                    <a:pt x="61" y="60"/>
                    <a:pt x="61" y="42"/>
                    <a:pt x="61" y="42"/>
                  </a:cubicBezTo>
                  <a:lnTo>
                    <a:pt x="42" y="23"/>
                  </a:lnTo>
                  <a:lnTo>
                    <a:pt x="139" y="23"/>
                  </a:lnTo>
                  <a:cubicBezTo>
                    <a:pt x="139" y="23"/>
                    <a:pt x="116" y="2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7"/>
            <p:cNvSpPr/>
            <p:nvPr/>
          </p:nvSpPr>
          <p:spPr>
            <a:xfrm>
              <a:off x="2968766" y="3369663"/>
              <a:ext cx="36183" cy="25845"/>
            </a:xfrm>
            <a:custGeom>
              <a:avLst/>
              <a:gdLst/>
              <a:ahLst/>
              <a:cxnLst/>
              <a:rect l="l" t="t" r="r" b="b"/>
              <a:pathLst>
                <a:path w="273" h="195" extrusionOk="0">
                  <a:moveTo>
                    <a:pt x="0" y="1"/>
                  </a:moveTo>
                  <a:lnTo>
                    <a:pt x="42" y="61"/>
                  </a:lnTo>
                  <a:lnTo>
                    <a:pt x="42" y="79"/>
                  </a:lnTo>
                  <a:cubicBezTo>
                    <a:pt x="60" y="79"/>
                    <a:pt x="60" y="98"/>
                    <a:pt x="60" y="98"/>
                  </a:cubicBezTo>
                  <a:cubicBezTo>
                    <a:pt x="79" y="116"/>
                    <a:pt x="97" y="135"/>
                    <a:pt x="116" y="158"/>
                  </a:cubicBezTo>
                  <a:lnTo>
                    <a:pt x="157" y="195"/>
                  </a:lnTo>
                  <a:lnTo>
                    <a:pt x="134" y="135"/>
                  </a:lnTo>
                  <a:cubicBezTo>
                    <a:pt x="116" y="116"/>
                    <a:pt x="116" y="98"/>
                    <a:pt x="97" y="79"/>
                  </a:cubicBezTo>
                  <a:cubicBezTo>
                    <a:pt x="97" y="79"/>
                    <a:pt x="97" y="61"/>
                    <a:pt x="79" y="61"/>
                  </a:cubicBezTo>
                  <a:lnTo>
                    <a:pt x="194" y="61"/>
                  </a:lnTo>
                  <a:lnTo>
                    <a:pt x="273" y="42"/>
                  </a:lnTo>
                  <a:lnTo>
                    <a:pt x="194" y="19"/>
                  </a:lnTo>
                  <a:lnTo>
                    <a:pt x="79" y="19"/>
                  </a:lnTo>
                  <a:cubicBezTo>
                    <a:pt x="60" y="1"/>
                    <a:pt x="60" y="1"/>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2922776" y="3321287"/>
              <a:ext cx="56461" cy="58979"/>
            </a:xfrm>
            <a:custGeom>
              <a:avLst/>
              <a:gdLst/>
              <a:ahLst/>
              <a:cxnLst/>
              <a:rect l="l" t="t" r="r" b="b"/>
              <a:pathLst>
                <a:path w="426" h="445" extrusionOk="0">
                  <a:moveTo>
                    <a:pt x="42" y="1"/>
                  </a:moveTo>
                  <a:cubicBezTo>
                    <a:pt x="19" y="19"/>
                    <a:pt x="1" y="19"/>
                    <a:pt x="1" y="38"/>
                  </a:cubicBezTo>
                  <a:cubicBezTo>
                    <a:pt x="1" y="61"/>
                    <a:pt x="19" y="61"/>
                    <a:pt x="19" y="79"/>
                  </a:cubicBezTo>
                  <a:lnTo>
                    <a:pt x="19" y="116"/>
                  </a:lnTo>
                  <a:cubicBezTo>
                    <a:pt x="42" y="135"/>
                    <a:pt x="42" y="153"/>
                    <a:pt x="61" y="176"/>
                  </a:cubicBezTo>
                  <a:cubicBezTo>
                    <a:pt x="79" y="213"/>
                    <a:pt x="98" y="250"/>
                    <a:pt x="135" y="292"/>
                  </a:cubicBezTo>
                  <a:cubicBezTo>
                    <a:pt x="135" y="310"/>
                    <a:pt x="158" y="310"/>
                    <a:pt x="158" y="310"/>
                  </a:cubicBezTo>
                  <a:cubicBezTo>
                    <a:pt x="176" y="329"/>
                    <a:pt x="176" y="329"/>
                    <a:pt x="176" y="347"/>
                  </a:cubicBezTo>
                  <a:cubicBezTo>
                    <a:pt x="195" y="347"/>
                    <a:pt x="213" y="366"/>
                    <a:pt x="232" y="384"/>
                  </a:cubicBezTo>
                  <a:cubicBezTo>
                    <a:pt x="273" y="407"/>
                    <a:pt x="329" y="426"/>
                    <a:pt x="366" y="444"/>
                  </a:cubicBezTo>
                  <a:cubicBezTo>
                    <a:pt x="389" y="444"/>
                    <a:pt x="407" y="444"/>
                    <a:pt x="407" y="426"/>
                  </a:cubicBezTo>
                  <a:cubicBezTo>
                    <a:pt x="426" y="407"/>
                    <a:pt x="426" y="384"/>
                    <a:pt x="407" y="366"/>
                  </a:cubicBezTo>
                  <a:cubicBezTo>
                    <a:pt x="389" y="329"/>
                    <a:pt x="347" y="310"/>
                    <a:pt x="310" y="269"/>
                  </a:cubicBezTo>
                  <a:cubicBezTo>
                    <a:pt x="310" y="269"/>
                    <a:pt x="292" y="250"/>
                    <a:pt x="273" y="232"/>
                  </a:cubicBezTo>
                  <a:lnTo>
                    <a:pt x="250" y="213"/>
                  </a:lnTo>
                  <a:lnTo>
                    <a:pt x="232" y="213"/>
                  </a:lnTo>
                  <a:lnTo>
                    <a:pt x="232" y="195"/>
                  </a:lnTo>
                  <a:cubicBezTo>
                    <a:pt x="195" y="176"/>
                    <a:pt x="176" y="135"/>
                    <a:pt x="158" y="116"/>
                  </a:cubicBezTo>
                  <a:lnTo>
                    <a:pt x="98" y="61"/>
                  </a:lnTo>
                  <a:lnTo>
                    <a:pt x="79" y="38"/>
                  </a:lnTo>
                  <a:lnTo>
                    <a:pt x="61" y="19"/>
                  </a:lnTo>
                  <a:lnTo>
                    <a:pt x="42"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2889775" y="3231956"/>
              <a:ext cx="61365" cy="51557"/>
            </a:xfrm>
            <a:custGeom>
              <a:avLst/>
              <a:gdLst/>
              <a:ahLst/>
              <a:cxnLst/>
              <a:rect l="l" t="t" r="r" b="b"/>
              <a:pathLst>
                <a:path w="463" h="389" extrusionOk="0">
                  <a:moveTo>
                    <a:pt x="37" y="0"/>
                  </a:moveTo>
                  <a:cubicBezTo>
                    <a:pt x="0" y="19"/>
                    <a:pt x="0" y="42"/>
                    <a:pt x="19" y="60"/>
                  </a:cubicBezTo>
                  <a:lnTo>
                    <a:pt x="19" y="79"/>
                  </a:lnTo>
                  <a:lnTo>
                    <a:pt x="19" y="97"/>
                  </a:lnTo>
                  <a:cubicBezTo>
                    <a:pt x="37" y="116"/>
                    <a:pt x="37" y="116"/>
                    <a:pt x="37" y="134"/>
                  </a:cubicBezTo>
                  <a:cubicBezTo>
                    <a:pt x="60" y="157"/>
                    <a:pt x="79" y="176"/>
                    <a:pt x="97" y="176"/>
                  </a:cubicBezTo>
                  <a:cubicBezTo>
                    <a:pt x="116" y="213"/>
                    <a:pt x="153" y="250"/>
                    <a:pt x="176" y="291"/>
                  </a:cubicBezTo>
                  <a:cubicBezTo>
                    <a:pt x="213" y="310"/>
                    <a:pt x="250" y="328"/>
                    <a:pt x="310" y="347"/>
                  </a:cubicBezTo>
                  <a:cubicBezTo>
                    <a:pt x="347" y="365"/>
                    <a:pt x="384" y="388"/>
                    <a:pt x="444" y="388"/>
                  </a:cubicBezTo>
                  <a:cubicBezTo>
                    <a:pt x="444" y="388"/>
                    <a:pt x="462" y="388"/>
                    <a:pt x="462" y="365"/>
                  </a:cubicBezTo>
                  <a:cubicBezTo>
                    <a:pt x="462" y="347"/>
                    <a:pt x="444" y="347"/>
                    <a:pt x="444" y="347"/>
                  </a:cubicBezTo>
                  <a:cubicBezTo>
                    <a:pt x="407" y="328"/>
                    <a:pt x="365" y="328"/>
                    <a:pt x="328" y="310"/>
                  </a:cubicBezTo>
                  <a:cubicBezTo>
                    <a:pt x="291" y="291"/>
                    <a:pt x="250" y="250"/>
                    <a:pt x="231" y="231"/>
                  </a:cubicBezTo>
                  <a:cubicBezTo>
                    <a:pt x="194" y="194"/>
                    <a:pt x="176" y="176"/>
                    <a:pt x="153" y="134"/>
                  </a:cubicBezTo>
                  <a:cubicBezTo>
                    <a:pt x="134" y="116"/>
                    <a:pt x="134" y="97"/>
                    <a:pt x="116" y="79"/>
                  </a:cubicBezTo>
                  <a:lnTo>
                    <a:pt x="116" y="60"/>
                  </a:lnTo>
                  <a:lnTo>
                    <a:pt x="97" y="42"/>
                  </a:lnTo>
                  <a:lnTo>
                    <a:pt x="97" y="19"/>
                  </a:lnTo>
                  <a:cubicBezTo>
                    <a:pt x="79" y="0"/>
                    <a:pt x="60" y="0"/>
                    <a:pt x="3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2889775" y="3231956"/>
              <a:ext cx="56461" cy="115308"/>
            </a:xfrm>
            <a:custGeom>
              <a:avLst/>
              <a:gdLst/>
              <a:ahLst/>
              <a:cxnLst/>
              <a:rect l="l" t="t" r="r" b="b"/>
              <a:pathLst>
                <a:path w="426" h="870" extrusionOk="0">
                  <a:moveTo>
                    <a:pt x="60" y="0"/>
                  </a:moveTo>
                  <a:cubicBezTo>
                    <a:pt x="19" y="0"/>
                    <a:pt x="0" y="19"/>
                    <a:pt x="0" y="60"/>
                  </a:cubicBezTo>
                  <a:lnTo>
                    <a:pt x="0" y="79"/>
                  </a:lnTo>
                  <a:lnTo>
                    <a:pt x="0" y="97"/>
                  </a:lnTo>
                  <a:cubicBezTo>
                    <a:pt x="19" y="116"/>
                    <a:pt x="19" y="134"/>
                    <a:pt x="19" y="157"/>
                  </a:cubicBezTo>
                  <a:lnTo>
                    <a:pt x="19" y="250"/>
                  </a:lnTo>
                  <a:cubicBezTo>
                    <a:pt x="37" y="310"/>
                    <a:pt x="60" y="365"/>
                    <a:pt x="79" y="444"/>
                  </a:cubicBezTo>
                  <a:cubicBezTo>
                    <a:pt x="97" y="504"/>
                    <a:pt x="116" y="559"/>
                    <a:pt x="134" y="619"/>
                  </a:cubicBezTo>
                  <a:cubicBezTo>
                    <a:pt x="134" y="656"/>
                    <a:pt x="153" y="675"/>
                    <a:pt x="176" y="712"/>
                  </a:cubicBezTo>
                  <a:cubicBezTo>
                    <a:pt x="176" y="735"/>
                    <a:pt x="194" y="772"/>
                    <a:pt x="213" y="809"/>
                  </a:cubicBezTo>
                  <a:cubicBezTo>
                    <a:pt x="237" y="848"/>
                    <a:pt x="271" y="869"/>
                    <a:pt x="307" y="869"/>
                  </a:cubicBezTo>
                  <a:cubicBezTo>
                    <a:pt x="326" y="869"/>
                    <a:pt x="346" y="863"/>
                    <a:pt x="365" y="850"/>
                  </a:cubicBezTo>
                  <a:cubicBezTo>
                    <a:pt x="425" y="809"/>
                    <a:pt x="425" y="753"/>
                    <a:pt x="407" y="693"/>
                  </a:cubicBezTo>
                  <a:lnTo>
                    <a:pt x="384" y="693"/>
                  </a:lnTo>
                  <a:cubicBezTo>
                    <a:pt x="384" y="675"/>
                    <a:pt x="365" y="638"/>
                    <a:pt x="347" y="619"/>
                  </a:cubicBezTo>
                  <a:cubicBezTo>
                    <a:pt x="328" y="596"/>
                    <a:pt x="310" y="578"/>
                    <a:pt x="310" y="541"/>
                  </a:cubicBezTo>
                  <a:cubicBezTo>
                    <a:pt x="268" y="481"/>
                    <a:pt x="250" y="444"/>
                    <a:pt x="213" y="388"/>
                  </a:cubicBezTo>
                  <a:cubicBezTo>
                    <a:pt x="194" y="328"/>
                    <a:pt x="176" y="273"/>
                    <a:pt x="153" y="213"/>
                  </a:cubicBezTo>
                  <a:cubicBezTo>
                    <a:pt x="134" y="194"/>
                    <a:pt x="134" y="157"/>
                    <a:pt x="116" y="134"/>
                  </a:cubicBezTo>
                  <a:lnTo>
                    <a:pt x="116" y="79"/>
                  </a:lnTo>
                  <a:lnTo>
                    <a:pt x="116" y="60"/>
                  </a:lnTo>
                  <a:lnTo>
                    <a:pt x="97" y="42"/>
                  </a:lnTo>
                  <a:cubicBezTo>
                    <a:pt x="97" y="19"/>
                    <a:pt x="79" y="0"/>
                    <a:pt x="6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2854255" y="3410750"/>
              <a:ext cx="15374" cy="15374"/>
            </a:xfrm>
            <a:custGeom>
              <a:avLst/>
              <a:gdLst/>
              <a:ahLst/>
              <a:cxnLst/>
              <a:rect l="l" t="t" r="r" b="b"/>
              <a:pathLst>
                <a:path w="116" h="116" extrusionOk="0">
                  <a:moveTo>
                    <a:pt x="0" y="0"/>
                  </a:moveTo>
                  <a:lnTo>
                    <a:pt x="0" y="37"/>
                  </a:lnTo>
                  <a:cubicBezTo>
                    <a:pt x="19" y="37"/>
                    <a:pt x="19" y="56"/>
                    <a:pt x="19" y="56"/>
                  </a:cubicBezTo>
                  <a:cubicBezTo>
                    <a:pt x="19" y="79"/>
                    <a:pt x="37" y="79"/>
                    <a:pt x="37" y="97"/>
                  </a:cubicBezTo>
                  <a:lnTo>
                    <a:pt x="56" y="116"/>
                  </a:lnTo>
                  <a:cubicBezTo>
                    <a:pt x="56" y="97"/>
                    <a:pt x="56" y="97"/>
                    <a:pt x="37" y="79"/>
                  </a:cubicBezTo>
                  <a:lnTo>
                    <a:pt x="37" y="56"/>
                  </a:lnTo>
                  <a:cubicBezTo>
                    <a:pt x="37" y="38"/>
                    <a:pt x="37" y="37"/>
                    <a:pt x="19" y="20"/>
                  </a:cubicBezTo>
                  <a:lnTo>
                    <a:pt x="19" y="20"/>
                  </a:lnTo>
                  <a:cubicBezTo>
                    <a:pt x="31" y="21"/>
                    <a:pt x="43" y="25"/>
                    <a:pt x="56" y="37"/>
                  </a:cubicBezTo>
                  <a:lnTo>
                    <a:pt x="116" y="37"/>
                  </a:lnTo>
                  <a:cubicBezTo>
                    <a:pt x="97" y="37"/>
                    <a:pt x="74" y="19"/>
                    <a:pt x="56" y="19"/>
                  </a:cubicBezTo>
                  <a:cubicBezTo>
                    <a:pt x="43" y="7"/>
                    <a:pt x="31" y="2"/>
                    <a:pt x="19" y="1"/>
                  </a:cubicBezTo>
                  <a:lnTo>
                    <a:pt x="19" y="1"/>
                  </a:lnTo>
                  <a:lnTo>
                    <a:pt x="19" y="0"/>
                  </a:lnTo>
                  <a:lnTo>
                    <a:pt x="18" y="1"/>
                  </a:lnTo>
                  <a:lnTo>
                    <a:pt x="18" y="1"/>
                  </a:lnTo>
                  <a:cubicBezTo>
                    <a:pt x="12" y="0"/>
                    <a:pt x="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2848689" y="3405846"/>
              <a:ext cx="28363" cy="27700"/>
            </a:xfrm>
            <a:custGeom>
              <a:avLst/>
              <a:gdLst/>
              <a:ahLst/>
              <a:cxnLst/>
              <a:rect l="l" t="t" r="r" b="b"/>
              <a:pathLst>
                <a:path w="214" h="209" extrusionOk="0">
                  <a:moveTo>
                    <a:pt x="0" y="0"/>
                  </a:moveTo>
                  <a:lnTo>
                    <a:pt x="24" y="56"/>
                  </a:lnTo>
                  <a:lnTo>
                    <a:pt x="42" y="74"/>
                  </a:lnTo>
                  <a:lnTo>
                    <a:pt x="42" y="93"/>
                  </a:lnTo>
                  <a:lnTo>
                    <a:pt x="61" y="93"/>
                  </a:lnTo>
                  <a:lnTo>
                    <a:pt x="61" y="134"/>
                  </a:lnTo>
                  <a:cubicBezTo>
                    <a:pt x="79" y="134"/>
                    <a:pt x="79" y="153"/>
                    <a:pt x="79" y="153"/>
                  </a:cubicBezTo>
                  <a:lnTo>
                    <a:pt x="116" y="208"/>
                  </a:lnTo>
                  <a:lnTo>
                    <a:pt x="98" y="153"/>
                  </a:lnTo>
                  <a:lnTo>
                    <a:pt x="98" y="116"/>
                  </a:lnTo>
                  <a:lnTo>
                    <a:pt x="98" y="93"/>
                  </a:lnTo>
                  <a:lnTo>
                    <a:pt x="79" y="74"/>
                  </a:lnTo>
                  <a:lnTo>
                    <a:pt x="98" y="74"/>
                  </a:lnTo>
                  <a:cubicBezTo>
                    <a:pt x="116" y="74"/>
                    <a:pt x="139" y="93"/>
                    <a:pt x="158" y="93"/>
                  </a:cubicBezTo>
                  <a:lnTo>
                    <a:pt x="213" y="93"/>
                  </a:lnTo>
                  <a:lnTo>
                    <a:pt x="158" y="74"/>
                  </a:lnTo>
                  <a:cubicBezTo>
                    <a:pt x="139" y="56"/>
                    <a:pt x="116" y="56"/>
                    <a:pt x="116" y="37"/>
                  </a:cubicBezTo>
                  <a:cubicBezTo>
                    <a:pt x="98" y="37"/>
                    <a:pt x="79" y="19"/>
                    <a:pt x="61" y="19"/>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2821121" y="3335601"/>
              <a:ext cx="38171" cy="77667"/>
            </a:xfrm>
            <a:custGeom>
              <a:avLst/>
              <a:gdLst/>
              <a:ahLst/>
              <a:cxnLst/>
              <a:rect l="l" t="t" r="r" b="b"/>
              <a:pathLst>
                <a:path w="288" h="586" extrusionOk="0">
                  <a:moveTo>
                    <a:pt x="40" y="1"/>
                  </a:moveTo>
                  <a:cubicBezTo>
                    <a:pt x="28" y="1"/>
                    <a:pt x="19" y="14"/>
                    <a:pt x="19" y="27"/>
                  </a:cubicBezTo>
                  <a:lnTo>
                    <a:pt x="19" y="45"/>
                  </a:lnTo>
                  <a:lnTo>
                    <a:pt x="19" y="68"/>
                  </a:lnTo>
                  <a:cubicBezTo>
                    <a:pt x="1" y="87"/>
                    <a:pt x="1" y="105"/>
                    <a:pt x="1" y="105"/>
                  </a:cubicBezTo>
                  <a:cubicBezTo>
                    <a:pt x="1" y="142"/>
                    <a:pt x="1" y="161"/>
                    <a:pt x="19" y="202"/>
                  </a:cubicBezTo>
                  <a:cubicBezTo>
                    <a:pt x="19" y="239"/>
                    <a:pt x="38" y="299"/>
                    <a:pt x="56" y="336"/>
                  </a:cubicBezTo>
                  <a:cubicBezTo>
                    <a:pt x="56" y="373"/>
                    <a:pt x="74" y="392"/>
                    <a:pt x="74" y="415"/>
                  </a:cubicBezTo>
                  <a:cubicBezTo>
                    <a:pt x="93" y="433"/>
                    <a:pt x="116" y="452"/>
                    <a:pt x="116" y="470"/>
                  </a:cubicBezTo>
                  <a:cubicBezTo>
                    <a:pt x="153" y="530"/>
                    <a:pt x="190" y="567"/>
                    <a:pt x="232" y="586"/>
                  </a:cubicBezTo>
                  <a:lnTo>
                    <a:pt x="269" y="586"/>
                  </a:lnTo>
                  <a:cubicBezTo>
                    <a:pt x="269" y="586"/>
                    <a:pt x="287" y="567"/>
                    <a:pt x="269" y="549"/>
                  </a:cubicBezTo>
                  <a:cubicBezTo>
                    <a:pt x="250" y="507"/>
                    <a:pt x="232" y="470"/>
                    <a:pt x="232" y="415"/>
                  </a:cubicBezTo>
                  <a:cubicBezTo>
                    <a:pt x="208" y="392"/>
                    <a:pt x="208" y="373"/>
                    <a:pt x="190" y="355"/>
                  </a:cubicBezTo>
                  <a:lnTo>
                    <a:pt x="190" y="336"/>
                  </a:lnTo>
                  <a:lnTo>
                    <a:pt x="172" y="318"/>
                  </a:lnTo>
                  <a:lnTo>
                    <a:pt x="172" y="299"/>
                  </a:lnTo>
                  <a:cubicBezTo>
                    <a:pt x="153" y="258"/>
                    <a:pt x="153" y="221"/>
                    <a:pt x="135" y="161"/>
                  </a:cubicBezTo>
                  <a:cubicBezTo>
                    <a:pt x="135" y="142"/>
                    <a:pt x="116" y="124"/>
                    <a:pt x="116" y="105"/>
                  </a:cubicBezTo>
                  <a:lnTo>
                    <a:pt x="116" y="68"/>
                  </a:lnTo>
                  <a:lnTo>
                    <a:pt x="116" y="45"/>
                  </a:lnTo>
                  <a:lnTo>
                    <a:pt x="93" y="45"/>
                  </a:lnTo>
                  <a:lnTo>
                    <a:pt x="93" y="27"/>
                  </a:lnTo>
                  <a:cubicBezTo>
                    <a:pt x="93" y="8"/>
                    <a:pt x="74" y="8"/>
                    <a:pt x="56" y="8"/>
                  </a:cubicBezTo>
                  <a:cubicBezTo>
                    <a:pt x="51" y="3"/>
                    <a:pt x="45" y="1"/>
                    <a:pt x="4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2830929" y="3231294"/>
              <a:ext cx="41219" cy="74884"/>
            </a:xfrm>
            <a:custGeom>
              <a:avLst/>
              <a:gdLst/>
              <a:ahLst/>
              <a:cxnLst/>
              <a:rect l="l" t="t" r="r" b="b"/>
              <a:pathLst>
                <a:path w="311" h="565" extrusionOk="0">
                  <a:moveTo>
                    <a:pt x="53" y="0"/>
                  </a:moveTo>
                  <a:cubicBezTo>
                    <a:pt x="49" y="0"/>
                    <a:pt x="46" y="2"/>
                    <a:pt x="42" y="5"/>
                  </a:cubicBezTo>
                  <a:cubicBezTo>
                    <a:pt x="19" y="5"/>
                    <a:pt x="0" y="24"/>
                    <a:pt x="0" y="47"/>
                  </a:cubicBezTo>
                  <a:lnTo>
                    <a:pt x="0" y="65"/>
                  </a:lnTo>
                  <a:lnTo>
                    <a:pt x="0" y="84"/>
                  </a:lnTo>
                  <a:lnTo>
                    <a:pt x="0" y="121"/>
                  </a:lnTo>
                  <a:cubicBezTo>
                    <a:pt x="0" y="139"/>
                    <a:pt x="19" y="181"/>
                    <a:pt x="19" y="199"/>
                  </a:cubicBezTo>
                  <a:cubicBezTo>
                    <a:pt x="42" y="255"/>
                    <a:pt x="61" y="296"/>
                    <a:pt x="79" y="333"/>
                  </a:cubicBezTo>
                  <a:cubicBezTo>
                    <a:pt x="98" y="393"/>
                    <a:pt x="116" y="430"/>
                    <a:pt x="158" y="467"/>
                  </a:cubicBezTo>
                  <a:cubicBezTo>
                    <a:pt x="195" y="509"/>
                    <a:pt x="232" y="546"/>
                    <a:pt x="292" y="564"/>
                  </a:cubicBezTo>
                  <a:cubicBezTo>
                    <a:pt x="292" y="564"/>
                    <a:pt x="310" y="564"/>
                    <a:pt x="310" y="546"/>
                  </a:cubicBezTo>
                  <a:lnTo>
                    <a:pt x="310" y="527"/>
                  </a:lnTo>
                  <a:cubicBezTo>
                    <a:pt x="273" y="486"/>
                    <a:pt x="232" y="467"/>
                    <a:pt x="195" y="430"/>
                  </a:cubicBezTo>
                  <a:cubicBezTo>
                    <a:pt x="176" y="393"/>
                    <a:pt x="158" y="352"/>
                    <a:pt x="134" y="315"/>
                  </a:cubicBezTo>
                  <a:cubicBezTo>
                    <a:pt x="116" y="278"/>
                    <a:pt x="98" y="218"/>
                    <a:pt x="98" y="181"/>
                  </a:cubicBezTo>
                  <a:lnTo>
                    <a:pt x="98" y="121"/>
                  </a:lnTo>
                  <a:lnTo>
                    <a:pt x="98" y="84"/>
                  </a:lnTo>
                  <a:lnTo>
                    <a:pt x="98" y="65"/>
                  </a:lnTo>
                  <a:lnTo>
                    <a:pt x="98" y="47"/>
                  </a:lnTo>
                  <a:cubicBezTo>
                    <a:pt x="83" y="28"/>
                    <a:pt x="68" y="0"/>
                    <a:pt x="5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7"/>
            <p:cNvSpPr/>
            <p:nvPr/>
          </p:nvSpPr>
          <p:spPr>
            <a:xfrm>
              <a:off x="2813169" y="3230896"/>
              <a:ext cx="30749" cy="132007"/>
            </a:xfrm>
            <a:custGeom>
              <a:avLst/>
              <a:gdLst/>
              <a:ahLst/>
              <a:cxnLst/>
              <a:rect l="l" t="t" r="r" b="b"/>
              <a:pathLst>
                <a:path w="232" h="996" extrusionOk="0">
                  <a:moveTo>
                    <a:pt x="174" y="1"/>
                  </a:moveTo>
                  <a:cubicBezTo>
                    <a:pt x="155" y="1"/>
                    <a:pt x="134" y="14"/>
                    <a:pt x="134" y="27"/>
                  </a:cubicBezTo>
                  <a:cubicBezTo>
                    <a:pt x="116" y="50"/>
                    <a:pt x="116" y="50"/>
                    <a:pt x="116" y="68"/>
                  </a:cubicBezTo>
                  <a:lnTo>
                    <a:pt x="116" y="87"/>
                  </a:lnTo>
                  <a:cubicBezTo>
                    <a:pt x="98" y="105"/>
                    <a:pt x="98" y="124"/>
                    <a:pt x="98" y="142"/>
                  </a:cubicBezTo>
                  <a:cubicBezTo>
                    <a:pt x="79" y="184"/>
                    <a:pt x="79" y="202"/>
                    <a:pt x="79" y="239"/>
                  </a:cubicBezTo>
                  <a:cubicBezTo>
                    <a:pt x="61" y="318"/>
                    <a:pt x="37" y="373"/>
                    <a:pt x="19" y="452"/>
                  </a:cubicBezTo>
                  <a:cubicBezTo>
                    <a:pt x="19" y="530"/>
                    <a:pt x="19" y="604"/>
                    <a:pt x="0" y="664"/>
                  </a:cubicBezTo>
                  <a:lnTo>
                    <a:pt x="0" y="780"/>
                  </a:lnTo>
                  <a:lnTo>
                    <a:pt x="0" y="895"/>
                  </a:lnTo>
                  <a:cubicBezTo>
                    <a:pt x="17" y="944"/>
                    <a:pt x="65" y="996"/>
                    <a:pt x="113" y="996"/>
                  </a:cubicBezTo>
                  <a:cubicBezTo>
                    <a:pt x="120" y="996"/>
                    <a:pt x="127" y="995"/>
                    <a:pt x="134" y="992"/>
                  </a:cubicBezTo>
                  <a:cubicBezTo>
                    <a:pt x="195" y="992"/>
                    <a:pt x="232" y="932"/>
                    <a:pt x="213" y="877"/>
                  </a:cubicBezTo>
                  <a:lnTo>
                    <a:pt x="213" y="858"/>
                  </a:lnTo>
                  <a:lnTo>
                    <a:pt x="213" y="761"/>
                  </a:lnTo>
                  <a:cubicBezTo>
                    <a:pt x="195" y="743"/>
                    <a:pt x="195" y="701"/>
                    <a:pt x="195" y="664"/>
                  </a:cubicBezTo>
                  <a:lnTo>
                    <a:pt x="195" y="470"/>
                  </a:lnTo>
                  <a:lnTo>
                    <a:pt x="195" y="258"/>
                  </a:lnTo>
                  <a:cubicBezTo>
                    <a:pt x="195" y="221"/>
                    <a:pt x="195" y="202"/>
                    <a:pt x="213" y="165"/>
                  </a:cubicBezTo>
                  <a:lnTo>
                    <a:pt x="213" y="105"/>
                  </a:lnTo>
                  <a:lnTo>
                    <a:pt x="213" y="87"/>
                  </a:lnTo>
                  <a:lnTo>
                    <a:pt x="213" y="68"/>
                  </a:lnTo>
                  <a:lnTo>
                    <a:pt x="232" y="68"/>
                  </a:lnTo>
                  <a:cubicBezTo>
                    <a:pt x="232" y="50"/>
                    <a:pt x="213" y="8"/>
                    <a:pt x="195" y="8"/>
                  </a:cubicBezTo>
                  <a:cubicBezTo>
                    <a:pt x="189" y="3"/>
                    <a:pt x="182" y="1"/>
                    <a:pt x="17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7"/>
            <p:cNvSpPr/>
            <p:nvPr/>
          </p:nvSpPr>
          <p:spPr>
            <a:xfrm>
              <a:off x="2726225" y="3448656"/>
              <a:ext cx="10470" cy="12989"/>
            </a:xfrm>
            <a:custGeom>
              <a:avLst/>
              <a:gdLst/>
              <a:ahLst/>
              <a:cxnLst/>
              <a:rect l="l" t="t" r="r" b="b"/>
              <a:pathLst>
                <a:path w="79" h="98" extrusionOk="0">
                  <a:moveTo>
                    <a:pt x="60" y="1"/>
                  </a:moveTo>
                  <a:lnTo>
                    <a:pt x="60" y="24"/>
                  </a:lnTo>
                  <a:cubicBezTo>
                    <a:pt x="42" y="42"/>
                    <a:pt x="42" y="42"/>
                    <a:pt x="23" y="61"/>
                  </a:cubicBezTo>
                  <a:cubicBezTo>
                    <a:pt x="23" y="79"/>
                    <a:pt x="0" y="79"/>
                    <a:pt x="0" y="98"/>
                  </a:cubicBezTo>
                  <a:cubicBezTo>
                    <a:pt x="23" y="98"/>
                    <a:pt x="23" y="79"/>
                    <a:pt x="42" y="61"/>
                  </a:cubicBezTo>
                  <a:cubicBezTo>
                    <a:pt x="42" y="61"/>
                    <a:pt x="60" y="61"/>
                    <a:pt x="60" y="42"/>
                  </a:cubicBezTo>
                  <a:lnTo>
                    <a:pt x="60" y="61"/>
                  </a:lnTo>
                  <a:lnTo>
                    <a:pt x="60" y="79"/>
                  </a:lnTo>
                  <a:lnTo>
                    <a:pt x="79" y="98"/>
                  </a:lnTo>
                  <a:lnTo>
                    <a:pt x="79" y="79"/>
                  </a:lnTo>
                  <a:lnTo>
                    <a:pt x="79" y="42"/>
                  </a:lnTo>
                  <a:lnTo>
                    <a:pt x="79" y="24"/>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2723707" y="3443752"/>
              <a:ext cx="15507" cy="28363"/>
            </a:xfrm>
            <a:custGeom>
              <a:avLst/>
              <a:gdLst/>
              <a:ahLst/>
              <a:cxnLst/>
              <a:rect l="l" t="t" r="r" b="b"/>
              <a:pathLst>
                <a:path w="117" h="214" extrusionOk="0">
                  <a:moveTo>
                    <a:pt x="98" y="1"/>
                  </a:moveTo>
                  <a:lnTo>
                    <a:pt x="61" y="38"/>
                  </a:lnTo>
                  <a:cubicBezTo>
                    <a:pt x="61" y="61"/>
                    <a:pt x="42" y="79"/>
                    <a:pt x="42" y="98"/>
                  </a:cubicBezTo>
                  <a:cubicBezTo>
                    <a:pt x="19" y="116"/>
                    <a:pt x="19" y="116"/>
                    <a:pt x="19" y="135"/>
                  </a:cubicBezTo>
                  <a:lnTo>
                    <a:pt x="1" y="176"/>
                  </a:lnTo>
                  <a:lnTo>
                    <a:pt x="1" y="176"/>
                  </a:lnTo>
                  <a:lnTo>
                    <a:pt x="42" y="153"/>
                  </a:lnTo>
                  <a:cubicBezTo>
                    <a:pt x="42" y="135"/>
                    <a:pt x="61" y="116"/>
                    <a:pt x="61" y="116"/>
                  </a:cubicBezTo>
                  <a:lnTo>
                    <a:pt x="79" y="116"/>
                  </a:lnTo>
                  <a:lnTo>
                    <a:pt x="79" y="135"/>
                  </a:lnTo>
                  <a:lnTo>
                    <a:pt x="79" y="153"/>
                  </a:lnTo>
                  <a:cubicBezTo>
                    <a:pt x="79" y="153"/>
                    <a:pt x="98" y="153"/>
                    <a:pt x="98" y="176"/>
                  </a:cubicBezTo>
                  <a:lnTo>
                    <a:pt x="116" y="213"/>
                  </a:lnTo>
                  <a:lnTo>
                    <a:pt x="116" y="176"/>
                  </a:lnTo>
                  <a:lnTo>
                    <a:pt x="116" y="135"/>
                  </a:lnTo>
                  <a:lnTo>
                    <a:pt x="116" y="116"/>
                  </a:lnTo>
                  <a:lnTo>
                    <a:pt x="116" y="98"/>
                  </a:lnTo>
                  <a:lnTo>
                    <a:pt x="116" y="79"/>
                  </a:lnTo>
                  <a:cubicBezTo>
                    <a:pt x="98" y="79"/>
                    <a:pt x="98" y="61"/>
                    <a:pt x="98" y="61"/>
                  </a:cubicBezTo>
                  <a:lnTo>
                    <a:pt x="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7"/>
            <p:cNvSpPr/>
            <p:nvPr/>
          </p:nvSpPr>
          <p:spPr>
            <a:xfrm>
              <a:off x="2723707" y="3387423"/>
              <a:ext cx="15507" cy="67992"/>
            </a:xfrm>
            <a:custGeom>
              <a:avLst/>
              <a:gdLst/>
              <a:ahLst/>
              <a:cxnLst/>
              <a:rect l="l" t="t" r="r" b="b"/>
              <a:pathLst>
                <a:path w="117" h="513" extrusionOk="0">
                  <a:moveTo>
                    <a:pt x="42" y="1"/>
                  </a:moveTo>
                  <a:cubicBezTo>
                    <a:pt x="19" y="1"/>
                    <a:pt x="1" y="24"/>
                    <a:pt x="1" y="42"/>
                  </a:cubicBezTo>
                  <a:lnTo>
                    <a:pt x="1" y="158"/>
                  </a:lnTo>
                  <a:lnTo>
                    <a:pt x="1" y="273"/>
                  </a:lnTo>
                  <a:cubicBezTo>
                    <a:pt x="1" y="292"/>
                    <a:pt x="1" y="329"/>
                    <a:pt x="19" y="370"/>
                  </a:cubicBezTo>
                  <a:lnTo>
                    <a:pt x="19" y="426"/>
                  </a:lnTo>
                  <a:cubicBezTo>
                    <a:pt x="19" y="444"/>
                    <a:pt x="42" y="463"/>
                    <a:pt x="42" y="486"/>
                  </a:cubicBezTo>
                  <a:cubicBezTo>
                    <a:pt x="42" y="504"/>
                    <a:pt x="61" y="504"/>
                    <a:pt x="79" y="504"/>
                  </a:cubicBezTo>
                  <a:cubicBezTo>
                    <a:pt x="85" y="510"/>
                    <a:pt x="90" y="512"/>
                    <a:pt x="95" y="512"/>
                  </a:cubicBezTo>
                  <a:cubicBezTo>
                    <a:pt x="107" y="512"/>
                    <a:pt x="116" y="499"/>
                    <a:pt x="116" y="486"/>
                  </a:cubicBezTo>
                  <a:lnTo>
                    <a:pt x="116" y="426"/>
                  </a:lnTo>
                  <a:lnTo>
                    <a:pt x="116" y="370"/>
                  </a:lnTo>
                  <a:lnTo>
                    <a:pt x="116" y="255"/>
                  </a:lnTo>
                  <a:cubicBezTo>
                    <a:pt x="116" y="213"/>
                    <a:pt x="98" y="176"/>
                    <a:pt x="98" y="139"/>
                  </a:cubicBezTo>
                  <a:cubicBezTo>
                    <a:pt x="98" y="98"/>
                    <a:pt x="79" y="61"/>
                    <a:pt x="79" y="24"/>
                  </a:cubicBezTo>
                  <a:cubicBezTo>
                    <a:pt x="61" y="1"/>
                    <a:pt x="61" y="1"/>
                    <a:pt x="42"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2713899" y="3264958"/>
              <a:ext cx="101789" cy="146586"/>
            </a:xfrm>
            <a:custGeom>
              <a:avLst/>
              <a:gdLst/>
              <a:ahLst/>
              <a:cxnLst/>
              <a:rect l="l" t="t" r="r" b="b"/>
              <a:pathLst>
                <a:path w="768" h="1106" extrusionOk="0">
                  <a:moveTo>
                    <a:pt x="731" y="1"/>
                  </a:moveTo>
                  <a:cubicBezTo>
                    <a:pt x="713" y="1"/>
                    <a:pt x="694" y="1"/>
                    <a:pt x="671" y="24"/>
                  </a:cubicBezTo>
                  <a:lnTo>
                    <a:pt x="671" y="42"/>
                  </a:lnTo>
                  <a:lnTo>
                    <a:pt x="652" y="42"/>
                  </a:lnTo>
                  <a:cubicBezTo>
                    <a:pt x="652" y="61"/>
                    <a:pt x="634" y="61"/>
                    <a:pt x="634" y="79"/>
                  </a:cubicBezTo>
                  <a:cubicBezTo>
                    <a:pt x="615" y="98"/>
                    <a:pt x="597" y="98"/>
                    <a:pt x="579" y="116"/>
                  </a:cubicBezTo>
                  <a:cubicBezTo>
                    <a:pt x="537" y="158"/>
                    <a:pt x="500" y="176"/>
                    <a:pt x="440" y="195"/>
                  </a:cubicBezTo>
                  <a:cubicBezTo>
                    <a:pt x="366" y="232"/>
                    <a:pt x="269" y="255"/>
                    <a:pt x="153" y="273"/>
                  </a:cubicBezTo>
                  <a:cubicBezTo>
                    <a:pt x="135" y="273"/>
                    <a:pt x="116" y="292"/>
                    <a:pt x="93" y="310"/>
                  </a:cubicBezTo>
                  <a:lnTo>
                    <a:pt x="93" y="329"/>
                  </a:lnTo>
                  <a:lnTo>
                    <a:pt x="93" y="370"/>
                  </a:lnTo>
                  <a:cubicBezTo>
                    <a:pt x="75" y="370"/>
                    <a:pt x="75" y="389"/>
                    <a:pt x="75" y="407"/>
                  </a:cubicBezTo>
                  <a:cubicBezTo>
                    <a:pt x="75" y="426"/>
                    <a:pt x="56" y="463"/>
                    <a:pt x="56" y="486"/>
                  </a:cubicBezTo>
                  <a:cubicBezTo>
                    <a:pt x="38" y="541"/>
                    <a:pt x="38" y="601"/>
                    <a:pt x="19" y="657"/>
                  </a:cubicBezTo>
                  <a:cubicBezTo>
                    <a:pt x="19" y="717"/>
                    <a:pt x="1" y="772"/>
                    <a:pt x="1" y="832"/>
                  </a:cubicBezTo>
                  <a:lnTo>
                    <a:pt x="1" y="1003"/>
                  </a:lnTo>
                  <a:cubicBezTo>
                    <a:pt x="16" y="1069"/>
                    <a:pt x="57" y="1105"/>
                    <a:pt x="105" y="1105"/>
                  </a:cubicBezTo>
                  <a:cubicBezTo>
                    <a:pt x="115" y="1105"/>
                    <a:pt x="125" y="1104"/>
                    <a:pt x="135" y="1100"/>
                  </a:cubicBezTo>
                  <a:cubicBezTo>
                    <a:pt x="190" y="1100"/>
                    <a:pt x="232" y="1040"/>
                    <a:pt x="232" y="985"/>
                  </a:cubicBezTo>
                  <a:cubicBezTo>
                    <a:pt x="232" y="925"/>
                    <a:pt x="209" y="869"/>
                    <a:pt x="209" y="832"/>
                  </a:cubicBezTo>
                  <a:lnTo>
                    <a:pt x="209" y="675"/>
                  </a:lnTo>
                  <a:cubicBezTo>
                    <a:pt x="209" y="620"/>
                    <a:pt x="209" y="560"/>
                    <a:pt x="232" y="523"/>
                  </a:cubicBezTo>
                  <a:lnTo>
                    <a:pt x="232" y="444"/>
                  </a:lnTo>
                  <a:cubicBezTo>
                    <a:pt x="232" y="426"/>
                    <a:pt x="232" y="407"/>
                    <a:pt x="250" y="407"/>
                  </a:cubicBezTo>
                  <a:cubicBezTo>
                    <a:pt x="324" y="370"/>
                    <a:pt x="421" y="347"/>
                    <a:pt x="500" y="292"/>
                  </a:cubicBezTo>
                  <a:cubicBezTo>
                    <a:pt x="555" y="273"/>
                    <a:pt x="597" y="232"/>
                    <a:pt x="634" y="195"/>
                  </a:cubicBezTo>
                  <a:cubicBezTo>
                    <a:pt x="652" y="176"/>
                    <a:pt x="671" y="158"/>
                    <a:pt x="694" y="139"/>
                  </a:cubicBezTo>
                  <a:cubicBezTo>
                    <a:pt x="713" y="116"/>
                    <a:pt x="713" y="116"/>
                    <a:pt x="731" y="98"/>
                  </a:cubicBezTo>
                  <a:lnTo>
                    <a:pt x="731" y="79"/>
                  </a:lnTo>
                  <a:lnTo>
                    <a:pt x="749" y="79"/>
                  </a:lnTo>
                  <a:lnTo>
                    <a:pt x="749" y="61"/>
                  </a:lnTo>
                  <a:cubicBezTo>
                    <a:pt x="768" y="42"/>
                    <a:pt x="749" y="24"/>
                    <a:pt x="73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2721321" y="3191532"/>
              <a:ext cx="133" cy="133"/>
            </a:xfrm>
            <a:custGeom>
              <a:avLst/>
              <a:gdLst/>
              <a:ahLst/>
              <a:cxnLst/>
              <a:rect l="l" t="t" r="r" b="b"/>
              <a:pathLst>
                <a:path w="1" h="1"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47"/>
          <p:cNvGrpSpPr/>
          <p:nvPr/>
        </p:nvGrpSpPr>
        <p:grpSpPr>
          <a:xfrm>
            <a:off x="8747139" y="3091297"/>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8456997" y="344734"/>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995864" y="3626607"/>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088560" y="176119"/>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A1E4AD6-3DFF-C87D-B6FF-A35F5B8B1438}"/>
              </a:ext>
            </a:extLst>
          </p:cNvPr>
          <p:cNvPicPr>
            <a:picLocks noChangeAspect="1"/>
          </p:cNvPicPr>
          <p:nvPr/>
        </p:nvPicPr>
        <p:blipFill>
          <a:blip r:embed="rId3"/>
          <a:stretch>
            <a:fillRect/>
          </a:stretch>
        </p:blipFill>
        <p:spPr>
          <a:xfrm>
            <a:off x="1675444" y="2422321"/>
            <a:ext cx="7109460" cy="683097"/>
          </a:xfrm>
          <a:prstGeom prst="rect">
            <a:avLst/>
          </a:prstGeom>
        </p:spPr>
      </p:pic>
      <p:pic>
        <p:nvPicPr>
          <p:cNvPr id="5" name="Picture 4">
            <a:extLst>
              <a:ext uri="{FF2B5EF4-FFF2-40B4-BE49-F238E27FC236}">
                <a16:creationId xmlns:a16="http://schemas.microsoft.com/office/drawing/2014/main" id="{9390487E-0278-F2EA-6720-AC404261B8F2}"/>
              </a:ext>
            </a:extLst>
          </p:cNvPr>
          <p:cNvPicPr>
            <a:picLocks noChangeAspect="1"/>
          </p:cNvPicPr>
          <p:nvPr/>
        </p:nvPicPr>
        <p:blipFill>
          <a:blip r:embed="rId4"/>
          <a:stretch>
            <a:fillRect/>
          </a:stretch>
        </p:blipFill>
        <p:spPr>
          <a:xfrm>
            <a:off x="1675444" y="3206692"/>
            <a:ext cx="7058543" cy="3599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1154452" y="190784"/>
            <a:ext cx="4997732" cy="509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Sqlite Database</a:t>
            </a:r>
            <a:endParaRPr dirty="0">
              <a:solidFill>
                <a:schemeClr val="lt2"/>
              </a:solidFill>
            </a:endParaRPr>
          </a:p>
        </p:txBody>
      </p:sp>
      <p:sp>
        <p:nvSpPr>
          <p:cNvPr id="1774" name="Google Shape;1774;p47"/>
          <p:cNvSpPr txBox="1">
            <a:spLocks noGrp="1"/>
          </p:cNvSpPr>
          <p:nvPr>
            <p:ph type="body" idx="1"/>
          </p:nvPr>
        </p:nvSpPr>
        <p:spPr>
          <a:xfrm>
            <a:off x="513455" y="844680"/>
            <a:ext cx="7183234" cy="6094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The save the bees dataset was converted into a </a:t>
            </a:r>
            <a:r>
              <a:rPr lang="en" u="sng" dirty="0"/>
              <a:t>Sqlite Database</a:t>
            </a:r>
            <a:r>
              <a:rPr lang="en" dirty="0"/>
              <a:t> to use in the Jupyter Notebook.</a:t>
            </a:r>
          </a:p>
        </p:txBody>
      </p:sp>
      <p:grpSp>
        <p:nvGrpSpPr>
          <p:cNvPr id="1776" name="Google Shape;1776;p47"/>
          <p:cNvGrpSpPr/>
          <p:nvPr/>
        </p:nvGrpSpPr>
        <p:grpSpPr>
          <a:xfrm>
            <a:off x="375815" y="2627931"/>
            <a:ext cx="589257" cy="498607"/>
            <a:chOff x="2486732" y="2978412"/>
            <a:chExt cx="589257" cy="498607"/>
          </a:xfrm>
        </p:grpSpPr>
        <p:sp>
          <p:nvSpPr>
            <p:cNvPr id="1777" name="Google Shape;1777;p47"/>
            <p:cNvSpPr/>
            <p:nvPr/>
          </p:nvSpPr>
          <p:spPr>
            <a:xfrm>
              <a:off x="2838881" y="3231956"/>
              <a:ext cx="71173" cy="170973"/>
            </a:xfrm>
            <a:custGeom>
              <a:avLst/>
              <a:gdLst/>
              <a:ahLst/>
              <a:cxnLst/>
              <a:rect l="l" t="t" r="r" b="b"/>
              <a:pathLst>
                <a:path w="537" h="1290" extrusionOk="0">
                  <a:moveTo>
                    <a:pt x="38" y="0"/>
                  </a:moveTo>
                  <a:cubicBezTo>
                    <a:pt x="1" y="19"/>
                    <a:pt x="1" y="42"/>
                    <a:pt x="1" y="60"/>
                  </a:cubicBezTo>
                  <a:lnTo>
                    <a:pt x="19" y="79"/>
                  </a:lnTo>
                  <a:lnTo>
                    <a:pt x="19" y="97"/>
                  </a:lnTo>
                  <a:lnTo>
                    <a:pt x="38" y="116"/>
                  </a:lnTo>
                  <a:cubicBezTo>
                    <a:pt x="38" y="134"/>
                    <a:pt x="56" y="157"/>
                    <a:pt x="56" y="176"/>
                  </a:cubicBezTo>
                  <a:cubicBezTo>
                    <a:pt x="56" y="213"/>
                    <a:pt x="74" y="250"/>
                    <a:pt x="74" y="310"/>
                  </a:cubicBezTo>
                  <a:lnTo>
                    <a:pt x="74" y="425"/>
                  </a:lnTo>
                  <a:cubicBezTo>
                    <a:pt x="56" y="462"/>
                    <a:pt x="38" y="504"/>
                    <a:pt x="19" y="541"/>
                  </a:cubicBezTo>
                  <a:cubicBezTo>
                    <a:pt x="19" y="541"/>
                    <a:pt x="19" y="559"/>
                    <a:pt x="38" y="559"/>
                  </a:cubicBezTo>
                  <a:lnTo>
                    <a:pt x="56" y="559"/>
                  </a:lnTo>
                  <a:cubicBezTo>
                    <a:pt x="98" y="522"/>
                    <a:pt x="116" y="481"/>
                    <a:pt x="116" y="444"/>
                  </a:cubicBezTo>
                  <a:cubicBezTo>
                    <a:pt x="135" y="388"/>
                    <a:pt x="153" y="347"/>
                    <a:pt x="153" y="291"/>
                  </a:cubicBezTo>
                  <a:cubicBezTo>
                    <a:pt x="172" y="328"/>
                    <a:pt x="190" y="347"/>
                    <a:pt x="190" y="388"/>
                  </a:cubicBezTo>
                  <a:cubicBezTo>
                    <a:pt x="232" y="444"/>
                    <a:pt x="250" y="504"/>
                    <a:pt x="269" y="559"/>
                  </a:cubicBezTo>
                  <a:cubicBezTo>
                    <a:pt x="287" y="578"/>
                    <a:pt x="287" y="619"/>
                    <a:pt x="287" y="638"/>
                  </a:cubicBezTo>
                  <a:cubicBezTo>
                    <a:pt x="306" y="675"/>
                    <a:pt x="306" y="693"/>
                    <a:pt x="329" y="735"/>
                  </a:cubicBezTo>
                  <a:lnTo>
                    <a:pt x="329" y="753"/>
                  </a:lnTo>
                  <a:cubicBezTo>
                    <a:pt x="347" y="772"/>
                    <a:pt x="366" y="790"/>
                    <a:pt x="384" y="809"/>
                  </a:cubicBezTo>
                  <a:cubicBezTo>
                    <a:pt x="403" y="850"/>
                    <a:pt x="403" y="869"/>
                    <a:pt x="403" y="906"/>
                  </a:cubicBezTo>
                  <a:lnTo>
                    <a:pt x="403" y="924"/>
                  </a:lnTo>
                  <a:lnTo>
                    <a:pt x="403" y="943"/>
                  </a:lnTo>
                  <a:lnTo>
                    <a:pt x="403" y="966"/>
                  </a:lnTo>
                  <a:lnTo>
                    <a:pt x="403" y="1021"/>
                  </a:lnTo>
                  <a:lnTo>
                    <a:pt x="403" y="1155"/>
                  </a:lnTo>
                  <a:cubicBezTo>
                    <a:pt x="403" y="1155"/>
                    <a:pt x="403" y="1174"/>
                    <a:pt x="421" y="1174"/>
                  </a:cubicBezTo>
                  <a:cubicBezTo>
                    <a:pt x="403" y="1197"/>
                    <a:pt x="403" y="1215"/>
                    <a:pt x="384" y="1215"/>
                  </a:cubicBezTo>
                  <a:cubicBezTo>
                    <a:pt x="384" y="1234"/>
                    <a:pt x="384" y="1234"/>
                    <a:pt x="366" y="1252"/>
                  </a:cubicBezTo>
                  <a:cubicBezTo>
                    <a:pt x="366" y="1252"/>
                    <a:pt x="366" y="1271"/>
                    <a:pt x="347" y="1289"/>
                  </a:cubicBezTo>
                  <a:cubicBezTo>
                    <a:pt x="366" y="1271"/>
                    <a:pt x="366" y="1271"/>
                    <a:pt x="384" y="1252"/>
                  </a:cubicBezTo>
                  <a:lnTo>
                    <a:pt x="403" y="1234"/>
                  </a:lnTo>
                  <a:cubicBezTo>
                    <a:pt x="421" y="1215"/>
                    <a:pt x="421" y="1215"/>
                    <a:pt x="421" y="1197"/>
                  </a:cubicBezTo>
                  <a:lnTo>
                    <a:pt x="444" y="1197"/>
                  </a:lnTo>
                  <a:cubicBezTo>
                    <a:pt x="444" y="1215"/>
                    <a:pt x="463" y="1215"/>
                    <a:pt x="463" y="1234"/>
                  </a:cubicBezTo>
                  <a:cubicBezTo>
                    <a:pt x="463" y="1252"/>
                    <a:pt x="463" y="1271"/>
                    <a:pt x="481" y="1289"/>
                  </a:cubicBezTo>
                  <a:lnTo>
                    <a:pt x="481" y="1234"/>
                  </a:lnTo>
                  <a:cubicBezTo>
                    <a:pt x="463" y="1215"/>
                    <a:pt x="463" y="1197"/>
                    <a:pt x="463" y="1197"/>
                  </a:cubicBezTo>
                  <a:cubicBezTo>
                    <a:pt x="481" y="1197"/>
                    <a:pt x="481" y="1174"/>
                    <a:pt x="481" y="1174"/>
                  </a:cubicBezTo>
                  <a:cubicBezTo>
                    <a:pt x="518" y="1137"/>
                    <a:pt x="518" y="1081"/>
                    <a:pt x="537" y="1040"/>
                  </a:cubicBezTo>
                  <a:lnTo>
                    <a:pt x="537" y="966"/>
                  </a:lnTo>
                  <a:lnTo>
                    <a:pt x="537" y="924"/>
                  </a:lnTo>
                  <a:lnTo>
                    <a:pt x="537" y="887"/>
                  </a:lnTo>
                  <a:cubicBezTo>
                    <a:pt x="537" y="850"/>
                    <a:pt x="518" y="809"/>
                    <a:pt x="500" y="772"/>
                  </a:cubicBezTo>
                  <a:cubicBezTo>
                    <a:pt x="537" y="753"/>
                    <a:pt x="537" y="693"/>
                    <a:pt x="518" y="656"/>
                  </a:cubicBezTo>
                  <a:cubicBezTo>
                    <a:pt x="500" y="638"/>
                    <a:pt x="500" y="596"/>
                    <a:pt x="481" y="559"/>
                  </a:cubicBezTo>
                  <a:cubicBezTo>
                    <a:pt x="463" y="541"/>
                    <a:pt x="463" y="504"/>
                    <a:pt x="444" y="481"/>
                  </a:cubicBezTo>
                  <a:cubicBezTo>
                    <a:pt x="403" y="425"/>
                    <a:pt x="366" y="365"/>
                    <a:pt x="329" y="310"/>
                  </a:cubicBezTo>
                  <a:cubicBezTo>
                    <a:pt x="306" y="273"/>
                    <a:pt x="269" y="213"/>
                    <a:pt x="213" y="157"/>
                  </a:cubicBezTo>
                  <a:cubicBezTo>
                    <a:pt x="190" y="134"/>
                    <a:pt x="172" y="116"/>
                    <a:pt x="153" y="79"/>
                  </a:cubicBezTo>
                  <a:cubicBezTo>
                    <a:pt x="153" y="79"/>
                    <a:pt x="135" y="60"/>
                    <a:pt x="116" y="60"/>
                  </a:cubicBezTo>
                  <a:lnTo>
                    <a:pt x="116" y="42"/>
                  </a:lnTo>
                  <a:lnTo>
                    <a:pt x="98" y="19"/>
                  </a:lnTo>
                  <a:lnTo>
                    <a:pt x="74" y="19"/>
                  </a:lnTo>
                  <a:cubicBezTo>
                    <a:pt x="74" y="0"/>
                    <a:pt x="56" y="0"/>
                    <a:pt x="3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7"/>
            <p:cNvSpPr/>
            <p:nvPr/>
          </p:nvSpPr>
          <p:spPr>
            <a:xfrm>
              <a:off x="2876919" y="3202798"/>
              <a:ext cx="132935" cy="149237"/>
            </a:xfrm>
            <a:custGeom>
              <a:avLst/>
              <a:gdLst/>
              <a:ahLst/>
              <a:cxnLst/>
              <a:rect l="l" t="t" r="r" b="b"/>
              <a:pathLst>
                <a:path w="1003" h="1126" extrusionOk="0">
                  <a:moveTo>
                    <a:pt x="924" y="1070"/>
                  </a:moveTo>
                  <a:cubicBezTo>
                    <a:pt x="906" y="1089"/>
                    <a:pt x="906" y="1107"/>
                    <a:pt x="906" y="1126"/>
                  </a:cubicBezTo>
                  <a:cubicBezTo>
                    <a:pt x="924" y="1107"/>
                    <a:pt x="924" y="1089"/>
                    <a:pt x="924" y="1070"/>
                  </a:cubicBezTo>
                  <a:close/>
                  <a:moveTo>
                    <a:pt x="43" y="0"/>
                  </a:moveTo>
                  <a:cubicBezTo>
                    <a:pt x="29" y="0"/>
                    <a:pt x="13" y="14"/>
                    <a:pt x="0" y="31"/>
                  </a:cubicBezTo>
                  <a:lnTo>
                    <a:pt x="0" y="86"/>
                  </a:lnTo>
                  <a:lnTo>
                    <a:pt x="19" y="86"/>
                  </a:lnTo>
                  <a:lnTo>
                    <a:pt x="19" y="105"/>
                  </a:lnTo>
                  <a:lnTo>
                    <a:pt x="42" y="105"/>
                  </a:lnTo>
                  <a:lnTo>
                    <a:pt x="60" y="123"/>
                  </a:lnTo>
                  <a:cubicBezTo>
                    <a:pt x="79" y="146"/>
                    <a:pt x="97" y="165"/>
                    <a:pt x="116" y="183"/>
                  </a:cubicBezTo>
                  <a:cubicBezTo>
                    <a:pt x="134" y="220"/>
                    <a:pt x="176" y="262"/>
                    <a:pt x="194" y="299"/>
                  </a:cubicBezTo>
                  <a:cubicBezTo>
                    <a:pt x="213" y="336"/>
                    <a:pt x="231" y="377"/>
                    <a:pt x="231" y="414"/>
                  </a:cubicBezTo>
                  <a:lnTo>
                    <a:pt x="231" y="548"/>
                  </a:lnTo>
                  <a:lnTo>
                    <a:pt x="231" y="567"/>
                  </a:lnTo>
                  <a:cubicBezTo>
                    <a:pt x="231" y="567"/>
                    <a:pt x="231" y="585"/>
                    <a:pt x="250" y="585"/>
                  </a:cubicBezTo>
                  <a:cubicBezTo>
                    <a:pt x="273" y="585"/>
                    <a:pt x="273" y="585"/>
                    <a:pt x="273" y="567"/>
                  </a:cubicBezTo>
                  <a:cubicBezTo>
                    <a:pt x="291" y="511"/>
                    <a:pt x="291" y="470"/>
                    <a:pt x="291" y="414"/>
                  </a:cubicBezTo>
                  <a:cubicBezTo>
                    <a:pt x="291" y="354"/>
                    <a:pt x="273" y="317"/>
                    <a:pt x="250" y="262"/>
                  </a:cubicBezTo>
                  <a:cubicBezTo>
                    <a:pt x="250" y="262"/>
                    <a:pt x="231" y="239"/>
                    <a:pt x="231" y="220"/>
                  </a:cubicBezTo>
                  <a:lnTo>
                    <a:pt x="231" y="220"/>
                  </a:lnTo>
                  <a:cubicBezTo>
                    <a:pt x="273" y="262"/>
                    <a:pt x="310" y="299"/>
                    <a:pt x="347" y="336"/>
                  </a:cubicBezTo>
                  <a:cubicBezTo>
                    <a:pt x="407" y="377"/>
                    <a:pt x="462" y="414"/>
                    <a:pt x="504" y="470"/>
                  </a:cubicBezTo>
                  <a:cubicBezTo>
                    <a:pt x="522" y="493"/>
                    <a:pt x="541" y="511"/>
                    <a:pt x="578" y="548"/>
                  </a:cubicBezTo>
                  <a:cubicBezTo>
                    <a:pt x="596" y="567"/>
                    <a:pt x="619" y="585"/>
                    <a:pt x="638" y="627"/>
                  </a:cubicBezTo>
                  <a:lnTo>
                    <a:pt x="656" y="627"/>
                  </a:lnTo>
                  <a:cubicBezTo>
                    <a:pt x="675" y="645"/>
                    <a:pt x="693" y="664"/>
                    <a:pt x="712" y="664"/>
                  </a:cubicBezTo>
                  <a:cubicBezTo>
                    <a:pt x="753" y="701"/>
                    <a:pt x="772" y="742"/>
                    <a:pt x="790" y="779"/>
                  </a:cubicBezTo>
                  <a:lnTo>
                    <a:pt x="809" y="779"/>
                  </a:lnTo>
                  <a:lnTo>
                    <a:pt x="809" y="798"/>
                  </a:lnTo>
                  <a:cubicBezTo>
                    <a:pt x="809" y="816"/>
                    <a:pt x="827" y="816"/>
                    <a:pt x="827" y="839"/>
                  </a:cubicBezTo>
                  <a:cubicBezTo>
                    <a:pt x="827" y="858"/>
                    <a:pt x="850" y="876"/>
                    <a:pt x="850" y="895"/>
                  </a:cubicBezTo>
                  <a:cubicBezTo>
                    <a:pt x="887" y="932"/>
                    <a:pt x="887" y="973"/>
                    <a:pt x="924" y="1010"/>
                  </a:cubicBezTo>
                  <a:lnTo>
                    <a:pt x="924" y="1029"/>
                  </a:lnTo>
                  <a:lnTo>
                    <a:pt x="924" y="1070"/>
                  </a:lnTo>
                  <a:cubicBezTo>
                    <a:pt x="943" y="1047"/>
                    <a:pt x="943" y="1047"/>
                    <a:pt x="943" y="1029"/>
                  </a:cubicBezTo>
                  <a:lnTo>
                    <a:pt x="943" y="1047"/>
                  </a:lnTo>
                  <a:cubicBezTo>
                    <a:pt x="966" y="1047"/>
                    <a:pt x="966" y="1070"/>
                    <a:pt x="966" y="1070"/>
                  </a:cubicBezTo>
                  <a:lnTo>
                    <a:pt x="984" y="1089"/>
                  </a:lnTo>
                  <a:cubicBezTo>
                    <a:pt x="984" y="1107"/>
                    <a:pt x="1003" y="1107"/>
                    <a:pt x="1003" y="1126"/>
                  </a:cubicBezTo>
                  <a:lnTo>
                    <a:pt x="1003" y="1089"/>
                  </a:lnTo>
                  <a:cubicBezTo>
                    <a:pt x="984" y="1089"/>
                    <a:pt x="984" y="1070"/>
                    <a:pt x="984" y="1070"/>
                  </a:cubicBezTo>
                  <a:cubicBezTo>
                    <a:pt x="984" y="1047"/>
                    <a:pt x="984" y="1047"/>
                    <a:pt x="966" y="1029"/>
                  </a:cubicBezTo>
                  <a:cubicBezTo>
                    <a:pt x="966" y="1010"/>
                    <a:pt x="984" y="1010"/>
                    <a:pt x="984" y="1010"/>
                  </a:cubicBezTo>
                  <a:cubicBezTo>
                    <a:pt x="984" y="955"/>
                    <a:pt x="984" y="895"/>
                    <a:pt x="966" y="858"/>
                  </a:cubicBezTo>
                  <a:cubicBezTo>
                    <a:pt x="966" y="816"/>
                    <a:pt x="943" y="798"/>
                    <a:pt x="943" y="779"/>
                  </a:cubicBezTo>
                  <a:cubicBezTo>
                    <a:pt x="924" y="761"/>
                    <a:pt x="924" y="724"/>
                    <a:pt x="906" y="701"/>
                  </a:cubicBezTo>
                  <a:cubicBezTo>
                    <a:pt x="887" y="664"/>
                    <a:pt x="850" y="627"/>
                    <a:pt x="827" y="585"/>
                  </a:cubicBezTo>
                  <a:cubicBezTo>
                    <a:pt x="827" y="548"/>
                    <a:pt x="827" y="493"/>
                    <a:pt x="790" y="470"/>
                  </a:cubicBezTo>
                  <a:cubicBezTo>
                    <a:pt x="772" y="451"/>
                    <a:pt x="735" y="414"/>
                    <a:pt x="712" y="396"/>
                  </a:cubicBezTo>
                  <a:cubicBezTo>
                    <a:pt x="675" y="377"/>
                    <a:pt x="656" y="354"/>
                    <a:pt x="619" y="336"/>
                  </a:cubicBezTo>
                  <a:cubicBezTo>
                    <a:pt x="559" y="280"/>
                    <a:pt x="504" y="239"/>
                    <a:pt x="444" y="202"/>
                  </a:cubicBezTo>
                  <a:cubicBezTo>
                    <a:pt x="388" y="165"/>
                    <a:pt x="328" y="123"/>
                    <a:pt x="273" y="86"/>
                  </a:cubicBezTo>
                  <a:cubicBezTo>
                    <a:pt x="231" y="86"/>
                    <a:pt x="194" y="68"/>
                    <a:pt x="176" y="49"/>
                  </a:cubicBezTo>
                  <a:cubicBezTo>
                    <a:pt x="157" y="49"/>
                    <a:pt x="134" y="31"/>
                    <a:pt x="116" y="31"/>
                  </a:cubicBezTo>
                  <a:cubicBezTo>
                    <a:pt x="116" y="31"/>
                    <a:pt x="97" y="31"/>
                    <a:pt x="97" y="8"/>
                  </a:cubicBezTo>
                  <a:lnTo>
                    <a:pt x="60" y="8"/>
                  </a:lnTo>
                  <a:cubicBezTo>
                    <a:pt x="55" y="2"/>
                    <a:pt x="49" y="0"/>
                    <a:pt x="4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7"/>
            <p:cNvSpPr/>
            <p:nvPr/>
          </p:nvSpPr>
          <p:spPr>
            <a:xfrm>
              <a:off x="2775264" y="3273573"/>
              <a:ext cx="96885" cy="203445"/>
            </a:xfrm>
            <a:custGeom>
              <a:avLst/>
              <a:gdLst/>
              <a:ahLst/>
              <a:cxnLst/>
              <a:rect l="l" t="t" r="r" b="b"/>
              <a:pathLst>
                <a:path w="731" h="1535" extrusionOk="0">
                  <a:moveTo>
                    <a:pt x="682" y="0"/>
                  </a:moveTo>
                  <a:cubicBezTo>
                    <a:pt x="671" y="0"/>
                    <a:pt x="661" y="5"/>
                    <a:pt x="652" y="14"/>
                  </a:cubicBezTo>
                  <a:lnTo>
                    <a:pt x="652" y="33"/>
                  </a:lnTo>
                  <a:lnTo>
                    <a:pt x="633" y="51"/>
                  </a:lnTo>
                  <a:lnTo>
                    <a:pt x="615" y="74"/>
                  </a:lnTo>
                  <a:cubicBezTo>
                    <a:pt x="596" y="93"/>
                    <a:pt x="578" y="111"/>
                    <a:pt x="554" y="130"/>
                  </a:cubicBezTo>
                  <a:cubicBezTo>
                    <a:pt x="518" y="148"/>
                    <a:pt x="481" y="167"/>
                    <a:pt x="420" y="208"/>
                  </a:cubicBezTo>
                  <a:cubicBezTo>
                    <a:pt x="347" y="245"/>
                    <a:pt x="250" y="264"/>
                    <a:pt x="152" y="282"/>
                  </a:cubicBezTo>
                  <a:cubicBezTo>
                    <a:pt x="116" y="282"/>
                    <a:pt x="92" y="305"/>
                    <a:pt x="92" y="324"/>
                  </a:cubicBezTo>
                  <a:lnTo>
                    <a:pt x="92" y="342"/>
                  </a:lnTo>
                  <a:lnTo>
                    <a:pt x="74" y="361"/>
                  </a:lnTo>
                  <a:lnTo>
                    <a:pt x="74" y="379"/>
                  </a:lnTo>
                  <a:cubicBezTo>
                    <a:pt x="74" y="398"/>
                    <a:pt x="55" y="398"/>
                    <a:pt x="55" y="421"/>
                  </a:cubicBezTo>
                  <a:cubicBezTo>
                    <a:pt x="55" y="439"/>
                    <a:pt x="55" y="476"/>
                    <a:pt x="37" y="495"/>
                  </a:cubicBezTo>
                  <a:cubicBezTo>
                    <a:pt x="37" y="555"/>
                    <a:pt x="18" y="610"/>
                    <a:pt x="18" y="670"/>
                  </a:cubicBezTo>
                  <a:cubicBezTo>
                    <a:pt x="18" y="726"/>
                    <a:pt x="0" y="786"/>
                    <a:pt x="0" y="841"/>
                  </a:cubicBezTo>
                  <a:lnTo>
                    <a:pt x="0" y="1017"/>
                  </a:lnTo>
                  <a:lnTo>
                    <a:pt x="0" y="1035"/>
                  </a:lnTo>
                  <a:cubicBezTo>
                    <a:pt x="18" y="1072"/>
                    <a:pt x="37" y="1114"/>
                    <a:pt x="74" y="1114"/>
                  </a:cubicBezTo>
                  <a:cubicBezTo>
                    <a:pt x="92" y="1151"/>
                    <a:pt x="92" y="1169"/>
                    <a:pt x="92" y="1206"/>
                  </a:cubicBezTo>
                  <a:cubicBezTo>
                    <a:pt x="92" y="1248"/>
                    <a:pt x="92" y="1285"/>
                    <a:pt x="116" y="1322"/>
                  </a:cubicBezTo>
                  <a:lnTo>
                    <a:pt x="116" y="1382"/>
                  </a:lnTo>
                  <a:cubicBezTo>
                    <a:pt x="116" y="1400"/>
                    <a:pt x="134" y="1419"/>
                    <a:pt x="134" y="1437"/>
                  </a:cubicBezTo>
                  <a:lnTo>
                    <a:pt x="152" y="1437"/>
                  </a:lnTo>
                  <a:lnTo>
                    <a:pt x="134" y="1460"/>
                  </a:lnTo>
                  <a:cubicBezTo>
                    <a:pt x="134" y="1479"/>
                    <a:pt x="134" y="1497"/>
                    <a:pt x="116" y="1516"/>
                  </a:cubicBezTo>
                  <a:cubicBezTo>
                    <a:pt x="134" y="1497"/>
                    <a:pt x="152" y="1479"/>
                    <a:pt x="152" y="1479"/>
                  </a:cubicBezTo>
                  <a:lnTo>
                    <a:pt x="171" y="1460"/>
                  </a:lnTo>
                  <a:lnTo>
                    <a:pt x="171" y="1479"/>
                  </a:lnTo>
                  <a:lnTo>
                    <a:pt x="189" y="1497"/>
                  </a:lnTo>
                  <a:lnTo>
                    <a:pt x="189" y="1479"/>
                  </a:lnTo>
                  <a:lnTo>
                    <a:pt x="189" y="1460"/>
                  </a:lnTo>
                  <a:lnTo>
                    <a:pt x="189" y="1437"/>
                  </a:lnTo>
                  <a:cubicBezTo>
                    <a:pt x="189" y="1437"/>
                    <a:pt x="208" y="1437"/>
                    <a:pt x="208" y="1419"/>
                  </a:cubicBezTo>
                  <a:lnTo>
                    <a:pt x="208" y="1363"/>
                  </a:lnTo>
                  <a:lnTo>
                    <a:pt x="208" y="1303"/>
                  </a:lnTo>
                  <a:cubicBezTo>
                    <a:pt x="208" y="1266"/>
                    <a:pt x="208" y="1229"/>
                    <a:pt x="189" y="1188"/>
                  </a:cubicBezTo>
                  <a:lnTo>
                    <a:pt x="189" y="1114"/>
                  </a:lnTo>
                  <a:cubicBezTo>
                    <a:pt x="231" y="1072"/>
                    <a:pt x="250" y="1035"/>
                    <a:pt x="231" y="998"/>
                  </a:cubicBezTo>
                  <a:cubicBezTo>
                    <a:pt x="231" y="938"/>
                    <a:pt x="208" y="883"/>
                    <a:pt x="208" y="841"/>
                  </a:cubicBezTo>
                  <a:lnTo>
                    <a:pt x="208" y="689"/>
                  </a:lnTo>
                  <a:lnTo>
                    <a:pt x="208" y="536"/>
                  </a:lnTo>
                  <a:cubicBezTo>
                    <a:pt x="208" y="495"/>
                    <a:pt x="208" y="476"/>
                    <a:pt x="231" y="458"/>
                  </a:cubicBezTo>
                  <a:lnTo>
                    <a:pt x="231" y="421"/>
                  </a:lnTo>
                  <a:cubicBezTo>
                    <a:pt x="323" y="379"/>
                    <a:pt x="402" y="342"/>
                    <a:pt x="481" y="305"/>
                  </a:cubicBezTo>
                  <a:cubicBezTo>
                    <a:pt x="536" y="264"/>
                    <a:pt x="578" y="245"/>
                    <a:pt x="615" y="190"/>
                  </a:cubicBezTo>
                  <a:cubicBezTo>
                    <a:pt x="633" y="167"/>
                    <a:pt x="652" y="148"/>
                    <a:pt x="670" y="130"/>
                  </a:cubicBezTo>
                  <a:cubicBezTo>
                    <a:pt x="693" y="130"/>
                    <a:pt x="693" y="111"/>
                    <a:pt x="712" y="93"/>
                  </a:cubicBezTo>
                  <a:lnTo>
                    <a:pt x="712" y="74"/>
                  </a:lnTo>
                  <a:lnTo>
                    <a:pt x="730" y="74"/>
                  </a:lnTo>
                  <a:lnTo>
                    <a:pt x="730" y="51"/>
                  </a:lnTo>
                  <a:cubicBezTo>
                    <a:pt x="730" y="33"/>
                    <a:pt x="730" y="14"/>
                    <a:pt x="712" y="14"/>
                  </a:cubicBezTo>
                  <a:cubicBezTo>
                    <a:pt x="702" y="5"/>
                    <a:pt x="692" y="0"/>
                    <a:pt x="682" y="0"/>
                  </a:cubicBezTo>
                  <a:close/>
                  <a:moveTo>
                    <a:pt x="189" y="1497"/>
                  </a:moveTo>
                  <a:cubicBezTo>
                    <a:pt x="189" y="1516"/>
                    <a:pt x="189" y="1516"/>
                    <a:pt x="208" y="1534"/>
                  </a:cubicBezTo>
                  <a:cubicBezTo>
                    <a:pt x="208" y="1516"/>
                    <a:pt x="189" y="1516"/>
                    <a:pt x="189" y="1497"/>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7"/>
            <p:cNvSpPr/>
            <p:nvPr/>
          </p:nvSpPr>
          <p:spPr>
            <a:xfrm>
              <a:off x="3001768" y="3130300"/>
              <a:ext cx="74221" cy="27700"/>
            </a:xfrm>
            <a:custGeom>
              <a:avLst/>
              <a:gdLst/>
              <a:ahLst/>
              <a:cxnLst/>
              <a:rect l="l" t="t" r="r" b="b"/>
              <a:pathLst>
                <a:path w="560" h="209" extrusionOk="0">
                  <a:moveTo>
                    <a:pt x="541" y="0"/>
                  </a:moveTo>
                  <a:cubicBezTo>
                    <a:pt x="523" y="0"/>
                    <a:pt x="523" y="0"/>
                    <a:pt x="523" y="19"/>
                  </a:cubicBezTo>
                  <a:lnTo>
                    <a:pt x="523" y="37"/>
                  </a:lnTo>
                  <a:lnTo>
                    <a:pt x="504" y="37"/>
                  </a:lnTo>
                  <a:lnTo>
                    <a:pt x="504" y="56"/>
                  </a:lnTo>
                  <a:lnTo>
                    <a:pt x="407" y="56"/>
                  </a:lnTo>
                  <a:cubicBezTo>
                    <a:pt x="389" y="56"/>
                    <a:pt x="370" y="37"/>
                    <a:pt x="347" y="37"/>
                  </a:cubicBezTo>
                  <a:lnTo>
                    <a:pt x="273" y="37"/>
                  </a:lnTo>
                  <a:cubicBezTo>
                    <a:pt x="232" y="37"/>
                    <a:pt x="213" y="37"/>
                    <a:pt x="195" y="56"/>
                  </a:cubicBezTo>
                  <a:lnTo>
                    <a:pt x="176" y="56"/>
                  </a:lnTo>
                  <a:cubicBezTo>
                    <a:pt x="158" y="74"/>
                    <a:pt x="116" y="93"/>
                    <a:pt x="98" y="116"/>
                  </a:cubicBezTo>
                  <a:cubicBezTo>
                    <a:pt x="79" y="134"/>
                    <a:pt x="61" y="134"/>
                    <a:pt x="42" y="153"/>
                  </a:cubicBezTo>
                  <a:cubicBezTo>
                    <a:pt x="42" y="171"/>
                    <a:pt x="24" y="171"/>
                    <a:pt x="1" y="190"/>
                  </a:cubicBezTo>
                  <a:lnTo>
                    <a:pt x="1" y="208"/>
                  </a:lnTo>
                  <a:lnTo>
                    <a:pt x="24" y="208"/>
                  </a:lnTo>
                  <a:cubicBezTo>
                    <a:pt x="42" y="190"/>
                    <a:pt x="61" y="190"/>
                    <a:pt x="61" y="171"/>
                  </a:cubicBezTo>
                  <a:cubicBezTo>
                    <a:pt x="79" y="153"/>
                    <a:pt x="98" y="153"/>
                    <a:pt x="98" y="134"/>
                  </a:cubicBezTo>
                  <a:cubicBezTo>
                    <a:pt x="116" y="116"/>
                    <a:pt x="139" y="116"/>
                    <a:pt x="158" y="93"/>
                  </a:cubicBezTo>
                  <a:cubicBezTo>
                    <a:pt x="158" y="93"/>
                    <a:pt x="176" y="74"/>
                    <a:pt x="195" y="74"/>
                  </a:cubicBezTo>
                  <a:cubicBezTo>
                    <a:pt x="213" y="74"/>
                    <a:pt x="232" y="56"/>
                    <a:pt x="273" y="56"/>
                  </a:cubicBezTo>
                  <a:cubicBezTo>
                    <a:pt x="292" y="56"/>
                    <a:pt x="310" y="56"/>
                    <a:pt x="329" y="74"/>
                  </a:cubicBezTo>
                  <a:cubicBezTo>
                    <a:pt x="389" y="74"/>
                    <a:pt x="444" y="74"/>
                    <a:pt x="486" y="93"/>
                  </a:cubicBezTo>
                  <a:lnTo>
                    <a:pt x="504" y="93"/>
                  </a:lnTo>
                  <a:lnTo>
                    <a:pt x="523" y="74"/>
                  </a:lnTo>
                  <a:lnTo>
                    <a:pt x="541" y="56"/>
                  </a:lnTo>
                  <a:lnTo>
                    <a:pt x="560" y="37"/>
                  </a:lnTo>
                  <a:lnTo>
                    <a:pt x="560" y="19"/>
                  </a:lnTo>
                  <a:cubicBezTo>
                    <a:pt x="560" y="0"/>
                    <a:pt x="541" y="0"/>
                    <a:pt x="5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7"/>
            <p:cNvSpPr/>
            <p:nvPr/>
          </p:nvSpPr>
          <p:spPr>
            <a:xfrm>
              <a:off x="2550482" y="2978412"/>
              <a:ext cx="324054" cy="238302"/>
            </a:xfrm>
            <a:custGeom>
              <a:avLst/>
              <a:gdLst/>
              <a:ahLst/>
              <a:cxnLst/>
              <a:rect l="l" t="t" r="r" b="b"/>
              <a:pathLst>
                <a:path w="2445" h="1798" extrusionOk="0">
                  <a:moveTo>
                    <a:pt x="415" y="1"/>
                  </a:moveTo>
                  <a:cubicBezTo>
                    <a:pt x="224" y="1"/>
                    <a:pt x="146" y="73"/>
                    <a:pt x="97" y="162"/>
                  </a:cubicBezTo>
                  <a:cubicBezTo>
                    <a:pt x="0" y="296"/>
                    <a:pt x="37" y="509"/>
                    <a:pt x="213" y="643"/>
                  </a:cubicBezTo>
                  <a:cubicBezTo>
                    <a:pt x="79" y="971"/>
                    <a:pt x="462" y="1317"/>
                    <a:pt x="730" y="1451"/>
                  </a:cubicBezTo>
                  <a:cubicBezTo>
                    <a:pt x="1118" y="1627"/>
                    <a:pt x="2311" y="1798"/>
                    <a:pt x="2311" y="1798"/>
                  </a:cubicBezTo>
                  <a:cubicBezTo>
                    <a:pt x="2311" y="1798"/>
                    <a:pt x="2292" y="166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7"/>
            <p:cNvSpPr/>
            <p:nvPr/>
          </p:nvSpPr>
          <p:spPr>
            <a:xfrm>
              <a:off x="2550482" y="2978412"/>
              <a:ext cx="324054" cy="207686"/>
            </a:xfrm>
            <a:custGeom>
              <a:avLst/>
              <a:gdLst/>
              <a:ahLst/>
              <a:cxnLst/>
              <a:rect l="l" t="t" r="r" b="b"/>
              <a:pathLst>
                <a:path w="2445" h="1567" extrusionOk="0">
                  <a:moveTo>
                    <a:pt x="415" y="1"/>
                  </a:moveTo>
                  <a:cubicBezTo>
                    <a:pt x="224" y="1"/>
                    <a:pt x="146" y="73"/>
                    <a:pt x="97" y="162"/>
                  </a:cubicBezTo>
                  <a:cubicBezTo>
                    <a:pt x="0" y="296"/>
                    <a:pt x="37" y="509"/>
                    <a:pt x="213" y="643"/>
                  </a:cubicBezTo>
                  <a:cubicBezTo>
                    <a:pt x="213" y="643"/>
                    <a:pt x="1058" y="135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7"/>
            <p:cNvSpPr/>
            <p:nvPr/>
          </p:nvSpPr>
          <p:spPr>
            <a:xfrm>
              <a:off x="2644715" y="3109491"/>
              <a:ext cx="120212" cy="91981"/>
            </a:xfrm>
            <a:custGeom>
              <a:avLst/>
              <a:gdLst/>
              <a:ahLst/>
              <a:cxnLst/>
              <a:rect l="l" t="t" r="r" b="b"/>
              <a:pathLst>
                <a:path w="907" h="694" extrusionOk="0">
                  <a:moveTo>
                    <a:pt x="1" y="0"/>
                  </a:moveTo>
                  <a:lnTo>
                    <a:pt x="1" y="0"/>
                  </a:lnTo>
                  <a:cubicBezTo>
                    <a:pt x="5" y="12"/>
                    <a:pt x="10" y="23"/>
                    <a:pt x="15" y="34"/>
                  </a:cubicBezTo>
                  <a:lnTo>
                    <a:pt x="15" y="34"/>
                  </a:lnTo>
                  <a:cubicBezTo>
                    <a:pt x="10" y="22"/>
                    <a:pt x="6" y="11"/>
                    <a:pt x="1" y="0"/>
                  </a:cubicBezTo>
                  <a:close/>
                  <a:moveTo>
                    <a:pt x="15" y="34"/>
                  </a:moveTo>
                  <a:lnTo>
                    <a:pt x="15" y="34"/>
                  </a:lnTo>
                  <a:cubicBezTo>
                    <a:pt x="29" y="69"/>
                    <a:pt x="44" y="106"/>
                    <a:pt x="61" y="134"/>
                  </a:cubicBezTo>
                  <a:cubicBezTo>
                    <a:pt x="98" y="176"/>
                    <a:pt x="116" y="213"/>
                    <a:pt x="153" y="250"/>
                  </a:cubicBezTo>
                  <a:cubicBezTo>
                    <a:pt x="213" y="328"/>
                    <a:pt x="292" y="388"/>
                    <a:pt x="366" y="444"/>
                  </a:cubicBezTo>
                  <a:cubicBezTo>
                    <a:pt x="444" y="504"/>
                    <a:pt x="541" y="541"/>
                    <a:pt x="615" y="596"/>
                  </a:cubicBezTo>
                  <a:cubicBezTo>
                    <a:pt x="712" y="638"/>
                    <a:pt x="809" y="675"/>
                    <a:pt x="906" y="693"/>
                  </a:cubicBezTo>
                  <a:cubicBezTo>
                    <a:pt x="846" y="675"/>
                    <a:pt x="809" y="656"/>
                    <a:pt x="772" y="638"/>
                  </a:cubicBezTo>
                  <a:cubicBezTo>
                    <a:pt x="712" y="619"/>
                    <a:pt x="675" y="596"/>
                    <a:pt x="638" y="578"/>
                  </a:cubicBezTo>
                  <a:cubicBezTo>
                    <a:pt x="541" y="522"/>
                    <a:pt x="463" y="481"/>
                    <a:pt x="384" y="425"/>
                  </a:cubicBezTo>
                  <a:cubicBezTo>
                    <a:pt x="310" y="365"/>
                    <a:pt x="232" y="310"/>
                    <a:pt x="176" y="231"/>
                  </a:cubicBezTo>
                  <a:cubicBezTo>
                    <a:pt x="107" y="182"/>
                    <a:pt x="52" y="115"/>
                    <a:pt x="15" y="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7"/>
            <p:cNvSpPr/>
            <p:nvPr/>
          </p:nvSpPr>
          <p:spPr>
            <a:xfrm>
              <a:off x="2581098" y="3104588"/>
              <a:ext cx="114645" cy="63751"/>
            </a:xfrm>
            <a:custGeom>
              <a:avLst/>
              <a:gdLst/>
              <a:ahLst/>
              <a:cxnLst/>
              <a:rect l="l" t="t" r="r" b="b"/>
              <a:pathLst>
                <a:path w="865" h="481" extrusionOk="0">
                  <a:moveTo>
                    <a:pt x="0" y="0"/>
                  </a:moveTo>
                  <a:cubicBezTo>
                    <a:pt x="37" y="37"/>
                    <a:pt x="56" y="79"/>
                    <a:pt x="79" y="97"/>
                  </a:cubicBezTo>
                  <a:lnTo>
                    <a:pt x="134" y="153"/>
                  </a:lnTo>
                  <a:lnTo>
                    <a:pt x="153" y="171"/>
                  </a:lnTo>
                  <a:lnTo>
                    <a:pt x="171" y="194"/>
                  </a:lnTo>
                  <a:lnTo>
                    <a:pt x="231" y="231"/>
                  </a:lnTo>
                  <a:cubicBezTo>
                    <a:pt x="231" y="250"/>
                    <a:pt x="250" y="250"/>
                    <a:pt x="268" y="268"/>
                  </a:cubicBezTo>
                  <a:lnTo>
                    <a:pt x="310" y="287"/>
                  </a:lnTo>
                  <a:cubicBezTo>
                    <a:pt x="310" y="287"/>
                    <a:pt x="310" y="310"/>
                    <a:pt x="328" y="310"/>
                  </a:cubicBezTo>
                  <a:cubicBezTo>
                    <a:pt x="347" y="310"/>
                    <a:pt x="365" y="328"/>
                    <a:pt x="384" y="347"/>
                  </a:cubicBezTo>
                  <a:cubicBezTo>
                    <a:pt x="462" y="384"/>
                    <a:pt x="541" y="402"/>
                    <a:pt x="615" y="444"/>
                  </a:cubicBezTo>
                  <a:cubicBezTo>
                    <a:pt x="693" y="462"/>
                    <a:pt x="772" y="481"/>
                    <a:pt x="864" y="481"/>
                  </a:cubicBezTo>
                  <a:cubicBezTo>
                    <a:pt x="809" y="462"/>
                    <a:pt x="772" y="462"/>
                    <a:pt x="730" y="462"/>
                  </a:cubicBezTo>
                  <a:cubicBezTo>
                    <a:pt x="712" y="444"/>
                    <a:pt x="693" y="444"/>
                    <a:pt x="675" y="444"/>
                  </a:cubicBezTo>
                  <a:cubicBezTo>
                    <a:pt x="656" y="425"/>
                    <a:pt x="633" y="425"/>
                    <a:pt x="615" y="425"/>
                  </a:cubicBezTo>
                  <a:cubicBezTo>
                    <a:pt x="541" y="384"/>
                    <a:pt x="462" y="365"/>
                    <a:pt x="384" y="310"/>
                  </a:cubicBezTo>
                  <a:cubicBezTo>
                    <a:pt x="365" y="310"/>
                    <a:pt x="347" y="287"/>
                    <a:pt x="347" y="287"/>
                  </a:cubicBezTo>
                  <a:cubicBezTo>
                    <a:pt x="328" y="287"/>
                    <a:pt x="328" y="268"/>
                    <a:pt x="310" y="268"/>
                  </a:cubicBezTo>
                  <a:lnTo>
                    <a:pt x="287" y="250"/>
                  </a:lnTo>
                  <a:cubicBezTo>
                    <a:pt x="268" y="231"/>
                    <a:pt x="250" y="231"/>
                    <a:pt x="231" y="213"/>
                  </a:cubicBezTo>
                  <a:lnTo>
                    <a:pt x="194" y="171"/>
                  </a:lnTo>
                  <a:lnTo>
                    <a:pt x="153" y="153"/>
                  </a:lnTo>
                  <a:lnTo>
                    <a:pt x="134" y="134"/>
                  </a:lnTo>
                  <a:lnTo>
                    <a:pt x="97" y="97"/>
                  </a:lnTo>
                  <a:cubicBezTo>
                    <a:pt x="56" y="56"/>
                    <a:pt x="37" y="3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7"/>
            <p:cNvSpPr/>
            <p:nvPr/>
          </p:nvSpPr>
          <p:spPr>
            <a:xfrm>
              <a:off x="2581098" y="3210750"/>
              <a:ext cx="260436" cy="263750"/>
            </a:xfrm>
            <a:custGeom>
              <a:avLst/>
              <a:gdLst/>
              <a:ahLst/>
              <a:cxnLst/>
              <a:rect l="l" t="t" r="r" b="b"/>
              <a:pathLst>
                <a:path w="1965" h="1990" extrusionOk="0">
                  <a:moveTo>
                    <a:pt x="1647" y="0"/>
                  </a:moveTo>
                  <a:cubicBezTo>
                    <a:pt x="1539" y="0"/>
                    <a:pt x="1444" y="13"/>
                    <a:pt x="1349" y="26"/>
                  </a:cubicBezTo>
                  <a:cubicBezTo>
                    <a:pt x="1271" y="26"/>
                    <a:pt x="1211" y="26"/>
                    <a:pt x="1137" y="45"/>
                  </a:cubicBezTo>
                  <a:cubicBezTo>
                    <a:pt x="1118" y="45"/>
                    <a:pt x="1077" y="63"/>
                    <a:pt x="1058" y="63"/>
                  </a:cubicBezTo>
                  <a:cubicBezTo>
                    <a:pt x="1021" y="86"/>
                    <a:pt x="980" y="86"/>
                    <a:pt x="943" y="105"/>
                  </a:cubicBezTo>
                  <a:cubicBezTo>
                    <a:pt x="864" y="123"/>
                    <a:pt x="790" y="142"/>
                    <a:pt x="712" y="179"/>
                  </a:cubicBezTo>
                  <a:cubicBezTo>
                    <a:pt x="633" y="220"/>
                    <a:pt x="559" y="257"/>
                    <a:pt x="481" y="317"/>
                  </a:cubicBezTo>
                  <a:cubicBezTo>
                    <a:pt x="444" y="336"/>
                    <a:pt x="425" y="373"/>
                    <a:pt x="384" y="391"/>
                  </a:cubicBezTo>
                  <a:cubicBezTo>
                    <a:pt x="328" y="451"/>
                    <a:pt x="268" y="525"/>
                    <a:pt x="213" y="585"/>
                  </a:cubicBezTo>
                  <a:cubicBezTo>
                    <a:pt x="171" y="664"/>
                    <a:pt x="134" y="738"/>
                    <a:pt x="97" y="835"/>
                  </a:cubicBezTo>
                  <a:cubicBezTo>
                    <a:pt x="56" y="950"/>
                    <a:pt x="19" y="1103"/>
                    <a:pt x="19" y="1260"/>
                  </a:cubicBezTo>
                  <a:cubicBezTo>
                    <a:pt x="0" y="1297"/>
                    <a:pt x="0" y="1357"/>
                    <a:pt x="0" y="1412"/>
                  </a:cubicBezTo>
                  <a:cubicBezTo>
                    <a:pt x="0" y="1472"/>
                    <a:pt x="0" y="1528"/>
                    <a:pt x="19" y="1588"/>
                  </a:cubicBezTo>
                  <a:cubicBezTo>
                    <a:pt x="19" y="1722"/>
                    <a:pt x="37" y="1856"/>
                    <a:pt x="79" y="1990"/>
                  </a:cubicBezTo>
                  <a:cubicBezTo>
                    <a:pt x="328" y="1971"/>
                    <a:pt x="518" y="1934"/>
                    <a:pt x="693" y="1893"/>
                  </a:cubicBezTo>
                  <a:cubicBezTo>
                    <a:pt x="790" y="1856"/>
                    <a:pt x="864" y="1819"/>
                    <a:pt x="943" y="1777"/>
                  </a:cubicBezTo>
                  <a:cubicBezTo>
                    <a:pt x="1021" y="1740"/>
                    <a:pt x="1077" y="1703"/>
                    <a:pt x="1155" y="1662"/>
                  </a:cubicBezTo>
                  <a:cubicBezTo>
                    <a:pt x="1174" y="1643"/>
                    <a:pt x="1174" y="1625"/>
                    <a:pt x="1192" y="1625"/>
                  </a:cubicBezTo>
                  <a:lnTo>
                    <a:pt x="1368" y="1449"/>
                  </a:lnTo>
                  <a:cubicBezTo>
                    <a:pt x="1368" y="1431"/>
                    <a:pt x="1386" y="1412"/>
                    <a:pt x="1405" y="1394"/>
                  </a:cubicBezTo>
                  <a:cubicBezTo>
                    <a:pt x="1442" y="1357"/>
                    <a:pt x="1465" y="1315"/>
                    <a:pt x="1483" y="1278"/>
                  </a:cubicBezTo>
                  <a:cubicBezTo>
                    <a:pt x="1539" y="1200"/>
                    <a:pt x="1581" y="1103"/>
                    <a:pt x="1636" y="1029"/>
                  </a:cubicBezTo>
                  <a:cubicBezTo>
                    <a:pt x="1654" y="987"/>
                    <a:pt x="1673" y="950"/>
                    <a:pt x="1696" y="913"/>
                  </a:cubicBezTo>
                  <a:cubicBezTo>
                    <a:pt x="1715" y="872"/>
                    <a:pt x="1733" y="835"/>
                    <a:pt x="1751" y="816"/>
                  </a:cubicBezTo>
                  <a:cubicBezTo>
                    <a:pt x="1788" y="738"/>
                    <a:pt x="1830" y="664"/>
                    <a:pt x="1885" y="604"/>
                  </a:cubicBezTo>
                  <a:lnTo>
                    <a:pt x="1964" y="470"/>
                  </a:lnTo>
                  <a:lnTo>
                    <a:pt x="1788" y="8"/>
                  </a:lnTo>
                  <a:cubicBezTo>
                    <a:pt x="1738" y="2"/>
                    <a:pt x="1691" y="0"/>
                    <a:pt x="164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7"/>
            <p:cNvSpPr/>
            <p:nvPr/>
          </p:nvSpPr>
          <p:spPr>
            <a:xfrm>
              <a:off x="2644715" y="3219100"/>
              <a:ext cx="153213" cy="161166"/>
            </a:xfrm>
            <a:custGeom>
              <a:avLst/>
              <a:gdLst/>
              <a:ahLst/>
              <a:cxnLst/>
              <a:rect l="l" t="t" r="r" b="b"/>
              <a:pathLst>
                <a:path w="1156" h="1216" extrusionOk="0">
                  <a:moveTo>
                    <a:pt x="578" y="0"/>
                  </a:moveTo>
                  <a:cubicBezTo>
                    <a:pt x="541" y="23"/>
                    <a:pt x="500" y="23"/>
                    <a:pt x="463" y="42"/>
                  </a:cubicBezTo>
                  <a:cubicBezTo>
                    <a:pt x="384" y="60"/>
                    <a:pt x="310" y="79"/>
                    <a:pt x="232" y="116"/>
                  </a:cubicBezTo>
                  <a:cubicBezTo>
                    <a:pt x="153" y="157"/>
                    <a:pt x="79" y="194"/>
                    <a:pt x="1" y="254"/>
                  </a:cubicBezTo>
                  <a:cubicBezTo>
                    <a:pt x="38" y="310"/>
                    <a:pt x="61" y="370"/>
                    <a:pt x="98" y="444"/>
                  </a:cubicBezTo>
                  <a:cubicBezTo>
                    <a:pt x="153" y="522"/>
                    <a:pt x="213" y="619"/>
                    <a:pt x="292" y="693"/>
                  </a:cubicBezTo>
                  <a:cubicBezTo>
                    <a:pt x="347" y="772"/>
                    <a:pt x="426" y="850"/>
                    <a:pt x="500" y="924"/>
                  </a:cubicBezTo>
                  <a:lnTo>
                    <a:pt x="541" y="947"/>
                  </a:lnTo>
                  <a:lnTo>
                    <a:pt x="541" y="966"/>
                  </a:lnTo>
                  <a:lnTo>
                    <a:pt x="560" y="966"/>
                  </a:lnTo>
                  <a:lnTo>
                    <a:pt x="615" y="1021"/>
                  </a:lnTo>
                  <a:cubicBezTo>
                    <a:pt x="657" y="1021"/>
                    <a:pt x="675" y="1040"/>
                    <a:pt x="694" y="1063"/>
                  </a:cubicBezTo>
                  <a:cubicBezTo>
                    <a:pt x="712" y="1081"/>
                    <a:pt x="731" y="1081"/>
                    <a:pt x="754" y="1100"/>
                  </a:cubicBezTo>
                  <a:lnTo>
                    <a:pt x="791" y="1118"/>
                  </a:lnTo>
                  <a:lnTo>
                    <a:pt x="809" y="1118"/>
                  </a:lnTo>
                  <a:lnTo>
                    <a:pt x="828" y="1137"/>
                  </a:lnTo>
                  <a:lnTo>
                    <a:pt x="888" y="1178"/>
                  </a:lnTo>
                  <a:lnTo>
                    <a:pt x="925" y="1178"/>
                  </a:lnTo>
                  <a:lnTo>
                    <a:pt x="962" y="1197"/>
                  </a:lnTo>
                  <a:cubicBezTo>
                    <a:pt x="985" y="1215"/>
                    <a:pt x="985" y="1215"/>
                    <a:pt x="1003" y="1215"/>
                  </a:cubicBezTo>
                  <a:cubicBezTo>
                    <a:pt x="1059" y="1137"/>
                    <a:pt x="1101" y="1040"/>
                    <a:pt x="1156" y="966"/>
                  </a:cubicBezTo>
                  <a:cubicBezTo>
                    <a:pt x="1137" y="947"/>
                    <a:pt x="1119" y="947"/>
                    <a:pt x="1101" y="924"/>
                  </a:cubicBezTo>
                  <a:lnTo>
                    <a:pt x="1077" y="906"/>
                  </a:lnTo>
                  <a:cubicBezTo>
                    <a:pt x="1077" y="906"/>
                    <a:pt x="1059" y="906"/>
                    <a:pt x="1059" y="887"/>
                  </a:cubicBezTo>
                  <a:lnTo>
                    <a:pt x="1022" y="850"/>
                  </a:lnTo>
                  <a:lnTo>
                    <a:pt x="1003" y="850"/>
                  </a:lnTo>
                  <a:lnTo>
                    <a:pt x="985" y="832"/>
                  </a:lnTo>
                  <a:lnTo>
                    <a:pt x="962" y="809"/>
                  </a:lnTo>
                  <a:cubicBezTo>
                    <a:pt x="943" y="790"/>
                    <a:pt x="943" y="790"/>
                    <a:pt x="925" y="772"/>
                  </a:cubicBezTo>
                  <a:cubicBezTo>
                    <a:pt x="906" y="753"/>
                    <a:pt x="906" y="735"/>
                    <a:pt x="888" y="716"/>
                  </a:cubicBezTo>
                  <a:lnTo>
                    <a:pt x="846" y="675"/>
                  </a:lnTo>
                  <a:lnTo>
                    <a:pt x="828" y="656"/>
                  </a:lnTo>
                  <a:lnTo>
                    <a:pt x="809" y="638"/>
                  </a:lnTo>
                  <a:cubicBezTo>
                    <a:pt x="772" y="559"/>
                    <a:pt x="731" y="504"/>
                    <a:pt x="694" y="425"/>
                  </a:cubicBezTo>
                  <a:cubicBezTo>
                    <a:pt x="657" y="347"/>
                    <a:pt x="638" y="291"/>
                    <a:pt x="615" y="213"/>
                  </a:cubicBezTo>
                  <a:cubicBezTo>
                    <a:pt x="597" y="139"/>
                    <a:pt x="578" y="79"/>
                    <a:pt x="57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7"/>
            <p:cNvSpPr/>
            <p:nvPr/>
          </p:nvSpPr>
          <p:spPr>
            <a:xfrm>
              <a:off x="2583484" y="3288285"/>
              <a:ext cx="178926" cy="142743"/>
            </a:xfrm>
            <a:custGeom>
              <a:avLst/>
              <a:gdLst/>
              <a:ahLst/>
              <a:cxnLst/>
              <a:rect l="l" t="t" r="r" b="b"/>
              <a:pathLst>
                <a:path w="1350" h="1077" extrusionOk="0">
                  <a:moveTo>
                    <a:pt x="195" y="0"/>
                  </a:moveTo>
                  <a:cubicBezTo>
                    <a:pt x="153" y="79"/>
                    <a:pt x="116" y="153"/>
                    <a:pt x="79" y="250"/>
                  </a:cubicBezTo>
                  <a:cubicBezTo>
                    <a:pt x="38" y="365"/>
                    <a:pt x="1" y="518"/>
                    <a:pt x="1" y="675"/>
                  </a:cubicBezTo>
                  <a:cubicBezTo>
                    <a:pt x="19" y="693"/>
                    <a:pt x="38" y="693"/>
                    <a:pt x="61" y="712"/>
                  </a:cubicBezTo>
                  <a:cubicBezTo>
                    <a:pt x="135" y="772"/>
                    <a:pt x="232" y="827"/>
                    <a:pt x="329" y="887"/>
                  </a:cubicBezTo>
                  <a:lnTo>
                    <a:pt x="366" y="906"/>
                  </a:lnTo>
                  <a:cubicBezTo>
                    <a:pt x="366" y="906"/>
                    <a:pt x="384" y="906"/>
                    <a:pt x="384" y="924"/>
                  </a:cubicBezTo>
                  <a:lnTo>
                    <a:pt x="463" y="943"/>
                  </a:lnTo>
                  <a:cubicBezTo>
                    <a:pt x="523" y="961"/>
                    <a:pt x="560" y="980"/>
                    <a:pt x="615" y="1003"/>
                  </a:cubicBezTo>
                  <a:cubicBezTo>
                    <a:pt x="638" y="1003"/>
                    <a:pt x="657" y="1021"/>
                    <a:pt x="694" y="1021"/>
                  </a:cubicBezTo>
                  <a:cubicBezTo>
                    <a:pt x="712" y="1021"/>
                    <a:pt x="731" y="1040"/>
                    <a:pt x="772" y="1040"/>
                  </a:cubicBezTo>
                  <a:lnTo>
                    <a:pt x="846" y="1058"/>
                  </a:lnTo>
                  <a:lnTo>
                    <a:pt x="962" y="1058"/>
                  </a:lnTo>
                  <a:cubicBezTo>
                    <a:pt x="962" y="1077"/>
                    <a:pt x="985" y="1077"/>
                    <a:pt x="1003" y="1077"/>
                  </a:cubicBezTo>
                  <a:lnTo>
                    <a:pt x="1137" y="1077"/>
                  </a:lnTo>
                  <a:cubicBezTo>
                    <a:pt x="1156" y="1058"/>
                    <a:pt x="1156" y="1040"/>
                    <a:pt x="1174" y="1021"/>
                  </a:cubicBezTo>
                  <a:cubicBezTo>
                    <a:pt x="1234" y="980"/>
                    <a:pt x="1290" y="924"/>
                    <a:pt x="1350" y="864"/>
                  </a:cubicBezTo>
                  <a:lnTo>
                    <a:pt x="1290" y="864"/>
                  </a:lnTo>
                  <a:cubicBezTo>
                    <a:pt x="1271" y="864"/>
                    <a:pt x="1253" y="864"/>
                    <a:pt x="1234" y="846"/>
                  </a:cubicBezTo>
                  <a:lnTo>
                    <a:pt x="1156" y="846"/>
                  </a:lnTo>
                  <a:lnTo>
                    <a:pt x="1100" y="827"/>
                  </a:lnTo>
                  <a:lnTo>
                    <a:pt x="1040" y="809"/>
                  </a:lnTo>
                  <a:cubicBezTo>
                    <a:pt x="1040" y="809"/>
                    <a:pt x="1022" y="809"/>
                    <a:pt x="1022" y="790"/>
                  </a:cubicBezTo>
                  <a:lnTo>
                    <a:pt x="985" y="790"/>
                  </a:lnTo>
                  <a:lnTo>
                    <a:pt x="962" y="772"/>
                  </a:lnTo>
                  <a:lnTo>
                    <a:pt x="943" y="772"/>
                  </a:lnTo>
                  <a:lnTo>
                    <a:pt x="925" y="749"/>
                  </a:lnTo>
                  <a:lnTo>
                    <a:pt x="869" y="730"/>
                  </a:lnTo>
                  <a:cubicBezTo>
                    <a:pt x="846" y="712"/>
                    <a:pt x="828" y="712"/>
                    <a:pt x="809" y="693"/>
                  </a:cubicBezTo>
                  <a:cubicBezTo>
                    <a:pt x="791" y="693"/>
                    <a:pt x="791" y="675"/>
                    <a:pt x="772" y="675"/>
                  </a:cubicBezTo>
                  <a:cubicBezTo>
                    <a:pt x="731" y="656"/>
                    <a:pt x="694" y="615"/>
                    <a:pt x="657" y="596"/>
                  </a:cubicBezTo>
                  <a:lnTo>
                    <a:pt x="615" y="559"/>
                  </a:lnTo>
                  <a:lnTo>
                    <a:pt x="597" y="541"/>
                  </a:lnTo>
                  <a:lnTo>
                    <a:pt x="578" y="518"/>
                  </a:lnTo>
                  <a:cubicBezTo>
                    <a:pt x="523" y="462"/>
                    <a:pt x="463" y="402"/>
                    <a:pt x="407" y="328"/>
                  </a:cubicBezTo>
                  <a:cubicBezTo>
                    <a:pt x="347" y="268"/>
                    <a:pt x="310" y="213"/>
                    <a:pt x="269" y="134"/>
                  </a:cubicBezTo>
                  <a:cubicBezTo>
                    <a:pt x="250" y="97"/>
                    <a:pt x="213" y="56"/>
                    <a:pt x="19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7"/>
            <p:cNvSpPr/>
            <p:nvPr/>
          </p:nvSpPr>
          <p:spPr>
            <a:xfrm>
              <a:off x="2790505" y="3132686"/>
              <a:ext cx="199204" cy="181444"/>
            </a:xfrm>
            <a:custGeom>
              <a:avLst/>
              <a:gdLst/>
              <a:ahLst/>
              <a:cxnLst/>
              <a:rect l="l" t="t" r="r" b="b"/>
              <a:pathLst>
                <a:path w="1503" h="1369" extrusionOk="0">
                  <a:moveTo>
                    <a:pt x="712" y="1"/>
                  </a:moveTo>
                  <a:cubicBezTo>
                    <a:pt x="671" y="1"/>
                    <a:pt x="652" y="19"/>
                    <a:pt x="634" y="19"/>
                  </a:cubicBezTo>
                  <a:cubicBezTo>
                    <a:pt x="597" y="19"/>
                    <a:pt x="578" y="38"/>
                    <a:pt x="555" y="38"/>
                  </a:cubicBezTo>
                  <a:cubicBezTo>
                    <a:pt x="518" y="56"/>
                    <a:pt x="500" y="56"/>
                    <a:pt x="463" y="56"/>
                  </a:cubicBezTo>
                  <a:cubicBezTo>
                    <a:pt x="439" y="75"/>
                    <a:pt x="421" y="75"/>
                    <a:pt x="384" y="98"/>
                  </a:cubicBezTo>
                  <a:cubicBezTo>
                    <a:pt x="366" y="116"/>
                    <a:pt x="347" y="135"/>
                    <a:pt x="324" y="153"/>
                  </a:cubicBezTo>
                  <a:cubicBezTo>
                    <a:pt x="305" y="172"/>
                    <a:pt x="287" y="190"/>
                    <a:pt x="250" y="213"/>
                  </a:cubicBezTo>
                  <a:cubicBezTo>
                    <a:pt x="232" y="232"/>
                    <a:pt x="208" y="232"/>
                    <a:pt x="190" y="250"/>
                  </a:cubicBezTo>
                  <a:cubicBezTo>
                    <a:pt x="171" y="287"/>
                    <a:pt x="153" y="306"/>
                    <a:pt x="135" y="329"/>
                  </a:cubicBezTo>
                  <a:cubicBezTo>
                    <a:pt x="135" y="347"/>
                    <a:pt x="93" y="366"/>
                    <a:pt x="93" y="384"/>
                  </a:cubicBezTo>
                  <a:cubicBezTo>
                    <a:pt x="74" y="421"/>
                    <a:pt x="56" y="444"/>
                    <a:pt x="56" y="463"/>
                  </a:cubicBezTo>
                  <a:cubicBezTo>
                    <a:pt x="37" y="500"/>
                    <a:pt x="37" y="518"/>
                    <a:pt x="19" y="560"/>
                  </a:cubicBezTo>
                  <a:lnTo>
                    <a:pt x="19" y="597"/>
                  </a:lnTo>
                  <a:lnTo>
                    <a:pt x="19" y="634"/>
                  </a:lnTo>
                  <a:cubicBezTo>
                    <a:pt x="19" y="675"/>
                    <a:pt x="1" y="694"/>
                    <a:pt x="1" y="731"/>
                  </a:cubicBezTo>
                  <a:cubicBezTo>
                    <a:pt x="1" y="749"/>
                    <a:pt x="19" y="768"/>
                    <a:pt x="19" y="809"/>
                  </a:cubicBezTo>
                  <a:cubicBezTo>
                    <a:pt x="19" y="828"/>
                    <a:pt x="19" y="865"/>
                    <a:pt x="37" y="883"/>
                  </a:cubicBezTo>
                  <a:lnTo>
                    <a:pt x="37" y="980"/>
                  </a:lnTo>
                  <a:cubicBezTo>
                    <a:pt x="56" y="999"/>
                    <a:pt x="74" y="1022"/>
                    <a:pt x="93" y="1040"/>
                  </a:cubicBezTo>
                  <a:cubicBezTo>
                    <a:pt x="116" y="1077"/>
                    <a:pt x="135" y="1096"/>
                    <a:pt x="135" y="1114"/>
                  </a:cubicBezTo>
                  <a:cubicBezTo>
                    <a:pt x="153" y="1137"/>
                    <a:pt x="171" y="1156"/>
                    <a:pt x="190" y="1174"/>
                  </a:cubicBezTo>
                  <a:cubicBezTo>
                    <a:pt x="208" y="1193"/>
                    <a:pt x="250" y="1211"/>
                    <a:pt x="269" y="1230"/>
                  </a:cubicBezTo>
                  <a:cubicBezTo>
                    <a:pt x="287" y="1253"/>
                    <a:pt x="324" y="1253"/>
                    <a:pt x="347" y="1271"/>
                  </a:cubicBezTo>
                  <a:cubicBezTo>
                    <a:pt x="366" y="1290"/>
                    <a:pt x="384" y="1308"/>
                    <a:pt x="421" y="1308"/>
                  </a:cubicBezTo>
                  <a:cubicBezTo>
                    <a:pt x="439" y="1327"/>
                    <a:pt x="463" y="1327"/>
                    <a:pt x="500" y="1345"/>
                  </a:cubicBezTo>
                  <a:lnTo>
                    <a:pt x="578" y="1345"/>
                  </a:lnTo>
                  <a:cubicBezTo>
                    <a:pt x="615" y="1345"/>
                    <a:pt x="634" y="1368"/>
                    <a:pt x="671" y="1368"/>
                  </a:cubicBezTo>
                  <a:lnTo>
                    <a:pt x="749" y="1368"/>
                  </a:lnTo>
                  <a:cubicBezTo>
                    <a:pt x="768" y="1368"/>
                    <a:pt x="809" y="1368"/>
                    <a:pt x="828" y="1345"/>
                  </a:cubicBezTo>
                  <a:cubicBezTo>
                    <a:pt x="865" y="1345"/>
                    <a:pt x="883" y="1327"/>
                    <a:pt x="925" y="1327"/>
                  </a:cubicBezTo>
                  <a:cubicBezTo>
                    <a:pt x="943" y="1308"/>
                    <a:pt x="962" y="1308"/>
                    <a:pt x="999" y="1290"/>
                  </a:cubicBezTo>
                  <a:cubicBezTo>
                    <a:pt x="1017" y="1290"/>
                    <a:pt x="1040" y="1271"/>
                    <a:pt x="1077" y="1253"/>
                  </a:cubicBezTo>
                  <a:cubicBezTo>
                    <a:pt x="1096" y="1253"/>
                    <a:pt x="1114" y="1230"/>
                    <a:pt x="1133" y="1211"/>
                  </a:cubicBezTo>
                  <a:cubicBezTo>
                    <a:pt x="1156" y="1193"/>
                    <a:pt x="1193" y="1193"/>
                    <a:pt x="1211" y="1174"/>
                  </a:cubicBezTo>
                  <a:cubicBezTo>
                    <a:pt x="1230" y="1156"/>
                    <a:pt x="1248" y="1137"/>
                    <a:pt x="1271" y="1114"/>
                  </a:cubicBezTo>
                  <a:cubicBezTo>
                    <a:pt x="1290" y="1096"/>
                    <a:pt x="1308" y="1077"/>
                    <a:pt x="1327" y="1059"/>
                  </a:cubicBezTo>
                  <a:cubicBezTo>
                    <a:pt x="1345" y="1040"/>
                    <a:pt x="1364" y="1022"/>
                    <a:pt x="1387" y="999"/>
                  </a:cubicBezTo>
                  <a:cubicBezTo>
                    <a:pt x="1387" y="962"/>
                    <a:pt x="1405" y="943"/>
                    <a:pt x="1424" y="925"/>
                  </a:cubicBezTo>
                  <a:cubicBezTo>
                    <a:pt x="1424" y="906"/>
                    <a:pt x="1442" y="865"/>
                    <a:pt x="1442" y="846"/>
                  </a:cubicBezTo>
                  <a:cubicBezTo>
                    <a:pt x="1461" y="828"/>
                    <a:pt x="1461" y="791"/>
                    <a:pt x="1479" y="768"/>
                  </a:cubicBezTo>
                  <a:cubicBezTo>
                    <a:pt x="1479" y="749"/>
                    <a:pt x="1502" y="712"/>
                    <a:pt x="1502" y="694"/>
                  </a:cubicBezTo>
                  <a:lnTo>
                    <a:pt x="1502" y="615"/>
                  </a:lnTo>
                  <a:lnTo>
                    <a:pt x="1502" y="518"/>
                  </a:lnTo>
                  <a:cubicBezTo>
                    <a:pt x="1502" y="500"/>
                    <a:pt x="1502" y="481"/>
                    <a:pt x="1479" y="444"/>
                  </a:cubicBezTo>
                  <a:cubicBezTo>
                    <a:pt x="1479" y="421"/>
                    <a:pt x="1479" y="384"/>
                    <a:pt x="1461" y="366"/>
                  </a:cubicBezTo>
                  <a:cubicBezTo>
                    <a:pt x="1461" y="347"/>
                    <a:pt x="1442" y="306"/>
                    <a:pt x="1424" y="287"/>
                  </a:cubicBezTo>
                  <a:cubicBezTo>
                    <a:pt x="1424" y="269"/>
                    <a:pt x="1405" y="250"/>
                    <a:pt x="1387" y="232"/>
                  </a:cubicBezTo>
                  <a:cubicBezTo>
                    <a:pt x="1364" y="213"/>
                    <a:pt x="1345" y="190"/>
                    <a:pt x="1327" y="172"/>
                  </a:cubicBezTo>
                  <a:cubicBezTo>
                    <a:pt x="1308" y="153"/>
                    <a:pt x="1271" y="135"/>
                    <a:pt x="1248" y="116"/>
                  </a:cubicBezTo>
                  <a:cubicBezTo>
                    <a:pt x="1230" y="116"/>
                    <a:pt x="1230" y="98"/>
                    <a:pt x="1211" y="98"/>
                  </a:cubicBezTo>
                  <a:lnTo>
                    <a:pt x="1193" y="75"/>
                  </a:lnTo>
                  <a:cubicBezTo>
                    <a:pt x="1156" y="56"/>
                    <a:pt x="1133" y="56"/>
                    <a:pt x="1114" y="56"/>
                  </a:cubicBezTo>
                  <a:cubicBezTo>
                    <a:pt x="1077" y="38"/>
                    <a:pt x="1059" y="19"/>
                    <a:pt x="1040" y="19"/>
                  </a:cubicBezTo>
                  <a:cubicBezTo>
                    <a:pt x="999" y="1"/>
                    <a:pt x="980" y="1"/>
                    <a:pt x="94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7"/>
            <p:cNvSpPr/>
            <p:nvPr/>
          </p:nvSpPr>
          <p:spPr>
            <a:xfrm>
              <a:off x="2887257" y="3160916"/>
              <a:ext cx="28363" cy="20278"/>
            </a:xfrm>
            <a:custGeom>
              <a:avLst/>
              <a:gdLst/>
              <a:ahLst/>
              <a:cxnLst/>
              <a:rect l="l" t="t" r="r" b="b"/>
              <a:pathLst>
                <a:path w="214" h="153" extrusionOk="0">
                  <a:moveTo>
                    <a:pt x="195" y="0"/>
                  </a:moveTo>
                  <a:cubicBezTo>
                    <a:pt x="195" y="19"/>
                    <a:pt x="213" y="19"/>
                    <a:pt x="213" y="37"/>
                  </a:cubicBezTo>
                  <a:cubicBezTo>
                    <a:pt x="213" y="19"/>
                    <a:pt x="213" y="19"/>
                    <a:pt x="195" y="0"/>
                  </a:cubicBezTo>
                  <a:close/>
                  <a:moveTo>
                    <a:pt x="172" y="19"/>
                  </a:moveTo>
                  <a:cubicBezTo>
                    <a:pt x="172" y="37"/>
                    <a:pt x="153" y="37"/>
                    <a:pt x="153" y="56"/>
                  </a:cubicBezTo>
                  <a:lnTo>
                    <a:pt x="135" y="56"/>
                  </a:lnTo>
                  <a:lnTo>
                    <a:pt x="153" y="74"/>
                  </a:lnTo>
                  <a:lnTo>
                    <a:pt x="172" y="56"/>
                  </a:lnTo>
                  <a:lnTo>
                    <a:pt x="172" y="19"/>
                  </a:lnTo>
                  <a:close/>
                  <a:moveTo>
                    <a:pt x="1" y="37"/>
                  </a:moveTo>
                  <a:cubicBezTo>
                    <a:pt x="1" y="56"/>
                    <a:pt x="19" y="74"/>
                    <a:pt x="19" y="93"/>
                  </a:cubicBezTo>
                  <a:cubicBezTo>
                    <a:pt x="38" y="116"/>
                    <a:pt x="56" y="134"/>
                    <a:pt x="56" y="153"/>
                  </a:cubicBezTo>
                  <a:cubicBezTo>
                    <a:pt x="56" y="134"/>
                    <a:pt x="38" y="116"/>
                    <a:pt x="38" y="93"/>
                  </a:cubicBezTo>
                  <a:cubicBezTo>
                    <a:pt x="19" y="74"/>
                    <a:pt x="19" y="56"/>
                    <a:pt x="19" y="37"/>
                  </a:cubicBezTo>
                  <a:lnTo>
                    <a:pt x="19" y="37"/>
                  </a:lnTo>
                  <a:cubicBezTo>
                    <a:pt x="56" y="56"/>
                    <a:pt x="98" y="56"/>
                    <a:pt x="135" y="56"/>
                  </a:cubicBezTo>
                  <a:cubicBezTo>
                    <a:pt x="98" y="37"/>
                    <a:pt x="56" y="37"/>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7"/>
            <p:cNvSpPr/>
            <p:nvPr/>
          </p:nvSpPr>
          <p:spPr>
            <a:xfrm>
              <a:off x="2854255" y="3224534"/>
              <a:ext cx="15374" cy="9940"/>
            </a:xfrm>
            <a:custGeom>
              <a:avLst/>
              <a:gdLst/>
              <a:ahLst/>
              <a:cxnLst/>
              <a:rect l="l" t="t" r="r" b="b"/>
              <a:pathLst>
                <a:path w="116" h="75" extrusionOk="0">
                  <a:moveTo>
                    <a:pt x="97" y="1"/>
                  </a:moveTo>
                  <a:cubicBezTo>
                    <a:pt x="97" y="1"/>
                    <a:pt x="105" y="9"/>
                    <a:pt x="111" y="9"/>
                  </a:cubicBezTo>
                  <a:cubicBezTo>
                    <a:pt x="114" y="9"/>
                    <a:pt x="116" y="7"/>
                    <a:pt x="116" y="1"/>
                  </a:cubicBezTo>
                  <a:close/>
                  <a:moveTo>
                    <a:pt x="19" y="19"/>
                  </a:moveTo>
                  <a:lnTo>
                    <a:pt x="0" y="38"/>
                  </a:lnTo>
                  <a:lnTo>
                    <a:pt x="19" y="38"/>
                  </a:lnTo>
                  <a:lnTo>
                    <a:pt x="19" y="19"/>
                  </a:lnTo>
                  <a:close/>
                  <a:moveTo>
                    <a:pt x="74" y="1"/>
                  </a:moveTo>
                  <a:cubicBezTo>
                    <a:pt x="56" y="19"/>
                    <a:pt x="56" y="38"/>
                    <a:pt x="56" y="56"/>
                  </a:cubicBezTo>
                  <a:cubicBezTo>
                    <a:pt x="74" y="38"/>
                    <a:pt x="74" y="38"/>
                    <a:pt x="74" y="19"/>
                  </a:cubicBezTo>
                  <a:cubicBezTo>
                    <a:pt x="74" y="1"/>
                    <a:pt x="74" y="1"/>
                    <a:pt x="97" y="1"/>
                  </a:cubicBezTo>
                  <a:close/>
                  <a:moveTo>
                    <a:pt x="19" y="38"/>
                  </a:moveTo>
                  <a:lnTo>
                    <a:pt x="37" y="56"/>
                  </a:lnTo>
                  <a:lnTo>
                    <a:pt x="56" y="75"/>
                  </a:lnTo>
                  <a:lnTo>
                    <a:pt x="56" y="56"/>
                  </a:lnTo>
                  <a:lnTo>
                    <a:pt x="37" y="38"/>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7"/>
            <p:cNvSpPr/>
            <p:nvPr/>
          </p:nvSpPr>
          <p:spPr>
            <a:xfrm>
              <a:off x="2928343" y="3242294"/>
              <a:ext cx="22796" cy="12989"/>
            </a:xfrm>
            <a:custGeom>
              <a:avLst/>
              <a:gdLst/>
              <a:ahLst/>
              <a:cxnLst/>
              <a:rect l="l" t="t" r="r" b="b"/>
              <a:pathLst>
                <a:path w="172" h="98" extrusionOk="0">
                  <a:moveTo>
                    <a:pt x="171" y="1"/>
                  </a:moveTo>
                  <a:lnTo>
                    <a:pt x="153" y="19"/>
                  </a:lnTo>
                  <a:lnTo>
                    <a:pt x="153" y="38"/>
                  </a:lnTo>
                  <a:lnTo>
                    <a:pt x="171" y="19"/>
                  </a:lnTo>
                  <a:lnTo>
                    <a:pt x="171" y="1"/>
                  </a:lnTo>
                  <a:close/>
                  <a:moveTo>
                    <a:pt x="0" y="38"/>
                  </a:moveTo>
                  <a:lnTo>
                    <a:pt x="0" y="56"/>
                  </a:lnTo>
                  <a:lnTo>
                    <a:pt x="37" y="56"/>
                  </a:lnTo>
                  <a:lnTo>
                    <a:pt x="19" y="38"/>
                  </a:lnTo>
                  <a:close/>
                  <a:moveTo>
                    <a:pt x="93" y="19"/>
                  </a:moveTo>
                  <a:cubicBezTo>
                    <a:pt x="74" y="19"/>
                    <a:pt x="74" y="38"/>
                    <a:pt x="74" y="38"/>
                  </a:cubicBezTo>
                  <a:lnTo>
                    <a:pt x="74" y="56"/>
                  </a:lnTo>
                  <a:cubicBezTo>
                    <a:pt x="93" y="56"/>
                    <a:pt x="93" y="38"/>
                    <a:pt x="93" y="38"/>
                  </a:cubicBezTo>
                  <a:lnTo>
                    <a:pt x="116" y="38"/>
                  </a:lnTo>
                  <a:lnTo>
                    <a:pt x="116" y="56"/>
                  </a:lnTo>
                  <a:cubicBezTo>
                    <a:pt x="134" y="56"/>
                    <a:pt x="134" y="56"/>
                    <a:pt x="153" y="79"/>
                  </a:cubicBezTo>
                  <a:lnTo>
                    <a:pt x="153" y="56"/>
                  </a:lnTo>
                  <a:lnTo>
                    <a:pt x="134" y="38"/>
                  </a:lnTo>
                  <a:lnTo>
                    <a:pt x="116" y="19"/>
                  </a:lnTo>
                  <a:close/>
                  <a:moveTo>
                    <a:pt x="37" y="56"/>
                  </a:moveTo>
                  <a:cubicBezTo>
                    <a:pt x="37" y="79"/>
                    <a:pt x="56" y="79"/>
                    <a:pt x="56" y="98"/>
                  </a:cubicBezTo>
                  <a:lnTo>
                    <a:pt x="74" y="98"/>
                  </a:lnTo>
                  <a:lnTo>
                    <a:pt x="74" y="79"/>
                  </a:lnTo>
                  <a:cubicBezTo>
                    <a:pt x="56" y="79"/>
                    <a:pt x="56" y="56"/>
                    <a:pt x="37" y="56"/>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7"/>
            <p:cNvSpPr/>
            <p:nvPr/>
          </p:nvSpPr>
          <p:spPr>
            <a:xfrm>
              <a:off x="2874401" y="3283381"/>
              <a:ext cx="10603" cy="12326"/>
            </a:xfrm>
            <a:custGeom>
              <a:avLst/>
              <a:gdLst/>
              <a:ahLst/>
              <a:cxnLst/>
              <a:rect l="l" t="t" r="r" b="b"/>
              <a:pathLst>
                <a:path w="80" h="93" extrusionOk="0">
                  <a:moveTo>
                    <a:pt x="19" y="37"/>
                  </a:moveTo>
                  <a:lnTo>
                    <a:pt x="19" y="56"/>
                  </a:lnTo>
                  <a:lnTo>
                    <a:pt x="38" y="56"/>
                  </a:lnTo>
                  <a:lnTo>
                    <a:pt x="38" y="37"/>
                  </a:lnTo>
                  <a:close/>
                  <a:moveTo>
                    <a:pt x="61" y="0"/>
                  </a:moveTo>
                  <a:lnTo>
                    <a:pt x="61" y="56"/>
                  </a:lnTo>
                  <a:lnTo>
                    <a:pt x="38" y="56"/>
                  </a:lnTo>
                  <a:lnTo>
                    <a:pt x="38" y="74"/>
                  </a:lnTo>
                  <a:lnTo>
                    <a:pt x="61" y="74"/>
                  </a:lnTo>
                  <a:cubicBezTo>
                    <a:pt x="61" y="56"/>
                    <a:pt x="61" y="37"/>
                    <a:pt x="79" y="19"/>
                  </a:cubicBezTo>
                  <a:cubicBezTo>
                    <a:pt x="79" y="19"/>
                    <a:pt x="79" y="0"/>
                    <a:pt x="61" y="0"/>
                  </a:cubicBezTo>
                  <a:close/>
                  <a:moveTo>
                    <a:pt x="19" y="37"/>
                  </a:moveTo>
                  <a:cubicBezTo>
                    <a:pt x="19" y="56"/>
                    <a:pt x="1" y="74"/>
                    <a:pt x="1" y="93"/>
                  </a:cubicBezTo>
                  <a:cubicBezTo>
                    <a:pt x="19" y="74"/>
                    <a:pt x="19" y="56"/>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7"/>
            <p:cNvSpPr/>
            <p:nvPr/>
          </p:nvSpPr>
          <p:spPr>
            <a:xfrm>
              <a:off x="2841399" y="3298623"/>
              <a:ext cx="7422" cy="7555"/>
            </a:xfrm>
            <a:custGeom>
              <a:avLst/>
              <a:gdLst/>
              <a:ahLst/>
              <a:cxnLst/>
              <a:rect l="l" t="t" r="r" b="b"/>
              <a:pathLst>
                <a:path w="56" h="57" extrusionOk="0">
                  <a:moveTo>
                    <a:pt x="55" y="19"/>
                  </a:moveTo>
                  <a:cubicBezTo>
                    <a:pt x="55" y="19"/>
                    <a:pt x="37" y="19"/>
                    <a:pt x="37" y="38"/>
                  </a:cubicBezTo>
                  <a:cubicBezTo>
                    <a:pt x="55" y="38"/>
                    <a:pt x="55" y="19"/>
                    <a:pt x="55" y="19"/>
                  </a:cubicBezTo>
                  <a:close/>
                  <a:moveTo>
                    <a:pt x="0" y="1"/>
                  </a:moveTo>
                  <a:cubicBezTo>
                    <a:pt x="19" y="1"/>
                    <a:pt x="19" y="19"/>
                    <a:pt x="19" y="19"/>
                  </a:cubicBezTo>
                  <a:lnTo>
                    <a:pt x="19" y="38"/>
                  </a:lnTo>
                  <a:lnTo>
                    <a:pt x="37" y="56"/>
                  </a:lnTo>
                  <a:lnTo>
                    <a:pt x="37" y="38"/>
                  </a:lnTo>
                  <a:lnTo>
                    <a:pt x="37" y="19"/>
                  </a:lnTo>
                  <a:cubicBezTo>
                    <a:pt x="19" y="19"/>
                    <a:pt x="19" y="1"/>
                    <a:pt x="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7"/>
            <p:cNvSpPr/>
            <p:nvPr/>
          </p:nvSpPr>
          <p:spPr>
            <a:xfrm>
              <a:off x="2805879" y="3231956"/>
              <a:ext cx="7422" cy="8085"/>
            </a:xfrm>
            <a:custGeom>
              <a:avLst/>
              <a:gdLst/>
              <a:ahLst/>
              <a:cxnLst/>
              <a:rect l="l" t="t" r="r" b="b"/>
              <a:pathLst>
                <a:path w="56" h="61" extrusionOk="0">
                  <a:moveTo>
                    <a:pt x="55" y="0"/>
                  </a:moveTo>
                  <a:lnTo>
                    <a:pt x="55" y="0"/>
                  </a:lnTo>
                  <a:cubicBezTo>
                    <a:pt x="37" y="19"/>
                    <a:pt x="37" y="42"/>
                    <a:pt x="19" y="42"/>
                  </a:cubicBezTo>
                  <a:lnTo>
                    <a:pt x="0" y="19"/>
                  </a:lnTo>
                  <a:lnTo>
                    <a:pt x="0" y="19"/>
                  </a:lnTo>
                  <a:cubicBezTo>
                    <a:pt x="0" y="42"/>
                    <a:pt x="0" y="60"/>
                    <a:pt x="19" y="60"/>
                  </a:cubicBezTo>
                  <a:lnTo>
                    <a:pt x="37" y="42"/>
                  </a:lnTo>
                  <a:cubicBezTo>
                    <a:pt x="55" y="19"/>
                    <a:pt x="55" y="19"/>
                    <a:pt x="5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7"/>
            <p:cNvSpPr/>
            <p:nvPr/>
          </p:nvSpPr>
          <p:spPr>
            <a:xfrm>
              <a:off x="2856641" y="3152964"/>
              <a:ext cx="15507" cy="10470"/>
            </a:xfrm>
            <a:custGeom>
              <a:avLst/>
              <a:gdLst/>
              <a:ahLst/>
              <a:cxnLst/>
              <a:rect l="l" t="t" r="r" b="b"/>
              <a:pathLst>
                <a:path w="117" h="79" extrusionOk="0">
                  <a:moveTo>
                    <a:pt x="19" y="0"/>
                  </a:moveTo>
                  <a:lnTo>
                    <a:pt x="19" y="19"/>
                  </a:lnTo>
                  <a:lnTo>
                    <a:pt x="38" y="19"/>
                  </a:lnTo>
                  <a:cubicBezTo>
                    <a:pt x="38" y="19"/>
                    <a:pt x="56" y="19"/>
                    <a:pt x="79" y="37"/>
                  </a:cubicBezTo>
                  <a:cubicBezTo>
                    <a:pt x="79" y="37"/>
                    <a:pt x="98" y="37"/>
                    <a:pt x="116" y="60"/>
                  </a:cubicBezTo>
                  <a:cubicBezTo>
                    <a:pt x="98" y="37"/>
                    <a:pt x="98" y="37"/>
                    <a:pt x="79" y="19"/>
                  </a:cubicBezTo>
                  <a:cubicBezTo>
                    <a:pt x="56" y="19"/>
                    <a:pt x="56" y="0"/>
                    <a:pt x="38" y="0"/>
                  </a:cubicBezTo>
                  <a:close/>
                  <a:moveTo>
                    <a:pt x="19" y="19"/>
                  </a:moveTo>
                  <a:cubicBezTo>
                    <a:pt x="19" y="19"/>
                    <a:pt x="19" y="37"/>
                    <a:pt x="1" y="37"/>
                  </a:cubicBezTo>
                  <a:lnTo>
                    <a:pt x="1" y="79"/>
                  </a:lnTo>
                  <a:cubicBezTo>
                    <a:pt x="1" y="79"/>
                    <a:pt x="19" y="60"/>
                    <a:pt x="19" y="37"/>
                  </a:cubicBezTo>
                  <a:lnTo>
                    <a:pt x="1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7"/>
            <p:cNvSpPr/>
            <p:nvPr/>
          </p:nvSpPr>
          <p:spPr>
            <a:xfrm>
              <a:off x="2900113" y="3201340"/>
              <a:ext cx="20278" cy="10470"/>
            </a:xfrm>
            <a:custGeom>
              <a:avLst/>
              <a:gdLst/>
              <a:ahLst/>
              <a:cxnLst/>
              <a:rect l="l" t="t" r="r" b="b"/>
              <a:pathLst>
                <a:path w="153" h="79" extrusionOk="0">
                  <a:moveTo>
                    <a:pt x="153" y="0"/>
                  </a:moveTo>
                  <a:cubicBezTo>
                    <a:pt x="135" y="19"/>
                    <a:pt x="135" y="42"/>
                    <a:pt x="116" y="42"/>
                  </a:cubicBezTo>
                  <a:lnTo>
                    <a:pt x="116" y="60"/>
                  </a:lnTo>
                  <a:cubicBezTo>
                    <a:pt x="116" y="60"/>
                    <a:pt x="98" y="60"/>
                    <a:pt x="98" y="42"/>
                  </a:cubicBezTo>
                  <a:cubicBezTo>
                    <a:pt x="56" y="42"/>
                    <a:pt x="19" y="19"/>
                    <a:pt x="1" y="19"/>
                  </a:cubicBezTo>
                  <a:cubicBezTo>
                    <a:pt x="1" y="19"/>
                    <a:pt x="19" y="42"/>
                    <a:pt x="38" y="42"/>
                  </a:cubicBezTo>
                  <a:cubicBezTo>
                    <a:pt x="56" y="42"/>
                    <a:pt x="75" y="60"/>
                    <a:pt x="75" y="60"/>
                  </a:cubicBezTo>
                  <a:cubicBezTo>
                    <a:pt x="98" y="60"/>
                    <a:pt x="98" y="79"/>
                    <a:pt x="116" y="79"/>
                  </a:cubicBezTo>
                  <a:lnTo>
                    <a:pt x="135" y="60"/>
                  </a:lnTo>
                  <a:cubicBezTo>
                    <a:pt x="135" y="42"/>
                    <a:pt x="135" y="19"/>
                    <a:pt x="15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2583484" y="3421088"/>
              <a:ext cx="122597" cy="53413"/>
            </a:xfrm>
            <a:custGeom>
              <a:avLst/>
              <a:gdLst/>
              <a:ahLst/>
              <a:cxnLst/>
              <a:rect l="l" t="t" r="r" b="b"/>
              <a:pathLst>
                <a:path w="925" h="403" extrusionOk="0">
                  <a:moveTo>
                    <a:pt x="1" y="1"/>
                  </a:moveTo>
                  <a:cubicBezTo>
                    <a:pt x="1" y="135"/>
                    <a:pt x="19" y="269"/>
                    <a:pt x="61" y="403"/>
                  </a:cubicBezTo>
                  <a:cubicBezTo>
                    <a:pt x="310" y="384"/>
                    <a:pt x="500" y="347"/>
                    <a:pt x="675" y="306"/>
                  </a:cubicBezTo>
                  <a:cubicBezTo>
                    <a:pt x="772" y="269"/>
                    <a:pt x="846" y="232"/>
                    <a:pt x="925" y="190"/>
                  </a:cubicBezTo>
                  <a:lnTo>
                    <a:pt x="925" y="190"/>
                  </a:lnTo>
                  <a:cubicBezTo>
                    <a:pt x="811" y="212"/>
                    <a:pt x="708" y="221"/>
                    <a:pt x="615" y="221"/>
                  </a:cubicBezTo>
                  <a:cubicBezTo>
                    <a:pt x="288" y="221"/>
                    <a:pt x="91" y="105"/>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2759889" y="3211678"/>
              <a:ext cx="66269" cy="107355"/>
            </a:xfrm>
            <a:custGeom>
              <a:avLst/>
              <a:gdLst/>
              <a:ahLst/>
              <a:cxnLst/>
              <a:rect l="l" t="t" r="r" b="b"/>
              <a:pathLst>
                <a:path w="500" h="810" extrusionOk="0">
                  <a:moveTo>
                    <a:pt x="250" y="1"/>
                  </a:moveTo>
                  <a:cubicBezTo>
                    <a:pt x="153" y="1"/>
                    <a:pt x="74" y="1"/>
                    <a:pt x="0" y="19"/>
                  </a:cubicBezTo>
                  <a:cubicBezTo>
                    <a:pt x="19" y="213"/>
                    <a:pt x="116" y="518"/>
                    <a:pt x="402" y="809"/>
                  </a:cubicBezTo>
                  <a:cubicBezTo>
                    <a:pt x="421" y="749"/>
                    <a:pt x="463" y="694"/>
                    <a:pt x="500" y="634"/>
                  </a:cubicBezTo>
                  <a:cubicBezTo>
                    <a:pt x="481" y="615"/>
                    <a:pt x="439" y="597"/>
                    <a:pt x="421" y="578"/>
                  </a:cubicBezTo>
                  <a:cubicBezTo>
                    <a:pt x="402" y="560"/>
                    <a:pt x="384" y="541"/>
                    <a:pt x="366" y="518"/>
                  </a:cubicBezTo>
                  <a:cubicBezTo>
                    <a:pt x="366" y="500"/>
                    <a:pt x="347" y="481"/>
                    <a:pt x="324" y="444"/>
                  </a:cubicBezTo>
                  <a:cubicBezTo>
                    <a:pt x="305" y="426"/>
                    <a:pt x="287" y="403"/>
                    <a:pt x="268" y="384"/>
                  </a:cubicBezTo>
                  <a:lnTo>
                    <a:pt x="268" y="287"/>
                  </a:lnTo>
                  <a:cubicBezTo>
                    <a:pt x="250" y="269"/>
                    <a:pt x="250" y="232"/>
                    <a:pt x="250" y="213"/>
                  </a:cubicBezTo>
                  <a:cubicBezTo>
                    <a:pt x="250" y="172"/>
                    <a:pt x="232" y="153"/>
                    <a:pt x="232" y="135"/>
                  </a:cubicBezTo>
                  <a:cubicBezTo>
                    <a:pt x="232" y="98"/>
                    <a:pt x="250" y="79"/>
                    <a:pt x="250" y="38"/>
                  </a:cubicBezTo>
                  <a:lnTo>
                    <a:pt x="25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2928343" y="3141035"/>
              <a:ext cx="132405" cy="115573"/>
            </a:xfrm>
            <a:custGeom>
              <a:avLst/>
              <a:gdLst/>
              <a:ahLst/>
              <a:cxnLst/>
              <a:rect l="l" t="t" r="r" b="b"/>
              <a:pathLst>
                <a:path w="999" h="872" extrusionOk="0">
                  <a:moveTo>
                    <a:pt x="391" y="1"/>
                  </a:moveTo>
                  <a:cubicBezTo>
                    <a:pt x="324" y="1"/>
                    <a:pt x="259" y="15"/>
                    <a:pt x="208" y="53"/>
                  </a:cubicBezTo>
                  <a:cubicBezTo>
                    <a:pt x="171" y="72"/>
                    <a:pt x="153" y="109"/>
                    <a:pt x="116" y="150"/>
                  </a:cubicBezTo>
                  <a:cubicBezTo>
                    <a:pt x="0" y="321"/>
                    <a:pt x="37" y="571"/>
                    <a:pt x="208" y="705"/>
                  </a:cubicBezTo>
                  <a:cubicBezTo>
                    <a:pt x="250" y="746"/>
                    <a:pt x="324" y="783"/>
                    <a:pt x="402" y="802"/>
                  </a:cubicBezTo>
                  <a:cubicBezTo>
                    <a:pt x="481" y="843"/>
                    <a:pt x="555" y="862"/>
                    <a:pt x="615" y="862"/>
                  </a:cubicBezTo>
                  <a:cubicBezTo>
                    <a:pt x="658" y="868"/>
                    <a:pt x="700" y="872"/>
                    <a:pt x="738" y="872"/>
                  </a:cubicBezTo>
                  <a:cubicBezTo>
                    <a:pt x="816" y="872"/>
                    <a:pt x="876" y="855"/>
                    <a:pt x="901" y="802"/>
                  </a:cubicBezTo>
                  <a:cubicBezTo>
                    <a:pt x="998" y="668"/>
                    <a:pt x="809" y="243"/>
                    <a:pt x="633" y="109"/>
                  </a:cubicBezTo>
                  <a:cubicBezTo>
                    <a:pt x="596" y="72"/>
                    <a:pt x="536" y="35"/>
                    <a:pt x="499" y="12"/>
                  </a:cubicBezTo>
                  <a:cubicBezTo>
                    <a:pt x="465" y="5"/>
                    <a:pt x="428" y="1"/>
                    <a:pt x="39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2963862" y="3169796"/>
              <a:ext cx="41087" cy="38701"/>
            </a:xfrm>
            <a:custGeom>
              <a:avLst/>
              <a:gdLst/>
              <a:ahLst/>
              <a:cxnLst/>
              <a:rect l="l" t="t" r="r" b="b"/>
              <a:pathLst>
                <a:path w="310" h="292" extrusionOk="0">
                  <a:moveTo>
                    <a:pt x="99" y="0"/>
                  </a:moveTo>
                  <a:cubicBezTo>
                    <a:pt x="76" y="0"/>
                    <a:pt x="55" y="9"/>
                    <a:pt x="37" y="26"/>
                  </a:cubicBezTo>
                  <a:cubicBezTo>
                    <a:pt x="0" y="67"/>
                    <a:pt x="0" y="141"/>
                    <a:pt x="56" y="201"/>
                  </a:cubicBezTo>
                  <a:cubicBezTo>
                    <a:pt x="103" y="245"/>
                    <a:pt x="184" y="291"/>
                    <a:pt x="235" y="291"/>
                  </a:cubicBezTo>
                  <a:cubicBezTo>
                    <a:pt x="249" y="291"/>
                    <a:pt x="260" y="288"/>
                    <a:pt x="268" y="280"/>
                  </a:cubicBezTo>
                  <a:cubicBezTo>
                    <a:pt x="310" y="220"/>
                    <a:pt x="250" y="104"/>
                    <a:pt x="194" y="49"/>
                  </a:cubicBezTo>
                  <a:cubicBezTo>
                    <a:pt x="161" y="15"/>
                    <a:pt x="128" y="0"/>
                    <a:pt x="9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2486732" y="3064031"/>
              <a:ext cx="357189" cy="176407"/>
            </a:xfrm>
            <a:custGeom>
              <a:avLst/>
              <a:gdLst/>
              <a:ahLst/>
              <a:cxnLst/>
              <a:rect l="l" t="t" r="r" b="b"/>
              <a:pathLst>
                <a:path w="2695" h="1331" extrusionOk="0">
                  <a:moveTo>
                    <a:pt x="919" y="0"/>
                  </a:moveTo>
                  <a:cubicBezTo>
                    <a:pt x="832" y="0"/>
                    <a:pt x="743" y="5"/>
                    <a:pt x="652" y="15"/>
                  </a:cubicBezTo>
                  <a:cubicBezTo>
                    <a:pt x="153" y="75"/>
                    <a:pt x="56" y="209"/>
                    <a:pt x="38" y="343"/>
                  </a:cubicBezTo>
                  <a:cubicBezTo>
                    <a:pt x="1" y="519"/>
                    <a:pt x="98" y="708"/>
                    <a:pt x="306" y="768"/>
                  </a:cubicBezTo>
                  <a:cubicBezTo>
                    <a:pt x="306" y="1115"/>
                    <a:pt x="791" y="1309"/>
                    <a:pt x="1096" y="1327"/>
                  </a:cubicBezTo>
                  <a:cubicBezTo>
                    <a:pt x="1122" y="1329"/>
                    <a:pt x="1150" y="1331"/>
                    <a:pt x="1181" y="1331"/>
                  </a:cubicBezTo>
                  <a:cubicBezTo>
                    <a:pt x="1659" y="1331"/>
                    <a:pt x="2695" y="1078"/>
                    <a:pt x="2695" y="1078"/>
                  </a:cubicBezTo>
                  <a:cubicBezTo>
                    <a:pt x="2695" y="1078"/>
                    <a:pt x="2616" y="962"/>
                    <a:pt x="2616" y="865"/>
                  </a:cubicBezTo>
                  <a:cubicBezTo>
                    <a:pt x="2597" y="805"/>
                    <a:pt x="2616" y="750"/>
                    <a:pt x="2695" y="708"/>
                  </a:cubicBezTo>
                  <a:cubicBezTo>
                    <a:pt x="2695" y="708"/>
                    <a:pt x="1987" y="0"/>
                    <a:pt x="91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2486732" y="3064031"/>
              <a:ext cx="357189" cy="126706"/>
            </a:xfrm>
            <a:custGeom>
              <a:avLst/>
              <a:gdLst/>
              <a:ahLst/>
              <a:cxnLst/>
              <a:rect l="l" t="t" r="r" b="b"/>
              <a:pathLst>
                <a:path w="2695" h="956" extrusionOk="0">
                  <a:moveTo>
                    <a:pt x="919" y="0"/>
                  </a:moveTo>
                  <a:cubicBezTo>
                    <a:pt x="832" y="0"/>
                    <a:pt x="743" y="5"/>
                    <a:pt x="652" y="15"/>
                  </a:cubicBezTo>
                  <a:cubicBezTo>
                    <a:pt x="153" y="75"/>
                    <a:pt x="56" y="209"/>
                    <a:pt x="38" y="343"/>
                  </a:cubicBezTo>
                  <a:cubicBezTo>
                    <a:pt x="1" y="519"/>
                    <a:pt x="98" y="708"/>
                    <a:pt x="306" y="768"/>
                  </a:cubicBezTo>
                  <a:cubicBezTo>
                    <a:pt x="306" y="768"/>
                    <a:pt x="880" y="956"/>
                    <a:pt x="1680" y="956"/>
                  </a:cubicBezTo>
                  <a:cubicBezTo>
                    <a:pt x="1968" y="956"/>
                    <a:pt x="2286" y="931"/>
                    <a:pt x="2616" y="865"/>
                  </a:cubicBezTo>
                  <a:cubicBezTo>
                    <a:pt x="2597" y="805"/>
                    <a:pt x="2616" y="750"/>
                    <a:pt x="2695" y="708"/>
                  </a:cubicBezTo>
                  <a:cubicBezTo>
                    <a:pt x="2695" y="708"/>
                    <a:pt x="1987" y="0"/>
                    <a:pt x="9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2971152" y="3076357"/>
              <a:ext cx="61365" cy="74221"/>
            </a:xfrm>
            <a:custGeom>
              <a:avLst/>
              <a:gdLst/>
              <a:ahLst/>
              <a:cxnLst/>
              <a:rect l="l" t="t" r="r" b="b"/>
              <a:pathLst>
                <a:path w="463" h="560" extrusionOk="0">
                  <a:moveTo>
                    <a:pt x="407" y="1"/>
                  </a:moveTo>
                  <a:cubicBezTo>
                    <a:pt x="407" y="1"/>
                    <a:pt x="389" y="19"/>
                    <a:pt x="389" y="38"/>
                  </a:cubicBezTo>
                  <a:lnTo>
                    <a:pt x="407" y="61"/>
                  </a:lnTo>
                  <a:lnTo>
                    <a:pt x="407" y="79"/>
                  </a:lnTo>
                  <a:lnTo>
                    <a:pt x="407" y="98"/>
                  </a:lnTo>
                  <a:lnTo>
                    <a:pt x="370" y="98"/>
                  </a:lnTo>
                  <a:cubicBezTo>
                    <a:pt x="347" y="116"/>
                    <a:pt x="347" y="116"/>
                    <a:pt x="329" y="135"/>
                  </a:cubicBezTo>
                  <a:cubicBezTo>
                    <a:pt x="292" y="135"/>
                    <a:pt x="273" y="153"/>
                    <a:pt x="232" y="176"/>
                  </a:cubicBezTo>
                  <a:cubicBezTo>
                    <a:pt x="213" y="195"/>
                    <a:pt x="176" y="213"/>
                    <a:pt x="158" y="232"/>
                  </a:cubicBezTo>
                  <a:cubicBezTo>
                    <a:pt x="139" y="269"/>
                    <a:pt x="98" y="292"/>
                    <a:pt x="79" y="310"/>
                  </a:cubicBezTo>
                  <a:cubicBezTo>
                    <a:pt x="61" y="329"/>
                    <a:pt x="61" y="347"/>
                    <a:pt x="61" y="366"/>
                  </a:cubicBezTo>
                  <a:cubicBezTo>
                    <a:pt x="42" y="384"/>
                    <a:pt x="42" y="407"/>
                    <a:pt x="42" y="426"/>
                  </a:cubicBezTo>
                  <a:cubicBezTo>
                    <a:pt x="24" y="444"/>
                    <a:pt x="24" y="481"/>
                    <a:pt x="24" y="500"/>
                  </a:cubicBezTo>
                  <a:cubicBezTo>
                    <a:pt x="24" y="523"/>
                    <a:pt x="24" y="541"/>
                    <a:pt x="1" y="560"/>
                  </a:cubicBezTo>
                  <a:lnTo>
                    <a:pt x="24" y="560"/>
                  </a:lnTo>
                  <a:cubicBezTo>
                    <a:pt x="24" y="541"/>
                    <a:pt x="24" y="523"/>
                    <a:pt x="42" y="500"/>
                  </a:cubicBezTo>
                  <a:lnTo>
                    <a:pt x="42" y="444"/>
                  </a:lnTo>
                  <a:cubicBezTo>
                    <a:pt x="61" y="426"/>
                    <a:pt x="61" y="407"/>
                    <a:pt x="79" y="384"/>
                  </a:cubicBezTo>
                  <a:cubicBezTo>
                    <a:pt x="79" y="366"/>
                    <a:pt x="98" y="347"/>
                    <a:pt x="98" y="329"/>
                  </a:cubicBezTo>
                  <a:cubicBezTo>
                    <a:pt x="116" y="310"/>
                    <a:pt x="158" y="292"/>
                    <a:pt x="176" y="269"/>
                  </a:cubicBezTo>
                  <a:cubicBezTo>
                    <a:pt x="213" y="250"/>
                    <a:pt x="232" y="232"/>
                    <a:pt x="255" y="213"/>
                  </a:cubicBezTo>
                  <a:cubicBezTo>
                    <a:pt x="292" y="195"/>
                    <a:pt x="310" y="176"/>
                    <a:pt x="347" y="176"/>
                  </a:cubicBezTo>
                  <a:cubicBezTo>
                    <a:pt x="370" y="153"/>
                    <a:pt x="370" y="153"/>
                    <a:pt x="389" y="153"/>
                  </a:cubicBezTo>
                  <a:cubicBezTo>
                    <a:pt x="407" y="135"/>
                    <a:pt x="426" y="135"/>
                    <a:pt x="444" y="135"/>
                  </a:cubicBezTo>
                  <a:lnTo>
                    <a:pt x="444" y="116"/>
                  </a:lnTo>
                  <a:lnTo>
                    <a:pt x="463" y="116"/>
                  </a:lnTo>
                  <a:lnTo>
                    <a:pt x="463" y="98"/>
                  </a:lnTo>
                  <a:lnTo>
                    <a:pt x="463" y="61"/>
                  </a:lnTo>
                  <a:lnTo>
                    <a:pt x="463" y="38"/>
                  </a:lnTo>
                  <a:cubicBezTo>
                    <a:pt x="463" y="38"/>
                    <a:pt x="463" y="19"/>
                    <a:pt x="444" y="19"/>
                  </a:cubicBezTo>
                  <a:cubicBezTo>
                    <a:pt x="444" y="1"/>
                    <a:pt x="426" y="1"/>
                    <a:pt x="40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7"/>
            <p:cNvSpPr/>
            <p:nvPr/>
          </p:nvSpPr>
          <p:spPr>
            <a:xfrm>
              <a:off x="2971152" y="3372181"/>
              <a:ext cx="18555" cy="15374"/>
            </a:xfrm>
            <a:custGeom>
              <a:avLst/>
              <a:gdLst/>
              <a:ahLst/>
              <a:cxnLst/>
              <a:rect l="l" t="t" r="r" b="b"/>
              <a:pathLst>
                <a:path w="140" h="116" extrusionOk="0">
                  <a:moveTo>
                    <a:pt x="1" y="0"/>
                  </a:moveTo>
                  <a:lnTo>
                    <a:pt x="24" y="23"/>
                  </a:lnTo>
                  <a:cubicBezTo>
                    <a:pt x="24" y="23"/>
                    <a:pt x="24" y="42"/>
                    <a:pt x="42" y="42"/>
                  </a:cubicBezTo>
                  <a:cubicBezTo>
                    <a:pt x="42" y="60"/>
                    <a:pt x="61" y="60"/>
                    <a:pt x="61" y="79"/>
                  </a:cubicBezTo>
                  <a:cubicBezTo>
                    <a:pt x="79" y="97"/>
                    <a:pt x="79" y="116"/>
                    <a:pt x="98" y="116"/>
                  </a:cubicBezTo>
                  <a:cubicBezTo>
                    <a:pt x="98" y="97"/>
                    <a:pt x="79" y="79"/>
                    <a:pt x="79" y="60"/>
                  </a:cubicBezTo>
                  <a:cubicBezTo>
                    <a:pt x="61" y="60"/>
                    <a:pt x="61" y="42"/>
                    <a:pt x="61" y="42"/>
                  </a:cubicBezTo>
                  <a:lnTo>
                    <a:pt x="42" y="23"/>
                  </a:lnTo>
                  <a:lnTo>
                    <a:pt x="139" y="23"/>
                  </a:lnTo>
                  <a:cubicBezTo>
                    <a:pt x="139" y="23"/>
                    <a:pt x="116" y="2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7"/>
            <p:cNvSpPr/>
            <p:nvPr/>
          </p:nvSpPr>
          <p:spPr>
            <a:xfrm>
              <a:off x="2968766" y="3369663"/>
              <a:ext cx="36183" cy="25845"/>
            </a:xfrm>
            <a:custGeom>
              <a:avLst/>
              <a:gdLst/>
              <a:ahLst/>
              <a:cxnLst/>
              <a:rect l="l" t="t" r="r" b="b"/>
              <a:pathLst>
                <a:path w="273" h="195" extrusionOk="0">
                  <a:moveTo>
                    <a:pt x="0" y="1"/>
                  </a:moveTo>
                  <a:lnTo>
                    <a:pt x="42" y="61"/>
                  </a:lnTo>
                  <a:lnTo>
                    <a:pt x="42" y="79"/>
                  </a:lnTo>
                  <a:cubicBezTo>
                    <a:pt x="60" y="79"/>
                    <a:pt x="60" y="98"/>
                    <a:pt x="60" y="98"/>
                  </a:cubicBezTo>
                  <a:cubicBezTo>
                    <a:pt x="79" y="116"/>
                    <a:pt x="97" y="135"/>
                    <a:pt x="116" y="158"/>
                  </a:cubicBezTo>
                  <a:lnTo>
                    <a:pt x="157" y="195"/>
                  </a:lnTo>
                  <a:lnTo>
                    <a:pt x="134" y="135"/>
                  </a:lnTo>
                  <a:cubicBezTo>
                    <a:pt x="116" y="116"/>
                    <a:pt x="116" y="98"/>
                    <a:pt x="97" y="79"/>
                  </a:cubicBezTo>
                  <a:cubicBezTo>
                    <a:pt x="97" y="79"/>
                    <a:pt x="97" y="61"/>
                    <a:pt x="79" y="61"/>
                  </a:cubicBezTo>
                  <a:lnTo>
                    <a:pt x="194" y="61"/>
                  </a:lnTo>
                  <a:lnTo>
                    <a:pt x="273" y="42"/>
                  </a:lnTo>
                  <a:lnTo>
                    <a:pt x="194" y="19"/>
                  </a:lnTo>
                  <a:lnTo>
                    <a:pt x="79" y="19"/>
                  </a:lnTo>
                  <a:cubicBezTo>
                    <a:pt x="60" y="1"/>
                    <a:pt x="60" y="1"/>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2922776" y="3321287"/>
              <a:ext cx="56461" cy="58979"/>
            </a:xfrm>
            <a:custGeom>
              <a:avLst/>
              <a:gdLst/>
              <a:ahLst/>
              <a:cxnLst/>
              <a:rect l="l" t="t" r="r" b="b"/>
              <a:pathLst>
                <a:path w="426" h="445" extrusionOk="0">
                  <a:moveTo>
                    <a:pt x="42" y="1"/>
                  </a:moveTo>
                  <a:cubicBezTo>
                    <a:pt x="19" y="19"/>
                    <a:pt x="1" y="19"/>
                    <a:pt x="1" y="38"/>
                  </a:cubicBezTo>
                  <a:cubicBezTo>
                    <a:pt x="1" y="61"/>
                    <a:pt x="19" y="61"/>
                    <a:pt x="19" y="79"/>
                  </a:cubicBezTo>
                  <a:lnTo>
                    <a:pt x="19" y="116"/>
                  </a:lnTo>
                  <a:cubicBezTo>
                    <a:pt x="42" y="135"/>
                    <a:pt x="42" y="153"/>
                    <a:pt x="61" y="176"/>
                  </a:cubicBezTo>
                  <a:cubicBezTo>
                    <a:pt x="79" y="213"/>
                    <a:pt x="98" y="250"/>
                    <a:pt x="135" y="292"/>
                  </a:cubicBezTo>
                  <a:cubicBezTo>
                    <a:pt x="135" y="310"/>
                    <a:pt x="158" y="310"/>
                    <a:pt x="158" y="310"/>
                  </a:cubicBezTo>
                  <a:cubicBezTo>
                    <a:pt x="176" y="329"/>
                    <a:pt x="176" y="329"/>
                    <a:pt x="176" y="347"/>
                  </a:cubicBezTo>
                  <a:cubicBezTo>
                    <a:pt x="195" y="347"/>
                    <a:pt x="213" y="366"/>
                    <a:pt x="232" y="384"/>
                  </a:cubicBezTo>
                  <a:cubicBezTo>
                    <a:pt x="273" y="407"/>
                    <a:pt x="329" y="426"/>
                    <a:pt x="366" y="444"/>
                  </a:cubicBezTo>
                  <a:cubicBezTo>
                    <a:pt x="389" y="444"/>
                    <a:pt x="407" y="444"/>
                    <a:pt x="407" y="426"/>
                  </a:cubicBezTo>
                  <a:cubicBezTo>
                    <a:pt x="426" y="407"/>
                    <a:pt x="426" y="384"/>
                    <a:pt x="407" y="366"/>
                  </a:cubicBezTo>
                  <a:cubicBezTo>
                    <a:pt x="389" y="329"/>
                    <a:pt x="347" y="310"/>
                    <a:pt x="310" y="269"/>
                  </a:cubicBezTo>
                  <a:cubicBezTo>
                    <a:pt x="310" y="269"/>
                    <a:pt x="292" y="250"/>
                    <a:pt x="273" y="232"/>
                  </a:cubicBezTo>
                  <a:lnTo>
                    <a:pt x="250" y="213"/>
                  </a:lnTo>
                  <a:lnTo>
                    <a:pt x="232" y="213"/>
                  </a:lnTo>
                  <a:lnTo>
                    <a:pt x="232" y="195"/>
                  </a:lnTo>
                  <a:cubicBezTo>
                    <a:pt x="195" y="176"/>
                    <a:pt x="176" y="135"/>
                    <a:pt x="158" y="116"/>
                  </a:cubicBezTo>
                  <a:lnTo>
                    <a:pt x="98" y="61"/>
                  </a:lnTo>
                  <a:lnTo>
                    <a:pt x="79" y="38"/>
                  </a:lnTo>
                  <a:lnTo>
                    <a:pt x="61" y="19"/>
                  </a:lnTo>
                  <a:lnTo>
                    <a:pt x="42"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2889775" y="3231956"/>
              <a:ext cx="61365" cy="51557"/>
            </a:xfrm>
            <a:custGeom>
              <a:avLst/>
              <a:gdLst/>
              <a:ahLst/>
              <a:cxnLst/>
              <a:rect l="l" t="t" r="r" b="b"/>
              <a:pathLst>
                <a:path w="463" h="389" extrusionOk="0">
                  <a:moveTo>
                    <a:pt x="37" y="0"/>
                  </a:moveTo>
                  <a:cubicBezTo>
                    <a:pt x="0" y="19"/>
                    <a:pt x="0" y="42"/>
                    <a:pt x="19" y="60"/>
                  </a:cubicBezTo>
                  <a:lnTo>
                    <a:pt x="19" y="79"/>
                  </a:lnTo>
                  <a:lnTo>
                    <a:pt x="19" y="97"/>
                  </a:lnTo>
                  <a:cubicBezTo>
                    <a:pt x="37" y="116"/>
                    <a:pt x="37" y="116"/>
                    <a:pt x="37" y="134"/>
                  </a:cubicBezTo>
                  <a:cubicBezTo>
                    <a:pt x="60" y="157"/>
                    <a:pt x="79" y="176"/>
                    <a:pt x="97" y="176"/>
                  </a:cubicBezTo>
                  <a:cubicBezTo>
                    <a:pt x="116" y="213"/>
                    <a:pt x="153" y="250"/>
                    <a:pt x="176" y="291"/>
                  </a:cubicBezTo>
                  <a:cubicBezTo>
                    <a:pt x="213" y="310"/>
                    <a:pt x="250" y="328"/>
                    <a:pt x="310" y="347"/>
                  </a:cubicBezTo>
                  <a:cubicBezTo>
                    <a:pt x="347" y="365"/>
                    <a:pt x="384" y="388"/>
                    <a:pt x="444" y="388"/>
                  </a:cubicBezTo>
                  <a:cubicBezTo>
                    <a:pt x="444" y="388"/>
                    <a:pt x="462" y="388"/>
                    <a:pt x="462" y="365"/>
                  </a:cubicBezTo>
                  <a:cubicBezTo>
                    <a:pt x="462" y="347"/>
                    <a:pt x="444" y="347"/>
                    <a:pt x="444" y="347"/>
                  </a:cubicBezTo>
                  <a:cubicBezTo>
                    <a:pt x="407" y="328"/>
                    <a:pt x="365" y="328"/>
                    <a:pt x="328" y="310"/>
                  </a:cubicBezTo>
                  <a:cubicBezTo>
                    <a:pt x="291" y="291"/>
                    <a:pt x="250" y="250"/>
                    <a:pt x="231" y="231"/>
                  </a:cubicBezTo>
                  <a:cubicBezTo>
                    <a:pt x="194" y="194"/>
                    <a:pt x="176" y="176"/>
                    <a:pt x="153" y="134"/>
                  </a:cubicBezTo>
                  <a:cubicBezTo>
                    <a:pt x="134" y="116"/>
                    <a:pt x="134" y="97"/>
                    <a:pt x="116" y="79"/>
                  </a:cubicBezTo>
                  <a:lnTo>
                    <a:pt x="116" y="60"/>
                  </a:lnTo>
                  <a:lnTo>
                    <a:pt x="97" y="42"/>
                  </a:lnTo>
                  <a:lnTo>
                    <a:pt x="97" y="19"/>
                  </a:lnTo>
                  <a:cubicBezTo>
                    <a:pt x="79" y="0"/>
                    <a:pt x="60" y="0"/>
                    <a:pt x="3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2889775" y="3231956"/>
              <a:ext cx="56461" cy="115308"/>
            </a:xfrm>
            <a:custGeom>
              <a:avLst/>
              <a:gdLst/>
              <a:ahLst/>
              <a:cxnLst/>
              <a:rect l="l" t="t" r="r" b="b"/>
              <a:pathLst>
                <a:path w="426" h="870" extrusionOk="0">
                  <a:moveTo>
                    <a:pt x="60" y="0"/>
                  </a:moveTo>
                  <a:cubicBezTo>
                    <a:pt x="19" y="0"/>
                    <a:pt x="0" y="19"/>
                    <a:pt x="0" y="60"/>
                  </a:cubicBezTo>
                  <a:lnTo>
                    <a:pt x="0" y="79"/>
                  </a:lnTo>
                  <a:lnTo>
                    <a:pt x="0" y="97"/>
                  </a:lnTo>
                  <a:cubicBezTo>
                    <a:pt x="19" y="116"/>
                    <a:pt x="19" y="134"/>
                    <a:pt x="19" y="157"/>
                  </a:cubicBezTo>
                  <a:lnTo>
                    <a:pt x="19" y="250"/>
                  </a:lnTo>
                  <a:cubicBezTo>
                    <a:pt x="37" y="310"/>
                    <a:pt x="60" y="365"/>
                    <a:pt x="79" y="444"/>
                  </a:cubicBezTo>
                  <a:cubicBezTo>
                    <a:pt x="97" y="504"/>
                    <a:pt x="116" y="559"/>
                    <a:pt x="134" y="619"/>
                  </a:cubicBezTo>
                  <a:cubicBezTo>
                    <a:pt x="134" y="656"/>
                    <a:pt x="153" y="675"/>
                    <a:pt x="176" y="712"/>
                  </a:cubicBezTo>
                  <a:cubicBezTo>
                    <a:pt x="176" y="735"/>
                    <a:pt x="194" y="772"/>
                    <a:pt x="213" y="809"/>
                  </a:cubicBezTo>
                  <a:cubicBezTo>
                    <a:pt x="237" y="848"/>
                    <a:pt x="271" y="869"/>
                    <a:pt x="307" y="869"/>
                  </a:cubicBezTo>
                  <a:cubicBezTo>
                    <a:pt x="326" y="869"/>
                    <a:pt x="346" y="863"/>
                    <a:pt x="365" y="850"/>
                  </a:cubicBezTo>
                  <a:cubicBezTo>
                    <a:pt x="425" y="809"/>
                    <a:pt x="425" y="753"/>
                    <a:pt x="407" y="693"/>
                  </a:cubicBezTo>
                  <a:lnTo>
                    <a:pt x="384" y="693"/>
                  </a:lnTo>
                  <a:cubicBezTo>
                    <a:pt x="384" y="675"/>
                    <a:pt x="365" y="638"/>
                    <a:pt x="347" y="619"/>
                  </a:cubicBezTo>
                  <a:cubicBezTo>
                    <a:pt x="328" y="596"/>
                    <a:pt x="310" y="578"/>
                    <a:pt x="310" y="541"/>
                  </a:cubicBezTo>
                  <a:cubicBezTo>
                    <a:pt x="268" y="481"/>
                    <a:pt x="250" y="444"/>
                    <a:pt x="213" y="388"/>
                  </a:cubicBezTo>
                  <a:cubicBezTo>
                    <a:pt x="194" y="328"/>
                    <a:pt x="176" y="273"/>
                    <a:pt x="153" y="213"/>
                  </a:cubicBezTo>
                  <a:cubicBezTo>
                    <a:pt x="134" y="194"/>
                    <a:pt x="134" y="157"/>
                    <a:pt x="116" y="134"/>
                  </a:cubicBezTo>
                  <a:lnTo>
                    <a:pt x="116" y="79"/>
                  </a:lnTo>
                  <a:lnTo>
                    <a:pt x="116" y="60"/>
                  </a:lnTo>
                  <a:lnTo>
                    <a:pt x="97" y="42"/>
                  </a:lnTo>
                  <a:cubicBezTo>
                    <a:pt x="97" y="19"/>
                    <a:pt x="79" y="0"/>
                    <a:pt x="6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2854255" y="3410750"/>
              <a:ext cx="15374" cy="15374"/>
            </a:xfrm>
            <a:custGeom>
              <a:avLst/>
              <a:gdLst/>
              <a:ahLst/>
              <a:cxnLst/>
              <a:rect l="l" t="t" r="r" b="b"/>
              <a:pathLst>
                <a:path w="116" h="116" extrusionOk="0">
                  <a:moveTo>
                    <a:pt x="0" y="0"/>
                  </a:moveTo>
                  <a:lnTo>
                    <a:pt x="0" y="37"/>
                  </a:lnTo>
                  <a:cubicBezTo>
                    <a:pt x="19" y="37"/>
                    <a:pt x="19" y="56"/>
                    <a:pt x="19" y="56"/>
                  </a:cubicBezTo>
                  <a:cubicBezTo>
                    <a:pt x="19" y="79"/>
                    <a:pt x="37" y="79"/>
                    <a:pt x="37" y="97"/>
                  </a:cubicBezTo>
                  <a:lnTo>
                    <a:pt x="56" y="116"/>
                  </a:lnTo>
                  <a:cubicBezTo>
                    <a:pt x="56" y="97"/>
                    <a:pt x="56" y="97"/>
                    <a:pt x="37" y="79"/>
                  </a:cubicBezTo>
                  <a:lnTo>
                    <a:pt x="37" y="56"/>
                  </a:lnTo>
                  <a:cubicBezTo>
                    <a:pt x="37" y="38"/>
                    <a:pt x="37" y="37"/>
                    <a:pt x="19" y="20"/>
                  </a:cubicBezTo>
                  <a:lnTo>
                    <a:pt x="19" y="20"/>
                  </a:lnTo>
                  <a:cubicBezTo>
                    <a:pt x="31" y="21"/>
                    <a:pt x="43" y="25"/>
                    <a:pt x="56" y="37"/>
                  </a:cubicBezTo>
                  <a:lnTo>
                    <a:pt x="116" y="37"/>
                  </a:lnTo>
                  <a:cubicBezTo>
                    <a:pt x="97" y="37"/>
                    <a:pt x="74" y="19"/>
                    <a:pt x="56" y="19"/>
                  </a:cubicBezTo>
                  <a:cubicBezTo>
                    <a:pt x="43" y="7"/>
                    <a:pt x="31" y="2"/>
                    <a:pt x="19" y="1"/>
                  </a:cubicBezTo>
                  <a:lnTo>
                    <a:pt x="19" y="1"/>
                  </a:lnTo>
                  <a:lnTo>
                    <a:pt x="19" y="0"/>
                  </a:lnTo>
                  <a:lnTo>
                    <a:pt x="18" y="1"/>
                  </a:lnTo>
                  <a:lnTo>
                    <a:pt x="18" y="1"/>
                  </a:lnTo>
                  <a:cubicBezTo>
                    <a:pt x="12" y="0"/>
                    <a:pt x="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2848689" y="3405846"/>
              <a:ext cx="28363" cy="27700"/>
            </a:xfrm>
            <a:custGeom>
              <a:avLst/>
              <a:gdLst/>
              <a:ahLst/>
              <a:cxnLst/>
              <a:rect l="l" t="t" r="r" b="b"/>
              <a:pathLst>
                <a:path w="214" h="209" extrusionOk="0">
                  <a:moveTo>
                    <a:pt x="0" y="0"/>
                  </a:moveTo>
                  <a:lnTo>
                    <a:pt x="24" y="56"/>
                  </a:lnTo>
                  <a:lnTo>
                    <a:pt x="42" y="74"/>
                  </a:lnTo>
                  <a:lnTo>
                    <a:pt x="42" y="93"/>
                  </a:lnTo>
                  <a:lnTo>
                    <a:pt x="61" y="93"/>
                  </a:lnTo>
                  <a:lnTo>
                    <a:pt x="61" y="134"/>
                  </a:lnTo>
                  <a:cubicBezTo>
                    <a:pt x="79" y="134"/>
                    <a:pt x="79" y="153"/>
                    <a:pt x="79" y="153"/>
                  </a:cubicBezTo>
                  <a:lnTo>
                    <a:pt x="116" y="208"/>
                  </a:lnTo>
                  <a:lnTo>
                    <a:pt x="98" y="153"/>
                  </a:lnTo>
                  <a:lnTo>
                    <a:pt x="98" y="116"/>
                  </a:lnTo>
                  <a:lnTo>
                    <a:pt x="98" y="93"/>
                  </a:lnTo>
                  <a:lnTo>
                    <a:pt x="79" y="74"/>
                  </a:lnTo>
                  <a:lnTo>
                    <a:pt x="98" y="74"/>
                  </a:lnTo>
                  <a:cubicBezTo>
                    <a:pt x="116" y="74"/>
                    <a:pt x="139" y="93"/>
                    <a:pt x="158" y="93"/>
                  </a:cubicBezTo>
                  <a:lnTo>
                    <a:pt x="213" y="93"/>
                  </a:lnTo>
                  <a:lnTo>
                    <a:pt x="158" y="74"/>
                  </a:lnTo>
                  <a:cubicBezTo>
                    <a:pt x="139" y="56"/>
                    <a:pt x="116" y="56"/>
                    <a:pt x="116" y="37"/>
                  </a:cubicBezTo>
                  <a:cubicBezTo>
                    <a:pt x="98" y="37"/>
                    <a:pt x="79" y="19"/>
                    <a:pt x="61" y="19"/>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2821121" y="3335601"/>
              <a:ext cx="38171" cy="77667"/>
            </a:xfrm>
            <a:custGeom>
              <a:avLst/>
              <a:gdLst/>
              <a:ahLst/>
              <a:cxnLst/>
              <a:rect l="l" t="t" r="r" b="b"/>
              <a:pathLst>
                <a:path w="288" h="586" extrusionOk="0">
                  <a:moveTo>
                    <a:pt x="40" y="1"/>
                  </a:moveTo>
                  <a:cubicBezTo>
                    <a:pt x="28" y="1"/>
                    <a:pt x="19" y="14"/>
                    <a:pt x="19" y="27"/>
                  </a:cubicBezTo>
                  <a:lnTo>
                    <a:pt x="19" y="45"/>
                  </a:lnTo>
                  <a:lnTo>
                    <a:pt x="19" y="68"/>
                  </a:lnTo>
                  <a:cubicBezTo>
                    <a:pt x="1" y="87"/>
                    <a:pt x="1" y="105"/>
                    <a:pt x="1" y="105"/>
                  </a:cubicBezTo>
                  <a:cubicBezTo>
                    <a:pt x="1" y="142"/>
                    <a:pt x="1" y="161"/>
                    <a:pt x="19" y="202"/>
                  </a:cubicBezTo>
                  <a:cubicBezTo>
                    <a:pt x="19" y="239"/>
                    <a:pt x="38" y="299"/>
                    <a:pt x="56" y="336"/>
                  </a:cubicBezTo>
                  <a:cubicBezTo>
                    <a:pt x="56" y="373"/>
                    <a:pt x="74" y="392"/>
                    <a:pt x="74" y="415"/>
                  </a:cubicBezTo>
                  <a:cubicBezTo>
                    <a:pt x="93" y="433"/>
                    <a:pt x="116" y="452"/>
                    <a:pt x="116" y="470"/>
                  </a:cubicBezTo>
                  <a:cubicBezTo>
                    <a:pt x="153" y="530"/>
                    <a:pt x="190" y="567"/>
                    <a:pt x="232" y="586"/>
                  </a:cubicBezTo>
                  <a:lnTo>
                    <a:pt x="269" y="586"/>
                  </a:lnTo>
                  <a:cubicBezTo>
                    <a:pt x="269" y="586"/>
                    <a:pt x="287" y="567"/>
                    <a:pt x="269" y="549"/>
                  </a:cubicBezTo>
                  <a:cubicBezTo>
                    <a:pt x="250" y="507"/>
                    <a:pt x="232" y="470"/>
                    <a:pt x="232" y="415"/>
                  </a:cubicBezTo>
                  <a:cubicBezTo>
                    <a:pt x="208" y="392"/>
                    <a:pt x="208" y="373"/>
                    <a:pt x="190" y="355"/>
                  </a:cubicBezTo>
                  <a:lnTo>
                    <a:pt x="190" y="336"/>
                  </a:lnTo>
                  <a:lnTo>
                    <a:pt x="172" y="318"/>
                  </a:lnTo>
                  <a:lnTo>
                    <a:pt x="172" y="299"/>
                  </a:lnTo>
                  <a:cubicBezTo>
                    <a:pt x="153" y="258"/>
                    <a:pt x="153" y="221"/>
                    <a:pt x="135" y="161"/>
                  </a:cubicBezTo>
                  <a:cubicBezTo>
                    <a:pt x="135" y="142"/>
                    <a:pt x="116" y="124"/>
                    <a:pt x="116" y="105"/>
                  </a:cubicBezTo>
                  <a:lnTo>
                    <a:pt x="116" y="68"/>
                  </a:lnTo>
                  <a:lnTo>
                    <a:pt x="116" y="45"/>
                  </a:lnTo>
                  <a:lnTo>
                    <a:pt x="93" y="45"/>
                  </a:lnTo>
                  <a:lnTo>
                    <a:pt x="93" y="27"/>
                  </a:lnTo>
                  <a:cubicBezTo>
                    <a:pt x="93" y="8"/>
                    <a:pt x="74" y="8"/>
                    <a:pt x="56" y="8"/>
                  </a:cubicBezTo>
                  <a:cubicBezTo>
                    <a:pt x="51" y="3"/>
                    <a:pt x="45" y="1"/>
                    <a:pt x="4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2830929" y="3231294"/>
              <a:ext cx="41219" cy="74884"/>
            </a:xfrm>
            <a:custGeom>
              <a:avLst/>
              <a:gdLst/>
              <a:ahLst/>
              <a:cxnLst/>
              <a:rect l="l" t="t" r="r" b="b"/>
              <a:pathLst>
                <a:path w="311" h="565" extrusionOk="0">
                  <a:moveTo>
                    <a:pt x="53" y="0"/>
                  </a:moveTo>
                  <a:cubicBezTo>
                    <a:pt x="49" y="0"/>
                    <a:pt x="46" y="2"/>
                    <a:pt x="42" y="5"/>
                  </a:cubicBezTo>
                  <a:cubicBezTo>
                    <a:pt x="19" y="5"/>
                    <a:pt x="0" y="24"/>
                    <a:pt x="0" y="47"/>
                  </a:cubicBezTo>
                  <a:lnTo>
                    <a:pt x="0" y="65"/>
                  </a:lnTo>
                  <a:lnTo>
                    <a:pt x="0" y="84"/>
                  </a:lnTo>
                  <a:lnTo>
                    <a:pt x="0" y="121"/>
                  </a:lnTo>
                  <a:cubicBezTo>
                    <a:pt x="0" y="139"/>
                    <a:pt x="19" y="181"/>
                    <a:pt x="19" y="199"/>
                  </a:cubicBezTo>
                  <a:cubicBezTo>
                    <a:pt x="42" y="255"/>
                    <a:pt x="61" y="296"/>
                    <a:pt x="79" y="333"/>
                  </a:cubicBezTo>
                  <a:cubicBezTo>
                    <a:pt x="98" y="393"/>
                    <a:pt x="116" y="430"/>
                    <a:pt x="158" y="467"/>
                  </a:cubicBezTo>
                  <a:cubicBezTo>
                    <a:pt x="195" y="509"/>
                    <a:pt x="232" y="546"/>
                    <a:pt x="292" y="564"/>
                  </a:cubicBezTo>
                  <a:cubicBezTo>
                    <a:pt x="292" y="564"/>
                    <a:pt x="310" y="564"/>
                    <a:pt x="310" y="546"/>
                  </a:cubicBezTo>
                  <a:lnTo>
                    <a:pt x="310" y="527"/>
                  </a:lnTo>
                  <a:cubicBezTo>
                    <a:pt x="273" y="486"/>
                    <a:pt x="232" y="467"/>
                    <a:pt x="195" y="430"/>
                  </a:cubicBezTo>
                  <a:cubicBezTo>
                    <a:pt x="176" y="393"/>
                    <a:pt x="158" y="352"/>
                    <a:pt x="134" y="315"/>
                  </a:cubicBezTo>
                  <a:cubicBezTo>
                    <a:pt x="116" y="278"/>
                    <a:pt x="98" y="218"/>
                    <a:pt x="98" y="181"/>
                  </a:cubicBezTo>
                  <a:lnTo>
                    <a:pt x="98" y="121"/>
                  </a:lnTo>
                  <a:lnTo>
                    <a:pt x="98" y="84"/>
                  </a:lnTo>
                  <a:lnTo>
                    <a:pt x="98" y="65"/>
                  </a:lnTo>
                  <a:lnTo>
                    <a:pt x="98" y="47"/>
                  </a:lnTo>
                  <a:cubicBezTo>
                    <a:pt x="83" y="28"/>
                    <a:pt x="68" y="0"/>
                    <a:pt x="5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7"/>
            <p:cNvSpPr/>
            <p:nvPr/>
          </p:nvSpPr>
          <p:spPr>
            <a:xfrm>
              <a:off x="2813169" y="3230896"/>
              <a:ext cx="30749" cy="132007"/>
            </a:xfrm>
            <a:custGeom>
              <a:avLst/>
              <a:gdLst/>
              <a:ahLst/>
              <a:cxnLst/>
              <a:rect l="l" t="t" r="r" b="b"/>
              <a:pathLst>
                <a:path w="232" h="996" extrusionOk="0">
                  <a:moveTo>
                    <a:pt x="174" y="1"/>
                  </a:moveTo>
                  <a:cubicBezTo>
                    <a:pt x="155" y="1"/>
                    <a:pt x="134" y="14"/>
                    <a:pt x="134" y="27"/>
                  </a:cubicBezTo>
                  <a:cubicBezTo>
                    <a:pt x="116" y="50"/>
                    <a:pt x="116" y="50"/>
                    <a:pt x="116" y="68"/>
                  </a:cubicBezTo>
                  <a:lnTo>
                    <a:pt x="116" y="87"/>
                  </a:lnTo>
                  <a:cubicBezTo>
                    <a:pt x="98" y="105"/>
                    <a:pt x="98" y="124"/>
                    <a:pt x="98" y="142"/>
                  </a:cubicBezTo>
                  <a:cubicBezTo>
                    <a:pt x="79" y="184"/>
                    <a:pt x="79" y="202"/>
                    <a:pt x="79" y="239"/>
                  </a:cubicBezTo>
                  <a:cubicBezTo>
                    <a:pt x="61" y="318"/>
                    <a:pt x="37" y="373"/>
                    <a:pt x="19" y="452"/>
                  </a:cubicBezTo>
                  <a:cubicBezTo>
                    <a:pt x="19" y="530"/>
                    <a:pt x="19" y="604"/>
                    <a:pt x="0" y="664"/>
                  </a:cubicBezTo>
                  <a:lnTo>
                    <a:pt x="0" y="780"/>
                  </a:lnTo>
                  <a:lnTo>
                    <a:pt x="0" y="895"/>
                  </a:lnTo>
                  <a:cubicBezTo>
                    <a:pt x="17" y="944"/>
                    <a:pt x="65" y="996"/>
                    <a:pt x="113" y="996"/>
                  </a:cubicBezTo>
                  <a:cubicBezTo>
                    <a:pt x="120" y="996"/>
                    <a:pt x="127" y="995"/>
                    <a:pt x="134" y="992"/>
                  </a:cubicBezTo>
                  <a:cubicBezTo>
                    <a:pt x="195" y="992"/>
                    <a:pt x="232" y="932"/>
                    <a:pt x="213" y="877"/>
                  </a:cubicBezTo>
                  <a:lnTo>
                    <a:pt x="213" y="858"/>
                  </a:lnTo>
                  <a:lnTo>
                    <a:pt x="213" y="761"/>
                  </a:lnTo>
                  <a:cubicBezTo>
                    <a:pt x="195" y="743"/>
                    <a:pt x="195" y="701"/>
                    <a:pt x="195" y="664"/>
                  </a:cubicBezTo>
                  <a:lnTo>
                    <a:pt x="195" y="470"/>
                  </a:lnTo>
                  <a:lnTo>
                    <a:pt x="195" y="258"/>
                  </a:lnTo>
                  <a:cubicBezTo>
                    <a:pt x="195" y="221"/>
                    <a:pt x="195" y="202"/>
                    <a:pt x="213" y="165"/>
                  </a:cubicBezTo>
                  <a:lnTo>
                    <a:pt x="213" y="105"/>
                  </a:lnTo>
                  <a:lnTo>
                    <a:pt x="213" y="87"/>
                  </a:lnTo>
                  <a:lnTo>
                    <a:pt x="213" y="68"/>
                  </a:lnTo>
                  <a:lnTo>
                    <a:pt x="232" y="68"/>
                  </a:lnTo>
                  <a:cubicBezTo>
                    <a:pt x="232" y="50"/>
                    <a:pt x="213" y="8"/>
                    <a:pt x="195" y="8"/>
                  </a:cubicBezTo>
                  <a:cubicBezTo>
                    <a:pt x="189" y="3"/>
                    <a:pt x="182" y="1"/>
                    <a:pt x="17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7"/>
            <p:cNvSpPr/>
            <p:nvPr/>
          </p:nvSpPr>
          <p:spPr>
            <a:xfrm>
              <a:off x="2726225" y="3448656"/>
              <a:ext cx="10470" cy="12989"/>
            </a:xfrm>
            <a:custGeom>
              <a:avLst/>
              <a:gdLst/>
              <a:ahLst/>
              <a:cxnLst/>
              <a:rect l="l" t="t" r="r" b="b"/>
              <a:pathLst>
                <a:path w="79" h="98" extrusionOk="0">
                  <a:moveTo>
                    <a:pt x="60" y="1"/>
                  </a:moveTo>
                  <a:lnTo>
                    <a:pt x="60" y="24"/>
                  </a:lnTo>
                  <a:cubicBezTo>
                    <a:pt x="42" y="42"/>
                    <a:pt x="42" y="42"/>
                    <a:pt x="23" y="61"/>
                  </a:cubicBezTo>
                  <a:cubicBezTo>
                    <a:pt x="23" y="79"/>
                    <a:pt x="0" y="79"/>
                    <a:pt x="0" y="98"/>
                  </a:cubicBezTo>
                  <a:cubicBezTo>
                    <a:pt x="23" y="98"/>
                    <a:pt x="23" y="79"/>
                    <a:pt x="42" y="61"/>
                  </a:cubicBezTo>
                  <a:cubicBezTo>
                    <a:pt x="42" y="61"/>
                    <a:pt x="60" y="61"/>
                    <a:pt x="60" y="42"/>
                  </a:cubicBezTo>
                  <a:lnTo>
                    <a:pt x="60" y="61"/>
                  </a:lnTo>
                  <a:lnTo>
                    <a:pt x="60" y="79"/>
                  </a:lnTo>
                  <a:lnTo>
                    <a:pt x="79" y="98"/>
                  </a:lnTo>
                  <a:lnTo>
                    <a:pt x="79" y="79"/>
                  </a:lnTo>
                  <a:lnTo>
                    <a:pt x="79" y="42"/>
                  </a:lnTo>
                  <a:lnTo>
                    <a:pt x="79" y="24"/>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2723707" y="3443752"/>
              <a:ext cx="15507" cy="28363"/>
            </a:xfrm>
            <a:custGeom>
              <a:avLst/>
              <a:gdLst/>
              <a:ahLst/>
              <a:cxnLst/>
              <a:rect l="l" t="t" r="r" b="b"/>
              <a:pathLst>
                <a:path w="117" h="214" extrusionOk="0">
                  <a:moveTo>
                    <a:pt x="98" y="1"/>
                  </a:moveTo>
                  <a:lnTo>
                    <a:pt x="61" y="38"/>
                  </a:lnTo>
                  <a:cubicBezTo>
                    <a:pt x="61" y="61"/>
                    <a:pt x="42" y="79"/>
                    <a:pt x="42" y="98"/>
                  </a:cubicBezTo>
                  <a:cubicBezTo>
                    <a:pt x="19" y="116"/>
                    <a:pt x="19" y="116"/>
                    <a:pt x="19" y="135"/>
                  </a:cubicBezTo>
                  <a:lnTo>
                    <a:pt x="1" y="176"/>
                  </a:lnTo>
                  <a:lnTo>
                    <a:pt x="1" y="176"/>
                  </a:lnTo>
                  <a:lnTo>
                    <a:pt x="42" y="153"/>
                  </a:lnTo>
                  <a:cubicBezTo>
                    <a:pt x="42" y="135"/>
                    <a:pt x="61" y="116"/>
                    <a:pt x="61" y="116"/>
                  </a:cubicBezTo>
                  <a:lnTo>
                    <a:pt x="79" y="116"/>
                  </a:lnTo>
                  <a:lnTo>
                    <a:pt x="79" y="135"/>
                  </a:lnTo>
                  <a:lnTo>
                    <a:pt x="79" y="153"/>
                  </a:lnTo>
                  <a:cubicBezTo>
                    <a:pt x="79" y="153"/>
                    <a:pt x="98" y="153"/>
                    <a:pt x="98" y="176"/>
                  </a:cubicBezTo>
                  <a:lnTo>
                    <a:pt x="116" y="213"/>
                  </a:lnTo>
                  <a:lnTo>
                    <a:pt x="116" y="176"/>
                  </a:lnTo>
                  <a:lnTo>
                    <a:pt x="116" y="135"/>
                  </a:lnTo>
                  <a:lnTo>
                    <a:pt x="116" y="116"/>
                  </a:lnTo>
                  <a:lnTo>
                    <a:pt x="116" y="98"/>
                  </a:lnTo>
                  <a:lnTo>
                    <a:pt x="116" y="79"/>
                  </a:lnTo>
                  <a:cubicBezTo>
                    <a:pt x="98" y="79"/>
                    <a:pt x="98" y="61"/>
                    <a:pt x="98" y="61"/>
                  </a:cubicBezTo>
                  <a:lnTo>
                    <a:pt x="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7"/>
            <p:cNvSpPr/>
            <p:nvPr/>
          </p:nvSpPr>
          <p:spPr>
            <a:xfrm>
              <a:off x="2723707" y="3387423"/>
              <a:ext cx="15507" cy="67992"/>
            </a:xfrm>
            <a:custGeom>
              <a:avLst/>
              <a:gdLst/>
              <a:ahLst/>
              <a:cxnLst/>
              <a:rect l="l" t="t" r="r" b="b"/>
              <a:pathLst>
                <a:path w="117" h="513" extrusionOk="0">
                  <a:moveTo>
                    <a:pt x="42" y="1"/>
                  </a:moveTo>
                  <a:cubicBezTo>
                    <a:pt x="19" y="1"/>
                    <a:pt x="1" y="24"/>
                    <a:pt x="1" y="42"/>
                  </a:cubicBezTo>
                  <a:lnTo>
                    <a:pt x="1" y="158"/>
                  </a:lnTo>
                  <a:lnTo>
                    <a:pt x="1" y="273"/>
                  </a:lnTo>
                  <a:cubicBezTo>
                    <a:pt x="1" y="292"/>
                    <a:pt x="1" y="329"/>
                    <a:pt x="19" y="370"/>
                  </a:cubicBezTo>
                  <a:lnTo>
                    <a:pt x="19" y="426"/>
                  </a:lnTo>
                  <a:cubicBezTo>
                    <a:pt x="19" y="444"/>
                    <a:pt x="42" y="463"/>
                    <a:pt x="42" y="486"/>
                  </a:cubicBezTo>
                  <a:cubicBezTo>
                    <a:pt x="42" y="504"/>
                    <a:pt x="61" y="504"/>
                    <a:pt x="79" y="504"/>
                  </a:cubicBezTo>
                  <a:cubicBezTo>
                    <a:pt x="85" y="510"/>
                    <a:pt x="90" y="512"/>
                    <a:pt x="95" y="512"/>
                  </a:cubicBezTo>
                  <a:cubicBezTo>
                    <a:pt x="107" y="512"/>
                    <a:pt x="116" y="499"/>
                    <a:pt x="116" y="486"/>
                  </a:cubicBezTo>
                  <a:lnTo>
                    <a:pt x="116" y="426"/>
                  </a:lnTo>
                  <a:lnTo>
                    <a:pt x="116" y="370"/>
                  </a:lnTo>
                  <a:lnTo>
                    <a:pt x="116" y="255"/>
                  </a:lnTo>
                  <a:cubicBezTo>
                    <a:pt x="116" y="213"/>
                    <a:pt x="98" y="176"/>
                    <a:pt x="98" y="139"/>
                  </a:cubicBezTo>
                  <a:cubicBezTo>
                    <a:pt x="98" y="98"/>
                    <a:pt x="79" y="61"/>
                    <a:pt x="79" y="24"/>
                  </a:cubicBezTo>
                  <a:cubicBezTo>
                    <a:pt x="61" y="1"/>
                    <a:pt x="61" y="1"/>
                    <a:pt x="42"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2713899" y="3264958"/>
              <a:ext cx="101789" cy="146586"/>
            </a:xfrm>
            <a:custGeom>
              <a:avLst/>
              <a:gdLst/>
              <a:ahLst/>
              <a:cxnLst/>
              <a:rect l="l" t="t" r="r" b="b"/>
              <a:pathLst>
                <a:path w="768" h="1106" extrusionOk="0">
                  <a:moveTo>
                    <a:pt x="731" y="1"/>
                  </a:moveTo>
                  <a:cubicBezTo>
                    <a:pt x="713" y="1"/>
                    <a:pt x="694" y="1"/>
                    <a:pt x="671" y="24"/>
                  </a:cubicBezTo>
                  <a:lnTo>
                    <a:pt x="671" y="42"/>
                  </a:lnTo>
                  <a:lnTo>
                    <a:pt x="652" y="42"/>
                  </a:lnTo>
                  <a:cubicBezTo>
                    <a:pt x="652" y="61"/>
                    <a:pt x="634" y="61"/>
                    <a:pt x="634" y="79"/>
                  </a:cubicBezTo>
                  <a:cubicBezTo>
                    <a:pt x="615" y="98"/>
                    <a:pt x="597" y="98"/>
                    <a:pt x="579" y="116"/>
                  </a:cubicBezTo>
                  <a:cubicBezTo>
                    <a:pt x="537" y="158"/>
                    <a:pt x="500" y="176"/>
                    <a:pt x="440" y="195"/>
                  </a:cubicBezTo>
                  <a:cubicBezTo>
                    <a:pt x="366" y="232"/>
                    <a:pt x="269" y="255"/>
                    <a:pt x="153" y="273"/>
                  </a:cubicBezTo>
                  <a:cubicBezTo>
                    <a:pt x="135" y="273"/>
                    <a:pt x="116" y="292"/>
                    <a:pt x="93" y="310"/>
                  </a:cubicBezTo>
                  <a:lnTo>
                    <a:pt x="93" y="329"/>
                  </a:lnTo>
                  <a:lnTo>
                    <a:pt x="93" y="370"/>
                  </a:lnTo>
                  <a:cubicBezTo>
                    <a:pt x="75" y="370"/>
                    <a:pt x="75" y="389"/>
                    <a:pt x="75" y="407"/>
                  </a:cubicBezTo>
                  <a:cubicBezTo>
                    <a:pt x="75" y="426"/>
                    <a:pt x="56" y="463"/>
                    <a:pt x="56" y="486"/>
                  </a:cubicBezTo>
                  <a:cubicBezTo>
                    <a:pt x="38" y="541"/>
                    <a:pt x="38" y="601"/>
                    <a:pt x="19" y="657"/>
                  </a:cubicBezTo>
                  <a:cubicBezTo>
                    <a:pt x="19" y="717"/>
                    <a:pt x="1" y="772"/>
                    <a:pt x="1" y="832"/>
                  </a:cubicBezTo>
                  <a:lnTo>
                    <a:pt x="1" y="1003"/>
                  </a:lnTo>
                  <a:cubicBezTo>
                    <a:pt x="16" y="1069"/>
                    <a:pt x="57" y="1105"/>
                    <a:pt x="105" y="1105"/>
                  </a:cubicBezTo>
                  <a:cubicBezTo>
                    <a:pt x="115" y="1105"/>
                    <a:pt x="125" y="1104"/>
                    <a:pt x="135" y="1100"/>
                  </a:cubicBezTo>
                  <a:cubicBezTo>
                    <a:pt x="190" y="1100"/>
                    <a:pt x="232" y="1040"/>
                    <a:pt x="232" y="985"/>
                  </a:cubicBezTo>
                  <a:cubicBezTo>
                    <a:pt x="232" y="925"/>
                    <a:pt x="209" y="869"/>
                    <a:pt x="209" y="832"/>
                  </a:cubicBezTo>
                  <a:lnTo>
                    <a:pt x="209" y="675"/>
                  </a:lnTo>
                  <a:cubicBezTo>
                    <a:pt x="209" y="620"/>
                    <a:pt x="209" y="560"/>
                    <a:pt x="232" y="523"/>
                  </a:cubicBezTo>
                  <a:lnTo>
                    <a:pt x="232" y="444"/>
                  </a:lnTo>
                  <a:cubicBezTo>
                    <a:pt x="232" y="426"/>
                    <a:pt x="232" y="407"/>
                    <a:pt x="250" y="407"/>
                  </a:cubicBezTo>
                  <a:cubicBezTo>
                    <a:pt x="324" y="370"/>
                    <a:pt x="421" y="347"/>
                    <a:pt x="500" y="292"/>
                  </a:cubicBezTo>
                  <a:cubicBezTo>
                    <a:pt x="555" y="273"/>
                    <a:pt x="597" y="232"/>
                    <a:pt x="634" y="195"/>
                  </a:cubicBezTo>
                  <a:cubicBezTo>
                    <a:pt x="652" y="176"/>
                    <a:pt x="671" y="158"/>
                    <a:pt x="694" y="139"/>
                  </a:cubicBezTo>
                  <a:cubicBezTo>
                    <a:pt x="713" y="116"/>
                    <a:pt x="713" y="116"/>
                    <a:pt x="731" y="98"/>
                  </a:cubicBezTo>
                  <a:lnTo>
                    <a:pt x="731" y="79"/>
                  </a:lnTo>
                  <a:lnTo>
                    <a:pt x="749" y="79"/>
                  </a:lnTo>
                  <a:lnTo>
                    <a:pt x="749" y="61"/>
                  </a:lnTo>
                  <a:cubicBezTo>
                    <a:pt x="768" y="42"/>
                    <a:pt x="749" y="24"/>
                    <a:pt x="73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2721321" y="3191532"/>
              <a:ext cx="133" cy="133"/>
            </a:xfrm>
            <a:custGeom>
              <a:avLst/>
              <a:gdLst/>
              <a:ahLst/>
              <a:cxnLst/>
              <a:rect l="l" t="t" r="r" b="b"/>
              <a:pathLst>
                <a:path w="1" h="1"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47"/>
          <p:cNvGrpSpPr/>
          <p:nvPr/>
        </p:nvGrpSpPr>
        <p:grpSpPr>
          <a:xfrm>
            <a:off x="7828658" y="2134246"/>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8225566" y="471679"/>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572631" y="1844124"/>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73240" y="87520"/>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screen shot of a computer program&#10;&#10;Description automatically generated">
            <a:extLst>
              <a:ext uri="{FF2B5EF4-FFF2-40B4-BE49-F238E27FC236}">
                <a16:creationId xmlns:a16="http://schemas.microsoft.com/office/drawing/2014/main" id="{27B66EBB-964D-8543-3012-1E9833A3AB87}"/>
              </a:ext>
            </a:extLst>
          </p:cNvPr>
          <p:cNvPicPr>
            <a:picLocks noChangeAspect="1"/>
          </p:cNvPicPr>
          <p:nvPr/>
        </p:nvPicPr>
        <p:blipFill>
          <a:blip r:embed="rId3"/>
          <a:stretch>
            <a:fillRect/>
          </a:stretch>
        </p:blipFill>
        <p:spPr>
          <a:xfrm>
            <a:off x="2060620" y="1552754"/>
            <a:ext cx="4959552" cy="2308439"/>
          </a:xfrm>
          <a:prstGeom prst="rect">
            <a:avLst/>
          </a:prstGeom>
        </p:spPr>
      </p:pic>
    </p:spTree>
    <p:extLst>
      <p:ext uri="{BB962C8B-B14F-4D97-AF65-F5344CB8AC3E}">
        <p14:creationId xmlns:p14="http://schemas.microsoft.com/office/powerpoint/2010/main" val="232831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1154451" y="190784"/>
            <a:ext cx="6835761" cy="5523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Cleaning the dataset with Pandas</a:t>
            </a:r>
            <a:endParaRPr sz="3200" dirty="0">
              <a:solidFill>
                <a:schemeClr val="lt2"/>
              </a:solidFill>
            </a:endParaRPr>
          </a:p>
        </p:txBody>
      </p:sp>
      <p:grpSp>
        <p:nvGrpSpPr>
          <p:cNvPr id="1819" name="Google Shape;1819;p47"/>
          <p:cNvGrpSpPr/>
          <p:nvPr/>
        </p:nvGrpSpPr>
        <p:grpSpPr>
          <a:xfrm>
            <a:off x="7100936" y="1462660"/>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8225566" y="471679"/>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209573" y="3000674"/>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73240" y="87520"/>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209881D-7CCB-CD2F-4DD0-0A24A4DD4D3E}"/>
              </a:ext>
            </a:extLst>
          </p:cNvPr>
          <p:cNvPicPr>
            <a:picLocks noChangeAspect="1"/>
          </p:cNvPicPr>
          <p:nvPr/>
        </p:nvPicPr>
        <p:blipFill>
          <a:blip r:embed="rId3"/>
          <a:stretch>
            <a:fillRect/>
          </a:stretch>
        </p:blipFill>
        <p:spPr>
          <a:xfrm>
            <a:off x="580154" y="833444"/>
            <a:ext cx="6033864" cy="1819648"/>
          </a:xfrm>
          <a:prstGeom prst="rect">
            <a:avLst/>
          </a:prstGeom>
        </p:spPr>
      </p:pic>
      <p:pic>
        <p:nvPicPr>
          <p:cNvPr id="6" name="Picture 5">
            <a:extLst>
              <a:ext uri="{FF2B5EF4-FFF2-40B4-BE49-F238E27FC236}">
                <a16:creationId xmlns:a16="http://schemas.microsoft.com/office/drawing/2014/main" id="{5B547417-D079-16B8-D33C-CD424AD5A6E7}"/>
              </a:ext>
            </a:extLst>
          </p:cNvPr>
          <p:cNvPicPr>
            <a:picLocks noChangeAspect="1"/>
          </p:cNvPicPr>
          <p:nvPr/>
        </p:nvPicPr>
        <p:blipFill>
          <a:blip r:embed="rId4"/>
          <a:stretch>
            <a:fillRect/>
          </a:stretch>
        </p:blipFill>
        <p:spPr>
          <a:xfrm>
            <a:off x="2169575" y="2859778"/>
            <a:ext cx="6765071" cy="1649103"/>
          </a:xfrm>
          <a:prstGeom prst="rect">
            <a:avLst/>
          </a:prstGeom>
        </p:spPr>
      </p:pic>
    </p:spTree>
    <p:extLst>
      <p:ext uri="{BB962C8B-B14F-4D97-AF65-F5344CB8AC3E}">
        <p14:creationId xmlns:p14="http://schemas.microsoft.com/office/powerpoint/2010/main" val="183726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779007" y="106857"/>
            <a:ext cx="6558246" cy="3485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Machine Learning</a:t>
            </a:r>
            <a:endParaRPr sz="3200" dirty="0">
              <a:solidFill>
                <a:schemeClr val="lt2"/>
              </a:solidFill>
            </a:endParaRPr>
          </a:p>
        </p:txBody>
      </p:sp>
      <p:grpSp>
        <p:nvGrpSpPr>
          <p:cNvPr id="1776" name="Google Shape;1776;p47"/>
          <p:cNvGrpSpPr/>
          <p:nvPr/>
        </p:nvGrpSpPr>
        <p:grpSpPr>
          <a:xfrm>
            <a:off x="152794" y="4049087"/>
            <a:ext cx="589257" cy="498607"/>
            <a:chOff x="2486732" y="2978412"/>
            <a:chExt cx="589257" cy="498607"/>
          </a:xfrm>
        </p:grpSpPr>
        <p:sp>
          <p:nvSpPr>
            <p:cNvPr id="1777" name="Google Shape;1777;p47"/>
            <p:cNvSpPr/>
            <p:nvPr/>
          </p:nvSpPr>
          <p:spPr>
            <a:xfrm>
              <a:off x="2838881" y="3231956"/>
              <a:ext cx="71173" cy="170973"/>
            </a:xfrm>
            <a:custGeom>
              <a:avLst/>
              <a:gdLst/>
              <a:ahLst/>
              <a:cxnLst/>
              <a:rect l="l" t="t" r="r" b="b"/>
              <a:pathLst>
                <a:path w="537" h="1290" extrusionOk="0">
                  <a:moveTo>
                    <a:pt x="38" y="0"/>
                  </a:moveTo>
                  <a:cubicBezTo>
                    <a:pt x="1" y="19"/>
                    <a:pt x="1" y="42"/>
                    <a:pt x="1" y="60"/>
                  </a:cubicBezTo>
                  <a:lnTo>
                    <a:pt x="19" y="79"/>
                  </a:lnTo>
                  <a:lnTo>
                    <a:pt x="19" y="97"/>
                  </a:lnTo>
                  <a:lnTo>
                    <a:pt x="38" y="116"/>
                  </a:lnTo>
                  <a:cubicBezTo>
                    <a:pt x="38" y="134"/>
                    <a:pt x="56" y="157"/>
                    <a:pt x="56" y="176"/>
                  </a:cubicBezTo>
                  <a:cubicBezTo>
                    <a:pt x="56" y="213"/>
                    <a:pt x="74" y="250"/>
                    <a:pt x="74" y="310"/>
                  </a:cubicBezTo>
                  <a:lnTo>
                    <a:pt x="74" y="425"/>
                  </a:lnTo>
                  <a:cubicBezTo>
                    <a:pt x="56" y="462"/>
                    <a:pt x="38" y="504"/>
                    <a:pt x="19" y="541"/>
                  </a:cubicBezTo>
                  <a:cubicBezTo>
                    <a:pt x="19" y="541"/>
                    <a:pt x="19" y="559"/>
                    <a:pt x="38" y="559"/>
                  </a:cubicBezTo>
                  <a:lnTo>
                    <a:pt x="56" y="559"/>
                  </a:lnTo>
                  <a:cubicBezTo>
                    <a:pt x="98" y="522"/>
                    <a:pt x="116" y="481"/>
                    <a:pt x="116" y="444"/>
                  </a:cubicBezTo>
                  <a:cubicBezTo>
                    <a:pt x="135" y="388"/>
                    <a:pt x="153" y="347"/>
                    <a:pt x="153" y="291"/>
                  </a:cubicBezTo>
                  <a:cubicBezTo>
                    <a:pt x="172" y="328"/>
                    <a:pt x="190" y="347"/>
                    <a:pt x="190" y="388"/>
                  </a:cubicBezTo>
                  <a:cubicBezTo>
                    <a:pt x="232" y="444"/>
                    <a:pt x="250" y="504"/>
                    <a:pt x="269" y="559"/>
                  </a:cubicBezTo>
                  <a:cubicBezTo>
                    <a:pt x="287" y="578"/>
                    <a:pt x="287" y="619"/>
                    <a:pt x="287" y="638"/>
                  </a:cubicBezTo>
                  <a:cubicBezTo>
                    <a:pt x="306" y="675"/>
                    <a:pt x="306" y="693"/>
                    <a:pt x="329" y="735"/>
                  </a:cubicBezTo>
                  <a:lnTo>
                    <a:pt x="329" y="753"/>
                  </a:lnTo>
                  <a:cubicBezTo>
                    <a:pt x="347" y="772"/>
                    <a:pt x="366" y="790"/>
                    <a:pt x="384" y="809"/>
                  </a:cubicBezTo>
                  <a:cubicBezTo>
                    <a:pt x="403" y="850"/>
                    <a:pt x="403" y="869"/>
                    <a:pt x="403" y="906"/>
                  </a:cubicBezTo>
                  <a:lnTo>
                    <a:pt x="403" y="924"/>
                  </a:lnTo>
                  <a:lnTo>
                    <a:pt x="403" y="943"/>
                  </a:lnTo>
                  <a:lnTo>
                    <a:pt x="403" y="966"/>
                  </a:lnTo>
                  <a:lnTo>
                    <a:pt x="403" y="1021"/>
                  </a:lnTo>
                  <a:lnTo>
                    <a:pt x="403" y="1155"/>
                  </a:lnTo>
                  <a:cubicBezTo>
                    <a:pt x="403" y="1155"/>
                    <a:pt x="403" y="1174"/>
                    <a:pt x="421" y="1174"/>
                  </a:cubicBezTo>
                  <a:cubicBezTo>
                    <a:pt x="403" y="1197"/>
                    <a:pt x="403" y="1215"/>
                    <a:pt x="384" y="1215"/>
                  </a:cubicBezTo>
                  <a:cubicBezTo>
                    <a:pt x="384" y="1234"/>
                    <a:pt x="384" y="1234"/>
                    <a:pt x="366" y="1252"/>
                  </a:cubicBezTo>
                  <a:cubicBezTo>
                    <a:pt x="366" y="1252"/>
                    <a:pt x="366" y="1271"/>
                    <a:pt x="347" y="1289"/>
                  </a:cubicBezTo>
                  <a:cubicBezTo>
                    <a:pt x="366" y="1271"/>
                    <a:pt x="366" y="1271"/>
                    <a:pt x="384" y="1252"/>
                  </a:cubicBezTo>
                  <a:lnTo>
                    <a:pt x="403" y="1234"/>
                  </a:lnTo>
                  <a:cubicBezTo>
                    <a:pt x="421" y="1215"/>
                    <a:pt x="421" y="1215"/>
                    <a:pt x="421" y="1197"/>
                  </a:cubicBezTo>
                  <a:lnTo>
                    <a:pt x="444" y="1197"/>
                  </a:lnTo>
                  <a:cubicBezTo>
                    <a:pt x="444" y="1215"/>
                    <a:pt x="463" y="1215"/>
                    <a:pt x="463" y="1234"/>
                  </a:cubicBezTo>
                  <a:cubicBezTo>
                    <a:pt x="463" y="1252"/>
                    <a:pt x="463" y="1271"/>
                    <a:pt x="481" y="1289"/>
                  </a:cubicBezTo>
                  <a:lnTo>
                    <a:pt x="481" y="1234"/>
                  </a:lnTo>
                  <a:cubicBezTo>
                    <a:pt x="463" y="1215"/>
                    <a:pt x="463" y="1197"/>
                    <a:pt x="463" y="1197"/>
                  </a:cubicBezTo>
                  <a:cubicBezTo>
                    <a:pt x="481" y="1197"/>
                    <a:pt x="481" y="1174"/>
                    <a:pt x="481" y="1174"/>
                  </a:cubicBezTo>
                  <a:cubicBezTo>
                    <a:pt x="518" y="1137"/>
                    <a:pt x="518" y="1081"/>
                    <a:pt x="537" y="1040"/>
                  </a:cubicBezTo>
                  <a:lnTo>
                    <a:pt x="537" y="966"/>
                  </a:lnTo>
                  <a:lnTo>
                    <a:pt x="537" y="924"/>
                  </a:lnTo>
                  <a:lnTo>
                    <a:pt x="537" y="887"/>
                  </a:lnTo>
                  <a:cubicBezTo>
                    <a:pt x="537" y="850"/>
                    <a:pt x="518" y="809"/>
                    <a:pt x="500" y="772"/>
                  </a:cubicBezTo>
                  <a:cubicBezTo>
                    <a:pt x="537" y="753"/>
                    <a:pt x="537" y="693"/>
                    <a:pt x="518" y="656"/>
                  </a:cubicBezTo>
                  <a:cubicBezTo>
                    <a:pt x="500" y="638"/>
                    <a:pt x="500" y="596"/>
                    <a:pt x="481" y="559"/>
                  </a:cubicBezTo>
                  <a:cubicBezTo>
                    <a:pt x="463" y="541"/>
                    <a:pt x="463" y="504"/>
                    <a:pt x="444" y="481"/>
                  </a:cubicBezTo>
                  <a:cubicBezTo>
                    <a:pt x="403" y="425"/>
                    <a:pt x="366" y="365"/>
                    <a:pt x="329" y="310"/>
                  </a:cubicBezTo>
                  <a:cubicBezTo>
                    <a:pt x="306" y="273"/>
                    <a:pt x="269" y="213"/>
                    <a:pt x="213" y="157"/>
                  </a:cubicBezTo>
                  <a:cubicBezTo>
                    <a:pt x="190" y="134"/>
                    <a:pt x="172" y="116"/>
                    <a:pt x="153" y="79"/>
                  </a:cubicBezTo>
                  <a:cubicBezTo>
                    <a:pt x="153" y="79"/>
                    <a:pt x="135" y="60"/>
                    <a:pt x="116" y="60"/>
                  </a:cubicBezTo>
                  <a:lnTo>
                    <a:pt x="116" y="42"/>
                  </a:lnTo>
                  <a:lnTo>
                    <a:pt x="98" y="19"/>
                  </a:lnTo>
                  <a:lnTo>
                    <a:pt x="74" y="19"/>
                  </a:lnTo>
                  <a:cubicBezTo>
                    <a:pt x="74" y="0"/>
                    <a:pt x="56" y="0"/>
                    <a:pt x="3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7"/>
            <p:cNvSpPr/>
            <p:nvPr/>
          </p:nvSpPr>
          <p:spPr>
            <a:xfrm>
              <a:off x="2876919" y="3202798"/>
              <a:ext cx="132935" cy="149237"/>
            </a:xfrm>
            <a:custGeom>
              <a:avLst/>
              <a:gdLst/>
              <a:ahLst/>
              <a:cxnLst/>
              <a:rect l="l" t="t" r="r" b="b"/>
              <a:pathLst>
                <a:path w="1003" h="1126" extrusionOk="0">
                  <a:moveTo>
                    <a:pt x="924" y="1070"/>
                  </a:moveTo>
                  <a:cubicBezTo>
                    <a:pt x="906" y="1089"/>
                    <a:pt x="906" y="1107"/>
                    <a:pt x="906" y="1126"/>
                  </a:cubicBezTo>
                  <a:cubicBezTo>
                    <a:pt x="924" y="1107"/>
                    <a:pt x="924" y="1089"/>
                    <a:pt x="924" y="1070"/>
                  </a:cubicBezTo>
                  <a:close/>
                  <a:moveTo>
                    <a:pt x="43" y="0"/>
                  </a:moveTo>
                  <a:cubicBezTo>
                    <a:pt x="29" y="0"/>
                    <a:pt x="13" y="14"/>
                    <a:pt x="0" y="31"/>
                  </a:cubicBezTo>
                  <a:lnTo>
                    <a:pt x="0" y="86"/>
                  </a:lnTo>
                  <a:lnTo>
                    <a:pt x="19" y="86"/>
                  </a:lnTo>
                  <a:lnTo>
                    <a:pt x="19" y="105"/>
                  </a:lnTo>
                  <a:lnTo>
                    <a:pt x="42" y="105"/>
                  </a:lnTo>
                  <a:lnTo>
                    <a:pt x="60" y="123"/>
                  </a:lnTo>
                  <a:cubicBezTo>
                    <a:pt x="79" y="146"/>
                    <a:pt x="97" y="165"/>
                    <a:pt x="116" y="183"/>
                  </a:cubicBezTo>
                  <a:cubicBezTo>
                    <a:pt x="134" y="220"/>
                    <a:pt x="176" y="262"/>
                    <a:pt x="194" y="299"/>
                  </a:cubicBezTo>
                  <a:cubicBezTo>
                    <a:pt x="213" y="336"/>
                    <a:pt x="231" y="377"/>
                    <a:pt x="231" y="414"/>
                  </a:cubicBezTo>
                  <a:lnTo>
                    <a:pt x="231" y="548"/>
                  </a:lnTo>
                  <a:lnTo>
                    <a:pt x="231" y="567"/>
                  </a:lnTo>
                  <a:cubicBezTo>
                    <a:pt x="231" y="567"/>
                    <a:pt x="231" y="585"/>
                    <a:pt x="250" y="585"/>
                  </a:cubicBezTo>
                  <a:cubicBezTo>
                    <a:pt x="273" y="585"/>
                    <a:pt x="273" y="585"/>
                    <a:pt x="273" y="567"/>
                  </a:cubicBezTo>
                  <a:cubicBezTo>
                    <a:pt x="291" y="511"/>
                    <a:pt x="291" y="470"/>
                    <a:pt x="291" y="414"/>
                  </a:cubicBezTo>
                  <a:cubicBezTo>
                    <a:pt x="291" y="354"/>
                    <a:pt x="273" y="317"/>
                    <a:pt x="250" y="262"/>
                  </a:cubicBezTo>
                  <a:cubicBezTo>
                    <a:pt x="250" y="262"/>
                    <a:pt x="231" y="239"/>
                    <a:pt x="231" y="220"/>
                  </a:cubicBezTo>
                  <a:lnTo>
                    <a:pt x="231" y="220"/>
                  </a:lnTo>
                  <a:cubicBezTo>
                    <a:pt x="273" y="262"/>
                    <a:pt x="310" y="299"/>
                    <a:pt x="347" y="336"/>
                  </a:cubicBezTo>
                  <a:cubicBezTo>
                    <a:pt x="407" y="377"/>
                    <a:pt x="462" y="414"/>
                    <a:pt x="504" y="470"/>
                  </a:cubicBezTo>
                  <a:cubicBezTo>
                    <a:pt x="522" y="493"/>
                    <a:pt x="541" y="511"/>
                    <a:pt x="578" y="548"/>
                  </a:cubicBezTo>
                  <a:cubicBezTo>
                    <a:pt x="596" y="567"/>
                    <a:pt x="619" y="585"/>
                    <a:pt x="638" y="627"/>
                  </a:cubicBezTo>
                  <a:lnTo>
                    <a:pt x="656" y="627"/>
                  </a:lnTo>
                  <a:cubicBezTo>
                    <a:pt x="675" y="645"/>
                    <a:pt x="693" y="664"/>
                    <a:pt x="712" y="664"/>
                  </a:cubicBezTo>
                  <a:cubicBezTo>
                    <a:pt x="753" y="701"/>
                    <a:pt x="772" y="742"/>
                    <a:pt x="790" y="779"/>
                  </a:cubicBezTo>
                  <a:lnTo>
                    <a:pt x="809" y="779"/>
                  </a:lnTo>
                  <a:lnTo>
                    <a:pt x="809" y="798"/>
                  </a:lnTo>
                  <a:cubicBezTo>
                    <a:pt x="809" y="816"/>
                    <a:pt x="827" y="816"/>
                    <a:pt x="827" y="839"/>
                  </a:cubicBezTo>
                  <a:cubicBezTo>
                    <a:pt x="827" y="858"/>
                    <a:pt x="850" y="876"/>
                    <a:pt x="850" y="895"/>
                  </a:cubicBezTo>
                  <a:cubicBezTo>
                    <a:pt x="887" y="932"/>
                    <a:pt x="887" y="973"/>
                    <a:pt x="924" y="1010"/>
                  </a:cubicBezTo>
                  <a:lnTo>
                    <a:pt x="924" y="1029"/>
                  </a:lnTo>
                  <a:lnTo>
                    <a:pt x="924" y="1070"/>
                  </a:lnTo>
                  <a:cubicBezTo>
                    <a:pt x="943" y="1047"/>
                    <a:pt x="943" y="1047"/>
                    <a:pt x="943" y="1029"/>
                  </a:cubicBezTo>
                  <a:lnTo>
                    <a:pt x="943" y="1047"/>
                  </a:lnTo>
                  <a:cubicBezTo>
                    <a:pt x="966" y="1047"/>
                    <a:pt x="966" y="1070"/>
                    <a:pt x="966" y="1070"/>
                  </a:cubicBezTo>
                  <a:lnTo>
                    <a:pt x="984" y="1089"/>
                  </a:lnTo>
                  <a:cubicBezTo>
                    <a:pt x="984" y="1107"/>
                    <a:pt x="1003" y="1107"/>
                    <a:pt x="1003" y="1126"/>
                  </a:cubicBezTo>
                  <a:lnTo>
                    <a:pt x="1003" y="1089"/>
                  </a:lnTo>
                  <a:cubicBezTo>
                    <a:pt x="984" y="1089"/>
                    <a:pt x="984" y="1070"/>
                    <a:pt x="984" y="1070"/>
                  </a:cubicBezTo>
                  <a:cubicBezTo>
                    <a:pt x="984" y="1047"/>
                    <a:pt x="984" y="1047"/>
                    <a:pt x="966" y="1029"/>
                  </a:cubicBezTo>
                  <a:cubicBezTo>
                    <a:pt x="966" y="1010"/>
                    <a:pt x="984" y="1010"/>
                    <a:pt x="984" y="1010"/>
                  </a:cubicBezTo>
                  <a:cubicBezTo>
                    <a:pt x="984" y="955"/>
                    <a:pt x="984" y="895"/>
                    <a:pt x="966" y="858"/>
                  </a:cubicBezTo>
                  <a:cubicBezTo>
                    <a:pt x="966" y="816"/>
                    <a:pt x="943" y="798"/>
                    <a:pt x="943" y="779"/>
                  </a:cubicBezTo>
                  <a:cubicBezTo>
                    <a:pt x="924" y="761"/>
                    <a:pt x="924" y="724"/>
                    <a:pt x="906" y="701"/>
                  </a:cubicBezTo>
                  <a:cubicBezTo>
                    <a:pt x="887" y="664"/>
                    <a:pt x="850" y="627"/>
                    <a:pt x="827" y="585"/>
                  </a:cubicBezTo>
                  <a:cubicBezTo>
                    <a:pt x="827" y="548"/>
                    <a:pt x="827" y="493"/>
                    <a:pt x="790" y="470"/>
                  </a:cubicBezTo>
                  <a:cubicBezTo>
                    <a:pt x="772" y="451"/>
                    <a:pt x="735" y="414"/>
                    <a:pt x="712" y="396"/>
                  </a:cubicBezTo>
                  <a:cubicBezTo>
                    <a:pt x="675" y="377"/>
                    <a:pt x="656" y="354"/>
                    <a:pt x="619" y="336"/>
                  </a:cubicBezTo>
                  <a:cubicBezTo>
                    <a:pt x="559" y="280"/>
                    <a:pt x="504" y="239"/>
                    <a:pt x="444" y="202"/>
                  </a:cubicBezTo>
                  <a:cubicBezTo>
                    <a:pt x="388" y="165"/>
                    <a:pt x="328" y="123"/>
                    <a:pt x="273" y="86"/>
                  </a:cubicBezTo>
                  <a:cubicBezTo>
                    <a:pt x="231" y="86"/>
                    <a:pt x="194" y="68"/>
                    <a:pt x="176" y="49"/>
                  </a:cubicBezTo>
                  <a:cubicBezTo>
                    <a:pt x="157" y="49"/>
                    <a:pt x="134" y="31"/>
                    <a:pt x="116" y="31"/>
                  </a:cubicBezTo>
                  <a:cubicBezTo>
                    <a:pt x="116" y="31"/>
                    <a:pt x="97" y="31"/>
                    <a:pt x="97" y="8"/>
                  </a:cubicBezTo>
                  <a:lnTo>
                    <a:pt x="60" y="8"/>
                  </a:lnTo>
                  <a:cubicBezTo>
                    <a:pt x="55" y="2"/>
                    <a:pt x="49" y="0"/>
                    <a:pt x="4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7"/>
            <p:cNvSpPr/>
            <p:nvPr/>
          </p:nvSpPr>
          <p:spPr>
            <a:xfrm>
              <a:off x="2775264" y="3273573"/>
              <a:ext cx="96885" cy="203445"/>
            </a:xfrm>
            <a:custGeom>
              <a:avLst/>
              <a:gdLst/>
              <a:ahLst/>
              <a:cxnLst/>
              <a:rect l="l" t="t" r="r" b="b"/>
              <a:pathLst>
                <a:path w="731" h="1535" extrusionOk="0">
                  <a:moveTo>
                    <a:pt x="682" y="0"/>
                  </a:moveTo>
                  <a:cubicBezTo>
                    <a:pt x="671" y="0"/>
                    <a:pt x="661" y="5"/>
                    <a:pt x="652" y="14"/>
                  </a:cubicBezTo>
                  <a:lnTo>
                    <a:pt x="652" y="33"/>
                  </a:lnTo>
                  <a:lnTo>
                    <a:pt x="633" y="51"/>
                  </a:lnTo>
                  <a:lnTo>
                    <a:pt x="615" y="74"/>
                  </a:lnTo>
                  <a:cubicBezTo>
                    <a:pt x="596" y="93"/>
                    <a:pt x="578" y="111"/>
                    <a:pt x="554" y="130"/>
                  </a:cubicBezTo>
                  <a:cubicBezTo>
                    <a:pt x="518" y="148"/>
                    <a:pt x="481" y="167"/>
                    <a:pt x="420" y="208"/>
                  </a:cubicBezTo>
                  <a:cubicBezTo>
                    <a:pt x="347" y="245"/>
                    <a:pt x="250" y="264"/>
                    <a:pt x="152" y="282"/>
                  </a:cubicBezTo>
                  <a:cubicBezTo>
                    <a:pt x="116" y="282"/>
                    <a:pt x="92" y="305"/>
                    <a:pt x="92" y="324"/>
                  </a:cubicBezTo>
                  <a:lnTo>
                    <a:pt x="92" y="342"/>
                  </a:lnTo>
                  <a:lnTo>
                    <a:pt x="74" y="361"/>
                  </a:lnTo>
                  <a:lnTo>
                    <a:pt x="74" y="379"/>
                  </a:lnTo>
                  <a:cubicBezTo>
                    <a:pt x="74" y="398"/>
                    <a:pt x="55" y="398"/>
                    <a:pt x="55" y="421"/>
                  </a:cubicBezTo>
                  <a:cubicBezTo>
                    <a:pt x="55" y="439"/>
                    <a:pt x="55" y="476"/>
                    <a:pt x="37" y="495"/>
                  </a:cubicBezTo>
                  <a:cubicBezTo>
                    <a:pt x="37" y="555"/>
                    <a:pt x="18" y="610"/>
                    <a:pt x="18" y="670"/>
                  </a:cubicBezTo>
                  <a:cubicBezTo>
                    <a:pt x="18" y="726"/>
                    <a:pt x="0" y="786"/>
                    <a:pt x="0" y="841"/>
                  </a:cubicBezTo>
                  <a:lnTo>
                    <a:pt x="0" y="1017"/>
                  </a:lnTo>
                  <a:lnTo>
                    <a:pt x="0" y="1035"/>
                  </a:lnTo>
                  <a:cubicBezTo>
                    <a:pt x="18" y="1072"/>
                    <a:pt x="37" y="1114"/>
                    <a:pt x="74" y="1114"/>
                  </a:cubicBezTo>
                  <a:cubicBezTo>
                    <a:pt x="92" y="1151"/>
                    <a:pt x="92" y="1169"/>
                    <a:pt x="92" y="1206"/>
                  </a:cubicBezTo>
                  <a:cubicBezTo>
                    <a:pt x="92" y="1248"/>
                    <a:pt x="92" y="1285"/>
                    <a:pt x="116" y="1322"/>
                  </a:cubicBezTo>
                  <a:lnTo>
                    <a:pt x="116" y="1382"/>
                  </a:lnTo>
                  <a:cubicBezTo>
                    <a:pt x="116" y="1400"/>
                    <a:pt x="134" y="1419"/>
                    <a:pt x="134" y="1437"/>
                  </a:cubicBezTo>
                  <a:lnTo>
                    <a:pt x="152" y="1437"/>
                  </a:lnTo>
                  <a:lnTo>
                    <a:pt x="134" y="1460"/>
                  </a:lnTo>
                  <a:cubicBezTo>
                    <a:pt x="134" y="1479"/>
                    <a:pt x="134" y="1497"/>
                    <a:pt x="116" y="1516"/>
                  </a:cubicBezTo>
                  <a:cubicBezTo>
                    <a:pt x="134" y="1497"/>
                    <a:pt x="152" y="1479"/>
                    <a:pt x="152" y="1479"/>
                  </a:cubicBezTo>
                  <a:lnTo>
                    <a:pt x="171" y="1460"/>
                  </a:lnTo>
                  <a:lnTo>
                    <a:pt x="171" y="1479"/>
                  </a:lnTo>
                  <a:lnTo>
                    <a:pt x="189" y="1497"/>
                  </a:lnTo>
                  <a:lnTo>
                    <a:pt x="189" y="1479"/>
                  </a:lnTo>
                  <a:lnTo>
                    <a:pt x="189" y="1460"/>
                  </a:lnTo>
                  <a:lnTo>
                    <a:pt x="189" y="1437"/>
                  </a:lnTo>
                  <a:cubicBezTo>
                    <a:pt x="189" y="1437"/>
                    <a:pt x="208" y="1437"/>
                    <a:pt x="208" y="1419"/>
                  </a:cubicBezTo>
                  <a:lnTo>
                    <a:pt x="208" y="1363"/>
                  </a:lnTo>
                  <a:lnTo>
                    <a:pt x="208" y="1303"/>
                  </a:lnTo>
                  <a:cubicBezTo>
                    <a:pt x="208" y="1266"/>
                    <a:pt x="208" y="1229"/>
                    <a:pt x="189" y="1188"/>
                  </a:cubicBezTo>
                  <a:lnTo>
                    <a:pt x="189" y="1114"/>
                  </a:lnTo>
                  <a:cubicBezTo>
                    <a:pt x="231" y="1072"/>
                    <a:pt x="250" y="1035"/>
                    <a:pt x="231" y="998"/>
                  </a:cubicBezTo>
                  <a:cubicBezTo>
                    <a:pt x="231" y="938"/>
                    <a:pt x="208" y="883"/>
                    <a:pt x="208" y="841"/>
                  </a:cubicBezTo>
                  <a:lnTo>
                    <a:pt x="208" y="689"/>
                  </a:lnTo>
                  <a:lnTo>
                    <a:pt x="208" y="536"/>
                  </a:lnTo>
                  <a:cubicBezTo>
                    <a:pt x="208" y="495"/>
                    <a:pt x="208" y="476"/>
                    <a:pt x="231" y="458"/>
                  </a:cubicBezTo>
                  <a:lnTo>
                    <a:pt x="231" y="421"/>
                  </a:lnTo>
                  <a:cubicBezTo>
                    <a:pt x="323" y="379"/>
                    <a:pt x="402" y="342"/>
                    <a:pt x="481" y="305"/>
                  </a:cubicBezTo>
                  <a:cubicBezTo>
                    <a:pt x="536" y="264"/>
                    <a:pt x="578" y="245"/>
                    <a:pt x="615" y="190"/>
                  </a:cubicBezTo>
                  <a:cubicBezTo>
                    <a:pt x="633" y="167"/>
                    <a:pt x="652" y="148"/>
                    <a:pt x="670" y="130"/>
                  </a:cubicBezTo>
                  <a:cubicBezTo>
                    <a:pt x="693" y="130"/>
                    <a:pt x="693" y="111"/>
                    <a:pt x="712" y="93"/>
                  </a:cubicBezTo>
                  <a:lnTo>
                    <a:pt x="712" y="74"/>
                  </a:lnTo>
                  <a:lnTo>
                    <a:pt x="730" y="74"/>
                  </a:lnTo>
                  <a:lnTo>
                    <a:pt x="730" y="51"/>
                  </a:lnTo>
                  <a:cubicBezTo>
                    <a:pt x="730" y="33"/>
                    <a:pt x="730" y="14"/>
                    <a:pt x="712" y="14"/>
                  </a:cubicBezTo>
                  <a:cubicBezTo>
                    <a:pt x="702" y="5"/>
                    <a:pt x="692" y="0"/>
                    <a:pt x="682" y="0"/>
                  </a:cubicBezTo>
                  <a:close/>
                  <a:moveTo>
                    <a:pt x="189" y="1497"/>
                  </a:moveTo>
                  <a:cubicBezTo>
                    <a:pt x="189" y="1516"/>
                    <a:pt x="189" y="1516"/>
                    <a:pt x="208" y="1534"/>
                  </a:cubicBezTo>
                  <a:cubicBezTo>
                    <a:pt x="208" y="1516"/>
                    <a:pt x="189" y="1516"/>
                    <a:pt x="189" y="1497"/>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7"/>
            <p:cNvSpPr/>
            <p:nvPr/>
          </p:nvSpPr>
          <p:spPr>
            <a:xfrm>
              <a:off x="3001768" y="3130300"/>
              <a:ext cx="74221" cy="27700"/>
            </a:xfrm>
            <a:custGeom>
              <a:avLst/>
              <a:gdLst/>
              <a:ahLst/>
              <a:cxnLst/>
              <a:rect l="l" t="t" r="r" b="b"/>
              <a:pathLst>
                <a:path w="560" h="209" extrusionOk="0">
                  <a:moveTo>
                    <a:pt x="541" y="0"/>
                  </a:moveTo>
                  <a:cubicBezTo>
                    <a:pt x="523" y="0"/>
                    <a:pt x="523" y="0"/>
                    <a:pt x="523" y="19"/>
                  </a:cubicBezTo>
                  <a:lnTo>
                    <a:pt x="523" y="37"/>
                  </a:lnTo>
                  <a:lnTo>
                    <a:pt x="504" y="37"/>
                  </a:lnTo>
                  <a:lnTo>
                    <a:pt x="504" y="56"/>
                  </a:lnTo>
                  <a:lnTo>
                    <a:pt x="407" y="56"/>
                  </a:lnTo>
                  <a:cubicBezTo>
                    <a:pt x="389" y="56"/>
                    <a:pt x="370" y="37"/>
                    <a:pt x="347" y="37"/>
                  </a:cubicBezTo>
                  <a:lnTo>
                    <a:pt x="273" y="37"/>
                  </a:lnTo>
                  <a:cubicBezTo>
                    <a:pt x="232" y="37"/>
                    <a:pt x="213" y="37"/>
                    <a:pt x="195" y="56"/>
                  </a:cubicBezTo>
                  <a:lnTo>
                    <a:pt x="176" y="56"/>
                  </a:lnTo>
                  <a:cubicBezTo>
                    <a:pt x="158" y="74"/>
                    <a:pt x="116" y="93"/>
                    <a:pt x="98" y="116"/>
                  </a:cubicBezTo>
                  <a:cubicBezTo>
                    <a:pt x="79" y="134"/>
                    <a:pt x="61" y="134"/>
                    <a:pt x="42" y="153"/>
                  </a:cubicBezTo>
                  <a:cubicBezTo>
                    <a:pt x="42" y="171"/>
                    <a:pt x="24" y="171"/>
                    <a:pt x="1" y="190"/>
                  </a:cubicBezTo>
                  <a:lnTo>
                    <a:pt x="1" y="208"/>
                  </a:lnTo>
                  <a:lnTo>
                    <a:pt x="24" y="208"/>
                  </a:lnTo>
                  <a:cubicBezTo>
                    <a:pt x="42" y="190"/>
                    <a:pt x="61" y="190"/>
                    <a:pt x="61" y="171"/>
                  </a:cubicBezTo>
                  <a:cubicBezTo>
                    <a:pt x="79" y="153"/>
                    <a:pt x="98" y="153"/>
                    <a:pt x="98" y="134"/>
                  </a:cubicBezTo>
                  <a:cubicBezTo>
                    <a:pt x="116" y="116"/>
                    <a:pt x="139" y="116"/>
                    <a:pt x="158" y="93"/>
                  </a:cubicBezTo>
                  <a:cubicBezTo>
                    <a:pt x="158" y="93"/>
                    <a:pt x="176" y="74"/>
                    <a:pt x="195" y="74"/>
                  </a:cubicBezTo>
                  <a:cubicBezTo>
                    <a:pt x="213" y="74"/>
                    <a:pt x="232" y="56"/>
                    <a:pt x="273" y="56"/>
                  </a:cubicBezTo>
                  <a:cubicBezTo>
                    <a:pt x="292" y="56"/>
                    <a:pt x="310" y="56"/>
                    <a:pt x="329" y="74"/>
                  </a:cubicBezTo>
                  <a:cubicBezTo>
                    <a:pt x="389" y="74"/>
                    <a:pt x="444" y="74"/>
                    <a:pt x="486" y="93"/>
                  </a:cubicBezTo>
                  <a:lnTo>
                    <a:pt x="504" y="93"/>
                  </a:lnTo>
                  <a:lnTo>
                    <a:pt x="523" y="74"/>
                  </a:lnTo>
                  <a:lnTo>
                    <a:pt x="541" y="56"/>
                  </a:lnTo>
                  <a:lnTo>
                    <a:pt x="560" y="37"/>
                  </a:lnTo>
                  <a:lnTo>
                    <a:pt x="560" y="19"/>
                  </a:lnTo>
                  <a:cubicBezTo>
                    <a:pt x="560" y="0"/>
                    <a:pt x="541" y="0"/>
                    <a:pt x="5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7"/>
            <p:cNvSpPr/>
            <p:nvPr/>
          </p:nvSpPr>
          <p:spPr>
            <a:xfrm>
              <a:off x="2550482" y="2978412"/>
              <a:ext cx="324054" cy="238302"/>
            </a:xfrm>
            <a:custGeom>
              <a:avLst/>
              <a:gdLst/>
              <a:ahLst/>
              <a:cxnLst/>
              <a:rect l="l" t="t" r="r" b="b"/>
              <a:pathLst>
                <a:path w="2445" h="1798" extrusionOk="0">
                  <a:moveTo>
                    <a:pt x="415" y="1"/>
                  </a:moveTo>
                  <a:cubicBezTo>
                    <a:pt x="224" y="1"/>
                    <a:pt x="146" y="73"/>
                    <a:pt x="97" y="162"/>
                  </a:cubicBezTo>
                  <a:cubicBezTo>
                    <a:pt x="0" y="296"/>
                    <a:pt x="37" y="509"/>
                    <a:pt x="213" y="643"/>
                  </a:cubicBezTo>
                  <a:cubicBezTo>
                    <a:pt x="79" y="971"/>
                    <a:pt x="462" y="1317"/>
                    <a:pt x="730" y="1451"/>
                  </a:cubicBezTo>
                  <a:cubicBezTo>
                    <a:pt x="1118" y="1627"/>
                    <a:pt x="2311" y="1798"/>
                    <a:pt x="2311" y="1798"/>
                  </a:cubicBezTo>
                  <a:cubicBezTo>
                    <a:pt x="2311" y="1798"/>
                    <a:pt x="2292" y="166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7"/>
            <p:cNvSpPr/>
            <p:nvPr/>
          </p:nvSpPr>
          <p:spPr>
            <a:xfrm>
              <a:off x="2550482" y="2978412"/>
              <a:ext cx="324054" cy="207686"/>
            </a:xfrm>
            <a:custGeom>
              <a:avLst/>
              <a:gdLst/>
              <a:ahLst/>
              <a:cxnLst/>
              <a:rect l="l" t="t" r="r" b="b"/>
              <a:pathLst>
                <a:path w="2445" h="1567" extrusionOk="0">
                  <a:moveTo>
                    <a:pt x="415" y="1"/>
                  </a:moveTo>
                  <a:cubicBezTo>
                    <a:pt x="224" y="1"/>
                    <a:pt x="146" y="73"/>
                    <a:pt x="97" y="162"/>
                  </a:cubicBezTo>
                  <a:cubicBezTo>
                    <a:pt x="0" y="296"/>
                    <a:pt x="37" y="509"/>
                    <a:pt x="213" y="643"/>
                  </a:cubicBezTo>
                  <a:cubicBezTo>
                    <a:pt x="213" y="643"/>
                    <a:pt x="1058" y="135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7"/>
            <p:cNvSpPr/>
            <p:nvPr/>
          </p:nvSpPr>
          <p:spPr>
            <a:xfrm>
              <a:off x="2644715" y="3109491"/>
              <a:ext cx="120212" cy="91981"/>
            </a:xfrm>
            <a:custGeom>
              <a:avLst/>
              <a:gdLst/>
              <a:ahLst/>
              <a:cxnLst/>
              <a:rect l="l" t="t" r="r" b="b"/>
              <a:pathLst>
                <a:path w="907" h="694" extrusionOk="0">
                  <a:moveTo>
                    <a:pt x="1" y="0"/>
                  </a:moveTo>
                  <a:lnTo>
                    <a:pt x="1" y="0"/>
                  </a:lnTo>
                  <a:cubicBezTo>
                    <a:pt x="5" y="12"/>
                    <a:pt x="10" y="23"/>
                    <a:pt x="15" y="34"/>
                  </a:cubicBezTo>
                  <a:lnTo>
                    <a:pt x="15" y="34"/>
                  </a:lnTo>
                  <a:cubicBezTo>
                    <a:pt x="10" y="22"/>
                    <a:pt x="6" y="11"/>
                    <a:pt x="1" y="0"/>
                  </a:cubicBezTo>
                  <a:close/>
                  <a:moveTo>
                    <a:pt x="15" y="34"/>
                  </a:moveTo>
                  <a:lnTo>
                    <a:pt x="15" y="34"/>
                  </a:lnTo>
                  <a:cubicBezTo>
                    <a:pt x="29" y="69"/>
                    <a:pt x="44" y="106"/>
                    <a:pt x="61" y="134"/>
                  </a:cubicBezTo>
                  <a:cubicBezTo>
                    <a:pt x="98" y="176"/>
                    <a:pt x="116" y="213"/>
                    <a:pt x="153" y="250"/>
                  </a:cubicBezTo>
                  <a:cubicBezTo>
                    <a:pt x="213" y="328"/>
                    <a:pt x="292" y="388"/>
                    <a:pt x="366" y="444"/>
                  </a:cubicBezTo>
                  <a:cubicBezTo>
                    <a:pt x="444" y="504"/>
                    <a:pt x="541" y="541"/>
                    <a:pt x="615" y="596"/>
                  </a:cubicBezTo>
                  <a:cubicBezTo>
                    <a:pt x="712" y="638"/>
                    <a:pt x="809" y="675"/>
                    <a:pt x="906" y="693"/>
                  </a:cubicBezTo>
                  <a:cubicBezTo>
                    <a:pt x="846" y="675"/>
                    <a:pt x="809" y="656"/>
                    <a:pt x="772" y="638"/>
                  </a:cubicBezTo>
                  <a:cubicBezTo>
                    <a:pt x="712" y="619"/>
                    <a:pt x="675" y="596"/>
                    <a:pt x="638" y="578"/>
                  </a:cubicBezTo>
                  <a:cubicBezTo>
                    <a:pt x="541" y="522"/>
                    <a:pt x="463" y="481"/>
                    <a:pt x="384" y="425"/>
                  </a:cubicBezTo>
                  <a:cubicBezTo>
                    <a:pt x="310" y="365"/>
                    <a:pt x="232" y="310"/>
                    <a:pt x="176" y="231"/>
                  </a:cubicBezTo>
                  <a:cubicBezTo>
                    <a:pt x="107" y="182"/>
                    <a:pt x="52" y="115"/>
                    <a:pt x="15" y="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7"/>
            <p:cNvSpPr/>
            <p:nvPr/>
          </p:nvSpPr>
          <p:spPr>
            <a:xfrm>
              <a:off x="2581098" y="3104588"/>
              <a:ext cx="114645" cy="63751"/>
            </a:xfrm>
            <a:custGeom>
              <a:avLst/>
              <a:gdLst/>
              <a:ahLst/>
              <a:cxnLst/>
              <a:rect l="l" t="t" r="r" b="b"/>
              <a:pathLst>
                <a:path w="865" h="481" extrusionOk="0">
                  <a:moveTo>
                    <a:pt x="0" y="0"/>
                  </a:moveTo>
                  <a:cubicBezTo>
                    <a:pt x="37" y="37"/>
                    <a:pt x="56" y="79"/>
                    <a:pt x="79" y="97"/>
                  </a:cubicBezTo>
                  <a:lnTo>
                    <a:pt x="134" y="153"/>
                  </a:lnTo>
                  <a:lnTo>
                    <a:pt x="153" y="171"/>
                  </a:lnTo>
                  <a:lnTo>
                    <a:pt x="171" y="194"/>
                  </a:lnTo>
                  <a:lnTo>
                    <a:pt x="231" y="231"/>
                  </a:lnTo>
                  <a:cubicBezTo>
                    <a:pt x="231" y="250"/>
                    <a:pt x="250" y="250"/>
                    <a:pt x="268" y="268"/>
                  </a:cubicBezTo>
                  <a:lnTo>
                    <a:pt x="310" y="287"/>
                  </a:lnTo>
                  <a:cubicBezTo>
                    <a:pt x="310" y="287"/>
                    <a:pt x="310" y="310"/>
                    <a:pt x="328" y="310"/>
                  </a:cubicBezTo>
                  <a:cubicBezTo>
                    <a:pt x="347" y="310"/>
                    <a:pt x="365" y="328"/>
                    <a:pt x="384" y="347"/>
                  </a:cubicBezTo>
                  <a:cubicBezTo>
                    <a:pt x="462" y="384"/>
                    <a:pt x="541" y="402"/>
                    <a:pt x="615" y="444"/>
                  </a:cubicBezTo>
                  <a:cubicBezTo>
                    <a:pt x="693" y="462"/>
                    <a:pt x="772" y="481"/>
                    <a:pt x="864" y="481"/>
                  </a:cubicBezTo>
                  <a:cubicBezTo>
                    <a:pt x="809" y="462"/>
                    <a:pt x="772" y="462"/>
                    <a:pt x="730" y="462"/>
                  </a:cubicBezTo>
                  <a:cubicBezTo>
                    <a:pt x="712" y="444"/>
                    <a:pt x="693" y="444"/>
                    <a:pt x="675" y="444"/>
                  </a:cubicBezTo>
                  <a:cubicBezTo>
                    <a:pt x="656" y="425"/>
                    <a:pt x="633" y="425"/>
                    <a:pt x="615" y="425"/>
                  </a:cubicBezTo>
                  <a:cubicBezTo>
                    <a:pt x="541" y="384"/>
                    <a:pt x="462" y="365"/>
                    <a:pt x="384" y="310"/>
                  </a:cubicBezTo>
                  <a:cubicBezTo>
                    <a:pt x="365" y="310"/>
                    <a:pt x="347" y="287"/>
                    <a:pt x="347" y="287"/>
                  </a:cubicBezTo>
                  <a:cubicBezTo>
                    <a:pt x="328" y="287"/>
                    <a:pt x="328" y="268"/>
                    <a:pt x="310" y="268"/>
                  </a:cubicBezTo>
                  <a:lnTo>
                    <a:pt x="287" y="250"/>
                  </a:lnTo>
                  <a:cubicBezTo>
                    <a:pt x="268" y="231"/>
                    <a:pt x="250" y="231"/>
                    <a:pt x="231" y="213"/>
                  </a:cubicBezTo>
                  <a:lnTo>
                    <a:pt x="194" y="171"/>
                  </a:lnTo>
                  <a:lnTo>
                    <a:pt x="153" y="153"/>
                  </a:lnTo>
                  <a:lnTo>
                    <a:pt x="134" y="134"/>
                  </a:lnTo>
                  <a:lnTo>
                    <a:pt x="97" y="97"/>
                  </a:lnTo>
                  <a:cubicBezTo>
                    <a:pt x="56" y="56"/>
                    <a:pt x="37" y="3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7"/>
            <p:cNvSpPr/>
            <p:nvPr/>
          </p:nvSpPr>
          <p:spPr>
            <a:xfrm>
              <a:off x="2581098" y="3210750"/>
              <a:ext cx="260436" cy="263750"/>
            </a:xfrm>
            <a:custGeom>
              <a:avLst/>
              <a:gdLst/>
              <a:ahLst/>
              <a:cxnLst/>
              <a:rect l="l" t="t" r="r" b="b"/>
              <a:pathLst>
                <a:path w="1965" h="1990" extrusionOk="0">
                  <a:moveTo>
                    <a:pt x="1647" y="0"/>
                  </a:moveTo>
                  <a:cubicBezTo>
                    <a:pt x="1539" y="0"/>
                    <a:pt x="1444" y="13"/>
                    <a:pt x="1349" y="26"/>
                  </a:cubicBezTo>
                  <a:cubicBezTo>
                    <a:pt x="1271" y="26"/>
                    <a:pt x="1211" y="26"/>
                    <a:pt x="1137" y="45"/>
                  </a:cubicBezTo>
                  <a:cubicBezTo>
                    <a:pt x="1118" y="45"/>
                    <a:pt x="1077" y="63"/>
                    <a:pt x="1058" y="63"/>
                  </a:cubicBezTo>
                  <a:cubicBezTo>
                    <a:pt x="1021" y="86"/>
                    <a:pt x="980" y="86"/>
                    <a:pt x="943" y="105"/>
                  </a:cubicBezTo>
                  <a:cubicBezTo>
                    <a:pt x="864" y="123"/>
                    <a:pt x="790" y="142"/>
                    <a:pt x="712" y="179"/>
                  </a:cubicBezTo>
                  <a:cubicBezTo>
                    <a:pt x="633" y="220"/>
                    <a:pt x="559" y="257"/>
                    <a:pt x="481" y="317"/>
                  </a:cubicBezTo>
                  <a:cubicBezTo>
                    <a:pt x="444" y="336"/>
                    <a:pt x="425" y="373"/>
                    <a:pt x="384" y="391"/>
                  </a:cubicBezTo>
                  <a:cubicBezTo>
                    <a:pt x="328" y="451"/>
                    <a:pt x="268" y="525"/>
                    <a:pt x="213" y="585"/>
                  </a:cubicBezTo>
                  <a:cubicBezTo>
                    <a:pt x="171" y="664"/>
                    <a:pt x="134" y="738"/>
                    <a:pt x="97" y="835"/>
                  </a:cubicBezTo>
                  <a:cubicBezTo>
                    <a:pt x="56" y="950"/>
                    <a:pt x="19" y="1103"/>
                    <a:pt x="19" y="1260"/>
                  </a:cubicBezTo>
                  <a:cubicBezTo>
                    <a:pt x="0" y="1297"/>
                    <a:pt x="0" y="1357"/>
                    <a:pt x="0" y="1412"/>
                  </a:cubicBezTo>
                  <a:cubicBezTo>
                    <a:pt x="0" y="1472"/>
                    <a:pt x="0" y="1528"/>
                    <a:pt x="19" y="1588"/>
                  </a:cubicBezTo>
                  <a:cubicBezTo>
                    <a:pt x="19" y="1722"/>
                    <a:pt x="37" y="1856"/>
                    <a:pt x="79" y="1990"/>
                  </a:cubicBezTo>
                  <a:cubicBezTo>
                    <a:pt x="328" y="1971"/>
                    <a:pt x="518" y="1934"/>
                    <a:pt x="693" y="1893"/>
                  </a:cubicBezTo>
                  <a:cubicBezTo>
                    <a:pt x="790" y="1856"/>
                    <a:pt x="864" y="1819"/>
                    <a:pt x="943" y="1777"/>
                  </a:cubicBezTo>
                  <a:cubicBezTo>
                    <a:pt x="1021" y="1740"/>
                    <a:pt x="1077" y="1703"/>
                    <a:pt x="1155" y="1662"/>
                  </a:cubicBezTo>
                  <a:cubicBezTo>
                    <a:pt x="1174" y="1643"/>
                    <a:pt x="1174" y="1625"/>
                    <a:pt x="1192" y="1625"/>
                  </a:cubicBezTo>
                  <a:lnTo>
                    <a:pt x="1368" y="1449"/>
                  </a:lnTo>
                  <a:cubicBezTo>
                    <a:pt x="1368" y="1431"/>
                    <a:pt x="1386" y="1412"/>
                    <a:pt x="1405" y="1394"/>
                  </a:cubicBezTo>
                  <a:cubicBezTo>
                    <a:pt x="1442" y="1357"/>
                    <a:pt x="1465" y="1315"/>
                    <a:pt x="1483" y="1278"/>
                  </a:cubicBezTo>
                  <a:cubicBezTo>
                    <a:pt x="1539" y="1200"/>
                    <a:pt x="1581" y="1103"/>
                    <a:pt x="1636" y="1029"/>
                  </a:cubicBezTo>
                  <a:cubicBezTo>
                    <a:pt x="1654" y="987"/>
                    <a:pt x="1673" y="950"/>
                    <a:pt x="1696" y="913"/>
                  </a:cubicBezTo>
                  <a:cubicBezTo>
                    <a:pt x="1715" y="872"/>
                    <a:pt x="1733" y="835"/>
                    <a:pt x="1751" y="816"/>
                  </a:cubicBezTo>
                  <a:cubicBezTo>
                    <a:pt x="1788" y="738"/>
                    <a:pt x="1830" y="664"/>
                    <a:pt x="1885" y="604"/>
                  </a:cubicBezTo>
                  <a:lnTo>
                    <a:pt x="1964" y="470"/>
                  </a:lnTo>
                  <a:lnTo>
                    <a:pt x="1788" y="8"/>
                  </a:lnTo>
                  <a:cubicBezTo>
                    <a:pt x="1738" y="2"/>
                    <a:pt x="1691" y="0"/>
                    <a:pt x="164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7"/>
            <p:cNvSpPr/>
            <p:nvPr/>
          </p:nvSpPr>
          <p:spPr>
            <a:xfrm>
              <a:off x="2644715" y="3219100"/>
              <a:ext cx="153213" cy="161166"/>
            </a:xfrm>
            <a:custGeom>
              <a:avLst/>
              <a:gdLst/>
              <a:ahLst/>
              <a:cxnLst/>
              <a:rect l="l" t="t" r="r" b="b"/>
              <a:pathLst>
                <a:path w="1156" h="1216" extrusionOk="0">
                  <a:moveTo>
                    <a:pt x="578" y="0"/>
                  </a:moveTo>
                  <a:cubicBezTo>
                    <a:pt x="541" y="23"/>
                    <a:pt x="500" y="23"/>
                    <a:pt x="463" y="42"/>
                  </a:cubicBezTo>
                  <a:cubicBezTo>
                    <a:pt x="384" y="60"/>
                    <a:pt x="310" y="79"/>
                    <a:pt x="232" y="116"/>
                  </a:cubicBezTo>
                  <a:cubicBezTo>
                    <a:pt x="153" y="157"/>
                    <a:pt x="79" y="194"/>
                    <a:pt x="1" y="254"/>
                  </a:cubicBezTo>
                  <a:cubicBezTo>
                    <a:pt x="38" y="310"/>
                    <a:pt x="61" y="370"/>
                    <a:pt x="98" y="444"/>
                  </a:cubicBezTo>
                  <a:cubicBezTo>
                    <a:pt x="153" y="522"/>
                    <a:pt x="213" y="619"/>
                    <a:pt x="292" y="693"/>
                  </a:cubicBezTo>
                  <a:cubicBezTo>
                    <a:pt x="347" y="772"/>
                    <a:pt x="426" y="850"/>
                    <a:pt x="500" y="924"/>
                  </a:cubicBezTo>
                  <a:lnTo>
                    <a:pt x="541" y="947"/>
                  </a:lnTo>
                  <a:lnTo>
                    <a:pt x="541" y="966"/>
                  </a:lnTo>
                  <a:lnTo>
                    <a:pt x="560" y="966"/>
                  </a:lnTo>
                  <a:lnTo>
                    <a:pt x="615" y="1021"/>
                  </a:lnTo>
                  <a:cubicBezTo>
                    <a:pt x="657" y="1021"/>
                    <a:pt x="675" y="1040"/>
                    <a:pt x="694" y="1063"/>
                  </a:cubicBezTo>
                  <a:cubicBezTo>
                    <a:pt x="712" y="1081"/>
                    <a:pt x="731" y="1081"/>
                    <a:pt x="754" y="1100"/>
                  </a:cubicBezTo>
                  <a:lnTo>
                    <a:pt x="791" y="1118"/>
                  </a:lnTo>
                  <a:lnTo>
                    <a:pt x="809" y="1118"/>
                  </a:lnTo>
                  <a:lnTo>
                    <a:pt x="828" y="1137"/>
                  </a:lnTo>
                  <a:lnTo>
                    <a:pt x="888" y="1178"/>
                  </a:lnTo>
                  <a:lnTo>
                    <a:pt x="925" y="1178"/>
                  </a:lnTo>
                  <a:lnTo>
                    <a:pt x="962" y="1197"/>
                  </a:lnTo>
                  <a:cubicBezTo>
                    <a:pt x="985" y="1215"/>
                    <a:pt x="985" y="1215"/>
                    <a:pt x="1003" y="1215"/>
                  </a:cubicBezTo>
                  <a:cubicBezTo>
                    <a:pt x="1059" y="1137"/>
                    <a:pt x="1101" y="1040"/>
                    <a:pt x="1156" y="966"/>
                  </a:cubicBezTo>
                  <a:cubicBezTo>
                    <a:pt x="1137" y="947"/>
                    <a:pt x="1119" y="947"/>
                    <a:pt x="1101" y="924"/>
                  </a:cubicBezTo>
                  <a:lnTo>
                    <a:pt x="1077" y="906"/>
                  </a:lnTo>
                  <a:cubicBezTo>
                    <a:pt x="1077" y="906"/>
                    <a:pt x="1059" y="906"/>
                    <a:pt x="1059" y="887"/>
                  </a:cubicBezTo>
                  <a:lnTo>
                    <a:pt x="1022" y="850"/>
                  </a:lnTo>
                  <a:lnTo>
                    <a:pt x="1003" y="850"/>
                  </a:lnTo>
                  <a:lnTo>
                    <a:pt x="985" y="832"/>
                  </a:lnTo>
                  <a:lnTo>
                    <a:pt x="962" y="809"/>
                  </a:lnTo>
                  <a:cubicBezTo>
                    <a:pt x="943" y="790"/>
                    <a:pt x="943" y="790"/>
                    <a:pt x="925" y="772"/>
                  </a:cubicBezTo>
                  <a:cubicBezTo>
                    <a:pt x="906" y="753"/>
                    <a:pt x="906" y="735"/>
                    <a:pt x="888" y="716"/>
                  </a:cubicBezTo>
                  <a:lnTo>
                    <a:pt x="846" y="675"/>
                  </a:lnTo>
                  <a:lnTo>
                    <a:pt x="828" y="656"/>
                  </a:lnTo>
                  <a:lnTo>
                    <a:pt x="809" y="638"/>
                  </a:lnTo>
                  <a:cubicBezTo>
                    <a:pt x="772" y="559"/>
                    <a:pt x="731" y="504"/>
                    <a:pt x="694" y="425"/>
                  </a:cubicBezTo>
                  <a:cubicBezTo>
                    <a:pt x="657" y="347"/>
                    <a:pt x="638" y="291"/>
                    <a:pt x="615" y="213"/>
                  </a:cubicBezTo>
                  <a:cubicBezTo>
                    <a:pt x="597" y="139"/>
                    <a:pt x="578" y="79"/>
                    <a:pt x="57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7"/>
            <p:cNvSpPr/>
            <p:nvPr/>
          </p:nvSpPr>
          <p:spPr>
            <a:xfrm>
              <a:off x="2583484" y="3288285"/>
              <a:ext cx="178926" cy="142743"/>
            </a:xfrm>
            <a:custGeom>
              <a:avLst/>
              <a:gdLst/>
              <a:ahLst/>
              <a:cxnLst/>
              <a:rect l="l" t="t" r="r" b="b"/>
              <a:pathLst>
                <a:path w="1350" h="1077" extrusionOk="0">
                  <a:moveTo>
                    <a:pt x="195" y="0"/>
                  </a:moveTo>
                  <a:cubicBezTo>
                    <a:pt x="153" y="79"/>
                    <a:pt x="116" y="153"/>
                    <a:pt x="79" y="250"/>
                  </a:cubicBezTo>
                  <a:cubicBezTo>
                    <a:pt x="38" y="365"/>
                    <a:pt x="1" y="518"/>
                    <a:pt x="1" y="675"/>
                  </a:cubicBezTo>
                  <a:cubicBezTo>
                    <a:pt x="19" y="693"/>
                    <a:pt x="38" y="693"/>
                    <a:pt x="61" y="712"/>
                  </a:cubicBezTo>
                  <a:cubicBezTo>
                    <a:pt x="135" y="772"/>
                    <a:pt x="232" y="827"/>
                    <a:pt x="329" y="887"/>
                  </a:cubicBezTo>
                  <a:lnTo>
                    <a:pt x="366" y="906"/>
                  </a:lnTo>
                  <a:cubicBezTo>
                    <a:pt x="366" y="906"/>
                    <a:pt x="384" y="906"/>
                    <a:pt x="384" y="924"/>
                  </a:cubicBezTo>
                  <a:lnTo>
                    <a:pt x="463" y="943"/>
                  </a:lnTo>
                  <a:cubicBezTo>
                    <a:pt x="523" y="961"/>
                    <a:pt x="560" y="980"/>
                    <a:pt x="615" y="1003"/>
                  </a:cubicBezTo>
                  <a:cubicBezTo>
                    <a:pt x="638" y="1003"/>
                    <a:pt x="657" y="1021"/>
                    <a:pt x="694" y="1021"/>
                  </a:cubicBezTo>
                  <a:cubicBezTo>
                    <a:pt x="712" y="1021"/>
                    <a:pt x="731" y="1040"/>
                    <a:pt x="772" y="1040"/>
                  </a:cubicBezTo>
                  <a:lnTo>
                    <a:pt x="846" y="1058"/>
                  </a:lnTo>
                  <a:lnTo>
                    <a:pt x="962" y="1058"/>
                  </a:lnTo>
                  <a:cubicBezTo>
                    <a:pt x="962" y="1077"/>
                    <a:pt x="985" y="1077"/>
                    <a:pt x="1003" y="1077"/>
                  </a:cubicBezTo>
                  <a:lnTo>
                    <a:pt x="1137" y="1077"/>
                  </a:lnTo>
                  <a:cubicBezTo>
                    <a:pt x="1156" y="1058"/>
                    <a:pt x="1156" y="1040"/>
                    <a:pt x="1174" y="1021"/>
                  </a:cubicBezTo>
                  <a:cubicBezTo>
                    <a:pt x="1234" y="980"/>
                    <a:pt x="1290" y="924"/>
                    <a:pt x="1350" y="864"/>
                  </a:cubicBezTo>
                  <a:lnTo>
                    <a:pt x="1290" y="864"/>
                  </a:lnTo>
                  <a:cubicBezTo>
                    <a:pt x="1271" y="864"/>
                    <a:pt x="1253" y="864"/>
                    <a:pt x="1234" y="846"/>
                  </a:cubicBezTo>
                  <a:lnTo>
                    <a:pt x="1156" y="846"/>
                  </a:lnTo>
                  <a:lnTo>
                    <a:pt x="1100" y="827"/>
                  </a:lnTo>
                  <a:lnTo>
                    <a:pt x="1040" y="809"/>
                  </a:lnTo>
                  <a:cubicBezTo>
                    <a:pt x="1040" y="809"/>
                    <a:pt x="1022" y="809"/>
                    <a:pt x="1022" y="790"/>
                  </a:cubicBezTo>
                  <a:lnTo>
                    <a:pt x="985" y="790"/>
                  </a:lnTo>
                  <a:lnTo>
                    <a:pt x="962" y="772"/>
                  </a:lnTo>
                  <a:lnTo>
                    <a:pt x="943" y="772"/>
                  </a:lnTo>
                  <a:lnTo>
                    <a:pt x="925" y="749"/>
                  </a:lnTo>
                  <a:lnTo>
                    <a:pt x="869" y="730"/>
                  </a:lnTo>
                  <a:cubicBezTo>
                    <a:pt x="846" y="712"/>
                    <a:pt x="828" y="712"/>
                    <a:pt x="809" y="693"/>
                  </a:cubicBezTo>
                  <a:cubicBezTo>
                    <a:pt x="791" y="693"/>
                    <a:pt x="791" y="675"/>
                    <a:pt x="772" y="675"/>
                  </a:cubicBezTo>
                  <a:cubicBezTo>
                    <a:pt x="731" y="656"/>
                    <a:pt x="694" y="615"/>
                    <a:pt x="657" y="596"/>
                  </a:cubicBezTo>
                  <a:lnTo>
                    <a:pt x="615" y="559"/>
                  </a:lnTo>
                  <a:lnTo>
                    <a:pt x="597" y="541"/>
                  </a:lnTo>
                  <a:lnTo>
                    <a:pt x="578" y="518"/>
                  </a:lnTo>
                  <a:cubicBezTo>
                    <a:pt x="523" y="462"/>
                    <a:pt x="463" y="402"/>
                    <a:pt x="407" y="328"/>
                  </a:cubicBezTo>
                  <a:cubicBezTo>
                    <a:pt x="347" y="268"/>
                    <a:pt x="310" y="213"/>
                    <a:pt x="269" y="134"/>
                  </a:cubicBezTo>
                  <a:cubicBezTo>
                    <a:pt x="250" y="97"/>
                    <a:pt x="213" y="56"/>
                    <a:pt x="19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7"/>
            <p:cNvSpPr/>
            <p:nvPr/>
          </p:nvSpPr>
          <p:spPr>
            <a:xfrm>
              <a:off x="2790505" y="3132686"/>
              <a:ext cx="199204" cy="181444"/>
            </a:xfrm>
            <a:custGeom>
              <a:avLst/>
              <a:gdLst/>
              <a:ahLst/>
              <a:cxnLst/>
              <a:rect l="l" t="t" r="r" b="b"/>
              <a:pathLst>
                <a:path w="1503" h="1369" extrusionOk="0">
                  <a:moveTo>
                    <a:pt x="712" y="1"/>
                  </a:moveTo>
                  <a:cubicBezTo>
                    <a:pt x="671" y="1"/>
                    <a:pt x="652" y="19"/>
                    <a:pt x="634" y="19"/>
                  </a:cubicBezTo>
                  <a:cubicBezTo>
                    <a:pt x="597" y="19"/>
                    <a:pt x="578" y="38"/>
                    <a:pt x="555" y="38"/>
                  </a:cubicBezTo>
                  <a:cubicBezTo>
                    <a:pt x="518" y="56"/>
                    <a:pt x="500" y="56"/>
                    <a:pt x="463" y="56"/>
                  </a:cubicBezTo>
                  <a:cubicBezTo>
                    <a:pt x="439" y="75"/>
                    <a:pt x="421" y="75"/>
                    <a:pt x="384" y="98"/>
                  </a:cubicBezTo>
                  <a:cubicBezTo>
                    <a:pt x="366" y="116"/>
                    <a:pt x="347" y="135"/>
                    <a:pt x="324" y="153"/>
                  </a:cubicBezTo>
                  <a:cubicBezTo>
                    <a:pt x="305" y="172"/>
                    <a:pt x="287" y="190"/>
                    <a:pt x="250" y="213"/>
                  </a:cubicBezTo>
                  <a:cubicBezTo>
                    <a:pt x="232" y="232"/>
                    <a:pt x="208" y="232"/>
                    <a:pt x="190" y="250"/>
                  </a:cubicBezTo>
                  <a:cubicBezTo>
                    <a:pt x="171" y="287"/>
                    <a:pt x="153" y="306"/>
                    <a:pt x="135" y="329"/>
                  </a:cubicBezTo>
                  <a:cubicBezTo>
                    <a:pt x="135" y="347"/>
                    <a:pt x="93" y="366"/>
                    <a:pt x="93" y="384"/>
                  </a:cubicBezTo>
                  <a:cubicBezTo>
                    <a:pt x="74" y="421"/>
                    <a:pt x="56" y="444"/>
                    <a:pt x="56" y="463"/>
                  </a:cubicBezTo>
                  <a:cubicBezTo>
                    <a:pt x="37" y="500"/>
                    <a:pt x="37" y="518"/>
                    <a:pt x="19" y="560"/>
                  </a:cubicBezTo>
                  <a:lnTo>
                    <a:pt x="19" y="597"/>
                  </a:lnTo>
                  <a:lnTo>
                    <a:pt x="19" y="634"/>
                  </a:lnTo>
                  <a:cubicBezTo>
                    <a:pt x="19" y="675"/>
                    <a:pt x="1" y="694"/>
                    <a:pt x="1" y="731"/>
                  </a:cubicBezTo>
                  <a:cubicBezTo>
                    <a:pt x="1" y="749"/>
                    <a:pt x="19" y="768"/>
                    <a:pt x="19" y="809"/>
                  </a:cubicBezTo>
                  <a:cubicBezTo>
                    <a:pt x="19" y="828"/>
                    <a:pt x="19" y="865"/>
                    <a:pt x="37" y="883"/>
                  </a:cubicBezTo>
                  <a:lnTo>
                    <a:pt x="37" y="980"/>
                  </a:lnTo>
                  <a:cubicBezTo>
                    <a:pt x="56" y="999"/>
                    <a:pt x="74" y="1022"/>
                    <a:pt x="93" y="1040"/>
                  </a:cubicBezTo>
                  <a:cubicBezTo>
                    <a:pt x="116" y="1077"/>
                    <a:pt x="135" y="1096"/>
                    <a:pt x="135" y="1114"/>
                  </a:cubicBezTo>
                  <a:cubicBezTo>
                    <a:pt x="153" y="1137"/>
                    <a:pt x="171" y="1156"/>
                    <a:pt x="190" y="1174"/>
                  </a:cubicBezTo>
                  <a:cubicBezTo>
                    <a:pt x="208" y="1193"/>
                    <a:pt x="250" y="1211"/>
                    <a:pt x="269" y="1230"/>
                  </a:cubicBezTo>
                  <a:cubicBezTo>
                    <a:pt x="287" y="1253"/>
                    <a:pt x="324" y="1253"/>
                    <a:pt x="347" y="1271"/>
                  </a:cubicBezTo>
                  <a:cubicBezTo>
                    <a:pt x="366" y="1290"/>
                    <a:pt x="384" y="1308"/>
                    <a:pt x="421" y="1308"/>
                  </a:cubicBezTo>
                  <a:cubicBezTo>
                    <a:pt x="439" y="1327"/>
                    <a:pt x="463" y="1327"/>
                    <a:pt x="500" y="1345"/>
                  </a:cubicBezTo>
                  <a:lnTo>
                    <a:pt x="578" y="1345"/>
                  </a:lnTo>
                  <a:cubicBezTo>
                    <a:pt x="615" y="1345"/>
                    <a:pt x="634" y="1368"/>
                    <a:pt x="671" y="1368"/>
                  </a:cubicBezTo>
                  <a:lnTo>
                    <a:pt x="749" y="1368"/>
                  </a:lnTo>
                  <a:cubicBezTo>
                    <a:pt x="768" y="1368"/>
                    <a:pt x="809" y="1368"/>
                    <a:pt x="828" y="1345"/>
                  </a:cubicBezTo>
                  <a:cubicBezTo>
                    <a:pt x="865" y="1345"/>
                    <a:pt x="883" y="1327"/>
                    <a:pt x="925" y="1327"/>
                  </a:cubicBezTo>
                  <a:cubicBezTo>
                    <a:pt x="943" y="1308"/>
                    <a:pt x="962" y="1308"/>
                    <a:pt x="999" y="1290"/>
                  </a:cubicBezTo>
                  <a:cubicBezTo>
                    <a:pt x="1017" y="1290"/>
                    <a:pt x="1040" y="1271"/>
                    <a:pt x="1077" y="1253"/>
                  </a:cubicBezTo>
                  <a:cubicBezTo>
                    <a:pt x="1096" y="1253"/>
                    <a:pt x="1114" y="1230"/>
                    <a:pt x="1133" y="1211"/>
                  </a:cubicBezTo>
                  <a:cubicBezTo>
                    <a:pt x="1156" y="1193"/>
                    <a:pt x="1193" y="1193"/>
                    <a:pt x="1211" y="1174"/>
                  </a:cubicBezTo>
                  <a:cubicBezTo>
                    <a:pt x="1230" y="1156"/>
                    <a:pt x="1248" y="1137"/>
                    <a:pt x="1271" y="1114"/>
                  </a:cubicBezTo>
                  <a:cubicBezTo>
                    <a:pt x="1290" y="1096"/>
                    <a:pt x="1308" y="1077"/>
                    <a:pt x="1327" y="1059"/>
                  </a:cubicBezTo>
                  <a:cubicBezTo>
                    <a:pt x="1345" y="1040"/>
                    <a:pt x="1364" y="1022"/>
                    <a:pt x="1387" y="999"/>
                  </a:cubicBezTo>
                  <a:cubicBezTo>
                    <a:pt x="1387" y="962"/>
                    <a:pt x="1405" y="943"/>
                    <a:pt x="1424" y="925"/>
                  </a:cubicBezTo>
                  <a:cubicBezTo>
                    <a:pt x="1424" y="906"/>
                    <a:pt x="1442" y="865"/>
                    <a:pt x="1442" y="846"/>
                  </a:cubicBezTo>
                  <a:cubicBezTo>
                    <a:pt x="1461" y="828"/>
                    <a:pt x="1461" y="791"/>
                    <a:pt x="1479" y="768"/>
                  </a:cubicBezTo>
                  <a:cubicBezTo>
                    <a:pt x="1479" y="749"/>
                    <a:pt x="1502" y="712"/>
                    <a:pt x="1502" y="694"/>
                  </a:cubicBezTo>
                  <a:lnTo>
                    <a:pt x="1502" y="615"/>
                  </a:lnTo>
                  <a:lnTo>
                    <a:pt x="1502" y="518"/>
                  </a:lnTo>
                  <a:cubicBezTo>
                    <a:pt x="1502" y="500"/>
                    <a:pt x="1502" y="481"/>
                    <a:pt x="1479" y="444"/>
                  </a:cubicBezTo>
                  <a:cubicBezTo>
                    <a:pt x="1479" y="421"/>
                    <a:pt x="1479" y="384"/>
                    <a:pt x="1461" y="366"/>
                  </a:cubicBezTo>
                  <a:cubicBezTo>
                    <a:pt x="1461" y="347"/>
                    <a:pt x="1442" y="306"/>
                    <a:pt x="1424" y="287"/>
                  </a:cubicBezTo>
                  <a:cubicBezTo>
                    <a:pt x="1424" y="269"/>
                    <a:pt x="1405" y="250"/>
                    <a:pt x="1387" y="232"/>
                  </a:cubicBezTo>
                  <a:cubicBezTo>
                    <a:pt x="1364" y="213"/>
                    <a:pt x="1345" y="190"/>
                    <a:pt x="1327" y="172"/>
                  </a:cubicBezTo>
                  <a:cubicBezTo>
                    <a:pt x="1308" y="153"/>
                    <a:pt x="1271" y="135"/>
                    <a:pt x="1248" y="116"/>
                  </a:cubicBezTo>
                  <a:cubicBezTo>
                    <a:pt x="1230" y="116"/>
                    <a:pt x="1230" y="98"/>
                    <a:pt x="1211" y="98"/>
                  </a:cubicBezTo>
                  <a:lnTo>
                    <a:pt x="1193" y="75"/>
                  </a:lnTo>
                  <a:cubicBezTo>
                    <a:pt x="1156" y="56"/>
                    <a:pt x="1133" y="56"/>
                    <a:pt x="1114" y="56"/>
                  </a:cubicBezTo>
                  <a:cubicBezTo>
                    <a:pt x="1077" y="38"/>
                    <a:pt x="1059" y="19"/>
                    <a:pt x="1040" y="19"/>
                  </a:cubicBezTo>
                  <a:cubicBezTo>
                    <a:pt x="999" y="1"/>
                    <a:pt x="980" y="1"/>
                    <a:pt x="94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7"/>
            <p:cNvSpPr/>
            <p:nvPr/>
          </p:nvSpPr>
          <p:spPr>
            <a:xfrm>
              <a:off x="2887257" y="3160916"/>
              <a:ext cx="28363" cy="20278"/>
            </a:xfrm>
            <a:custGeom>
              <a:avLst/>
              <a:gdLst/>
              <a:ahLst/>
              <a:cxnLst/>
              <a:rect l="l" t="t" r="r" b="b"/>
              <a:pathLst>
                <a:path w="214" h="153" extrusionOk="0">
                  <a:moveTo>
                    <a:pt x="195" y="0"/>
                  </a:moveTo>
                  <a:cubicBezTo>
                    <a:pt x="195" y="19"/>
                    <a:pt x="213" y="19"/>
                    <a:pt x="213" y="37"/>
                  </a:cubicBezTo>
                  <a:cubicBezTo>
                    <a:pt x="213" y="19"/>
                    <a:pt x="213" y="19"/>
                    <a:pt x="195" y="0"/>
                  </a:cubicBezTo>
                  <a:close/>
                  <a:moveTo>
                    <a:pt x="172" y="19"/>
                  </a:moveTo>
                  <a:cubicBezTo>
                    <a:pt x="172" y="37"/>
                    <a:pt x="153" y="37"/>
                    <a:pt x="153" y="56"/>
                  </a:cubicBezTo>
                  <a:lnTo>
                    <a:pt x="135" y="56"/>
                  </a:lnTo>
                  <a:lnTo>
                    <a:pt x="153" y="74"/>
                  </a:lnTo>
                  <a:lnTo>
                    <a:pt x="172" y="56"/>
                  </a:lnTo>
                  <a:lnTo>
                    <a:pt x="172" y="19"/>
                  </a:lnTo>
                  <a:close/>
                  <a:moveTo>
                    <a:pt x="1" y="37"/>
                  </a:moveTo>
                  <a:cubicBezTo>
                    <a:pt x="1" y="56"/>
                    <a:pt x="19" y="74"/>
                    <a:pt x="19" y="93"/>
                  </a:cubicBezTo>
                  <a:cubicBezTo>
                    <a:pt x="38" y="116"/>
                    <a:pt x="56" y="134"/>
                    <a:pt x="56" y="153"/>
                  </a:cubicBezTo>
                  <a:cubicBezTo>
                    <a:pt x="56" y="134"/>
                    <a:pt x="38" y="116"/>
                    <a:pt x="38" y="93"/>
                  </a:cubicBezTo>
                  <a:cubicBezTo>
                    <a:pt x="19" y="74"/>
                    <a:pt x="19" y="56"/>
                    <a:pt x="19" y="37"/>
                  </a:cubicBezTo>
                  <a:lnTo>
                    <a:pt x="19" y="37"/>
                  </a:lnTo>
                  <a:cubicBezTo>
                    <a:pt x="56" y="56"/>
                    <a:pt x="98" y="56"/>
                    <a:pt x="135" y="56"/>
                  </a:cubicBezTo>
                  <a:cubicBezTo>
                    <a:pt x="98" y="37"/>
                    <a:pt x="56" y="37"/>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7"/>
            <p:cNvSpPr/>
            <p:nvPr/>
          </p:nvSpPr>
          <p:spPr>
            <a:xfrm>
              <a:off x="2854255" y="3224534"/>
              <a:ext cx="15374" cy="9940"/>
            </a:xfrm>
            <a:custGeom>
              <a:avLst/>
              <a:gdLst/>
              <a:ahLst/>
              <a:cxnLst/>
              <a:rect l="l" t="t" r="r" b="b"/>
              <a:pathLst>
                <a:path w="116" h="75" extrusionOk="0">
                  <a:moveTo>
                    <a:pt x="97" y="1"/>
                  </a:moveTo>
                  <a:cubicBezTo>
                    <a:pt x="97" y="1"/>
                    <a:pt x="105" y="9"/>
                    <a:pt x="111" y="9"/>
                  </a:cubicBezTo>
                  <a:cubicBezTo>
                    <a:pt x="114" y="9"/>
                    <a:pt x="116" y="7"/>
                    <a:pt x="116" y="1"/>
                  </a:cubicBezTo>
                  <a:close/>
                  <a:moveTo>
                    <a:pt x="19" y="19"/>
                  </a:moveTo>
                  <a:lnTo>
                    <a:pt x="0" y="38"/>
                  </a:lnTo>
                  <a:lnTo>
                    <a:pt x="19" y="38"/>
                  </a:lnTo>
                  <a:lnTo>
                    <a:pt x="19" y="19"/>
                  </a:lnTo>
                  <a:close/>
                  <a:moveTo>
                    <a:pt x="74" y="1"/>
                  </a:moveTo>
                  <a:cubicBezTo>
                    <a:pt x="56" y="19"/>
                    <a:pt x="56" y="38"/>
                    <a:pt x="56" y="56"/>
                  </a:cubicBezTo>
                  <a:cubicBezTo>
                    <a:pt x="74" y="38"/>
                    <a:pt x="74" y="38"/>
                    <a:pt x="74" y="19"/>
                  </a:cubicBezTo>
                  <a:cubicBezTo>
                    <a:pt x="74" y="1"/>
                    <a:pt x="74" y="1"/>
                    <a:pt x="97" y="1"/>
                  </a:cubicBezTo>
                  <a:close/>
                  <a:moveTo>
                    <a:pt x="19" y="38"/>
                  </a:moveTo>
                  <a:lnTo>
                    <a:pt x="37" y="56"/>
                  </a:lnTo>
                  <a:lnTo>
                    <a:pt x="56" y="75"/>
                  </a:lnTo>
                  <a:lnTo>
                    <a:pt x="56" y="56"/>
                  </a:lnTo>
                  <a:lnTo>
                    <a:pt x="37" y="38"/>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7"/>
            <p:cNvSpPr/>
            <p:nvPr/>
          </p:nvSpPr>
          <p:spPr>
            <a:xfrm>
              <a:off x="2928343" y="3242294"/>
              <a:ext cx="22796" cy="12989"/>
            </a:xfrm>
            <a:custGeom>
              <a:avLst/>
              <a:gdLst/>
              <a:ahLst/>
              <a:cxnLst/>
              <a:rect l="l" t="t" r="r" b="b"/>
              <a:pathLst>
                <a:path w="172" h="98" extrusionOk="0">
                  <a:moveTo>
                    <a:pt x="171" y="1"/>
                  </a:moveTo>
                  <a:lnTo>
                    <a:pt x="153" y="19"/>
                  </a:lnTo>
                  <a:lnTo>
                    <a:pt x="153" y="38"/>
                  </a:lnTo>
                  <a:lnTo>
                    <a:pt x="171" y="19"/>
                  </a:lnTo>
                  <a:lnTo>
                    <a:pt x="171" y="1"/>
                  </a:lnTo>
                  <a:close/>
                  <a:moveTo>
                    <a:pt x="0" y="38"/>
                  </a:moveTo>
                  <a:lnTo>
                    <a:pt x="0" y="56"/>
                  </a:lnTo>
                  <a:lnTo>
                    <a:pt x="37" y="56"/>
                  </a:lnTo>
                  <a:lnTo>
                    <a:pt x="19" y="38"/>
                  </a:lnTo>
                  <a:close/>
                  <a:moveTo>
                    <a:pt x="93" y="19"/>
                  </a:moveTo>
                  <a:cubicBezTo>
                    <a:pt x="74" y="19"/>
                    <a:pt x="74" y="38"/>
                    <a:pt x="74" y="38"/>
                  </a:cubicBezTo>
                  <a:lnTo>
                    <a:pt x="74" y="56"/>
                  </a:lnTo>
                  <a:cubicBezTo>
                    <a:pt x="93" y="56"/>
                    <a:pt x="93" y="38"/>
                    <a:pt x="93" y="38"/>
                  </a:cubicBezTo>
                  <a:lnTo>
                    <a:pt x="116" y="38"/>
                  </a:lnTo>
                  <a:lnTo>
                    <a:pt x="116" y="56"/>
                  </a:lnTo>
                  <a:cubicBezTo>
                    <a:pt x="134" y="56"/>
                    <a:pt x="134" y="56"/>
                    <a:pt x="153" y="79"/>
                  </a:cubicBezTo>
                  <a:lnTo>
                    <a:pt x="153" y="56"/>
                  </a:lnTo>
                  <a:lnTo>
                    <a:pt x="134" y="38"/>
                  </a:lnTo>
                  <a:lnTo>
                    <a:pt x="116" y="19"/>
                  </a:lnTo>
                  <a:close/>
                  <a:moveTo>
                    <a:pt x="37" y="56"/>
                  </a:moveTo>
                  <a:cubicBezTo>
                    <a:pt x="37" y="79"/>
                    <a:pt x="56" y="79"/>
                    <a:pt x="56" y="98"/>
                  </a:cubicBezTo>
                  <a:lnTo>
                    <a:pt x="74" y="98"/>
                  </a:lnTo>
                  <a:lnTo>
                    <a:pt x="74" y="79"/>
                  </a:lnTo>
                  <a:cubicBezTo>
                    <a:pt x="56" y="79"/>
                    <a:pt x="56" y="56"/>
                    <a:pt x="37" y="56"/>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7"/>
            <p:cNvSpPr/>
            <p:nvPr/>
          </p:nvSpPr>
          <p:spPr>
            <a:xfrm>
              <a:off x="2874401" y="3283381"/>
              <a:ext cx="10603" cy="12326"/>
            </a:xfrm>
            <a:custGeom>
              <a:avLst/>
              <a:gdLst/>
              <a:ahLst/>
              <a:cxnLst/>
              <a:rect l="l" t="t" r="r" b="b"/>
              <a:pathLst>
                <a:path w="80" h="93" extrusionOk="0">
                  <a:moveTo>
                    <a:pt x="19" y="37"/>
                  </a:moveTo>
                  <a:lnTo>
                    <a:pt x="19" y="56"/>
                  </a:lnTo>
                  <a:lnTo>
                    <a:pt x="38" y="56"/>
                  </a:lnTo>
                  <a:lnTo>
                    <a:pt x="38" y="37"/>
                  </a:lnTo>
                  <a:close/>
                  <a:moveTo>
                    <a:pt x="61" y="0"/>
                  </a:moveTo>
                  <a:lnTo>
                    <a:pt x="61" y="56"/>
                  </a:lnTo>
                  <a:lnTo>
                    <a:pt x="38" y="56"/>
                  </a:lnTo>
                  <a:lnTo>
                    <a:pt x="38" y="74"/>
                  </a:lnTo>
                  <a:lnTo>
                    <a:pt x="61" y="74"/>
                  </a:lnTo>
                  <a:cubicBezTo>
                    <a:pt x="61" y="56"/>
                    <a:pt x="61" y="37"/>
                    <a:pt x="79" y="19"/>
                  </a:cubicBezTo>
                  <a:cubicBezTo>
                    <a:pt x="79" y="19"/>
                    <a:pt x="79" y="0"/>
                    <a:pt x="61" y="0"/>
                  </a:cubicBezTo>
                  <a:close/>
                  <a:moveTo>
                    <a:pt x="19" y="37"/>
                  </a:moveTo>
                  <a:cubicBezTo>
                    <a:pt x="19" y="56"/>
                    <a:pt x="1" y="74"/>
                    <a:pt x="1" y="93"/>
                  </a:cubicBezTo>
                  <a:cubicBezTo>
                    <a:pt x="19" y="74"/>
                    <a:pt x="19" y="56"/>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7"/>
            <p:cNvSpPr/>
            <p:nvPr/>
          </p:nvSpPr>
          <p:spPr>
            <a:xfrm>
              <a:off x="2841399" y="3298623"/>
              <a:ext cx="7422" cy="7555"/>
            </a:xfrm>
            <a:custGeom>
              <a:avLst/>
              <a:gdLst/>
              <a:ahLst/>
              <a:cxnLst/>
              <a:rect l="l" t="t" r="r" b="b"/>
              <a:pathLst>
                <a:path w="56" h="57" extrusionOk="0">
                  <a:moveTo>
                    <a:pt x="55" y="19"/>
                  </a:moveTo>
                  <a:cubicBezTo>
                    <a:pt x="55" y="19"/>
                    <a:pt x="37" y="19"/>
                    <a:pt x="37" y="38"/>
                  </a:cubicBezTo>
                  <a:cubicBezTo>
                    <a:pt x="55" y="38"/>
                    <a:pt x="55" y="19"/>
                    <a:pt x="55" y="19"/>
                  </a:cubicBezTo>
                  <a:close/>
                  <a:moveTo>
                    <a:pt x="0" y="1"/>
                  </a:moveTo>
                  <a:cubicBezTo>
                    <a:pt x="19" y="1"/>
                    <a:pt x="19" y="19"/>
                    <a:pt x="19" y="19"/>
                  </a:cubicBezTo>
                  <a:lnTo>
                    <a:pt x="19" y="38"/>
                  </a:lnTo>
                  <a:lnTo>
                    <a:pt x="37" y="56"/>
                  </a:lnTo>
                  <a:lnTo>
                    <a:pt x="37" y="38"/>
                  </a:lnTo>
                  <a:lnTo>
                    <a:pt x="37" y="19"/>
                  </a:lnTo>
                  <a:cubicBezTo>
                    <a:pt x="19" y="19"/>
                    <a:pt x="19" y="1"/>
                    <a:pt x="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7"/>
            <p:cNvSpPr/>
            <p:nvPr/>
          </p:nvSpPr>
          <p:spPr>
            <a:xfrm>
              <a:off x="2805879" y="3231956"/>
              <a:ext cx="7422" cy="8085"/>
            </a:xfrm>
            <a:custGeom>
              <a:avLst/>
              <a:gdLst/>
              <a:ahLst/>
              <a:cxnLst/>
              <a:rect l="l" t="t" r="r" b="b"/>
              <a:pathLst>
                <a:path w="56" h="61" extrusionOk="0">
                  <a:moveTo>
                    <a:pt x="55" y="0"/>
                  </a:moveTo>
                  <a:lnTo>
                    <a:pt x="55" y="0"/>
                  </a:lnTo>
                  <a:cubicBezTo>
                    <a:pt x="37" y="19"/>
                    <a:pt x="37" y="42"/>
                    <a:pt x="19" y="42"/>
                  </a:cubicBezTo>
                  <a:lnTo>
                    <a:pt x="0" y="19"/>
                  </a:lnTo>
                  <a:lnTo>
                    <a:pt x="0" y="19"/>
                  </a:lnTo>
                  <a:cubicBezTo>
                    <a:pt x="0" y="42"/>
                    <a:pt x="0" y="60"/>
                    <a:pt x="19" y="60"/>
                  </a:cubicBezTo>
                  <a:lnTo>
                    <a:pt x="37" y="42"/>
                  </a:lnTo>
                  <a:cubicBezTo>
                    <a:pt x="55" y="19"/>
                    <a:pt x="55" y="19"/>
                    <a:pt x="5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7"/>
            <p:cNvSpPr/>
            <p:nvPr/>
          </p:nvSpPr>
          <p:spPr>
            <a:xfrm>
              <a:off x="2856641" y="3152964"/>
              <a:ext cx="15507" cy="10470"/>
            </a:xfrm>
            <a:custGeom>
              <a:avLst/>
              <a:gdLst/>
              <a:ahLst/>
              <a:cxnLst/>
              <a:rect l="l" t="t" r="r" b="b"/>
              <a:pathLst>
                <a:path w="117" h="79" extrusionOk="0">
                  <a:moveTo>
                    <a:pt x="19" y="0"/>
                  </a:moveTo>
                  <a:lnTo>
                    <a:pt x="19" y="19"/>
                  </a:lnTo>
                  <a:lnTo>
                    <a:pt x="38" y="19"/>
                  </a:lnTo>
                  <a:cubicBezTo>
                    <a:pt x="38" y="19"/>
                    <a:pt x="56" y="19"/>
                    <a:pt x="79" y="37"/>
                  </a:cubicBezTo>
                  <a:cubicBezTo>
                    <a:pt x="79" y="37"/>
                    <a:pt x="98" y="37"/>
                    <a:pt x="116" y="60"/>
                  </a:cubicBezTo>
                  <a:cubicBezTo>
                    <a:pt x="98" y="37"/>
                    <a:pt x="98" y="37"/>
                    <a:pt x="79" y="19"/>
                  </a:cubicBezTo>
                  <a:cubicBezTo>
                    <a:pt x="56" y="19"/>
                    <a:pt x="56" y="0"/>
                    <a:pt x="38" y="0"/>
                  </a:cubicBezTo>
                  <a:close/>
                  <a:moveTo>
                    <a:pt x="19" y="19"/>
                  </a:moveTo>
                  <a:cubicBezTo>
                    <a:pt x="19" y="19"/>
                    <a:pt x="19" y="37"/>
                    <a:pt x="1" y="37"/>
                  </a:cubicBezTo>
                  <a:lnTo>
                    <a:pt x="1" y="79"/>
                  </a:lnTo>
                  <a:cubicBezTo>
                    <a:pt x="1" y="79"/>
                    <a:pt x="19" y="60"/>
                    <a:pt x="19" y="37"/>
                  </a:cubicBezTo>
                  <a:lnTo>
                    <a:pt x="1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7"/>
            <p:cNvSpPr/>
            <p:nvPr/>
          </p:nvSpPr>
          <p:spPr>
            <a:xfrm>
              <a:off x="2900113" y="3201340"/>
              <a:ext cx="20278" cy="10470"/>
            </a:xfrm>
            <a:custGeom>
              <a:avLst/>
              <a:gdLst/>
              <a:ahLst/>
              <a:cxnLst/>
              <a:rect l="l" t="t" r="r" b="b"/>
              <a:pathLst>
                <a:path w="153" h="79" extrusionOk="0">
                  <a:moveTo>
                    <a:pt x="153" y="0"/>
                  </a:moveTo>
                  <a:cubicBezTo>
                    <a:pt x="135" y="19"/>
                    <a:pt x="135" y="42"/>
                    <a:pt x="116" y="42"/>
                  </a:cubicBezTo>
                  <a:lnTo>
                    <a:pt x="116" y="60"/>
                  </a:lnTo>
                  <a:cubicBezTo>
                    <a:pt x="116" y="60"/>
                    <a:pt x="98" y="60"/>
                    <a:pt x="98" y="42"/>
                  </a:cubicBezTo>
                  <a:cubicBezTo>
                    <a:pt x="56" y="42"/>
                    <a:pt x="19" y="19"/>
                    <a:pt x="1" y="19"/>
                  </a:cubicBezTo>
                  <a:cubicBezTo>
                    <a:pt x="1" y="19"/>
                    <a:pt x="19" y="42"/>
                    <a:pt x="38" y="42"/>
                  </a:cubicBezTo>
                  <a:cubicBezTo>
                    <a:pt x="56" y="42"/>
                    <a:pt x="75" y="60"/>
                    <a:pt x="75" y="60"/>
                  </a:cubicBezTo>
                  <a:cubicBezTo>
                    <a:pt x="98" y="60"/>
                    <a:pt x="98" y="79"/>
                    <a:pt x="116" y="79"/>
                  </a:cubicBezTo>
                  <a:lnTo>
                    <a:pt x="135" y="60"/>
                  </a:lnTo>
                  <a:cubicBezTo>
                    <a:pt x="135" y="42"/>
                    <a:pt x="135" y="19"/>
                    <a:pt x="15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2583484" y="3421088"/>
              <a:ext cx="122597" cy="53413"/>
            </a:xfrm>
            <a:custGeom>
              <a:avLst/>
              <a:gdLst/>
              <a:ahLst/>
              <a:cxnLst/>
              <a:rect l="l" t="t" r="r" b="b"/>
              <a:pathLst>
                <a:path w="925" h="403" extrusionOk="0">
                  <a:moveTo>
                    <a:pt x="1" y="1"/>
                  </a:moveTo>
                  <a:cubicBezTo>
                    <a:pt x="1" y="135"/>
                    <a:pt x="19" y="269"/>
                    <a:pt x="61" y="403"/>
                  </a:cubicBezTo>
                  <a:cubicBezTo>
                    <a:pt x="310" y="384"/>
                    <a:pt x="500" y="347"/>
                    <a:pt x="675" y="306"/>
                  </a:cubicBezTo>
                  <a:cubicBezTo>
                    <a:pt x="772" y="269"/>
                    <a:pt x="846" y="232"/>
                    <a:pt x="925" y="190"/>
                  </a:cubicBezTo>
                  <a:lnTo>
                    <a:pt x="925" y="190"/>
                  </a:lnTo>
                  <a:cubicBezTo>
                    <a:pt x="811" y="212"/>
                    <a:pt x="708" y="221"/>
                    <a:pt x="615" y="221"/>
                  </a:cubicBezTo>
                  <a:cubicBezTo>
                    <a:pt x="288" y="221"/>
                    <a:pt x="91" y="105"/>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2759889" y="3211678"/>
              <a:ext cx="66269" cy="107355"/>
            </a:xfrm>
            <a:custGeom>
              <a:avLst/>
              <a:gdLst/>
              <a:ahLst/>
              <a:cxnLst/>
              <a:rect l="l" t="t" r="r" b="b"/>
              <a:pathLst>
                <a:path w="500" h="810" extrusionOk="0">
                  <a:moveTo>
                    <a:pt x="250" y="1"/>
                  </a:moveTo>
                  <a:cubicBezTo>
                    <a:pt x="153" y="1"/>
                    <a:pt x="74" y="1"/>
                    <a:pt x="0" y="19"/>
                  </a:cubicBezTo>
                  <a:cubicBezTo>
                    <a:pt x="19" y="213"/>
                    <a:pt x="116" y="518"/>
                    <a:pt x="402" y="809"/>
                  </a:cubicBezTo>
                  <a:cubicBezTo>
                    <a:pt x="421" y="749"/>
                    <a:pt x="463" y="694"/>
                    <a:pt x="500" y="634"/>
                  </a:cubicBezTo>
                  <a:cubicBezTo>
                    <a:pt x="481" y="615"/>
                    <a:pt x="439" y="597"/>
                    <a:pt x="421" y="578"/>
                  </a:cubicBezTo>
                  <a:cubicBezTo>
                    <a:pt x="402" y="560"/>
                    <a:pt x="384" y="541"/>
                    <a:pt x="366" y="518"/>
                  </a:cubicBezTo>
                  <a:cubicBezTo>
                    <a:pt x="366" y="500"/>
                    <a:pt x="347" y="481"/>
                    <a:pt x="324" y="444"/>
                  </a:cubicBezTo>
                  <a:cubicBezTo>
                    <a:pt x="305" y="426"/>
                    <a:pt x="287" y="403"/>
                    <a:pt x="268" y="384"/>
                  </a:cubicBezTo>
                  <a:lnTo>
                    <a:pt x="268" y="287"/>
                  </a:lnTo>
                  <a:cubicBezTo>
                    <a:pt x="250" y="269"/>
                    <a:pt x="250" y="232"/>
                    <a:pt x="250" y="213"/>
                  </a:cubicBezTo>
                  <a:cubicBezTo>
                    <a:pt x="250" y="172"/>
                    <a:pt x="232" y="153"/>
                    <a:pt x="232" y="135"/>
                  </a:cubicBezTo>
                  <a:cubicBezTo>
                    <a:pt x="232" y="98"/>
                    <a:pt x="250" y="79"/>
                    <a:pt x="250" y="38"/>
                  </a:cubicBezTo>
                  <a:lnTo>
                    <a:pt x="25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2928343" y="3141035"/>
              <a:ext cx="132405" cy="115573"/>
            </a:xfrm>
            <a:custGeom>
              <a:avLst/>
              <a:gdLst/>
              <a:ahLst/>
              <a:cxnLst/>
              <a:rect l="l" t="t" r="r" b="b"/>
              <a:pathLst>
                <a:path w="999" h="872" extrusionOk="0">
                  <a:moveTo>
                    <a:pt x="391" y="1"/>
                  </a:moveTo>
                  <a:cubicBezTo>
                    <a:pt x="324" y="1"/>
                    <a:pt x="259" y="15"/>
                    <a:pt x="208" y="53"/>
                  </a:cubicBezTo>
                  <a:cubicBezTo>
                    <a:pt x="171" y="72"/>
                    <a:pt x="153" y="109"/>
                    <a:pt x="116" y="150"/>
                  </a:cubicBezTo>
                  <a:cubicBezTo>
                    <a:pt x="0" y="321"/>
                    <a:pt x="37" y="571"/>
                    <a:pt x="208" y="705"/>
                  </a:cubicBezTo>
                  <a:cubicBezTo>
                    <a:pt x="250" y="746"/>
                    <a:pt x="324" y="783"/>
                    <a:pt x="402" y="802"/>
                  </a:cubicBezTo>
                  <a:cubicBezTo>
                    <a:pt x="481" y="843"/>
                    <a:pt x="555" y="862"/>
                    <a:pt x="615" y="862"/>
                  </a:cubicBezTo>
                  <a:cubicBezTo>
                    <a:pt x="658" y="868"/>
                    <a:pt x="700" y="872"/>
                    <a:pt x="738" y="872"/>
                  </a:cubicBezTo>
                  <a:cubicBezTo>
                    <a:pt x="816" y="872"/>
                    <a:pt x="876" y="855"/>
                    <a:pt x="901" y="802"/>
                  </a:cubicBezTo>
                  <a:cubicBezTo>
                    <a:pt x="998" y="668"/>
                    <a:pt x="809" y="243"/>
                    <a:pt x="633" y="109"/>
                  </a:cubicBezTo>
                  <a:cubicBezTo>
                    <a:pt x="596" y="72"/>
                    <a:pt x="536" y="35"/>
                    <a:pt x="499" y="12"/>
                  </a:cubicBezTo>
                  <a:cubicBezTo>
                    <a:pt x="465" y="5"/>
                    <a:pt x="428" y="1"/>
                    <a:pt x="39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2963862" y="3169796"/>
              <a:ext cx="41087" cy="38701"/>
            </a:xfrm>
            <a:custGeom>
              <a:avLst/>
              <a:gdLst/>
              <a:ahLst/>
              <a:cxnLst/>
              <a:rect l="l" t="t" r="r" b="b"/>
              <a:pathLst>
                <a:path w="310" h="292" extrusionOk="0">
                  <a:moveTo>
                    <a:pt x="99" y="0"/>
                  </a:moveTo>
                  <a:cubicBezTo>
                    <a:pt x="76" y="0"/>
                    <a:pt x="55" y="9"/>
                    <a:pt x="37" y="26"/>
                  </a:cubicBezTo>
                  <a:cubicBezTo>
                    <a:pt x="0" y="67"/>
                    <a:pt x="0" y="141"/>
                    <a:pt x="56" y="201"/>
                  </a:cubicBezTo>
                  <a:cubicBezTo>
                    <a:pt x="103" y="245"/>
                    <a:pt x="184" y="291"/>
                    <a:pt x="235" y="291"/>
                  </a:cubicBezTo>
                  <a:cubicBezTo>
                    <a:pt x="249" y="291"/>
                    <a:pt x="260" y="288"/>
                    <a:pt x="268" y="280"/>
                  </a:cubicBezTo>
                  <a:cubicBezTo>
                    <a:pt x="310" y="220"/>
                    <a:pt x="250" y="104"/>
                    <a:pt x="194" y="49"/>
                  </a:cubicBezTo>
                  <a:cubicBezTo>
                    <a:pt x="161" y="15"/>
                    <a:pt x="128" y="0"/>
                    <a:pt x="9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2486732" y="3064031"/>
              <a:ext cx="357189" cy="176407"/>
            </a:xfrm>
            <a:custGeom>
              <a:avLst/>
              <a:gdLst/>
              <a:ahLst/>
              <a:cxnLst/>
              <a:rect l="l" t="t" r="r" b="b"/>
              <a:pathLst>
                <a:path w="2695" h="1331" extrusionOk="0">
                  <a:moveTo>
                    <a:pt x="919" y="0"/>
                  </a:moveTo>
                  <a:cubicBezTo>
                    <a:pt x="832" y="0"/>
                    <a:pt x="743" y="5"/>
                    <a:pt x="652" y="15"/>
                  </a:cubicBezTo>
                  <a:cubicBezTo>
                    <a:pt x="153" y="75"/>
                    <a:pt x="56" y="209"/>
                    <a:pt x="38" y="343"/>
                  </a:cubicBezTo>
                  <a:cubicBezTo>
                    <a:pt x="1" y="519"/>
                    <a:pt x="98" y="708"/>
                    <a:pt x="306" y="768"/>
                  </a:cubicBezTo>
                  <a:cubicBezTo>
                    <a:pt x="306" y="1115"/>
                    <a:pt x="791" y="1309"/>
                    <a:pt x="1096" y="1327"/>
                  </a:cubicBezTo>
                  <a:cubicBezTo>
                    <a:pt x="1122" y="1329"/>
                    <a:pt x="1150" y="1331"/>
                    <a:pt x="1181" y="1331"/>
                  </a:cubicBezTo>
                  <a:cubicBezTo>
                    <a:pt x="1659" y="1331"/>
                    <a:pt x="2695" y="1078"/>
                    <a:pt x="2695" y="1078"/>
                  </a:cubicBezTo>
                  <a:cubicBezTo>
                    <a:pt x="2695" y="1078"/>
                    <a:pt x="2616" y="962"/>
                    <a:pt x="2616" y="865"/>
                  </a:cubicBezTo>
                  <a:cubicBezTo>
                    <a:pt x="2597" y="805"/>
                    <a:pt x="2616" y="750"/>
                    <a:pt x="2695" y="708"/>
                  </a:cubicBezTo>
                  <a:cubicBezTo>
                    <a:pt x="2695" y="708"/>
                    <a:pt x="1987" y="0"/>
                    <a:pt x="91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2486732" y="3064031"/>
              <a:ext cx="357189" cy="126706"/>
            </a:xfrm>
            <a:custGeom>
              <a:avLst/>
              <a:gdLst/>
              <a:ahLst/>
              <a:cxnLst/>
              <a:rect l="l" t="t" r="r" b="b"/>
              <a:pathLst>
                <a:path w="2695" h="956" extrusionOk="0">
                  <a:moveTo>
                    <a:pt x="919" y="0"/>
                  </a:moveTo>
                  <a:cubicBezTo>
                    <a:pt x="832" y="0"/>
                    <a:pt x="743" y="5"/>
                    <a:pt x="652" y="15"/>
                  </a:cubicBezTo>
                  <a:cubicBezTo>
                    <a:pt x="153" y="75"/>
                    <a:pt x="56" y="209"/>
                    <a:pt x="38" y="343"/>
                  </a:cubicBezTo>
                  <a:cubicBezTo>
                    <a:pt x="1" y="519"/>
                    <a:pt x="98" y="708"/>
                    <a:pt x="306" y="768"/>
                  </a:cubicBezTo>
                  <a:cubicBezTo>
                    <a:pt x="306" y="768"/>
                    <a:pt x="880" y="956"/>
                    <a:pt x="1680" y="956"/>
                  </a:cubicBezTo>
                  <a:cubicBezTo>
                    <a:pt x="1968" y="956"/>
                    <a:pt x="2286" y="931"/>
                    <a:pt x="2616" y="865"/>
                  </a:cubicBezTo>
                  <a:cubicBezTo>
                    <a:pt x="2597" y="805"/>
                    <a:pt x="2616" y="750"/>
                    <a:pt x="2695" y="708"/>
                  </a:cubicBezTo>
                  <a:cubicBezTo>
                    <a:pt x="2695" y="708"/>
                    <a:pt x="1987" y="0"/>
                    <a:pt x="9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2971152" y="3076357"/>
              <a:ext cx="61365" cy="74221"/>
            </a:xfrm>
            <a:custGeom>
              <a:avLst/>
              <a:gdLst/>
              <a:ahLst/>
              <a:cxnLst/>
              <a:rect l="l" t="t" r="r" b="b"/>
              <a:pathLst>
                <a:path w="463" h="560" extrusionOk="0">
                  <a:moveTo>
                    <a:pt x="407" y="1"/>
                  </a:moveTo>
                  <a:cubicBezTo>
                    <a:pt x="407" y="1"/>
                    <a:pt x="389" y="19"/>
                    <a:pt x="389" y="38"/>
                  </a:cubicBezTo>
                  <a:lnTo>
                    <a:pt x="407" y="61"/>
                  </a:lnTo>
                  <a:lnTo>
                    <a:pt x="407" y="79"/>
                  </a:lnTo>
                  <a:lnTo>
                    <a:pt x="407" y="98"/>
                  </a:lnTo>
                  <a:lnTo>
                    <a:pt x="370" y="98"/>
                  </a:lnTo>
                  <a:cubicBezTo>
                    <a:pt x="347" y="116"/>
                    <a:pt x="347" y="116"/>
                    <a:pt x="329" y="135"/>
                  </a:cubicBezTo>
                  <a:cubicBezTo>
                    <a:pt x="292" y="135"/>
                    <a:pt x="273" y="153"/>
                    <a:pt x="232" y="176"/>
                  </a:cubicBezTo>
                  <a:cubicBezTo>
                    <a:pt x="213" y="195"/>
                    <a:pt x="176" y="213"/>
                    <a:pt x="158" y="232"/>
                  </a:cubicBezTo>
                  <a:cubicBezTo>
                    <a:pt x="139" y="269"/>
                    <a:pt x="98" y="292"/>
                    <a:pt x="79" y="310"/>
                  </a:cubicBezTo>
                  <a:cubicBezTo>
                    <a:pt x="61" y="329"/>
                    <a:pt x="61" y="347"/>
                    <a:pt x="61" y="366"/>
                  </a:cubicBezTo>
                  <a:cubicBezTo>
                    <a:pt x="42" y="384"/>
                    <a:pt x="42" y="407"/>
                    <a:pt x="42" y="426"/>
                  </a:cubicBezTo>
                  <a:cubicBezTo>
                    <a:pt x="24" y="444"/>
                    <a:pt x="24" y="481"/>
                    <a:pt x="24" y="500"/>
                  </a:cubicBezTo>
                  <a:cubicBezTo>
                    <a:pt x="24" y="523"/>
                    <a:pt x="24" y="541"/>
                    <a:pt x="1" y="560"/>
                  </a:cubicBezTo>
                  <a:lnTo>
                    <a:pt x="24" y="560"/>
                  </a:lnTo>
                  <a:cubicBezTo>
                    <a:pt x="24" y="541"/>
                    <a:pt x="24" y="523"/>
                    <a:pt x="42" y="500"/>
                  </a:cubicBezTo>
                  <a:lnTo>
                    <a:pt x="42" y="444"/>
                  </a:lnTo>
                  <a:cubicBezTo>
                    <a:pt x="61" y="426"/>
                    <a:pt x="61" y="407"/>
                    <a:pt x="79" y="384"/>
                  </a:cubicBezTo>
                  <a:cubicBezTo>
                    <a:pt x="79" y="366"/>
                    <a:pt x="98" y="347"/>
                    <a:pt x="98" y="329"/>
                  </a:cubicBezTo>
                  <a:cubicBezTo>
                    <a:pt x="116" y="310"/>
                    <a:pt x="158" y="292"/>
                    <a:pt x="176" y="269"/>
                  </a:cubicBezTo>
                  <a:cubicBezTo>
                    <a:pt x="213" y="250"/>
                    <a:pt x="232" y="232"/>
                    <a:pt x="255" y="213"/>
                  </a:cubicBezTo>
                  <a:cubicBezTo>
                    <a:pt x="292" y="195"/>
                    <a:pt x="310" y="176"/>
                    <a:pt x="347" y="176"/>
                  </a:cubicBezTo>
                  <a:cubicBezTo>
                    <a:pt x="370" y="153"/>
                    <a:pt x="370" y="153"/>
                    <a:pt x="389" y="153"/>
                  </a:cubicBezTo>
                  <a:cubicBezTo>
                    <a:pt x="407" y="135"/>
                    <a:pt x="426" y="135"/>
                    <a:pt x="444" y="135"/>
                  </a:cubicBezTo>
                  <a:lnTo>
                    <a:pt x="444" y="116"/>
                  </a:lnTo>
                  <a:lnTo>
                    <a:pt x="463" y="116"/>
                  </a:lnTo>
                  <a:lnTo>
                    <a:pt x="463" y="98"/>
                  </a:lnTo>
                  <a:lnTo>
                    <a:pt x="463" y="61"/>
                  </a:lnTo>
                  <a:lnTo>
                    <a:pt x="463" y="38"/>
                  </a:lnTo>
                  <a:cubicBezTo>
                    <a:pt x="463" y="38"/>
                    <a:pt x="463" y="19"/>
                    <a:pt x="444" y="19"/>
                  </a:cubicBezTo>
                  <a:cubicBezTo>
                    <a:pt x="444" y="1"/>
                    <a:pt x="426" y="1"/>
                    <a:pt x="40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7"/>
            <p:cNvSpPr/>
            <p:nvPr/>
          </p:nvSpPr>
          <p:spPr>
            <a:xfrm>
              <a:off x="2971152" y="3372181"/>
              <a:ext cx="18555" cy="15374"/>
            </a:xfrm>
            <a:custGeom>
              <a:avLst/>
              <a:gdLst/>
              <a:ahLst/>
              <a:cxnLst/>
              <a:rect l="l" t="t" r="r" b="b"/>
              <a:pathLst>
                <a:path w="140" h="116" extrusionOk="0">
                  <a:moveTo>
                    <a:pt x="1" y="0"/>
                  </a:moveTo>
                  <a:lnTo>
                    <a:pt x="24" y="23"/>
                  </a:lnTo>
                  <a:cubicBezTo>
                    <a:pt x="24" y="23"/>
                    <a:pt x="24" y="42"/>
                    <a:pt x="42" y="42"/>
                  </a:cubicBezTo>
                  <a:cubicBezTo>
                    <a:pt x="42" y="60"/>
                    <a:pt x="61" y="60"/>
                    <a:pt x="61" y="79"/>
                  </a:cubicBezTo>
                  <a:cubicBezTo>
                    <a:pt x="79" y="97"/>
                    <a:pt x="79" y="116"/>
                    <a:pt x="98" y="116"/>
                  </a:cubicBezTo>
                  <a:cubicBezTo>
                    <a:pt x="98" y="97"/>
                    <a:pt x="79" y="79"/>
                    <a:pt x="79" y="60"/>
                  </a:cubicBezTo>
                  <a:cubicBezTo>
                    <a:pt x="61" y="60"/>
                    <a:pt x="61" y="42"/>
                    <a:pt x="61" y="42"/>
                  </a:cubicBezTo>
                  <a:lnTo>
                    <a:pt x="42" y="23"/>
                  </a:lnTo>
                  <a:lnTo>
                    <a:pt x="139" y="23"/>
                  </a:lnTo>
                  <a:cubicBezTo>
                    <a:pt x="139" y="23"/>
                    <a:pt x="116" y="2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7"/>
            <p:cNvSpPr/>
            <p:nvPr/>
          </p:nvSpPr>
          <p:spPr>
            <a:xfrm>
              <a:off x="2968766" y="3369663"/>
              <a:ext cx="36183" cy="25845"/>
            </a:xfrm>
            <a:custGeom>
              <a:avLst/>
              <a:gdLst/>
              <a:ahLst/>
              <a:cxnLst/>
              <a:rect l="l" t="t" r="r" b="b"/>
              <a:pathLst>
                <a:path w="273" h="195" extrusionOk="0">
                  <a:moveTo>
                    <a:pt x="0" y="1"/>
                  </a:moveTo>
                  <a:lnTo>
                    <a:pt x="42" y="61"/>
                  </a:lnTo>
                  <a:lnTo>
                    <a:pt x="42" y="79"/>
                  </a:lnTo>
                  <a:cubicBezTo>
                    <a:pt x="60" y="79"/>
                    <a:pt x="60" y="98"/>
                    <a:pt x="60" y="98"/>
                  </a:cubicBezTo>
                  <a:cubicBezTo>
                    <a:pt x="79" y="116"/>
                    <a:pt x="97" y="135"/>
                    <a:pt x="116" y="158"/>
                  </a:cubicBezTo>
                  <a:lnTo>
                    <a:pt x="157" y="195"/>
                  </a:lnTo>
                  <a:lnTo>
                    <a:pt x="134" y="135"/>
                  </a:lnTo>
                  <a:cubicBezTo>
                    <a:pt x="116" y="116"/>
                    <a:pt x="116" y="98"/>
                    <a:pt x="97" y="79"/>
                  </a:cubicBezTo>
                  <a:cubicBezTo>
                    <a:pt x="97" y="79"/>
                    <a:pt x="97" y="61"/>
                    <a:pt x="79" y="61"/>
                  </a:cubicBezTo>
                  <a:lnTo>
                    <a:pt x="194" y="61"/>
                  </a:lnTo>
                  <a:lnTo>
                    <a:pt x="273" y="42"/>
                  </a:lnTo>
                  <a:lnTo>
                    <a:pt x="194" y="19"/>
                  </a:lnTo>
                  <a:lnTo>
                    <a:pt x="79" y="19"/>
                  </a:lnTo>
                  <a:cubicBezTo>
                    <a:pt x="60" y="1"/>
                    <a:pt x="60" y="1"/>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2922776" y="3321287"/>
              <a:ext cx="56461" cy="58979"/>
            </a:xfrm>
            <a:custGeom>
              <a:avLst/>
              <a:gdLst/>
              <a:ahLst/>
              <a:cxnLst/>
              <a:rect l="l" t="t" r="r" b="b"/>
              <a:pathLst>
                <a:path w="426" h="445" extrusionOk="0">
                  <a:moveTo>
                    <a:pt x="42" y="1"/>
                  </a:moveTo>
                  <a:cubicBezTo>
                    <a:pt x="19" y="19"/>
                    <a:pt x="1" y="19"/>
                    <a:pt x="1" y="38"/>
                  </a:cubicBezTo>
                  <a:cubicBezTo>
                    <a:pt x="1" y="61"/>
                    <a:pt x="19" y="61"/>
                    <a:pt x="19" y="79"/>
                  </a:cubicBezTo>
                  <a:lnTo>
                    <a:pt x="19" y="116"/>
                  </a:lnTo>
                  <a:cubicBezTo>
                    <a:pt x="42" y="135"/>
                    <a:pt x="42" y="153"/>
                    <a:pt x="61" y="176"/>
                  </a:cubicBezTo>
                  <a:cubicBezTo>
                    <a:pt x="79" y="213"/>
                    <a:pt x="98" y="250"/>
                    <a:pt x="135" y="292"/>
                  </a:cubicBezTo>
                  <a:cubicBezTo>
                    <a:pt x="135" y="310"/>
                    <a:pt x="158" y="310"/>
                    <a:pt x="158" y="310"/>
                  </a:cubicBezTo>
                  <a:cubicBezTo>
                    <a:pt x="176" y="329"/>
                    <a:pt x="176" y="329"/>
                    <a:pt x="176" y="347"/>
                  </a:cubicBezTo>
                  <a:cubicBezTo>
                    <a:pt x="195" y="347"/>
                    <a:pt x="213" y="366"/>
                    <a:pt x="232" y="384"/>
                  </a:cubicBezTo>
                  <a:cubicBezTo>
                    <a:pt x="273" y="407"/>
                    <a:pt x="329" y="426"/>
                    <a:pt x="366" y="444"/>
                  </a:cubicBezTo>
                  <a:cubicBezTo>
                    <a:pt x="389" y="444"/>
                    <a:pt x="407" y="444"/>
                    <a:pt x="407" y="426"/>
                  </a:cubicBezTo>
                  <a:cubicBezTo>
                    <a:pt x="426" y="407"/>
                    <a:pt x="426" y="384"/>
                    <a:pt x="407" y="366"/>
                  </a:cubicBezTo>
                  <a:cubicBezTo>
                    <a:pt x="389" y="329"/>
                    <a:pt x="347" y="310"/>
                    <a:pt x="310" y="269"/>
                  </a:cubicBezTo>
                  <a:cubicBezTo>
                    <a:pt x="310" y="269"/>
                    <a:pt x="292" y="250"/>
                    <a:pt x="273" y="232"/>
                  </a:cubicBezTo>
                  <a:lnTo>
                    <a:pt x="250" y="213"/>
                  </a:lnTo>
                  <a:lnTo>
                    <a:pt x="232" y="213"/>
                  </a:lnTo>
                  <a:lnTo>
                    <a:pt x="232" y="195"/>
                  </a:lnTo>
                  <a:cubicBezTo>
                    <a:pt x="195" y="176"/>
                    <a:pt x="176" y="135"/>
                    <a:pt x="158" y="116"/>
                  </a:cubicBezTo>
                  <a:lnTo>
                    <a:pt x="98" y="61"/>
                  </a:lnTo>
                  <a:lnTo>
                    <a:pt x="79" y="38"/>
                  </a:lnTo>
                  <a:lnTo>
                    <a:pt x="61" y="19"/>
                  </a:lnTo>
                  <a:lnTo>
                    <a:pt x="42"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2889775" y="3231956"/>
              <a:ext cx="61365" cy="51557"/>
            </a:xfrm>
            <a:custGeom>
              <a:avLst/>
              <a:gdLst/>
              <a:ahLst/>
              <a:cxnLst/>
              <a:rect l="l" t="t" r="r" b="b"/>
              <a:pathLst>
                <a:path w="463" h="389" extrusionOk="0">
                  <a:moveTo>
                    <a:pt x="37" y="0"/>
                  </a:moveTo>
                  <a:cubicBezTo>
                    <a:pt x="0" y="19"/>
                    <a:pt x="0" y="42"/>
                    <a:pt x="19" y="60"/>
                  </a:cubicBezTo>
                  <a:lnTo>
                    <a:pt x="19" y="79"/>
                  </a:lnTo>
                  <a:lnTo>
                    <a:pt x="19" y="97"/>
                  </a:lnTo>
                  <a:cubicBezTo>
                    <a:pt x="37" y="116"/>
                    <a:pt x="37" y="116"/>
                    <a:pt x="37" y="134"/>
                  </a:cubicBezTo>
                  <a:cubicBezTo>
                    <a:pt x="60" y="157"/>
                    <a:pt x="79" y="176"/>
                    <a:pt x="97" y="176"/>
                  </a:cubicBezTo>
                  <a:cubicBezTo>
                    <a:pt x="116" y="213"/>
                    <a:pt x="153" y="250"/>
                    <a:pt x="176" y="291"/>
                  </a:cubicBezTo>
                  <a:cubicBezTo>
                    <a:pt x="213" y="310"/>
                    <a:pt x="250" y="328"/>
                    <a:pt x="310" y="347"/>
                  </a:cubicBezTo>
                  <a:cubicBezTo>
                    <a:pt x="347" y="365"/>
                    <a:pt x="384" y="388"/>
                    <a:pt x="444" y="388"/>
                  </a:cubicBezTo>
                  <a:cubicBezTo>
                    <a:pt x="444" y="388"/>
                    <a:pt x="462" y="388"/>
                    <a:pt x="462" y="365"/>
                  </a:cubicBezTo>
                  <a:cubicBezTo>
                    <a:pt x="462" y="347"/>
                    <a:pt x="444" y="347"/>
                    <a:pt x="444" y="347"/>
                  </a:cubicBezTo>
                  <a:cubicBezTo>
                    <a:pt x="407" y="328"/>
                    <a:pt x="365" y="328"/>
                    <a:pt x="328" y="310"/>
                  </a:cubicBezTo>
                  <a:cubicBezTo>
                    <a:pt x="291" y="291"/>
                    <a:pt x="250" y="250"/>
                    <a:pt x="231" y="231"/>
                  </a:cubicBezTo>
                  <a:cubicBezTo>
                    <a:pt x="194" y="194"/>
                    <a:pt x="176" y="176"/>
                    <a:pt x="153" y="134"/>
                  </a:cubicBezTo>
                  <a:cubicBezTo>
                    <a:pt x="134" y="116"/>
                    <a:pt x="134" y="97"/>
                    <a:pt x="116" y="79"/>
                  </a:cubicBezTo>
                  <a:lnTo>
                    <a:pt x="116" y="60"/>
                  </a:lnTo>
                  <a:lnTo>
                    <a:pt x="97" y="42"/>
                  </a:lnTo>
                  <a:lnTo>
                    <a:pt x="97" y="19"/>
                  </a:lnTo>
                  <a:cubicBezTo>
                    <a:pt x="79" y="0"/>
                    <a:pt x="60" y="0"/>
                    <a:pt x="3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2889775" y="3231956"/>
              <a:ext cx="56461" cy="115308"/>
            </a:xfrm>
            <a:custGeom>
              <a:avLst/>
              <a:gdLst/>
              <a:ahLst/>
              <a:cxnLst/>
              <a:rect l="l" t="t" r="r" b="b"/>
              <a:pathLst>
                <a:path w="426" h="870" extrusionOk="0">
                  <a:moveTo>
                    <a:pt x="60" y="0"/>
                  </a:moveTo>
                  <a:cubicBezTo>
                    <a:pt x="19" y="0"/>
                    <a:pt x="0" y="19"/>
                    <a:pt x="0" y="60"/>
                  </a:cubicBezTo>
                  <a:lnTo>
                    <a:pt x="0" y="79"/>
                  </a:lnTo>
                  <a:lnTo>
                    <a:pt x="0" y="97"/>
                  </a:lnTo>
                  <a:cubicBezTo>
                    <a:pt x="19" y="116"/>
                    <a:pt x="19" y="134"/>
                    <a:pt x="19" y="157"/>
                  </a:cubicBezTo>
                  <a:lnTo>
                    <a:pt x="19" y="250"/>
                  </a:lnTo>
                  <a:cubicBezTo>
                    <a:pt x="37" y="310"/>
                    <a:pt x="60" y="365"/>
                    <a:pt x="79" y="444"/>
                  </a:cubicBezTo>
                  <a:cubicBezTo>
                    <a:pt x="97" y="504"/>
                    <a:pt x="116" y="559"/>
                    <a:pt x="134" y="619"/>
                  </a:cubicBezTo>
                  <a:cubicBezTo>
                    <a:pt x="134" y="656"/>
                    <a:pt x="153" y="675"/>
                    <a:pt x="176" y="712"/>
                  </a:cubicBezTo>
                  <a:cubicBezTo>
                    <a:pt x="176" y="735"/>
                    <a:pt x="194" y="772"/>
                    <a:pt x="213" y="809"/>
                  </a:cubicBezTo>
                  <a:cubicBezTo>
                    <a:pt x="237" y="848"/>
                    <a:pt x="271" y="869"/>
                    <a:pt x="307" y="869"/>
                  </a:cubicBezTo>
                  <a:cubicBezTo>
                    <a:pt x="326" y="869"/>
                    <a:pt x="346" y="863"/>
                    <a:pt x="365" y="850"/>
                  </a:cubicBezTo>
                  <a:cubicBezTo>
                    <a:pt x="425" y="809"/>
                    <a:pt x="425" y="753"/>
                    <a:pt x="407" y="693"/>
                  </a:cubicBezTo>
                  <a:lnTo>
                    <a:pt x="384" y="693"/>
                  </a:lnTo>
                  <a:cubicBezTo>
                    <a:pt x="384" y="675"/>
                    <a:pt x="365" y="638"/>
                    <a:pt x="347" y="619"/>
                  </a:cubicBezTo>
                  <a:cubicBezTo>
                    <a:pt x="328" y="596"/>
                    <a:pt x="310" y="578"/>
                    <a:pt x="310" y="541"/>
                  </a:cubicBezTo>
                  <a:cubicBezTo>
                    <a:pt x="268" y="481"/>
                    <a:pt x="250" y="444"/>
                    <a:pt x="213" y="388"/>
                  </a:cubicBezTo>
                  <a:cubicBezTo>
                    <a:pt x="194" y="328"/>
                    <a:pt x="176" y="273"/>
                    <a:pt x="153" y="213"/>
                  </a:cubicBezTo>
                  <a:cubicBezTo>
                    <a:pt x="134" y="194"/>
                    <a:pt x="134" y="157"/>
                    <a:pt x="116" y="134"/>
                  </a:cubicBezTo>
                  <a:lnTo>
                    <a:pt x="116" y="79"/>
                  </a:lnTo>
                  <a:lnTo>
                    <a:pt x="116" y="60"/>
                  </a:lnTo>
                  <a:lnTo>
                    <a:pt x="97" y="42"/>
                  </a:lnTo>
                  <a:cubicBezTo>
                    <a:pt x="97" y="19"/>
                    <a:pt x="79" y="0"/>
                    <a:pt x="6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2854255" y="3410750"/>
              <a:ext cx="15374" cy="15374"/>
            </a:xfrm>
            <a:custGeom>
              <a:avLst/>
              <a:gdLst/>
              <a:ahLst/>
              <a:cxnLst/>
              <a:rect l="l" t="t" r="r" b="b"/>
              <a:pathLst>
                <a:path w="116" h="116" extrusionOk="0">
                  <a:moveTo>
                    <a:pt x="0" y="0"/>
                  </a:moveTo>
                  <a:lnTo>
                    <a:pt x="0" y="37"/>
                  </a:lnTo>
                  <a:cubicBezTo>
                    <a:pt x="19" y="37"/>
                    <a:pt x="19" y="56"/>
                    <a:pt x="19" y="56"/>
                  </a:cubicBezTo>
                  <a:cubicBezTo>
                    <a:pt x="19" y="79"/>
                    <a:pt x="37" y="79"/>
                    <a:pt x="37" y="97"/>
                  </a:cubicBezTo>
                  <a:lnTo>
                    <a:pt x="56" y="116"/>
                  </a:lnTo>
                  <a:cubicBezTo>
                    <a:pt x="56" y="97"/>
                    <a:pt x="56" y="97"/>
                    <a:pt x="37" y="79"/>
                  </a:cubicBezTo>
                  <a:lnTo>
                    <a:pt x="37" y="56"/>
                  </a:lnTo>
                  <a:cubicBezTo>
                    <a:pt x="37" y="38"/>
                    <a:pt x="37" y="37"/>
                    <a:pt x="19" y="20"/>
                  </a:cubicBezTo>
                  <a:lnTo>
                    <a:pt x="19" y="20"/>
                  </a:lnTo>
                  <a:cubicBezTo>
                    <a:pt x="31" y="21"/>
                    <a:pt x="43" y="25"/>
                    <a:pt x="56" y="37"/>
                  </a:cubicBezTo>
                  <a:lnTo>
                    <a:pt x="116" y="37"/>
                  </a:lnTo>
                  <a:cubicBezTo>
                    <a:pt x="97" y="37"/>
                    <a:pt x="74" y="19"/>
                    <a:pt x="56" y="19"/>
                  </a:cubicBezTo>
                  <a:cubicBezTo>
                    <a:pt x="43" y="7"/>
                    <a:pt x="31" y="2"/>
                    <a:pt x="19" y="1"/>
                  </a:cubicBezTo>
                  <a:lnTo>
                    <a:pt x="19" y="1"/>
                  </a:lnTo>
                  <a:lnTo>
                    <a:pt x="19" y="0"/>
                  </a:lnTo>
                  <a:lnTo>
                    <a:pt x="18" y="1"/>
                  </a:lnTo>
                  <a:lnTo>
                    <a:pt x="18" y="1"/>
                  </a:lnTo>
                  <a:cubicBezTo>
                    <a:pt x="12" y="0"/>
                    <a:pt x="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2848689" y="3405846"/>
              <a:ext cx="28363" cy="27700"/>
            </a:xfrm>
            <a:custGeom>
              <a:avLst/>
              <a:gdLst/>
              <a:ahLst/>
              <a:cxnLst/>
              <a:rect l="l" t="t" r="r" b="b"/>
              <a:pathLst>
                <a:path w="214" h="209" extrusionOk="0">
                  <a:moveTo>
                    <a:pt x="0" y="0"/>
                  </a:moveTo>
                  <a:lnTo>
                    <a:pt x="24" y="56"/>
                  </a:lnTo>
                  <a:lnTo>
                    <a:pt x="42" y="74"/>
                  </a:lnTo>
                  <a:lnTo>
                    <a:pt x="42" y="93"/>
                  </a:lnTo>
                  <a:lnTo>
                    <a:pt x="61" y="93"/>
                  </a:lnTo>
                  <a:lnTo>
                    <a:pt x="61" y="134"/>
                  </a:lnTo>
                  <a:cubicBezTo>
                    <a:pt x="79" y="134"/>
                    <a:pt x="79" y="153"/>
                    <a:pt x="79" y="153"/>
                  </a:cubicBezTo>
                  <a:lnTo>
                    <a:pt x="116" y="208"/>
                  </a:lnTo>
                  <a:lnTo>
                    <a:pt x="98" y="153"/>
                  </a:lnTo>
                  <a:lnTo>
                    <a:pt x="98" y="116"/>
                  </a:lnTo>
                  <a:lnTo>
                    <a:pt x="98" y="93"/>
                  </a:lnTo>
                  <a:lnTo>
                    <a:pt x="79" y="74"/>
                  </a:lnTo>
                  <a:lnTo>
                    <a:pt x="98" y="74"/>
                  </a:lnTo>
                  <a:cubicBezTo>
                    <a:pt x="116" y="74"/>
                    <a:pt x="139" y="93"/>
                    <a:pt x="158" y="93"/>
                  </a:cubicBezTo>
                  <a:lnTo>
                    <a:pt x="213" y="93"/>
                  </a:lnTo>
                  <a:lnTo>
                    <a:pt x="158" y="74"/>
                  </a:lnTo>
                  <a:cubicBezTo>
                    <a:pt x="139" y="56"/>
                    <a:pt x="116" y="56"/>
                    <a:pt x="116" y="37"/>
                  </a:cubicBezTo>
                  <a:cubicBezTo>
                    <a:pt x="98" y="37"/>
                    <a:pt x="79" y="19"/>
                    <a:pt x="61" y="19"/>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2821121" y="3335601"/>
              <a:ext cx="38171" cy="77667"/>
            </a:xfrm>
            <a:custGeom>
              <a:avLst/>
              <a:gdLst/>
              <a:ahLst/>
              <a:cxnLst/>
              <a:rect l="l" t="t" r="r" b="b"/>
              <a:pathLst>
                <a:path w="288" h="586" extrusionOk="0">
                  <a:moveTo>
                    <a:pt x="40" y="1"/>
                  </a:moveTo>
                  <a:cubicBezTo>
                    <a:pt x="28" y="1"/>
                    <a:pt x="19" y="14"/>
                    <a:pt x="19" y="27"/>
                  </a:cubicBezTo>
                  <a:lnTo>
                    <a:pt x="19" y="45"/>
                  </a:lnTo>
                  <a:lnTo>
                    <a:pt x="19" y="68"/>
                  </a:lnTo>
                  <a:cubicBezTo>
                    <a:pt x="1" y="87"/>
                    <a:pt x="1" y="105"/>
                    <a:pt x="1" y="105"/>
                  </a:cubicBezTo>
                  <a:cubicBezTo>
                    <a:pt x="1" y="142"/>
                    <a:pt x="1" y="161"/>
                    <a:pt x="19" y="202"/>
                  </a:cubicBezTo>
                  <a:cubicBezTo>
                    <a:pt x="19" y="239"/>
                    <a:pt x="38" y="299"/>
                    <a:pt x="56" y="336"/>
                  </a:cubicBezTo>
                  <a:cubicBezTo>
                    <a:pt x="56" y="373"/>
                    <a:pt x="74" y="392"/>
                    <a:pt x="74" y="415"/>
                  </a:cubicBezTo>
                  <a:cubicBezTo>
                    <a:pt x="93" y="433"/>
                    <a:pt x="116" y="452"/>
                    <a:pt x="116" y="470"/>
                  </a:cubicBezTo>
                  <a:cubicBezTo>
                    <a:pt x="153" y="530"/>
                    <a:pt x="190" y="567"/>
                    <a:pt x="232" y="586"/>
                  </a:cubicBezTo>
                  <a:lnTo>
                    <a:pt x="269" y="586"/>
                  </a:lnTo>
                  <a:cubicBezTo>
                    <a:pt x="269" y="586"/>
                    <a:pt x="287" y="567"/>
                    <a:pt x="269" y="549"/>
                  </a:cubicBezTo>
                  <a:cubicBezTo>
                    <a:pt x="250" y="507"/>
                    <a:pt x="232" y="470"/>
                    <a:pt x="232" y="415"/>
                  </a:cubicBezTo>
                  <a:cubicBezTo>
                    <a:pt x="208" y="392"/>
                    <a:pt x="208" y="373"/>
                    <a:pt x="190" y="355"/>
                  </a:cubicBezTo>
                  <a:lnTo>
                    <a:pt x="190" y="336"/>
                  </a:lnTo>
                  <a:lnTo>
                    <a:pt x="172" y="318"/>
                  </a:lnTo>
                  <a:lnTo>
                    <a:pt x="172" y="299"/>
                  </a:lnTo>
                  <a:cubicBezTo>
                    <a:pt x="153" y="258"/>
                    <a:pt x="153" y="221"/>
                    <a:pt x="135" y="161"/>
                  </a:cubicBezTo>
                  <a:cubicBezTo>
                    <a:pt x="135" y="142"/>
                    <a:pt x="116" y="124"/>
                    <a:pt x="116" y="105"/>
                  </a:cubicBezTo>
                  <a:lnTo>
                    <a:pt x="116" y="68"/>
                  </a:lnTo>
                  <a:lnTo>
                    <a:pt x="116" y="45"/>
                  </a:lnTo>
                  <a:lnTo>
                    <a:pt x="93" y="45"/>
                  </a:lnTo>
                  <a:lnTo>
                    <a:pt x="93" y="27"/>
                  </a:lnTo>
                  <a:cubicBezTo>
                    <a:pt x="93" y="8"/>
                    <a:pt x="74" y="8"/>
                    <a:pt x="56" y="8"/>
                  </a:cubicBezTo>
                  <a:cubicBezTo>
                    <a:pt x="51" y="3"/>
                    <a:pt x="45" y="1"/>
                    <a:pt x="4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2830929" y="3231294"/>
              <a:ext cx="41219" cy="74884"/>
            </a:xfrm>
            <a:custGeom>
              <a:avLst/>
              <a:gdLst/>
              <a:ahLst/>
              <a:cxnLst/>
              <a:rect l="l" t="t" r="r" b="b"/>
              <a:pathLst>
                <a:path w="311" h="565" extrusionOk="0">
                  <a:moveTo>
                    <a:pt x="53" y="0"/>
                  </a:moveTo>
                  <a:cubicBezTo>
                    <a:pt x="49" y="0"/>
                    <a:pt x="46" y="2"/>
                    <a:pt x="42" y="5"/>
                  </a:cubicBezTo>
                  <a:cubicBezTo>
                    <a:pt x="19" y="5"/>
                    <a:pt x="0" y="24"/>
                    <a:pt x="0" y="47"/>
                  </a:cubicBezTo>
                  <a:lnTo>
                    <a:pt x="0" y="65"/>
                  </a:lnTo>
                  <a:lnTo>
                    <a:pt x="0" y="84"/>
                  </a:lnTo>
                  <a:lnTo>
                    <a:pt x="0" y="121"/>
                  </a:lnTo>
                  <a:cubicBezTo>
                    <a:pt x="0" y="139"/>
                    <a:pt x="19" y="181"/>
                    <a:pt x="19" y="199"/>
                  </a:cubicBezTo>
                  <a:cubicBezTo>
                    <a:pt x="42" y="255"/>
                    <a:pt x="61" y="296"/>
                    <a:pt x="79" y="333"/>
                  </a:cubicBezTo>
                  <a:cubicBezTo>
                    <a:pt x="98" y="393"/>
                    <a:pt x="116" y="430"/>
                    <a:pt x="158" y="467"/>
                  </a:cubicBezTo>
                  <a:cubicBezTo>
                    <a:pt x="195" y="509"/>
                    <a:pt x="232" y="546"/>
                    <a:pt x="292" y="564"/>
                  </a:cubicBezTo>
                  <a:cubicBezTo>
                    <a:pt x="292" y="564"/>
                    <a:pt x="310" y="564"/>
                    <a:pt x="310" y="546"/>
                  </a:cubicBezTo>
                  <a:lnTo>
                    <a:pt x="310" y="527"/>
                  </a:lnTo>
                  <a:cubicBezTo>
                    <a:pt x="273" y="486"/>
                    <a:pt x="232" y="467"/>
                    <a:pt x="195" y="430"/>
                  </a:cubicBezTo>
                  <a:cubicBezTo>
                    <a:pt x="176" y="393"/>
                    <a:pt x="158" y="352"/>
                    <a:pt x="134" y="315"/>
                  </a:cubicBezTo>
                  <a:cubicBezTo>
                    <a:pt x="116" y="278"/>
                    <a:pt x="98" y="218"/>
                    <a:pt x="98" y="181"/>
                  </a:cubicBezTo>
                  <a:lnTo>
                    <a:pt x="98" y="121"/>
                  </a:lnTo>
                  <a:lnTo>
                    <a:pt x="98" y="84"/>
                  </a:lnTo>
                  <a:lnTo>
                    <a:pt x="98" y="65"/>
                  </a:lnTo>
                  <a:lnTo>
                    <a:pt x="98" y="47"/>
                  </a:lnTo>
                  <a:cubicBezTo>
                    <a:pt x="83" y="28"/>
                    <a:pt x="68" y="0"/>
                    <a:pt x="5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7"/>
            <p:cNvSpPr/>
            <p:nvPr/>
          </p:nvSpPr>
          <p:spPr>
            <a:xfrm>
              <a:off x="2813169" y="3230896"/>
              <a:ext cx="30749" cy="132007"/>
            </a:xfrm>
            <a:custGeom>
              <a:avLst/>
              <a:gdLst/>
              <a:ahLst/>
              <a:cxnLst/>
              <a:rect l="l" t="t" r="r" b="b"/>
              <a:pathLst>
                <a:path w="232" h="996" extrusionOk="0">
                  <a:moveTo>
                    <a:pt x="174" y="1"/>
                  </a:moveTo>
                  <a:cubicBezTo>
                    <a:pt x="155" y="1"/>
                    <a:pt x="134" y="14"/>
                    <a:pt x="134" y="27"/>
                  </a:cubicBezTo>
                  <a:cubicBezTo>
                    <a:pt x="116" y="50"/>
                    <a:pt x="116" y="50"/>
                    <a:pt x="116" y="68"/>
                  </a:cubicBezTo>
                  <a:lnTo>
                    <a:pt x="116" y="87"/>
                  </a:lnTo>
                  <a:cubicBezTo>
                    <a:pt x="98" y="105"/>
                    <a:pt x="98" y="124"/>
                    <a:pt x="98" y="142"/>
                  </a:cubicBezTo>
                  <a:cubicBezTo>
                    <a:pt x="79" y="184"/>
                    <a:pt x="79" y="202"/>
                    <a:pt x="79" y="239"/>
                  </a:cubicBezTo>
                  <a:cubicBezTo>
                    <a:pt x="61" y="318"/>
                    <a:pt x="37" y="373"/>
                    <a:pt x="19" y="452"/>
                  </a:cubicBezTo>
                  <a:cubicBezTo>
                    <a:pt x="19" y="530"/>
                    <a:pt x="19" y="604"/>
                    <a:pt x="0" y="664"/>
                  </a:cubicBezTo>
                  <a:lnTo>
                    <a:pt x="0" y="780"/>
                  </a:lnTo>
                  <a:lnTo>
                    <a:pt x="0" y="895"/>
                  </a:lnTo>
                  <a:cubicBezTo>
                    <a:pt x="17" y="944"/>
                    <a:pt x="65" y="996"/>
                    <a:pt x="113" y="996"/>
                  </a:cubicBezTo>
                  <a:cubicBezTo>
                    <a:pt x="120" y="996"/>
                    <a:pt x="127" y="995"/>
                    <a:pt x="134" y="992"/>
                  </a:cubicBezTo>
                  <a:cubicBezTo>
                    <a:pt x="195" y="992"/>
                    <a:pt x="232" y="932"/>
                    <a:pt x="213" y="877"/>
                  </a:cubicBezTo>
                  <a:lnTo>
                    <a:pt x="213" y="858"/>
                  </a:lnTo>
                  <a:lnTo>
                    <a:pt x="213" y="761"/>
                  </a:lnTo>
                  <a:cubicBezTo>
                    <a:pt x="195" y="743"/>
                    <a:pt x="195" y="701"/>
                    <a:pt x="195" y="664"/>
                  </a:cubicBezTo>
                  <a:lnTo>
                    <a:pt x="195" y="470"/>
                  </a:lnTo>
                  <a:lnTo>
                    <a:pt x="195" y="258"/>
                  </a:lnTo>
                  <a:cubicBezTo>
                    <a:pt x="195" y="221"/>
                    <a:pt x="195" y="202"/>
                    <a:pt x="213" y="165"/>
                  </a:cubicBezTo>
                  <a:lnTo>
                    <a:pt x="213" y="105"/>
                  </a:lnTo>
                  <a:lnTo>
                    <a:pt x="213" y="87"/>
                  </a:lnTo>
                  <a:lnTo>
                    <a:pt x="213" y="68"/>
                  </a:lnTo>
                  <a:lnTo>
                    <a:pt x="232" y="68"/>
                  </a:lnTo>
                  <a:cubicBezTo>
                    <a:pt x="232" y="50"/>
                    <a:pt x="213" y="8"/>
                    <a:pt x="195" y="8"/>
                  </a:cubicBezTo>
                  <a:cubicBezTo>
                    <a:pt x="189" y="3"/>
                    <a:pt x="182" y="1"/>
                    <a:pt x="17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7"/>
            <p:cNvSpPr/>
            <p:nvPr/>
          </p:nvSpPr>
          <p:spPr>
            <a:xfrm>
              <a:off x="2726225" y="3448656"/>
              <a:ext cx="10470" cy="12989"/>
            </a:xfrm>
            <a:custGeom>
              <a:avLst/>
              <a:gdLst/>
              <a:ahLst/>
              <a:cxnLst/>
              <a:rect l="l" t="t" r="r" b="b"/>
              <a:pathLst>
                <a:path w="79" h="98" extrusionOk="0">
                  <a:moveTo>
                    <a:pt x="60" y="1"/>
                  </a:moveTo>
                  <a:lnTo>
                    <a:pt x="60" y="24"/>
                  </a:lnTo>
                  <a:cubicBezTo>
                    <a:pt x="42" y="42"/>
                    <a:pt x="42" y="42"/>
                    <a:pt x="23" y="61"/>
                  </a:cubicBezTo>
                  <a:cubicBezTo>
                    <a:pt x="23" y="79"/>
                    <a:pt x="0" y="79"/>
                    <a:pt x="0" y="98"/>
                  </a:cubicBezTo>
                  <a:cubicBezTo>
                    <a:pt x="23" y="98"/>
                    <a:pt x="23" y="79"/>
                    <a:pt x="42" y="61"/>
                  </a:cubicBezTo>
                  <a:cubicBezTo>
                    <a:pt x="42" y="61"/>
                    <a:pt x="60" y="61"/>
                    <a:pt x="60" y="42"/>
                  </a:cubicBezTo>
                  <a:lnTo>
                    <a:pt x="60" y="61"/>
                  </a:lnTo>
                  <a:lnTo>
                    <a:pt x="60" y="79"/>
                  </a:lnTo>
                  <a:lnTo>
                    <a:pt x="79" y="98"/>
                  </a:lnTo>
                  <a:lnTo>
                    <a:pt x="79" y="79"/>
                  </a:lnTo>
                  <a:lnTo>
                    <a:pt x="79" y="42"/>
                  </a:lnTo>
                  <a:lnTo>
                    <a:pt x="79" y="24"/>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2723707" y="3443752"/>
              <a:ext cx="15507" cy="28363"/>
            </a:xfrm>
            <a:custGeom>
              <a:avLst/>
              <a:gdLst/>
              <a:ahLst/>
              <a:cxnLst/>
              <a:rect l="l" t="t" r="r" b="b"/>
              <a:pathLst>
                <a:path w="117" h="214" extrusionOk="0">
                  <a:moveTo>
                    <a:pt x="98" y="1"/>
                  </a:moveTo>
                  <a:lnTo>
                    <a:pt x="61" y="38"/>
                  </a:lnTo>
                  <a:cubicBezTo>
                    <a:pt x="61" y="61"/>
                    <a:pt x="42" y="79"/>
                    <a:pt x="42" y="98"/>
                  </a:cubicBezTo>
                  <a:cubicBezTo>
                    <a:pt x="19" y="116"/>
                    <a:pt x="19" y="116"/>
                    <a:pt x="19" y="135"/>
                  </a:cubicBezTo>
                  <a:lnTo>
                    <a:pt x="1" y="176"/>
                  </a:lnTo>
                  <a:lnTo>
                    <a:pt x="1" y="176"/>
                  </a:lnTo>
                  <a:lnTo>
                    <a:pt x="42" y="153"/>
                  </a:lnTo>
                  <a:cubicBezTo>
                    <a:pt x="42" y="135"/>
                    <a:pt x="61" y="116"/>
                    <a:pt x="61" y="116"/>
                  </a:cubicBezTo>
                  <a:lnTo>
                    <a:pt x="79" y="116"/>
                  </a:lnTo>
                  <a:lnTo>
                    <a:pt x="79" y="135"/>
                  </a:lnTo>
                  <a:lnTo>
                    <a:pt x="79" y="153"/>
                  </a:lnTo>
                  <a:cubicBezTo>
                    <a:pt x="79" y="153"/>
                    <a:pt x="98" y="153"/>
                    <a:pt x="98" y="176"/>
                  </a:cubicBezTo>
                  <a:lnTo>
                    <a:pt x="116" y="213"/>
                  </a:lnTo>
                  <a:lnTo>
                    <a:pt x="116" y="176"/>
                  </a:lnTo>
                  <a:lnTo>
                    <a:pt x="116" y="135"/>
                  </a:lnTo>
                  <a:lnTo>
                    <a:pt x="116" y="116"/>
                  </a:lnTo>
                  <a:lnTo>
                    <a:pt x="116" y="98"/>
                  </a:lnTo>
                  <a:lnTo>
                    <a:pt x="116" y="79"/>
                  </a:lnTo>
                  <a:cubicBezTo>
                    <a:pt x="98" y="79"/>
                    <a:pt x="98" y="61"/>
                    <a:pt x="98" y="61"/>
                  </a:cubicBezTo>
                  <a:lnTo>
                    <a:pt x="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7"/>
            <p:cNvSpPr/>
            <p:nvPr/>
          </p:nvSpPr>
          <p:spPr>
            <a:xfrm>
              <a:off x="2723707" y="3387423"/>
              <a:ext cx="15507" cy="67992"/>
            </a:xfrm>
            <a:custGeom>
              <a:avLst/>
              <a:gdLst/>
              <a:ahLst/>
              <a:cxnLst/>
              <a:rect l="l" t="t" r="r" b="b"/>
              <a:pathLst>
                <a:path w="117" h="513" extrusionOk="0">
                  <a:moveTo>
                    <a:pt x="42" y="1"/>
                  </a:moveTo>
                  <a:cubicBezTo>
                    <a:pt x="19" y="1"/>
                    <a:pt x="1" y="24"/>
                    <a:pt x="1" y="42"/>
                  </a:cubicBezTo>
                  <a:lnTo>
                    <a:pt x="1" y="158"/>
                  </a:lnTo>
                  <a:lnTo>
                    <a:pt x="1" y="273"/>
                  </a:lnTo>
                  <a:cubicBezTo>
                    <a:pt x="1" y="292"/>
                    <a:pt x="1" y="329"/>
                    <a:pt x="19" y="370"/>
                  </a:cubicBezTo>
                  <a:lnTo>
                    <a:pt x="19" y="426"/>
                  </a:lnTo>
                  <a:cubicBezTo>
                    <a:pt x="19" y="444"/>
                    <a:pt x="42" y="463"/>
                    <a:pt x="42" y="486"/>
                  </a:cubicBezTo>
                  <a:cubicBezTo>
                    <a:pt x="42" y="504"/>
                    <a:pt x="61" y="504"/>
                    <a:pt x="79" y="504"/>
                  </a:cubicBezTo>
                  <a:cubicBezTo>
                    <a:pt x="85" y="510"/>
                    <a:pt x="90" y="512"/>
                    <a:pt x="95" y="512"/>
                  </a:cubicBezTo>
                  <a:cubicBezTo>
                    <a:pt x="107" y="512"/>
                    <a:pt x="116" y="499"/>
                    <a:pt x="116" y="486"/>
                  </a:cubicBezTo>
                  <a:lnTo>
                    <a:pt x="116" y="426"/>
                  </a:lnTo>
                  <a:lnTo>
                    <a:pt x="116" y="370"/>
                  </a:lnTo>
                  <a:lnTo>
                    <a:pt x="116" y="255"/>
                  </a:lnTo>
                  <a:cubicBezTo>
                    <a:pt x="116" y="213"/>
                    <a:pt x="98" y="176"/>
                    <a:pt x="98" y="139"/>
                  </a:cubicBezTo>
                  <a:cubicBezTo>
                    <a:pt x="98" y="98"/>
                    <a:pt x="79" y="61"/>
                    <a:pt x="79" y="24"/>
                  </a:cubicBezTo>
                  <a:cubicBezTo>
                    <a:pt x="61" y="1"/>
                    <a:pt x="61" y="1"/>
                    <a:pt x="42"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2713899" y="3264958"/>
              <a:ext cx="101789" cy="146586"/>
            </a:xfrm>
            <a:custGeom>
              <a:avLst/>
              <a:gdLst/>
              <a:ahLst/>
              <a:cxnLst/>
              <a:rect l="l" t="t" r="r" b="b"/>
              <a:pathLst>
                <a:path w="768" h="1106" extrusionOk="0">
                  <a:moveTo>
                    <a:pt x="731" y="1"/>
                  </a:moveTo>
                  <a:cubicBezTo>
                    <a:pt x="713" y="1"/>
                    <a:pt x="694" y="1"/>
                    <a:pt x="671" y="24"/>
                  </a:cubicBezTo>
                  <a:lnTo>
                    <a:pt x="671" y="42"/>
                  </a:lnTo>
                  <a:lnTo>
                    <a:pt x="652" y="42"/>
                  </a:lnTo>
                  <a:cubicBezTo>
                    <a:pt x="652" y="61"/>
                    <a:pt x="634" y="61"/>
                    <a:pt x="634" y="79"/>
                  </a:cubicBezTo>
                  <a:cubicBezTo>
                    <a:pt x="615" y="98"/>
                    <a:pt x="597" y="98"/>
                    <a:pt x="579" y="116"/>
                  </a:cubicBezTo>
                  <a:cubicBezTo>
                    <a:pt x="537" y="158"/>
                    <a:pt x="500" y="176"/>
                    <a:pt x="440" y="195"/>
                  </a:cubicBezTo>
                  <a:cubicBezTo>
                    <a:pt x="366" y="232"/>
                    <a:pt x="269" y="255"/>
                    <a:pt x="153" y="273"/>
                  </a:cubicBezTo>
                  <a:cubicBezTo>
                    <a:pt x="135" y="273"/>
                    <a:pt x="116" y="292"/>
                    <a:pt x="93" y="310"/>
                  </a:cubicBezTo>
                  <a:lnTo>
                    <a:pt x="93" y="329"/>
                  </a:lnTo>
                  <a:lnTo>
                    <a:pt x="93" y="370"/>
                  </a:lnTo>
                  <a:cubicBezTo>
                    <a:pt x="75" y="370"/>
                    <a:pt x="75" y="389"/>
                    <a:pt x="75" y="407"/>
                  </a:cubicBezTo>
                  <a:cubicBezTo>
                    <a:pt x="75" y="426"/>
                    <a:pt x="56" y="463"/>
                    <a:pt x="56" y="486"/>
                  </a:cubicBezTo>
                  <a:cubicBezTo>
                    <a:pt x="38" y="541"/>
                    <a:pt x="38" y="601"/>
                    <a:pt x="19" y="657"/>
                  </a:cubicBezTo>
                  <a:cubicBezTo>
                    <a:pt x="19" y="717"/>
                    <a:pt x="1" y="772"/>
                    <a:pt x="1" y="832"/>
                  </a:cubicBezTo>
                  <a:lnTo>
                    <a:pt x="1" y="1003"/>
                  </a:lnTo>
                  <a:cubicBezTo>
                    <a:pt x="16" y="1069"/>
                    <a:pt x="57" y="1105"/>
                    <a:pt x="105" y="1105"/>
                  </a:cubicBezTo>
                  <a:cubicBezTo>
                    <a:pt x="115" y="1105"/>
                    <a:pt x="125" y="1104"/>
                    <a:pt x="135" y="1100"/>
                  </a:cubicBezTo>
                  <a:cubicBezTo>
                    <a:pt x="190" y="1100"/>
                    <a:pt x="232" y="1040"/>
                    <a:pt x="232" y="985"/>
                  </a:cubicBezTo>
                  <a:cubicBezTo>
                    <a:pt x="232" y="925"/>
                    <a:pt x="209" y="869"/>
                    <a:pt x="209" y="832"/>
                  </a:cubicBezTo>
                  <a:lnTo>
                    <a:pt x="209" y="675"/>
                  </a:lnTo>
                  <a:cubicBezTo>
                    <a:pt x="209" y="620"/>
                    <a:pt x="209" y="560"/>
                    <a:pt x="232" y="523"/>
                  </a:cubicBezTo>
                  <a:lnTo>
                    <a:pt x="232" y="444"/>
                  </a:lnTo>
                  <a:cubicBezTo>
                    <a:pt x="232" y="426"/>
                    <a:pt x="232" y="407"/>
                    <a:pt x="250" y="407"/>
                  </a:cubicBezTo>
                  <a:cubicBezTo>
                    <a:pt x="324" y="370"/>
                    <a:pt x="421" y="347"/>
                    <a:pt x="500" y="292"/>
                  </a:cubicBezTo>
                  <a:cubicBezTo>
                    <a:pt x="555" y="273"/>
                    <a:pt x="597" y="232"/>
                    <a:pt x="634" y="195"/>
                  </a:cubicBezTo>
                  <a:cubicBezTo>
                    <a:pt x="652" y="176"/>
                    <a:pt x="671" y="158"/>
                    <a:pt x="694" y="139"/>
                  </a:cubicBezTo>
                  <a:cubicBezTo>
                    <a:pt x="713" y="116"/>
                    <a:pt x="713" y="116"/>
                    <a:pt x="731" y="98"/>
                  </a:cubicBezTo>
                  <a:lnTo>
                    <a:pt x="731" y="79"/>
                  </a:lnTo>
                  <a:lnTo>
                    <a:pt x="749" y="79"/>
                  </a:lnTo>
                  <a:lnTo>
                    <a:pt x="749" y="61"/>
                  </a:lnTo>
                  <a:cubicBezTo>
                    <a:pt x="768" y="42"/>
                    <a:pt x="749" y="24"/>
                    <a:pt x="73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2721321" y="3191532"/>
              <a:ext cx="133" cy="133"/>
            </a:xfrm>
            <a:custGeom>
              <a:avLst/>
              <a:gdLst/>
              <a:ahLst/>
              <a:cxnLst/>
              <a:rect l="l" t="t" r="r" b="b"/>
              <a:pathLst>
                <a:path w="1" h="1"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47"/>
          <p:cNvGrpSpPr/>
          <p:nvPr/>
        </p:nvGrpSpPr>
        <p:grpSpPr>
          <a:xfrm>
            <a:off x="8255677" y="3267841"/>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8600384" y="359873"/>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176602" y="2217130"/>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16122" y="788857"/>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F5BDCCE-0A5D-F54A-AC62-E5F471B9CB94}"/>
              </a:ext>
            </a:extLst>
          </p:cNvPr>
          <p:cNvPicPr>
            <a:picLocks noChangeAspect="1"/>
          </p:cNvPicPr>
          <p:nvPr/>
        </p:nvPicPr>
        <p:blipFill rotWithShape="1">
          <a:blip r:embed="rId3"/>
          <a:srcRect b="30830"/>
          <a:stretch/>
        </p:blipFill>
        <p:spPr>
          <a:xfrm>
            <a:off x="950719" y="747367"/>
            <a:ext cx="7161602" cy="3387339"/>
          </a:xfrm>
          <a:prstGeom prst="rect">
            <a:avLst/>
          </a:prstGeom>
        </p:spPr>
      </p:pic>
    </p:spTree>
    <p:extLst>
      <p:ext uri="{BB962C8B-B14F-4D97-AF65-F5344CB8AC3E}">
        <p14:creationId xmlns:p14="http://schemas.microsoft.com/office/powerpoint/2010/main" val="332849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47"/>
          <p:cNvSpPr txBox="1">
            <a:spLocks noGrp="1"/>
          </p:cNvSpPr>
          <p:nvPr>
            <p:ph type="title"/>
          </p:nvPr>
        </p:nvSpPr>
        <p:spPr>
          <a:xfrm>
            <a:off x="779007" y="106857"/>
            <a:ext cx="6558246" cy="3485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Machine Learning</a:t>
            </a:r>
            <a:endParaRPr sz="3200" dirty="0">
              <a:solidFill>
                <a:schemeClr val="lt2"/>
              </a:solidFill>
            </a:endParaRPr>
          </a:p>
        </p:txBody>
      </p:sp>
      <p:sp>
        <p:nvSpPr>
          <p:cNvPr id="1774" name="Google Shape;1774;p47"/>
          <p:cNvSpPr txBox="1">
            <a:spLocks noGrp="1"/>
          </p:cNvSpPr>
          <p:nvPr>
            <p:ph type="body" idx="1"/>
          </p:nvPr>
        </p:nvSpPr>
        <p:spPr>
          <a:xfrm>
            <a:off x="6778973" y="1135402"/>
            <a:ext cx="2218272" cy="14813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1</a:t>
            </a:r>
            <a:r>
              <a:rPr lang="en" b="1" baseline="30000" dirty="0"/>
              <a:t>st</a:t>
            </a:r>
            <a:r>
              <a:rPr lang="en" b="1" dirty="0"/>
              <a:t> Iteration included little cleaning to capture the baseline,</a:t>
            </a:r>
          </a:p>
          <a:p>
            <a:pPr marL="0" lvl="0" indent="0" algn="l" rtl="0">
              <a:spcBef>
                <a:spcPts val="0"/>
              </a:spcBef>
              <a:spcAft>
                <a:spcPts val="0"/>
              </a:spcAft>
              <a:buClr>
                <a:schemeClr val="dk1"/>
              </a:buClr>
              <a:buSzPts val="1100"/>
              <a:buFont typeface="Arial"/>
              <a:buNone/>
            </a:pPr>
            <a:r>
              <a:rPr lang="en" b="1" dirty="0"/>
              <a:t>The accuracy score is 8.37%.</a:t>
            </a:r>
          </a:p>
          <a:p>
            <a:pPr marL="0" lvl="0" indent="0" algn="l" rtl="0">
              <a:spcBef>
                <a:spcPts val="0"/>
              </a:spcBef>
              <a:spcAft>
                <a:spcPts val="0"/>
              </a:spcAft>
              <a:buClr>
                <a:schemeClr val="dk1"/>
              </a:buClr>
              <a:buSzPts val="1100"/>
              <a:buFont typeface="Arial"/>
              <a:buNone/>
            </a:pPr>
            <a:endParaRPr lang="en" b="1" dirty="0"/>
          </a:p>
          <a:p>
            <a:pPr marL="0" lvl="0" indent="0" algn="l" rtl="0">
              <a:spcBef>
                <a:spcPts val="0"/>
              </a:spcBef>
              <a:spcAft>
                <a:spcPts val="0"/>
              </a:spcAft>
              <a:buClr>
                <a:schemeClr val="dk1"/>
              </a:buClr>
              <a:buSzPts val="1100"/>
              <a:buFont typeface="Arial"/>
              <a:buNone/>
            </a:pPr>
            <a:endParaRPr lang="en" b="1" dirty="0"/>
          </a:p>
          <a:p>
            <a:pPr marL="0" lvl="0" indent="0" algn="l" rtl="0">
              <a:spcBef>
                <a:spcPts val="0"/>
              </a:spcBef>
              <a:spcAft>
                <a:spcPts val="0"/>
              </a:spcAft>
              <a:buClr>
                <a:schemeClr val="dk1"/>
              </a:buClr>
              <a:buSzPts val="1100"/>
              <a:buFont typeface="Arial"/>
              <a:buNone/>
            </a:pPr>
            <a:endParaRPr lang="en" dirty="0"/>
          </a:p>
        </p:txBody>
      </p:sp>
      <p:grpSp>
        <p:nvGrpSpPr>
          <p:cNvPr id="1776" name="Google Shape;1776;p47"/>
          <p:cNvGrpSpPr/>
          <p:nvPr/>
        </p:nvGrpSpPr>
        <p:grpSpPr>
          <a:xfrm>
            <a:off x="152794" y="4049087"/>
            <a:ext cx="589257" cy="498607"/>
            <a:chOff x="2486732" y="2978412"/>
            <a:chExt cx="589257" cy="498607"/>
          </a:xfrm>
        </p:grpSpPr>
        <p:sp>
          <p:nvSpPr>
            <p:cNvPr id="1777" name="Google Shape;1777;p47"/>
            <p:cNvSpPr/>
            <p:nvPr/>
          </p:nvSpPr>
          <p:spPr>
            <a:xfrm>
              <a:off x="2838881" y="3231956"/>
              <a:ext cx="71173" cy="170973"/>
            </a:xfrm>
            <a:custGeom>
              <a:avLst/>
              <a:gdLst/>
              <a:ahLst/>
              <a:cxnLst/>
              <a:rect l="l" t="t" r="r" b="b"/>
              <a:pathLst>
                <a:path w="537" h="1290" extrusionOk="0">
                  <a:moveTo>
                    <a:pt x="38" y="0"/>
                  </a:moveTo>
                  <a:cubicBezTo>
                    <a:pt x="1" y="19"/>
                    <a:pt x="1" y="42"/>
                    <a:pt x="1" y="60"/>
                  </a:cubicBezTo>
                  <a:lnTo>
                    <a:pt x="19" y="79"/>
                  </a:lnTo>
                  <a:lnTo>
                    <a:pt x="19" y="97"/>
                  </a:lnTo>
                  <a:lnTo>
                    <a:pt x="38" y="116"/>
                  </a:lnTo>
                  <a:cubicBezTo>
                    <a:pt x="38" y="134"/>
                    <a:pt x="56" y="157"/>
                    <a:pt x="56" y="176"/>
                  </a:cubicBezTo>
                  <a:cubicBezTo>
                    <a:pt x="56" y="213"/>
                    <a:pt x="74" y="250"/>
                    <a:pt x="74" y="310"/>
                  </a:cubicBezTo>
                  <a:lnTo>
                    <a:pt x="74" y="425"/>
                  </a:lnTo>
                  <a:cubicBezTo>
                    <a:pt x="56" y="462"/>
                    <a:pt x="38" y="504"/>
                    <a:pt x="19" y="541"/>
                  </a:cubicBezTo>
                  <a:cubicBezTo>
                    <a:pt x="19" y="541"/>
                    <a:pt x="19" y="559"/>
                    <a:pt x="38" y="559"/>
                  </a:cubicBezTo>
                  <a:lnTo>
                    <a:pt x="56" y="559"/>
                  </a:lnTo>
                  <a:cubicBezTo>
                    <a:pt x="98" y="522"/>
                    <a:pt x="116" y="481"/>
                    <a:pt x="116" y="444"/>
                  </a:cubicBezTo>
                  <a:cubicBezTo>
                    <a:pt x="135" y="388"/>
                    <a:pt x="153" y="347"/>
                    <a:pt x="153" y="291"/>
                  </a:cubicBezTo>
                  <a:cubicBezTo>
                    <a:pt x="172" y="328"/>
                    <a:pt x="190" y="347"/>
                    <a:pt x="190" y="388"/>
                  </a:cubicBezTo>
                  <a:cubicBezTo>
                    <a:pt x="232" y="444"/>
                    <a:pt x="250" y="504"/>
                    <a:pt x="269" y="559"/>
                  </a:cubicBezTo>
                  <a:cubicBezTo>
                    <a:pt x="287" y="578"/>
                    <a:pt x="287" y="619"/>
                    <a:pt x="287" y="638"/>
                  </a:cubicBezTo>
                  <a:cubicBezTo>
                    <a:pt x="306" y="675"/>
                    <a:pt x="306" y="693"/>
                    <a:pt x="329" y="735"/>
                  </a:cubicBezTo>
                  <a:lnTo>
                    <a:pt x="329" y="753"/>
                  </a:lnTo>
                  <a:cubicBezTo>
                    <a:pt x="347" y="772"/>
                    <a:pt x="366" y="790"/>
                    <a:pt x="384" y="809"/>
                  </a:cubicBezTo>
                  <a:cubicBezTo>
                    <a:pt x="403" y="850"/>
                    <a:pt x="403" y="869"/>
                    <a:pt x="403" y="906"/>
                  </a:cubicBezTo>
                  <a:lnTo>
                    <a:pt x="403" y="924"/>
                  </a:lnTo>
                  <a:lnTo>
                    <a:pt x="403" y="943"/>
                  </a:lnTo>
                  <a:lnTo>
                    <a:pt x="403" y="966"/>
                  </a:lnTo>
                  <a:lnTo>
                    <a:pt x="403" y="1021"/>
                  </a:lnTo>
                  <a:lnTo>
                    <a:pt x="403" y="1155"/>
                  </a:lnTo>
                  <a:cubicBezTo>
                    <a:pt x="403" y="1155"/>
                    <a:pt x="403" y="1174"/>
                    <a:pt x="421" y="1174"/>
                  </a:cubicBezTo>
                  <a:cubicBezTo>
                    <a:pt x="403" y="1197"/>
                    <a:pt x="403" y="1215"/>
                    <a:pt x="384" y="1215"/>
                  </a:cubicBezTo>
                  <a:cubicBezTo>
                    <a:pt x="384" y="1234"/>
                    <a:pt x="384" y="1234"/>
                    <a:pt x="366" y="1252"/>
                  </a:cubicBezTo>
                  <a:cubicBezTo>
                    <a:pt x="366" y="1252"/>
                    <a:pt x="366" y="1271"/>
                    <a:pt x="347" y="1289"/>
                  </a:cubicBezTo>
                  <a:cubicBezTo>
                    <a:pt x="366" y="1271"/>
                    <a:pt x="366" y="1271"/>
                    <a:pt x="384" y="1252"/>
                  </a:cubicBezTo>
                  <a:lnTo>
                    <a:pt x="403" y="1234"/>
                  </a:lnTo>
                  <a:cubicBezTo>
                    <a:pt x="421" y="1215"/>
                    <a:pt x="421" y="1215"/>
                    <a:pt x="421" y="1197"/>
                  </a:cubicBezTo>
                  <a:lnTo>
                    <a:pt x="444" y="1197"/>
                  </a:lnTo>
                  <a:cubicBezTo>
                    <a:pt x="444" y="1215"/>
                    <a:pt x="463" y="1215"/>
                    <a:pt x="463" y="1234"/>
                  </a:cubicBezTo>
                  <a:cubicBezTo>
                    <a:pt x="463" y="1252"/>
                    <a:pt x="463" y="1271"/>
                    <a:pt x="481" y="1289"/>
                  </a:cubicBezTo>
                  <a:lnTo>
                    <a:pt x="481" y="1234"/>
                  </a:lnTo>
                  <a:cubicBezTo>
                    <a:pt x="463" y="1215"/>
                    <a:pt x="463" y="1197"/>
                    <a:pt x="463" y="1197"/>
                  </a:cubicBezTo>
                  <a:cubicBezTo>
                    <a:pt x="481" y="1197"/>
                    <a:pt x="481" y="1174"/>
                    <a:pt x="481" y="1174"/>
                  </a:cubicBezTo>
                  <a:cubicBezTo>
                    <a:pt x="518" y="1137"/>
                    <a:pt x="518" y="1081"/>
                    <a:pt x="537" y="1040"/>
                  </a:cubicBezTo>
                  <a:lnTo>
                    <a:pt x="537" y="966"/>
                  </a:lnTo>
                  <a:lnTo>
                    <a:pt x="537" y="924"/>
                  </a:lnTo>
                  <a:lnTo>
                    <a:pt x="537" y="887"/>
                  </a:lnTo>
                  <a:cubicBezTo>
                    <a:pt x="537" y="850"/>
                    <a:pt x="518" y="809"/>
                    <a:pt x="500" y="772"/>
                  </a:cubicBezTo>
                  <a:cubicBezTo>
                    <a:pt x="537" y="753"/>
                    <a:pt x="537" y="693"/>
                    <a:pt x="518" y="656"/>
                  </a:cubicBezTo>
                  <a:cubicBezTo>
                    <a:pt x="500" y="638"/>
                    <a:pt x="500" y="596"/>
                    <a:pt x="481" y="559"/>
                  </a:cubicBezTo>
                  <a:cubicBezTo>
                    <a:pt x="463" y="541"/>
                    <a:pt x="463" y="504"/>
                    <a:pt x="444" y="481"/>
                  </a:cubicBezTo>
                  <a:cubicBezTo>
                    <a:pt x="403" y="425"/>
                    <a:pt x="366" y="365"/>
                    <a:pt x="329" y="310"/>
                  </a:cubicBezTo>
                  <a:cubicBezTo>
                    <a:pt x="306" y="273"/>
                    <a:pt x="269" y="213"/>
                    <a:pt x="213" y="157"/>
                  </a:cubicBezTo>
                  <a:cubicBezTo>
                    <a:pt x="190" y="134"/>
                    <a:pt x="172" y="116"/>
                    <a:pt x="153" y="79"/>
                  </a:cubicBezTo>
                  <a:cubicBezTo>
                    <a:pt x="153" y="79"/>
                    <a:pt x="135" y="60"/>
                    <a:pt x="116" y="60"/>
                  </a:cubicBezTo>
                  <a:lnTo>
                    <a:pt x="116" y="42"/>
                  </a:lnTo>
                  <a:lnTo>
                    <a:pt x="98" y="19"/>
                  </a:lnTo>
                  <a:lnTo>
                    <a:pt x="74" y="19"/>
                  </a:lnTo>
                  <a:cubicBezTo>
                    <a:pt x="74" y="0"/>
                    <a:pt x="56" y="0"/>
                    <a:pt x="38"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7"/>
            <p:cNvSpPr/>
            <p:nvPr/>
          </p:nvSpPr>
          <p:spPr>
            <a:xfrm>
              <a:off x="2876919" y="3202798"/>
              <a:ext cx="132935" cy="149237"/>
            </a:xfrm>
            <a:custGeom>
              <a:avLst/>
              <a:gdLst/>
              <a:ahLst/>
              <a:cxnLst/>
              <a:rect l="l" t="t" r="r" b="b"/>
              <a:pathLst>
                <a:path w="1003" h="1126" extrusionOk="0">
                  <a:moveTo>
                    <a:pt x="924" y="1070"/>
                  </a:moveTo>
                  <a:cubicBezTo>
                    <a:pt x="906" y="1089"/>
                    <a:pt x="906" y="1107"/>
                    <a:pt x="906" y="1126"/>
                  </a:cubicBezTo>
                  <a:cubicBezTo>
                    <a:pt x="924" y="1107"/>
                    <a:pt x="924" y="1089"/>
                    <a:pt x="924" y="1070"/>
                  </a:cubicBezTo>
                  <a:close/>
                  <a:moveTo>
                    <a:pt x="43" y="0"/>
                  </a:moveTo>
                  <a:cubicBezTo>
                    <a:pt x="29" y="0"/>
                    <a:pt x="13" y="14"/>
                    <a:pt x="0" y="31"/>
                  </a:cubicBezTo>
                  <a:lnTo>
                    <a:pt x="0" y="86"/>
                  </a:lnTo>
                  <a:lnTo>
                    <a:pt x="19" y="86"/>
                  </a:lnTo>
                  <a:lnTo>
                    <a:pt x="19" y="105"/>
                  </a:lnTo>
                  <a:lnTo>
                    <a:pt x="42" y="105"/>
                  </a:lnTo>
                  <a:lnTo>
                    <a:pt x="60" y="123"/>
                  </a:lnTo>
                  <a:cubicBezTo>
                    <a:pt x="79" y="146"/>
                    <a:pt x="97" y="165"/>
                    <a:pt x="116" y="183"/>
                  </a:cubicBezTo>
                  <a:cubicBezTo>
                    <a:pt x="134" y="220"/>
                    <a:pt x="176" y="262"/>
                    <a:pt x="194" y="299"/>
                  </a:cubicBezTo>
                  <a:cubicBezTo>
                    <a:pt x="213" y="336"/>
                    <a:pt x="231" y="377"/>
                    <a:pt x="231" y="414"/>
                  </a:cubicBezTo>
                  <a:lnTo>
                    <a:pt x="231" y="548"/>
                  </a:lnTo>
                  <a:lnTo>
                    <a:pt x="231" y="567"/>
                  </a:lnTo>
                  <a:cubicBezTo>
                    <a:pt x="231" y="567"/>
                    <a:pt x="231" y="585"/>
                    <a:pt x="250" y="585"/>
                  </a:cubicBezTo>
                  <a:cubicBezTo>
                    <a:pt x="273" y="585"/>
                    <a:pt x="273" y="585"/>
                    <a:pt x="273" y="567"/>
                  </a:cubicBezTo>
                  <a:cubicBezTo>
                    <a:pt x="291" y="511"/>
                    <a:pt x="291" y="470"/>
                    <a:pt x="291" y="414"/>
                  </a:cubicBezTo>
                  <a:cubicBezTo>
                    <a:pt x="291" y="354"/>
                    <a:pt x="273" y="317"/>
                    <a:pt x="250" y="262"/>
                  </a:cubicBezTo>
                  <a:cubicBezTo>
                    <a:pt x="250" y="262"/>
                    <a:pt x="231" y="239"/>
                    <a:pt x="231" y="220"/>
                  </a:cubicBezTo>
                  <a:lnTo>
                    <a:pt x="231" y="220"/>
                  </a:lnTo>
                  <a:cubicBezTo>
                    <a:pt x="273" y="262"/>
                    <a:pt x="310" y="299"/>
                    <a:pt x="347" y="336"/>
                  </a:cubicBezTo>
                  <a:cubicBezTo>
                    <a:pt x="407" y="377"/>
                    <a:pt x="462" y="414"/>
                    <a:pt x="504" y="470"/>
                  </a:cubicBezTo>
                  <a:cubicBezTo>
                    <a:pt x="522" y="493"/>
                    <a:pt x="541" y="511"/>
                    <a:pt x="578" y="548"/>
                  </a:cubicBezTo>
                  <a:cubicBezTo>
                    <a:pt x="596" y="567"/>
                    <a:pt x="619" y="585"/>
                    <a:pt x="638" y="627"/>
                  </a:cubicBezTo>
                  <a:lnTo>
                    <a:pt x="656" y="627"/>
                  </a:lnTo>
                  <a:cubicBezTo>
                    <a:pt x="675" y="645"/>
                    <a:pt x="693" y="664"/>
                    <a:pt x="712" y="664"/>
                  </a:cubicBezTo>
                  <a:cubicBezTo>
                    <a:pt x="753" y="701"/>
                    <a:pt x="772" y="742"/>
                    <a:pt x="790" y="779"/>
                  </a:cubicBezTo>
                  <a:lnTo>
                    <a:pt x="809" y="779"/>
                  </a:lnTo>
                  <a:lnTo>
                    <a:pt x="809" y="798"/>
                  </a:lnTo>
                  <a:cubicBezTo>
                    <a:pt x="809" y="816"/>
                    <a:pt x="827" y="816"/>
                    <a:pt x="827" y="839"/>
                  </a:cubicBezTo>
                  <a:cubicBezTo>
                    <a:pt x="827" y="858"/>
                    <a:pt x="850" y="876"/>
                    <a:pt x="850" y="895"/>
                  </a:cubicBezTo>
                  <a:cubicBezTo>
                    <a:pt x="887" y="932"/>
                    <a:pt x="887" y="973"/>
                    <a:pt x="924" y="1010"/>
                  </a:cubicBezTo>
                  <a:lnTo>
                    <a:pt x="924" y="1029"/>
                  </a:lnTo>
                  <a:lnTo>
                    <a:pt x="924" y="1070"/>
                  </a:lnTo>
                  <a:cubicBezTo>
                    <a:pt x="943" y="1047"/>
                    <a:pt x="943" y="1047"/>
                    <a:pt x="943" y="1029"/>
                  </a:cubicBezTo>
                  <a:lnTo>
                    <a:pt x="943" y="1047"/>
                  </a:lnTo>
                  <a:cubicBezTo>
                    <a:pt x="966" y="1047"/>
                    <a:pt x="966" y="1070"/>
                    <a:pt x="966" y="1070"/>
                  </a:cubicBezTo>
                  <a:lnTo>
                    <a:pt x="984" y="1089"/>
                  </a:lnTo>
                  <a:cubicBezTo>
                    <a:pt x="984" y="1107"/>
                    <a:pt x="1003" y="1107"/>
                    <a:pt x="1003" y="1126"/>
                  </a:cubicBezTo>
                  <a:lnTo>
                    <a:pt x="1003" y="1089"/>
                  </a:lnTo>
                  <a:cubicBezTo>
                    <a:pt x="984" y="1089"/>
                    <a:pt x="984" y="1070"/>
                    <a:pt x="984" y="1070"/>
                  </a:cubicBezTo>
                  <a:cubicBezTo>
                    <a:pt x="984" y="1047"/>
                    <a:pt x="984" y="1047"/>
                    <a:pt x="966" y="1029"/>
                  </a:cubicBezTo>
                  <a:cubicBezTo>
                    <a:pt x="966" y="1010"/>
                    <a:pt x="984" y="1010"/>
                    <a:pt x="984" y="1010"/>
                  </a:cubicBezTo>
                  <a:cubicBezTo>
                    <a:pt x="984" y="955"/>
                    <a:pt x="984" y="895"/>
                    <a:pt x="966" y="858"/>
                  </a:cubicBezTo>
                  <a:cubicBezTo>
                    <a:pt x="966" y="816"/>
                    <a:pt x="943" y="798"/>
                    <a:pt x="943" y="779"/>
                  </a:cubicBezTo>
                  <a:cubicBezTo>
                    <a:pt x="924" y="761"/>
                    <a:pt x="924" y="724"/>
                    <a:pt x="906" y="701"/>
                  </a:cubicBezTo>
                  <a:cubicBezTo>
                    <a:pt x="887" y="664"/>
                    <a:pt x="850" y="627"/>
                    <a:pt x="827" y="585"/>
                  </a:cubicBezTo>
                  <a:cubicBezTo>
                    <a:pt x="827" y="548"/>
                    <a:pt x="827" y="493"/>
                    <a:pt x="790" y="470"/>
                  </a:cubicBezTo>
                  <a:cubicBezTo>
                    <a:pt x="772" y="451"/>
                    <a:pt x="735" y="414"/>
                    <a:pt x="712" y="396"/>
                  </a:cubicBezTo>
                  <a:cubicBezTo>
                    <a:pt x="675" y="377"/>
                    <a:pt x="656" y="354"/>
                    <a:pt x="619" y="336"/>
                  </a:cubicBezTo>
                  <a:cubicBezTo>
                    <a:pt x="559" y="280"/>
                    <a:pt x="504" y="239"/>
                    <a:pt x="444" y="202"/>
                  </a:cubicBezTo>
                  <a:cubicBezTo>
                    <a:pt x="388" y="165"/>
                    <a:pt x="328" y="123"/>
                    <a:pt x="273" y="86"/>
                  </a:cubicBezTo>
                  <a:cubicBezTo>
                    <a:pt x="231" y="86"/>
                    <a:pt x="194" y="68"/>
                    <a:pt x="176" y="49"/>
                  </a:cubicBezTo>
                  <a:cubicBezTo>
                    <a:pt x="157" y="49"/>
                    <a:pt x="134" y="31"/>
                    <a:pt x="116" y="31"/>
                  </a:cubicBezTo>
                  <a:cubicBezTo>
                    <a:pt x="116" y="31"/>
                    <a:pt x="97" y="31"/>
                    <a:pt x="97" y="8"/>
                  </a:cubicBezTo>
                  <a:lnTo>
                    <a:pt x="60" y="8"/>
                  </a:lnTo>
                  <a:cubicBezTo>
                    <a:pt x="55" y="2"/>
                    <a:pt x="49" y="0"/>
                    <a:pt x="4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7"/>
            <p:cNvSpPr/>
            <p:nvPr/>
          </p:nvSpPr>
          <p:spPr>
            <a:xfrm>
              <a:off x="2775264" y="3273573"/>
              <a:ext cx="96885" cy="203445"/>
            </a:xfrm>
            <a:custGeom>
              <a:avLst/>
              <a:gdLst/>
              <a:ahLst/>
              <a:cxnLst/>
              <a:rect l="l" t="t" r="r" b="b"/>
              <a:pathLst>
                <a:path w="731" h="1535" extrusionOk="0">
                  <a:moveTo>
                    <a:pt x="682" y="0"/>
                  </a:moveTo>
                  <a:cubicBezTo>
                    <a:pt x="671" y="0"/>
                    <a:pt x="661" y="5"/>
                    <a:pt x="652" y="14"/>
                  </a:cubicBezTo>
                  <a:lnTo>
                    <a:pt x="652" y="33"/>
                  </a:lnTo>
                  <a:lnTo>
                    <a:pt x="633" y="51"/>
                  </a:lnTo>
                  <a:lnTo>
                    <a:pt x="615" y="74"/>
                  </a:lnTo>
                  <a:cubicBezTo>
                    <a:pt x="596" y="93"/>
                    <a:pt x="578" y="111"/>
                    <a:pt x="554" y="130"/>
                  </a:cubicBezTo>
                  <a:cubicBezTo>
                    <a:pt x="518" y="148"/>
                    <a:pt x="481" y="167"/>
                    <a:pt x="420" y="208"/>
                  </a:cubicBezTo>
                  <a:cubicBezTo>
                    <a:pt x="347" y="245"/>
                    <a:pt x="250" y="264"/>
                    <a:pt x="152" y="282"/>
                  </a:cubicBezTo>
                  <a:cubicBezTo>
                    <a:pt x="116" y="282"/>
                    <a:pt x="92" y="305"/>
                    <a:pt x="92" y="324"/>
                  </a:cubicBezTo>
                  <a:lnTo>
                    <a:pt x="92" y="342"/>
                  </a:lnTo>
                  <a:lnTo>
                    <a:pt x="74" y="361"/>
                  </a:lnTo>
                  <a:lnTo>
                    <a:pt x="74" y="379"/>
                  </a:lnTo>
                  <a:cubicBezTo>
                    <a:pt x="74" y="398"/>
                    <a:pt x="55" y="398"/>
                    <a:pt x="55" y="421"/>
                  </a:cubicBezTo>
                  <a:cubicBezTo>
                    <a:pt x="55" y="439"/>
                    <a:pt x="55" y="476"/>
                    <a:pt x="37" y="495"/>
                  </a:cubicBezTo>
                  <a:cubicBezTo>
                    <a:pt x="37" y="555"/>
                    <a:pt x="18" y="610"/>
                    <a:pt x="18" y="670"/>
                  </a:cubicBezTo>
                  <a:cubicBezTo>
                    <a:pt x="18" y="726"/>
                    <a:pt x="0" y="786"/>
                    <a:pt x="0" y="841"/>
                  </a:cubicBezTo>
                  <a:lnTo>
                    <a:pt x="0" y="1017"/>
                  </a:lnTo>
                  <a:lnTo>
                    <a:pt x="0" y="1035"/>
                  </a:lnTo>
                  <a:cubicBezTo>
                    <a:pt x="18" y="1072"/>
                    <a:pt x="37" y="1114"/>
                    <a:pt x="74" y="1114"/>
                  </a:cubicBezTo>
                  <a:cubicBezTo>
                    <a:pt x="92" y="1151"/>
                    <a:pt x="92" y="1169"/>
                    <a:pt x="92" y="1206"/>
                  </a:cubicBezTo>
                  <a:cubicBezTo>
                    <a:pt x="92" y="1248"/>
                    <a:pt x="92" y="1285"/>
                    <a:pt x="116" y="1322"/>
                  </a:cubicBezTo>
                  <a:lnTo>
                    <a:pt x="116" y="1382"/>
                  </a:lnTo>
                  <a:cubicBezTo>
                    <a:pt x="116" y="1400"/>
                    <a:pt x="134" y="1419"/>
                    <a:pt x="134" y="1437"/>
                  </a:cubicBezTo>
                  <a:lnTo>
                    <a:pt x="152" y="1437"/>
                  </a:lnTo>
                  <a:lnTo>
                    <a:pt x="134" y="1460"/>
                  </a:lnTo>
                  <a:cubicBezTo>
                    <a:pt x="134" y="1479"/>
                    <a:pt x="134" y="1497"/>
                    <a:pt x="116" y="1516"/>
                  </a:cubicBezTo>
                  <a:cubicBezTo>
                    <a:pt x="134" y="1497"/>
                    <a:pt x="152" y="1479"/>
                    <a:pt x="152" y="1479"/>
                  </a:cubicBezTo>
                  <a:lnTo>
                    <a:pt x="171" y="1460"/>
                  </a:lnTo>
                  <a:lnTo>
                    <a:pt x="171" y="1479"/>
                  </a:lnTo>
                  <a:lnTo>
                    <a:pt x="189" y="1497"/>
                  </a:lnTo>
                  <a:lnTo>
                    <a:pt x="189" y="1479"/>
                  </a:lnTo>
                  <a:lnTo>
                    <a:pt x="189" y="1460"/>
                  </a:lnTo>
                  <a:lnTo>
                    <a:pt x="189" y="1437"/>
                  </a:lnTo>
                  <a:cubicBezTo>
                    <a:pt x="189" y="1437"/>
                    <a:pt x="208" y="1437"/>
                    <a:pt x="208" y="1419"/>
                  </a:cubicBezTo>
                  <a:lnTo>
                    <a:pt x="208" y="1363"/>
                  </a:lnTo>
                  <a:lnTo>
                    <a:pt x="208" y="1303"/>
                  </a:lnTo>
                  <a:cubicBezTo>
                    <a:pt x="208" y="1266"/>
                    <a:pt x="208" y="1229"/>
                    <a:pt x="189" y="1188"/>
                  </a:cubicBezTo>
                  <a:lnTo>
                    <a:pt x="189" y="1114"/>
                  </a:lnTo>
                  <a:cubicBezTo>
                    <a:pt x="231" y="1072"/>
                    <a:pt x="250" y="1035"/>
                    <a:pt x="231" y="998"/>
                  </a:cubicBezTo>
                  <a:cubicBezTo>
                    <a:pt x="231" y="938"/>
                    <a:pt x="208" y="883"/>
                    <a:pt x="208" y="841"/>
                  </a:cubicBezTo>
                  <a:lnTo>
                    <a:pt x="208" y="689"/>
                  </a:lnTo>
                  <a:lnTo>
                    <a:pt x="208" y="536"/>
                  </a:lnTo>
                  <a:cubicBezTo>
                    <a:pt x="208" y="495"/>
                    <a:pt x="208" y="476"/>
                    <a:pt x="231" y="458"/>
                  </a:cubicBezTo>
                  <a:lnTo>
                    <a:pt x="231" y="421"/>
                  </a:lnTo>
                  <a:cubicBezTo>
                    <a:pt x="323" y="379"/>
                    <a:pt x="402" y="342"/>
                    <a:pt x="481" y="305"/>
                  </a:cubicBezTo>
                  <a:cubicBezTo>
                    <a:pt x="536" y="264"/>
                    <a:pt x="578" y="245"/>
                    <a:pt x="615" y="190"/>
                  </a:cubicBezTo>
                  <a:cubicBezTo>
                    <a:pt x="633" y="167"/>
                    <a:pt x="652" y="148"/>
                    <a:pt x="670" y="130"/>
                  </a:cubicBezTo>
                  <a:cubicBezTo>
                    <a:pt x="693" y="130"/>
                    <a:pt x="693" y="111"/>
                    <a:pt x="712" y="93"/>
                  </a:cubicBezTo>
                  <a:lnTo>
                    <a:pt x="712" y="74"/>
                  </a:lnTo>
                  <a:lnTo>
                    <a:pt x="730" y="74"/>
                  </a:lnTo>
                  <a:lnTo>
                    <a:pt x="730" y="51"/>
                  </a:lnTo>
                  <a:cubicBezTo>
                    <a:pt x="730" y="33"/>
                    <a:pt x="730" y="14"/>
                    <a:pt x="712" y="14"/>
                  </a:cubicBezTo>
                  <a:cubicBezTo>
                    <a:pt x="702" y="5"/>
                    <a:pt x="692" y="0"/>
                    <a:pt x="682" y="0"/>
                  </a:cubicBezTo>
                  <a:close/>
                  <a:moveTo>
                    <a:pt x="189" y="1497"/>
                  </a:moveTo>
                  <a:cubicBezTo>
                    <a:pt x="189" y="1516"/>
                    <a:pt x="189" y="1516"/>
                    <a:pt x="208" y="1534"/>
                  </a:cubicBezTo>
                  <a:cubicBezTo>
                    <a:pt x="208" y="1516"/>
                    <a:pt x="189" y="1516"/>
                    <a:pt x="189" y="1497"/>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7"/>
            <p:cNvSpPr/>
            <p:nvPr/>
          </p:nvSpPr>
          <p:spPr>
            <a:xfrm>
              <a:off x="3001768" y="3130300"/>
              <a:ext cx="74221" cy="27700"/>
            </a:xfrm>
            <a:custGeom>
              <a:avLst/>
              <a:gdLst/>
              <a:ahLst/>
              <a:cxnLst/>
              <a:rect l="l" t="t" r="r" b="b"/>
              <a:pathLst>
                <a:path w="560" h="209" extrusionOk="0">
                  <a:moveTo>
                    <a:pt x="541" y="0"/>
                  </a:moveTo>
                  <a:cubicBezTo>
                    <a:pt x="523" y="0"/>
                    <a:pt x="523" y="0"/>
                    <a:pt x="523" y="19"/>
                  </a:cubicBezTo>
                  <a:lnTo>
                    <a:pt x="523" y="37"/>
                  </a:lnTo>
                  <a:lnTo>
                    <a:pt x="504" y="37"/>
                  </a:lnTo>
                  <a:lnTo>
                    <a:pt x="504" y="56"/>
                  </a:lnTo>
                  <a:lnTo>
                    <a:pt x="407" y="56"/>
                  </a:lnTo>
                  <a:cubicBezTo>
                    <a:pt x="389" y="56"/>
                    <a:pt x="370" y="37"/>
                    <a:pt x="347" y="37"/>
                  </a:cubicBezTo>
                  <a:lnTo>
                    <a:pt x="273" y="37"/>
                  </a:lnTo>
                  <a:cubicBezTo>
                    <a:pt x="232" y="37"/>
                    <a:pt x="213" y="37"/>
                    <a:pt x="195" y="56"/>
                  </a:cubicBezTo>
                  <a:lnTo>
                    <a:pt x="176" y="56"/>
                  </a:lnTo>
                  <a:cubicBezTo>
                    <a:pt x="158" y="74"/>
                    <a:pt x="116" y="93"/>
                    <a:pt x="98" y="116"/>
                  </a:cubicBezTo>
                  <a:cubicBezTo>
                    <a:pt x="79" y="134"/>
                    <a:pt x="61" y="134"/>
                    <a:pt x="42" y="153"/>
                  </a:cubicBezTo>
                  <a:cubicBezTo>
                    <a:pt x="42" y="171"/>
                    <a:pt x="24" y="171"/>
                    <a:pt x="1" y="190"/>
                  </a:cubicBezTo>
                  <a:lnTo>
                    <a:pt x="1" y="208"/>
                  </a:lnTo>
                  <a:lnTo>
                    <a:pt x="24" y="208"/>
                  </a:lnTo>
                  <a:cubicBezTo>
                    <a:pt x="42" y="190"/>
                    <a:pt x="61" y="190"/>
                    <a:pt x="61" y="171"/>
                  </a:cubicBezTo>
                  <a:cubicBezTo>
                    <a:pt x="79" y="153"/>
                    <a:pt x="98" y="153"/>
                    <a:pt x="98" y="134"/>
                  </a:cubicBezTo>
                  <a:cubicBezTo>
                    <a:pt x="116" y="116"/>
                    <a:pt x="139" y="116"/>
                    <a:pt x="158" y="93"/>
                  </a:cubicBezTo>
                  <a:cubicBezTo>
                    <a:pt x="158" y="93"/>
                    <a:pt x="176" y="74"/>
                    <a:pt x="195" y="74"/>
                  </a:cubicBezTo>
                  <a:cubicBezTo>
                    <a:pt x="213" y="74"/>
                    <a:pt x="232" y="56"/>
                    <a:pt x="273" y="56"/>
                  </a:cubicBezTo>
                  <a:cubicBezTo>
                    <a:pt x="292" y="56"/>
                    <a:pt x="310" y="56"/>
                    <a:pt x="329" y="74"/>
                  </a:cubicBezTo>
                  <a:cubicBezTo>
                    <a:pt x="389" y="74"/>
                    <a:pt x="444" y="74"/>
                    <a:pt x="486" y="93"/>
                  </a:cubicBezTo>
                  <a:lnTo>
                    <a:pt x="504" y="93"/>
                  </a:lnTo>
                  <a:lnTo>
                    <a:pt x="523" y="74"/>
                  </a:lnTo>
                  <a:lnTo>
                    <a:pt x="541" y="56"/>
                  </a:lnTo>
                  <a:lnTo>
                    <a:pt x="560" y="37"/>
                  </a:lnTo>
                  <a:lnTo>
                    <a:pt x="560" y="19"/>
                  </a:lnTo>
                  <a:cubicBezTo>
                    <a:pt x="560" y="0"/>
                    <a:pt x="541" y="0"/>
                    <a:pt x="54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7"/>
            <p:cNvSpPr/>
            <p:nvPr/>
          </p:nvSpPr>
          <p:spPr>
            <a:xfrm>
              <a:off x="2550482" y="2978412"/>
              <a:ext cx="324054" cy="238302"/>
            </a:xfrm>
            <a:custGeom>
              <a:avLst/>
              <a:gdLst/>
              <a:ahLst/>
              <a:cxnLst/>
              <a:rect l="l" t="t" r="r" b="b"/>
              <a:pathLst>
                <a:path w="2445" h="1798" extrusionOk="0">
                  <a:moveTo>
                    <a:pt x="415" y="1"/>
                  </a:moveTo>
                  <a:cubicBezTo>
                    <a:pt x="224" y="1"/>
                    <a:pt x="146" y="73"/>
                    <a:pt x="97" y="162"/>
                  </a:cubicBezTo>
                  <a:cubicBezTo>
                    <a:pt x="0" y="296"/>
                    <a:pt x="37" y="509"/>
                    <a:pt x="213" y="643"/>
                  </a:cubicBezTo>
                  <a:cubicBezTo>
                    <a:pt x="79" y="971"/>
                    <a:pt x="462" y="1317"/>
                    <a:pt x="730" y="1451"/>
                  </a:cubicBezTo>
                  <a:cubicBezTo>
                    <a:pt x="1118" y="1627"/>
                    <a:pt x="2311" y="1798"/>
                    <a:pt x="2311" y="1798"/>
                  </a:cubicBezTo>
                  <a:cubicBezTo>
                    <a:pt x="2311" y="1798"/>
                    <a:pt x="2292" y="166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7"/>
            <p:cNvSpPr/>
            <p:nvPr/>
          </p:nvSpPr>
          <p:spPr>
            <a:xfrm>
              <a:off x="2550482" y="2978412"/>
              <a:ext cx="324054" cy="207686"/>
            </a:xfrm>
            <a:custGeom>
              <a:avLst/>
              <a:gdLst/>
              <a:ahLst/>
              <a:cxnLst/>
              <a:rect l="l" t="t" r="r" b="b"/>
              <a:pathLst>
                <a:path w="2445" h="1567" extrusionOk="0">
                  <a:moveTo>
                    <a:pt x="415" y="1"/>
                  </a:moveTo>
                  <a:cubicBezTo>
                    <a:pt x="224" y="1"/>
                    <a:pt x="146" y="73"/>
                    <a:pt x="97" y="162"/>
                  </a:cubicBezTo>
                  <a:cubicBezTo>
                    <a:pt x="0" y="296"/>
                    <a:pt x="37" y="509"/>
                    <a:pt x="213" y="643"/>
                  </a:cubicBezTo>
                  <a:cubicBezTo>
                    <a:pt x="213" y="643"/>
                    <a:pt x="1058" y="1354"/>
                    <a:pt x="2311" y="1567"/>
                  </a:cubicBezTo>
                  <a:cubicBezTo>
                    <a:pt x="2329" y="1511"/>
                    <a:pt x="2366" y="1470"/>
                    <a:pt x="2445" y="1451"/>
                  </a:cubicBezTo>
                  <a:cubicBezTo>
                    <a:pt x="2445" y="1451"/>
                    <a:pt x="1982" y="393"/>
                    <a:pt x="809" y="65"/>
                  </a:cubicBezTo>
                  <a:cubicBezTo>
                    <a:pt x="640" y="20"/>
                    <a:pt x="513" y="1"/>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7"/>
            <p:cNvSpPr/>
            <p:nvPr/>
          </p:nvSpPr>
          <p:spPr>
            <a:xfrm>
              <a:off x="2644715" y="3109491"/>
              <a:ext cx="120212" cy="91981"/>
            </a:xfrm>
            <a:custGeom>
              <a:avLst/>
              <a:gdLst/>
              <a:ahLst/>
              <a:cxnLst/>
              <a:rect l="l" t="t" r="r" b="b"/>
              <a:pathLst>
                <a:path w="907" h="694" extrusionOk="0">
                  <a:moveTo>
                    <a:pt x="1" y="0"/>
                  </a:moveTo>
                  <a:lnTo>
                    <a:pt x="1" y="0"/>
                  </a:lnTo>
                  <a:cubicBezTo>
                    <a:pt x="5" y="12"/>
                    <a:pt x="10" y="23"/>
                    <a:pt x="15" y="34"/>
                  </a:cubicBezTo>
                  <a:lnTo>
                    <a:pt x="15" y="34"/>
                  </a:lnTo>
                  <a:cubicBezTo>
                    <a:pt x="10" y="22"/>
                    <a:pt x="6" y="11"/>
                    <a:pt x="1" y="0"/>
                  </a:cubicBezTo>
                  <a:close/>
                  <a:moveTo>
                    <a:pt x="15" y="34"/>
                  </a:moveTo>
                  <a:lnTo>
                    <a:pt x="15" y="34"/>
                  </a:lnTo>
                  <a:cubicBezTo>
                    <a:pt x="29" y="69"/>
                    <a:pt x="44" y="106"/>
                    <a:pt x="61" y="134"/>
                  </a:cubicBezTo>
                  <a:cubicBezTo>
                    <a:pt x="98" y="176"/>
                    <a:pt x="116" y="213"/>
                    <a:pt x="153" y="250"/>
                  </a:cubicBezTo>
                  <a:cubicBezTo>
                    <a:pt x="213" y="328"/>
                    <a:pt x="292" y="388"/>
                    <a:pt x="366" y="444"/>
                  </a:cubicBezTo>
                  <a:cubicBezTo>
                    <a:pt x="444" y="504"/>
                    <a:pt x="541" y="541"/>
                    <a:pt x="615" y="596"/>
                  </a:cubicBezTo>
                  <a:cubicBezTo>
                    <a:pt x="712" y="638"/>
                    <a:pt x="809" y="675"/>
                    <a:pt x="906" y="693"/>
                  </a:cubicBezTo>
                  <a:cubicBezTo>
                    <a:pt x="846" y="675"/>
                    <a:pt x="809" y="656"/>
                    <a:pt x="772" y="638"/>
                  </a:cubicBezTo>
                  <a:cubicBezTo>
                    <a:pt x="712" y="619"/>
                    <a:pt x="675" y="596"/>
                    <a:pt x="638" y="578"/>
                  </a:cubicBezTo>
                  <a:cubicBezTo>
                    <a:pt x="541" y="522"/>
                    <a:pt x="463" y="481"/>
                    <a:pt x="384" y="425"/>
                  </a:cubicBezTo>
                  <a:cubicBezTo>
                    <a:pt x="310" y="365"/>
                    <a:pt x="232" y="310"/>
                    <a:pt x="176" y="231"/>
                  </a:cubicBezTo>
                  <a:cubicBezTo>
                    <a:pt x="107" y="182"/>
                    <a:pt x="52" y="115"/>
                    <a:pt x="15" y="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7"/>
            <p:cNvSpPr/>
            <p:nvPr/>
          </p:nvSpPr>
          <p:spPr>
            <a:xfrm>
              <a:off x="2581098" y="3104588"/>
              <a:ext cx="114645" cy="63751"/>
            </a:xfrm>
            <a:custGeom>
              <a:avLst/>
              <a:gdLst/>
              <a:ahLst/>
              <a:cxnLst/>
              <a:rect l="l" t="t" r="r" b="b"/>
              <a:pathLst>
                <a:path w="865" h="481" extrusionOk="0">
                  <a:moveTo>
                    <a:pt x="0" y="0"/>
                  </a:moveTo>
                  <a:cubicBezTo>
                    <a:pt x="37" y="37"/>
                    <a:pt x="56" y="79"/>
                    <a:pt x="79" y="97"/>
                  </a:cubicBezTo>
                  <a:lnTo>
                    <a:pt x="134" y="153"/>
                  </a:lnTo>
                  <a:lnTo>
                    <a:pt x="153" y="171"/>
                  </a:lnTo>
                  <a:lnTo>
                    <a:pt x="171" y="194"/>
                  </a:lnTo>
                  <a:lnTo>
                    <a:pt x="231" y="231"/>
                  </a:lnTo>
                  <a:cubicBezTo>
                    <a:pt x="231" y="250"/>
                    <a:pt x="250" y="250"/>
                    <a:pt x="268" y="268"/>
                  </a:cubicBezTo>
                  <a:lnTo>
                    <a:pt x="310" y="287"/>
                  </a:lnTo>
                  <a:cubicBezTo>
                    <a:pt x="310" y="287"/>
                    <a:pt x="310" y="310"/>
                    <a:pt x="328" y="310"/>
                  </a:cubicBezTo>
                  <a:cubicBezTo>
                    <a:pt x="347" y="310"/>
                    <a:pt x="365" y="328"/>
                    <a:pt x="384" y="347"/>
                  </a:cubicBezTo>
                  <a:cubicBezTo>
                    <a:pt x="462" y="384"/>
                    <a:pt x="541" y="402"/>
                    <a:pt x="615" y="444"/>
                  </a:cubicBezTo>
                  <a:cubicBezTo>
                    <a:pt x="693" y="462"/>
                    <a:pt x="772" y="481"/>
                    <a:pt x="864" y="481"/>
                  </a:cubicBezTo>
                  <a:cubicBezTo>
                    <a:pt x="809" y="462"/>
                    <a:pt x="772" y="462"/>
                    <a:pt x="730" y="462"/>
                  </a:cubicBezTo>
                  <a:cubicBezTo>
                    <a:pt x="712" y="444"/>
                    <a:pt x="693" y="444"/>
                    <a:pt x="675" y="444"/>
                  </a:cubicBezTo>
                  <a:cubicBezTo>
                    <a:pt x="656" y="425"/>
                    <a:pt x="633" y="425"/>
                    <a:pt x="615" y="425"/>
                  </a:cubicBezTo>
                  <a:cubicBezTo>
                    <a:pt x="541" y="384"/>
                    <a:pt x="462" y="365"/>
                    <a:pt x="384" y="310"/>
                  </a:cubicBezTo>
                  <a:cubicBezTo>
                    <a:pt x="365" y="310"/>
                    <a:pt x="347" y="287"/>
                    <a:pt x="347" y="287"/>
                  </a:cubicBezTo>
                  <a:cubicBezTo>
                    <a:pt x="328" y="287"/>
                    <a:pt x="328" y="268"/>
                    <a:pt x="310" y="268"/>
                  </a:cubicBezTo>
                  <a:lnTo>
                    <a:pt x="287" y="250"/>
                  </a:lnTo>
                  <a:cubicBezTo>
                    <a:pt x="268" y="231"/>
                    <a:pt x="250" y="231"/>
                    <a:pt x="231" y="213"/>
                  </a:cubicBezTo>
                  <a:lnTo>
                    <a:pt x="194" y="171"/>
                  </a:lnTo>
                  <a:lnTo>
                    <a:pt x="153" y="153"/>
                  </a:lnTo>
                  <a:lnTo>
                    <a:pt x="134" y="134"/>
                  </a:lnTo>
                  <a:lnTo>
                    <a:pt x="97" y="97"/>
                  </a:lnTo>
                  <a:cubicBezTo>
                    <a:pt x="56" y="56"/>
                    <a:pt x="37" y="3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7"/>
            <p:cNvSpPr/>
            <p:nvPr/>
          </p:nvSpPr>
          <p:spPr>
            <a:xfrm>
              <a:off x="2581098" y="3210750"/>
              <a:ext cx="260436" cy="263750"/>
            </a:xfrm>
            <a:custGeom>
              <a:avLst/>
              <a:gdLst/>
              <a:ahLst/>
              <a:cxnLst/>
              <a:rect l="l" t="t" r="r" b="b"/>
              <a:pathLst>
                <a:path w="1965" h="1990" extrusionOk="0">
                  <a:moveTo>
                    <a:pt x="1647" y="0"/>
                  </a:moveTo>
                  <a:cubicBezTo>
                    <a:pt x="1539" y="0"/>
                    <a:pt x="1444" y="13"/>
                    <a:pt x="1349" y="26"/>
                  </a:cubicBezTo>
                  <a:cubicBezTo>
                    <a:pt x="1271" y="26"/>
                    <a:pt x="1211" y="26"/>
                    <a:pt x="1137" y="45"/>
                  </a:cubicBezTo>
                  <a:cubicBezTo>
                    <a:pt x="1118" y="45"/>
                    <a:pt x="1077" y="63"/>
                    <a:pt x="1058" y="63"/>
                  </a:cubicBezTo>
                  <a:cubicBezTo>
                    <a:pt x="1021" y="86"/>
                    <a:pt x="980" y="86"/>
                    <a:pt x="943" y="105"/>
                  </a:cubicBezTo>
                  <a:cubicBezTo>
                    <a:pt x="864" y="123"/>
                    <a:pt x="790" y="142"/>
                    <a:pt x="712" y="179"/>
                  </a:cubicBezTo>
                  <a:cubicBezTo>
                    <a:pt x="633" y="220"/>
                    <a:pt x="559" y="257"/>
                    <a:pt x="481" y="317"/>
                  </a:cubicBezTo>
                  <a:cubicBezTo>
                    <a:pt x="444" y="336"/>
                    <a:pt x="425" y="373"/>
                    <a:pt x="384" y="391"/>
                  </a:cubicBezTo>
                  <a:cubicBezTo>
                    <a:pt x="328" y="451"/>
                    <a:pt x="268" y="525"/>
                    <a:pt x="213" y="585"/>
                  </a:cubicBezTo>
                  <a:cubicBezTo>
                    <a:pt x="171" y="664"/>
                    <a:pt x="134" y="738"/>
                    <a:pt x="97" y="835"/>
                  </a:cubicBezTo>
                  <a:cubicBezTo>
                    <a:pt x="56" y="950"/>
                    <a:pt x="19" y="1103"/>
                    <a:pt x="19" y="1260"/>
                  </a:cubicBezTo>
                  <a:cubicBezTo>
                    <a:pt x="0" y="1297"/>
                    <a:pt x="0" y="1357"/>
                    <a:pt x="0" y="1412"/>
                  </a:cubicBezTo>
                  <a:cubicBezTo>
                    <a:pt x="0" y="1472"/>
                    <a:pt x="0" y="1528"/>
                    <a:pt x="19" y="1588"/>
                  </a:cubicBezTo>
                  <a:cubicBezTo>
                    <a:pt x="19" y="1722"/>
                    <a:pt x="37" y="1856"/>
                    <a:pt x="79" y="1990"/>
                  </a:cubicBezTo>
                  <a:cubicBezTo>
                    <a:pt x="328" y="1971"/>
                    <a:pt x="518" y="1934"/>
                    <a:pt x="693" y="1893"/>
                  </a:cubicBezTo>
                  <a:cubicBezTo>
                    <a:pt x="790" y="1856"/>
                    <a:pt x="864" y="1819"/>
                    <a:pt x="943" y="1777"/>
                  </a:cubicBezTo>
                  <a:cubicBezTo>
                    <a:pt x="1021" y="1740"/>
                    <a:pt x="1077" y="1703"/>
                    <a:pt x="1155" y="1662"/>
                  </a:cubicBezTo>
                  <a:cubicBezTo>
                    <a:pt x="1174" y="1643"/>
                    <a:pt x="1174" y="1625"/>
                    <a:pt x="1192" y="1625"/>
                  </a:cubicBezTo>
                  <a:lnTo>
                    <a:pt x="1368" y="1449"/>
                  </a:lnTo>
                  <a:cubicBezTo>
                    <a:pt x="1368" y="1431"/>
                    <a:pt x="1386" y="1412"/>
                    <a:pt x="1405" y="1394"/>
                  </a:cubicBezTo>
                  <a:cubicBezTo>
                    <a:pt x="1442" y="1357"/>
                    <a:pt x="1465" y="1315"/>
                    <a:pt x="1483" y="1278"/>
                  </a:cubicBezTo>
                  <a:cubicBezTo>
                    <a:pt x="1539" y="1200"/>
                    <a:pt x="1581" y="1103"/>
                    <a:pt x="1636" y="1029"/>
                  </a:cubicBezTo>
                  <a:cubicBezTo>
                    <a:pt x="1654" y="987"/>
                    <a:pt x="1673" y="950"/>
                    <a:pt x="1696" y="913"/>
                  </a:cubicBezTo>
                  <a:cubicBezTo>
                    <a:pt x="1715" y="872"/>
                    <a:pt x="1733" y="835"/>
                    <a:pt x="1751" y="816"/>
                  </a:cubicBezTo>
                  <a:cubicBezTo>
                    <a:pt x="1788" y="738"/>
                    <a:pt x="1830" y="664"/>
                    <a:pt x="1885" y="604"/>
                  </a:cubicBezTo>
                  <a:lnTo>
                    <a:pt x="1964" y="470"/>
                  </a:lnTo>
                  <a:lnTo>
                    <a:pt x="1788" y="8"/>
                  </a:lnTo>
                  <a:cubicBezTo>
                    <a:pt x="1738" y="2"/>
                    <a:pt x="1691" y="0"/>
                    <a:pt x="1647"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7"/>
            <p:cNvSpPr/>
            <p:nvPr/>
          </p:nvSpPr>
          <p:spPr>
            <a:xfrm>
              <a:off x="2644715" y="3219100"/>
              <a:ext cx="153213" cy="161166"/>
            </a:xfrm>
            <a:custGeom>
              <a:avLst/>
              <a:gdLst/>
              <a:ahLst/>
              <a:cxnLst/>
              <a:rect l="l" t="t" r="r" b="b"/>
              <a:pathLst>
                <a:path w="1156" h="1216" extrusionOk="0">
                  <a:moveTo>
                    <a:pt x="578" y="0"/>
                  </a:moveTo>
                  <a:cubicBezTo>
                    <a:pt x="541" y="23"/>
                    <a:pt x="500" y="23"/>
                    <a:pt x="463" y="42"/>
                  </a:cubicBezTo>
                  <a:cubicBezTo>
                    <a:pt x="384" y="60"/>
                    <a:pt x="310" y="79"/>
                    <a:pt x="232" y="116"/>
                  </a:cubicBezTo>
                  <a:cubicBezTo>
                    <a:pt x="153" y="157"/>
                    <a:pt x="79" y="194"/>
                    <a:pt x="1" y="254"/>
                  </a:cubicBezTo>
                  <a:cubicBezTo>
                    <a:pt x="38" y="310"/>
                    <a:pt x="61" y="370"/>
                    <a:pt x="98" y="444"/>
                  </a:cubicBezTo>
                  <a:cubicBezTo>
                    <a:pt x="153" y="522"/>
                    <a:pt x="213" y="619"/>
                    <a:pt x="292" y="693"/>
                  </a:cubicBezTo>
                  <a:cubicBezTo>
                    <a:pt x="347" y="772"/>
                    <a:pt x="426" y="850"/>
                    <a:pt x="500" y="924"/>
                  </a:cubicBezTo>
                  <a:lnTo>
                    <a:pt x="541" y="947"/>
                  </a:lnTo>
                  <a:lnTo>
                    <a:pt x="541" y="966"/>
                  </a:lnTo>
                  <a:lnTo>
                    <a:pt x="560" y="966"/>
                  </a:lnTo>
                  <a:lnTo>
                    <a:pt x="615" y="1021"/>
                  </a:lnTo>
                  <a:cubicBezTo>
                    <a:pt x="657" y="1021"/>
                    <a:pt x="675" y="1040"/>
                    <a:pt x="694" y="1063"/>
                  </a:cubicBezTo>
                  <a:cubicBezTo>
                    <a:pt x="712" y="1081"/>
                    <a:pt x="731" y="1081"/>
                    <a:pt x="754" y="1100"/>
                  </a:cubicBezTo>
                  <a:lnTo>
                    <a:pt x="791" y="1118"/>
                  </a:lnTo>
                  <a:lnTo>
                    <a:pt x="809" y="1118"/>
                  </a:lnTo>
                  <a:lnTo>
                    <a:pt x="828" y="1137"/>
                  </a:lnTo>
                  <a:lnTo>
                    <a:pt x="888" y="1178"/>
                  </a:lnTo>
                  <a:lnTo>
                    <a:pt x="925" y="1178"/>
                  </a:lnTo>
                  <a:lnTo>
                    <a:pt x="962" y="1197"/>
                  </a:lnTo>
                  <a:cubicBezTo>
                    <a:pt x="985" y="1215"/>
                    <a:pt x="985" y="1215"/>
                    <a:pt x="1003" y="1215"/>
                  </a:cubicBezTo>
                  <a:cubicBezTo>
                    <a:pt x="1059" y="1137"/>
                    <a:pt x="1101" y="1040"/>
                    <a:pt x="1156" y="966"/>
                  </a:cubicBezTo>
                  <a:cubicBezTo>
                    <a:pt x="1137" y="947"/>
                    <a:pt x="1119" y="947"/>
                    <a:pt x="1101" y="924"/>
                  </a:cubicBezTo>
                  <a:lnTo>
                    <a:pt x="1077" y="906"/>
                  </a:lnTo>
                  <a:cubicBezTo>
                    <a:pt x="1077" y="906"/>
                    <a:pt x="1059" y="906"/>
                    <a:pt x="1059" y="887"/>
                  </a:cubicBezTo>
                  <a:lnTo>
                    <a:pt x="1022" y="850"/>
                  </a:lnTo>
                  <a:lnTo>
                    <a:pt x="1003" y="850"/>
                  </a:lnTo>
                  <a:lnTo>
                    <a:pt x="985" y="832"/>
                  </a:lnTo>
                  <a:lnTo>
                    <a:pt x="962" y="809"/>
                  </a:lnTo>
                  <a:cubicBezTo>
                    <a:pt x="943" y="790"/>
                    <a:pt x="943" y="790"/>
                    <a:pt x="925" y="772"/>
                  </a:cubicBezTo>
                  <a:cubicBezTo>
                    <a:pt x="906" y="753"/>
                    <a:pt x="906" y="735"/>
                    <a:pt x="888" y="716"/>
                  </a:cubicBezTo>
                  <a:lnTo>
                    <a:pt x="846" y="675"/>
                  </a:lnTo>
                  <a:lnTo>
                    <a:pt x="828" y="656"/>
                  </a:lnTo>
                  <a:lnTo>
                    <a:pt x="809" y="638"/>
                  </a:lnTo>
                  <a:cubicBezTo>
                    <a:pt x="772" y="559"/>
                    <a:pt x="731" y="504"/>
                    <a:pt x="694" y="425"/>
                  </a:cubicBezTo>
                  <a:cubicBezTo>
                    <a:pt x="657" y="347"/>
                    <a:pt x="638" y="291"/>
                    <a:pt x="615" y="213"/>
                  </a:cubicBezTo>
                  <a:cubicBezTo>
                    <a:pt x="597" y="139"/>
                    <a:pt x="578" y="79"/>
                    <a:pt x="578"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7"/>
            <p:cNvSpPr/>
            <p:nvPr/>
          </p:nvSpPr>
          <p:spPr>
            <a:xfrm>
              <a:off x="2583484" y="3288285"/>
              <a:ext cx="178926" cy="142743"/>
            </a:xfrm>
            <a:custGeom>
              <a:avLst/>
              <a:gdLst/>
              <a:ahLst/>
              <a:cxnLst/>
              <a:rect l="l" t="t" r="r" b="b"/>
              <a:pathLst>
                <a:path w="1350" h="1077" extrusionOk="0">
                  <a:moveTo>
                    <a:pt x="195" y="0"/>
                  </a:moveTo>
                  <a:cubicBezTo>
                    <a:pt x="153" y="79"/>
                    <a:pt x="116" y="153"/>
                    <a:pt x="79" y="250"/>
                  </a:cubicBezTo>
                  <a:cubicBezTo>
                    <a:pt x="38" y="365"/>
                    <a:pt x="1" y="518"/>
                    <a:pt x="1" y="675"/>
                  </a:cubicBezTo>
                  <a:cubicBezTo>
                    <a:pt x="19" y="693"/>
                    <a:pt x="38" y="693"/>
                    <a:pt x="61" y="712"/>
                  </a:cubicBezTo>
                  <a:cubicBezTo>
                    <a:pt x="135" y="772"/>
                    <a:pt x="232" y="827"/>
                    <a:pt x="329" y="887"/>
                  </a:cubicBezTo>
                  <a:lnTo>
                    <a:pt x="366" y="906"/>
                  </a:lnTo>
                  <a:cubicBezTo>
                    <a:pt x="366" y="906"/>
                    <a:pt x="384" y="906"/>
                    <a:pt x="384" y="924"/>
                  </a:cubicBezTo>
                  <a:lnTo>
                    <a:pt x="463" y="943"/>
                  </a:lnTo>
                  <a:cubicBezTo>
                    <a:pt x="523" y="961"/>
                    <a:pt x="560" y="980"/>
                    <a:pt x="615" y="1003"/>
                  </a:cubicBezTo>
                  <a:cubicBezTo>
                    <a:pt x="638" y="1003"/>
                    <a:pt x="657" y="1021"/>
                    <a:pt x="694" y="1021"/>
                  </a:cubicBezTo>
                  <a:cubicBezTo>
                    <a:pt x="712" y="1021"/>
                    <a:pt x="731" y="1040"/>
                    <a:pt x="772" y="1040"/>
                  </a:cubicBezTo>
                  <a:lnTo>
                    <a:pt x="846" y="1058"/>
                  </a:lnTo>
                  <a:lnTo>
                    <a:pt x="962" y="1058"/>
                  </a:lnTo>
                  <a:cubicBezTo>
                    <a:pt x="962" y="1077"/>
                    <a:pt x="985" y="1077"/>
                    <a:pt x="1003" y="1077"/>
                  </a:cubicBezTo>
                  <a:lnTo>
                    <a:pt x="1137" y="1077"/>
                  </a:lnTo>
                  <a:cubicBezTo>
                    <a:pt x="1156" y="1058"/>
                    <a:pt x="1156" y="1040"/>
                    <a:pt x="1174" y="1021"/>
                  </a:cubicBezTo>
                  <a:cubicBezTo>
                    <a:pt x="1234" y="980"/>
                    <a:pt x="1290" y="924"/>
                    <a:pt x="1350" y="864"/>
                  </a:cubicBezTo>
                  <a:lnTo>
                    <a:pt x="1290" y="864"/>
                  </a:lnTo>
                  <a:cubicBezTo>
                    <a:pt x="1271" y="864"/>
                    <a:pt x="1253" y="864"/>
                    <a:pt x="1234" y="846"/>
                  </a:cubicBezTo>
                  <a:lnTo>
                    <a:pt x="1156" y="846"/>
                  </a:lnTo>
                  <a:lnTo>
                    <a:pt x="1100" y="827"/>
                  </a:lnTo>
                  <a:lnTo>
                    <a:pt x="1040" y="809"/>
                  </a:lnTo>
                  <a:cubicBezTo>
                    <a:pt x="1040" y="809"/>
                    <a:pt x="1022" y="809"/>
                    <a:pt x="1022" y="790"/>
                  </a:cubicBezTo>
                  <a:lnTo>
                    <a:pt x="985" y="790"/>
                  </a:lnTo>
                  <a:lnTo>
                    <a:pt x="962" y="772"/>
                  </a:lnTo>
                  <a:lnTo>
                    <a:pt x="943" y="772"/>
                  </a:lnTo>
                  <a:lnTo>
                    <a:pt x="925" y="749"/>
                  </a:lnTo>
                  <a:lnTo>
                    <a:pt x="869" y="730"/>
                  </a:lnTo>
                  <a:cubicBezTo>
                    <a:pt x="846" y="712"/>
                    <a:pt x="828" y="712"/>
                    <a:pt x="809" y="693"/>
                  </a:cubicBezTo>
                  <a:cubicBezTo>
                    <a:pt x="791" y="693"/>
                    <a:pt x="791" y="675"/>
                    <a:pt x="772" y="675"/>
                  </a:cubicBezTo>
                  <a:cubicBezTo>
                    <a:pt x="731" y="656"/>
                    <a:pt x="694" y="615"/>
                    <a:pt x="657" y="596"/>
                  </a:cubicBezTo>
                  <a:lnTo>
                    <a:pt x="615" y="559"/>
                  </a:lnTo>
                  <a:lnTo>
                    <a:pt x="597" y="541"/>
                  </a:lnTo>
                  <a:lnTo>
                    <a:pt x="578" y="518"/>
                  </a:lnTo>
                  <a:cubicBezTo>
                    <a:pt x="523" y="462"/>
                    <a:pt x="463" y="402"/>
                    <a:pt x="407" y="328"/>
                  </a:cubicBezTo>
                  <a:cubicBezTo>
                    <a:pt x="347" y="268"/>
                    <a:pt x="310" y="213"/>
                    <a:pt x="269" y="134"/>
                  </a:cubicBezTo>
                  <a:cubicBezTo>
                    <a:pt x="250" y="97"/>
                    <a:pt x="213" y="56"/>
                    <a:pt x="19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7"/>
            <p:cNvSpPr/>
            <p:nvPr/>
          </p:nvSpPr>
          <p:spPr>
            <a:xfrm>
              <a:off x="2790505" y="3132686"/>
              <a:ext cx="199204" cy="181444"/>
            </a:xfrm>
            <a:custGeom>
              <a:avLst/>
              <a:gdLst/>
              <a:ahLst/>
              <a:cxnLst/>
              <a:rect l="l" t="t" r="r" b="b"/>
              <a:pathLst>
                <a:path w="1503" h="1369" extrusionOk="0">
                  <a:moveTo>
                    <a:pt x="712" y="1"/>
                  </a:moveTo>
                  <a:cubicBezTo>
                    <a:pt x="671" y="1"/>
                    <a:pt x="652" y="19"/>
                    <a:pt x="634" y="19"/>
                  </a:cubicBezTo>
                  <a:cubicBezTo>
                    <a:pt x="597" y="19"/>
                    <a:pt x="578" y="38"/>
                    <a:pt x="555" y="38"/>
                  </a:cubicBezTo>
                  <a:cubicBezTo>
                    <a:pt x="518" y="56"/>
                    <a:pt x="500" y="56"/>
                    <a:pt x="463" y="56"/>
                  </a:cubicBezTo>
                  <a:cubicBezTo>
                    <a:pt x="439" y="75"/>
                    <a:pt x="421" y="75"/>
                    <a:pt x="384" y="98"/>
                  </a:cubicBezTo>
                  <a:cubicBezTo>
                    <a:pt x="366" y="116"/>
                    <a:pt x="347" y="135"/>
                    <a:pt x="324" y="153"/>
                  </a:cubicBezTo>
                  <a:cubicBezTo>
                    <a:pt x="305" y="172"/>
                    <a:pt x="287" y="190"/>
                    <a:pt x="250" y="213"/>
                  </a:cubicBezTo>
                  <a:cubicBezTo>
                    <a:pt x="232" y="232"/>
                    <a:pt x="208" y="232"/>
                    <a:pt x="190" y="250"/>
                  </a:cubicBezTo>
                  <a:cubicBezTo>
                    <a:pt x="171" y="287"/>
                    <a:pt x="153" y="306"/>
                    <a:pt x="135" y="329"/>
                  </a:cubicBezTo>
                  <a:cubicBezTo>
                    <a:pt x="135" y="347"/>
                    <a:pt x="93" y="366"/>
                    <a:pt x="93" y="384"/>
                  </a:cubicBezTo>
                  <a:cubicBezTo>
                    <a:pt x="74" y="421"/>
                    <a:pt x="56" y="444"/>
                    <a:pt x="56" y="463"/>
                  </a:cubicBezTo>
                  <a:cubicBezTo>
                    <a:pt x="37" y="500"/>
                    <a:pt x="37" y="518"/>
                    <a:pt x="19" y="560"/>
                  </a:cubicBezTo>
                  <a:lnTo>
                    <a:pt x="19" y="597"/>
                  </a:lnTo>
                  <a:lnTo>
                    <a:pt x="19" y="634"/>
                  </a:lnTo>
                  <a:cubicBezTo>
                    <a:pt x="19" y="675"/>
                    <a:pt x="1" y="694"/>
                    <a:pt x="1" y="731"/>
                  </a:cubicBezTo>
                  <a:cubicBezTo>
                    <a:pt x="1" y="749"/>
                    <a:pt x="19" y="768"/>
                    <a:pt x="19" y="809"/>
                  </a:cubicBezTo>
                  <a:cubicBezTo>
                    <a:pt x="19" y="828"/>
                    <a:pt x="19" y="865"/>
                    <a:pt x="37" y="883"/>
                  </a:cubicBezTo>
                  <a:lnTo>
                    <a:pt x="37" y="980"/>
                  </a:lnTo>
                  <a:cubicBezTo>
                    <a:pt x="56" y="999"/>
                    <a:pt x="74" y="1022"/>
                    <a:pt x="93" y="1040"/>
                  </a:cubicBezTo>
                  <a:cubicBezTo>
                    <a:pt x="116" y="1077"/>
                    <a:pt x="135" y="1096"/>
                    <a:pt x="135" y="1114"/>
                  </a:cubicBezTo>
                  <a:cubicBezTo>
                    <a:pt x="153" y="1137"/>
                    <a:pt x="171" y="1156"/>
                    <a:pt x="190" y="1174"/>
                  </a:cubicBezTo>
                  <a:cubicBezTo>
                    <a:pt x="208" y="1193"/>
                    <a:pt x="250" y="1211"/>
                    <a:pt x="269" y="1230"/>
                  </a:cubicBezTo>
                  <a:cubicBezTo>
                    <a:pt x="287" y="1253"/>
                    <a:pt x="324" y="1253"/>
                    <a:pt x="347" y="1271"/>
                  </a:cubicBezTo>
                  <a:cubicBezTo>
                    <a:pt x="366" y="1290"/>
                    <a:pt x="384" y="1308"/>
                    <a:pt x="421" y="1308"/>
                  </a:cubicBezTo>
                  <a:cubicBezTo>
                    <a:pt x="439" y="1327"/>
                    <a:pt x="463" y="1327"/>
                    <a:pt x="500" y="1345"/>
                  </a:cubicBezTo>
                  <a:lnTo>
                    <a:pt x="578" y="1345"/>
                  </a:lnTo>
                  <a:cubicBezTo>
                    <a:pt x="615" y="1345"/>
                    <a:pt x="634" y="1368"/>
                    <a:pt x="671" y="1368"/>
                  </a:cubicBezTo>
                  <a:lnTo>
                    <a:pt x="749" y="1368"/>
                  </a:lnTo>
                  <a:cubicBezTo>
                    <a:pt x="768" y="1368"/>
                    <a:pt x="809" y="1368"/>
                    <a:pt x="828" y="1345"/>
                  </a:cubicBezTo>
                  <a:cubicBezTo>
                    <a:pt x="865" y="1345"/>
                    <a:pt x="883" y="1327"/>
                    <a:pt x="925" y="1327"/>
                  </a:cubicBezTo>
                  <a:cubicBezTo>
                    <a:pt x="943" y="1308"/>
                    <a:pt x="962" y="1308"/>
                    <a:pt x="999" y="1290"/>
                  </a:cubicBezTo>
                  <a:cubicBezTo>
                    <a:pt x="1017" y="1290"/>
                    <a:pt x="1040" y="1271"/>
                    <a:pt x="1077" y="1253"/>
                  </a:cubicBezTo>
                  <a:cubicBezTo>
                    <a:pt x="1096" y="1253"/>
                    <a:pt x="1114" y="1230"/>
                    <a:pt x="1133" y="1211"/>
                  </a:cubicBezTo>
                  <a:cubicBezTo>
                    <a:pt x="1156" y="1193"/>
                    <a:pt x="1193" y="1193"/>
                    <a:pt x="1211" y="1174"/>
                  </a:cubicBezTo>
                  <a:cubicBezTo>
                    <a:pt x="1230" y="1156"/>
                    <a:pt x="1248" y="1137"/>
                    <a:pt x="1271" y="1114"/>
                  </a:cubicBezTo>
                  <a:cubicBezTo>
                    <a:pt x="1290" y="1096"/>
                    <a:pt x="1308" y="1077"/>
                    <a:pt x="1327" y="1059"/>
                  </a:cubicBezTo>
                  <a:cubicBezTo>
                    <a:pt x="1345" y="1040"/>
                    <a:pt x="1364" y="1022"/>
                    <a:pt x="1387" y="999"/>
                  </a:cubicBezTo>
                  <a:cubicBezTo>
                    <a:pt x="1387" y="962"/>
                    <a:pt x="1405" y="943"/>
                    <a:pt x="1424" y="925"/>
                  </a:cubicBezTo>
                  <a:cubicBezTo>
                    <a:pt x="1424" y="906"/>
                    <a:pt x="1442" y="865"/>
                    <a:pt x="1442" y="846"/>
                  </a:cubicBezTo>
                  <a:cubicBezTo>
                    <a:pt x="1461" y="828"/>
                    <a:pt x="1461" y="791"/>
                    <a:pt x="1479" y="768"/>
                  </a:cubicBezTo>
                  <a:cubicBezTo>
                    <a:pt x="1479" y="749"/>
                    <a:pt x="1502" y="712"/>
                    <a:pt x="1502" y="694"/>
                  </a:cubicBezTo>
                  <a:lnTo>
                    <a:pt x="1502" y="615"/>
                  </a:lnTo>
                  <a:lnTo>
                    <a:pt x="1502" y="518"/>
                  </a:lnTo>
                  <a:cubicBezTo>
                    <a:pt x="1502" y="500"/>
                    <a:pt x="1502" y="481"/>
                    <a:pt x="1479" y="444"/>
                  </a:cubicBezTo>
                  <a:cubicBezTo>
                    <a:pt x="1479" y="421"/>
                    <a:pt x="1479" y="384"/>
                    <a:pt x="1461" y="366"/>
                  </a:cubicBezTo>
                  <a:cubicBezTo>
                    <a:pt x="1461" y="347"/>
                    <a:pt x="1442" y="306"/>
                    <a:pt x="1424" y="287"/>
                  </a:cubicBezTo>
                  <a:cubicBezTo>
                    <a:pt x="1424" y="269"/>
                    <a:pt x="1405" y="250"/>
                    <a:pt x="1387" y="232"/>
                  </a:cubicBezTo>
                  <a:cubicBezTo>
                    <a:pt x="1364" y="213"/>
                    <a:pt x="1345" y="190"/>
                    <a:pt x="1327" y="172"/>
                  </a:cubicBezTo>
                  <a:cubicBezTo>
                    <a:pt x="1308" y="153"/>
                    <a:pt x="1271" y="135"/>
                    <a:pt x="1248" y="116"/>
                  </a:cubicBezTo>
                  <a:cubicBezTo>
                    <a:pt x="1230" y="116"/>
                    <a:pt x="1230" y="98"/>
                    <a:pt x="1211" y="98"/>
                  </a:cubicBezTo>
                  <a:lnTo>
                    <a:pt x="1193" y="75"/>
                  </a:lnTo>
                  <a:cubicBezTo>
                    <a:pt x="1156" y="56"/>
                    <a:pt x="1133" y="56"/>
                    <a:pt x="1114" y="56"/>
                  </a:cubicBezTo>
                  <a:cubicBezTo>
                    <a:pt x="1077" y="38"/>
                    <a:pt x="1059" y="19"/>
                    <a:pt x="1040" y="19"/>
                  </a:cubicBezTo>
                  <a:cubicBezTo>
                    <a:pt x="999" y="1"/>
                    <a:pt x="980" y="1"/>
                    <a:pt x="943"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7"/>
            <p:cNvSpPr/>
            <p:nvPr/>
          </p:nvSpPr>
          <p:spPr>
            <a:xfrm>
              <a:off x="2887257" y="3160916"/>
              <a:ext cx="28363" cy="20278"/>
            </a:xfrm>
            <a:custGeom>
              <a:avLst/>
              <a:gdLst/>
              <a:ahLst/>
              <a:cxnLst/>
              <a:rect l="l" t="t" r="r" b="b"/>
              <a:pathLst>
                <a:path w="214" h="153" extrusionOk="0">
                  <a:moveTo>
                    <a:pt x="195" y="0"/>
                  </a:moveTo>
                  <a:cubicBezTo>
                    <a:pt x="195" y="19"/>
                    <a:pt x="213" y="19"/>
                    <a:pt x="213" y="37"/>
                  </a:cubicBezTo>
                  <a:cubicBezTo>
                    <a:pt x="213" y="19"/>
                    <a:pt x="213" y="19"/>
                    <a:pt x="195" y="0"/>
                  </a:cubicBezTo>
                  <a:close/>
                  <a:moveTo>
                    <a:pt x="172" y="19"/>
                  </a:moveTo>
                  <a:cubicBezTo>
                    <a:pt x="172" y="37"/>
                    <a:pt x="153" y="37"/>
                    <a:pt x="153" y="56"/>
                  </a:cubicBezTo>
                  <a:lnTo>
                    <a:pt x="135" y="56"/>
                  </a:lnTo>
                  <a:lnTo>
                    <a:pt x="153" y="74"/>
                  </a:lnTo>
                  <a:lnTo>
                    <a:pt x="172" y="56"/>
                  </a:lnTo>
                  <a:lnTo>
                    <a:pt x="172" y="19"/>
                  </a:lnTo>
                  <a:close/>
                  <a:moveTo>
                    <a:pt x="1" y="37"/>
                  </a:moveTo>
                  <a:cubicBezTo>
                    <a:pt x="1" y="56"/>
                    <a:pt x="19" y="74"/>
                    <a:pt x="19" y="93"/>
                  </a:cubicBezTo>
                  <a:cubicBezTo>
                    <a:pt x="38" y="116"/>
                    <a:pt x="56" y="134"/>
                    <a:pt x="56" y="153"/>
                  </a:cubicBezTo>
                  <a:cubicBezTo>
                    <a:pt x="56" y="134"/>
                    <a:pt x="38" y="116"/>
                    <a:pt x="38" y="93"/>
                  </a:cubicBezTo>
                  <a:cubicBezTo>
                    <a:pt x="19" y="74"/>
                    <a:pt x="19" y="56"/>
                    <a:pt x="19" y="37"/>
                  </a:cubicBezTo>
                  <a:lnTo>
                    <a:pt x="19" y="37"/>
                  </a:lnTo>
                  <a:cubicBezTo>
                    <a:pt x="56" y="56"/>
                    <a:pt x="98" y="56"/>
                    <a:pt x="135" y="56"/>
                  </a:cubicBezTo>
                  <a:cubicBezTo>
                    <a:pt x="98" y="37"/>
                    <a:pt x="56" y="37"/>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7"/>
            <p:cNvSpPr/>
            <p:nvPr/>
          </p:nvSpPr>
          <p:spPr>
            <a:xfrm>
              <a:off x="2854255" y="3224534"/>
              <a:ext cx="15374" cy="9940"/>
            </a:xfrm>
            <a:custGeom>
              <a:avLst/>
              <a:gdLst/>
              <a:ahLst/>
              <a:cxnLst/>
              <a:rect l="l" t="t" r="r" b="b"/>
              <a:pathLst>
                <a:path w="116" h="75" extrusionOk="0">
                  <a:moveTo>
                    <a:pt x="97" y="1"/>
                  </a:moveTo>
                  <a:cubicBezTo>
                    <a:pt x="97" y="1"/>
                    <a:pt x="105" y="9"/>
                    <a:pt x="111" y="9"/>
                  </a:cubicBezTo>
                  <a:cubicBezTo>
                    <a:pt x="114" y="9"/>
                    <a:pt x="116" y="7"/>
                    <a:pt x="116" y="1"/>
                  </a:cubicBezTo>
                  <a:close/>
                  <a:moveTo>
                    <a:pt x="19" y="19"/>
                  </a:moveTo>
                  <a:lnTo>
                    <a:pt x="0" y="38"/>
                  </a:lnTo>
                  <a:lnTo>
                    <a:pt x="19" y="38"/>
                  </a:lnTo>
                  <a:lnTo>
                    <a:pt x="19" y="19"/>
                  </a:lnTo>
                  <a:close/>
                  <a:moveTo>
                    <a:pt x="74" y="1"/>
                  </a:moveTo>
                  <a:cubicBezTo>
                    <a:pt x="56" y="19"/>
                    <a:pt x="56" y="38"/>
                    <a:pt x="56" y="56"/>
                  </a:cubicBezTo>
                  <a:cubicBezTo>
                    <a:pt x="74" y="38"/>
                    <a:pt x="74" y="38"/>
                    <a:pt x="74" y="19"/>
                  </a:cubicBezTo>
                  <a:cubicBezTo>
                    <a:pt x="74" y="1"/>
                    <a:pt x="74" y="1"/>
                    <a:pt x="97" y="1"/>
                  </a:cubicBezTo>
                  <a:close/>
                  <a:moveTo>
                    <a:pt x="19" y="38"/>
                  </a:moveTo>
                  <a:lnTo>
                    <a:pt x="37" y="56"/>
                  </a:lnTo>
                  <a:lnTo>
                    <a:pt x="56" y="75"/>
                  </a:lnTo>
                  <a:lnTo>
                    <a:pt x="56" y="56"/>
                  </a:lnTo>
                  <a:lnTo>
                    <a:pt x="37" y="38"/>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7"/>
            <p:cNvSpPr/>
            <p:nvPr/>
          </p:nvSpPr>
          <p:spPr>
            <a:xfrm>
              <a:off x="2928343" y="3242294"/>
              <a:ext cx="22796" cy="12989"/>
            </a:xfrm>
            <a:custGeom>
              <a:avLst/>
              <a:gdLst/>
              <a:ahLst/>
              <a:cxnLst/>
              <a:rect l="l" t="t" r="r" b="b"/>
              <a:pathLst>
                <a:path w="172" h="98" extrusionOk="0">
                  <a:moveTo>
                    <a:pt x="171" y="1"/>
                  </a:moveTo>
                  <a:lnTo>
                    <a:pt x="153" y="19"/>
                  </a:lnTo>
                  <a:lnTo>
                    <a:pt x="153" y="38"/>
                  </a:lnTo>
                  <a:lnTo>
                    <a:pt x="171" y="19"/>
                  </a:lnTo>
                  <a:lnTo>
                    <a:pt x="171" y="1"/>
                  </a:lnTo>
                  <a:close/>
                  <a:moveTo>
                    <a:pt x="0" y="38"/>
                  </a:moveTo>
                  <a:lnTo>
                    <a:pt x="0" y="56"/>
                  </a:lnTo>
                  <a:lnTo>
                    <a:pt x="37" y="56"/>
                  </a:lnTo>
                  <a:lnTo>
                    <a:pt x="19" y="38"/>
                  </a:lnTo>
                  <a:close/>
                  <a:moveTo>
                    <a:pt x="93" y="19"/>
                  </a:moveTo>
                  <a:cubicBezTo>
                    <a:pt x="74" y="19"/>
                    <a:pt x="74" y="38"/>
                    <a:pt x="74" y="38"/>
                  </a:cubicBezTo>
                  <a:lnTo>
                    <a:pt x="74" y="56"/>
                  </a:lnTo>
                  <a:cubicBezTo>
                    <a:pt x="93" y="56"/>
                    <a:pt x="93" y="38"/>
                    <a:pt x="93" y="38"/>
                  </a:cubicBezTo>
                  <a:lnTo>
                    <a:pt x="116" y="38"/>
                  </a:lnTo>
                  <a:lnTo>
                    <a:pt x="116" y="56"/>
                  </a:lnTo>
                  <a:cubicBezTo>
                    <a:pt x="134" y="56"/>
                    <a:pt x="134" y="56"/>
                    <a:pt x="153" y="79"/>
                  </a:cubicBezTo>
                  <a:lnTo>
                    <a:pt x="153" y="56"/>
                  </a:lnTo>
                  <a:lnTo>
                    <a:pt x="134" y="38"/>
                  </a:lnTo>
                  <a:lnTo>
                    <a:pt x="116" y="19"/>
                  </a:lnTo>
                  <a:close/>
                  <a:moveTo>
                    <a:pt x="37" y="56"/>
                  </a:moveTo>
                  <a:cubicBezTo>
                    <a:pt x="37" y="79"/>
                    <a:pt x="56" y="79"/>
                    <a:pt x="56" y="98"/>
                  </a:cubicBezTo>
                  <a:lnTo>
                    <a:pt x="74" y="98"/>
                  </a:lnTo>
                  <a:lnTo>
                    <a:pt x="74" y="79"/>
                  </a:lnTo>
                  <a:cubicBezTo>
                    <a:pt x="56" y="79"/>
                    <a:pt x="56" y="56"/>
                    <a:pt x="37" y="56"/>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7"/>
            <p:cNvSpPr/>
            <p:nvPr/>
          </p:nvSpPr>
          <p:spPr>
            <a:xfrm>
              <a:off x="2874401" y="3283381"/>
              <a:ext cx="10603" cy="12326"/>
            </a:xfrm>
            <a:custGeom>
              <a:avLst/>
              <a:gdLst/>
              <a:ahLst/>
              <a:cxnLst/>
              <a:rect l="l" t="t" r="r" b="b"/>
              <a:pathLst>
                <a:path w="80" h="93" extrusionOk="0">
                  <a:moveTo>
                    <a:pt x="19" y="37"/>
                  </a:moveTo>
                  <a:lnTo>
                    <a:pt x="19" y="56"/>
                  </a:lnTo>
                  <a:lnTo>
                    <a:pt x="38" y="56"/>
                  </a:lnTo>
                  <a:lnTo>
                    <a:pt x="38" y="37"/>
                  </a:lnTo>
                  <a:close/>
                  <a:moveTo>
                    <a:pt x="61" y="0"/>
                  </a:moveTo>
                  <a:lnTo>
                    <a:pt x="61" y="56"/>
                  </a:lnTo>
                  <a:lnTo>
                    <a:pt x="38" y="56"/>
                  </a:lnTo>
                  <a:lnTo>
                    <a:pt x="38" y="74"/>
                  </a:lnTo>
                  <a:lnTo>
                    <a:pt x="61" y="74"/>
                  </a:lnTo>
                  <a:cubicBezTo>
                    <a:pt x="61" y="56"/>
                    <a:pt x="61" y="37"/>
                    <a:pt x="79" y="19"/>
                  </a:cubicBezTo>
                  <a:cubicBezTo>
                    <a:pt x="79" y="19"/>
                    <a:pt x="79" y="0"/>
                    <a:pt x="61" y="0"/>
                  </a:cubicBezTo>
                  <a:close/>
                  <a:moveTo>
                    <a:pt x="19" y="37"/>
                  </a:moveTo>
                  <a:cubicBezTo>
                    <a:pt x="19" y="56"/>
                    <a:pt x="1" y="74"/>
                    <a:pt x="1" y="93"/>
                  </a:cubicBezTo>
                  <a:cubicBezTo>
                    <a:pt x="19" y="74"/>
                    <a:pt x="19" y="56"/>
                    <a:pt x="19" y="37"/>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7"/>
            <p:cNvSpPr/>
            <p:nvPr/>
          </p:nvSpPr>
          <p:spPr>
            <a:xfrm>
              <a:off x="2841399" y="3298623"/>
              <a:ext cx="7422" cy="7555"/>
            </a:xfrm>
            <a:custGeom>
              <a:avLst/>
              <a:gdLst/>
              <a:ahLst/>
              <a:cxnLst/>
              <a:rect l="l" t="t" r="r" b="b"/>
              <a:pathLst>
                <a:path w="56" h="57" extrusionOk="0">
                  <a:moveTo>
                    <a:pt x="55" y="19"/>
                  </a:moveTo>
                  <a:cubicBezTo>
                    <a:pt x="55" y="19"/>
                    <a:pt x="37" y="19"/>
                    <a:pt x="37" y="38"/>
                  </a:cubicBezTo>
                  <a:cubicBezTo>
                    <a:pt x="55" y="38"/>
                    <a:pt x="55" y="19"/>
                    <a:pt x="55" y="19"/>
                  </a:cubicBezTo>
                  <a:close/>
                  <a:moveTo>
                    <a:pt x="0" y="1"/>
                  </a:moveTo>
                  <a:cubicBezTo>
                    <a:pt x="19" y="1"/>
                    <a:pt x="19" y="19"/>
                    <a:pt x="19" y="19"/>
                  </a:cubicBezTo>
                  <a:lnTo>
                    <a:pt x="19" y="38"/>
                  </a:lnTo>
                  <a:lnTo>
                    <a:pt x="37" y="56"/>
                  </a:lnTo>
                  <a:lnTo>
                    <a:pt x="37" y="38"/>
                  </a:lnTo>
                  <a:lnTo>
                    <a:pt x="37" y="19"/>
                  </a:lnTo>
                  <a:cubicBezTo>
                    <a:pt x="19" y="19"/>
                    <a:pt x="19" y="1"/>
                    <a:pt x="0"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7"/>
            <p:cNvSpPr/>
            <p:nvPr/>
          </p:nvSpPr>
          <p:spPr>
            <a:xfrm>
              <a:off x="2805879" y="3231956"/>
              <a:ext cx="7422" cy="8085"/>
            </a:xfrm>
            <a:custGeom>
              <a:avLst/>
              <a:gdLst/>
              <a:ahLst/>
              <a:cxnLst/>
              <a:rect l="l" t="t" r="r" b="b"/>
              <a:pathLst>
                <a:path w="56" h="61" extrusionOk="0">
                  <a:moveTo>
                    <a:pt x="55" y="0"/>
                  </a:moveTo>
                  <a:lnTo>
                    <a:pt x="55" y="0"/>
                  </a:lnTo>
                  <a:cubicBezTo>
                    <a:pt x="37" y="19"/>
                    <a:pt x="37" y="42"/>
                    <a:pt x="19" y="42"/>
                  </a:cubicBezTo>
                  <a:lnTo>
                    <a:pt x="0" y="19"/>
                  </a:lnTo>
                  <a:lnTo>
                    <a:pt x="0" y="19"/>
                  </a:lnTo>
                  <a:cubicBezTo>
                    <a:pt x="0" y="42"/>
                    <a:pt x="0" y="60"/>
                    <a:pt x="19" y="60"/>
                  </a:cubicBezTo>
                  <a:lnTo>
                    <a:pt x="37" y="42"/>
                  </a:lnTo>
                  <a:cubicBezTo>
                    <a:pt x="55" y="19"/>
                    <a:pt x="55" y="19"/>
                    <a:pt x="55"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7"/>
            <p:cNvSpPr/>
            <p:nvPr/>
          </p:nvSpPr>
          <p:spPr>
            <a:xfrm>
              <a:off x="2856641" y="3152964"/>
              <a:ext cx="15507" cy="10470"/>
            </a:xfrm>
            <a:custGeom>
              <a:avLst/>
              <a:gdLst/>
              <a:ahLst/>
              <a:cxnLst/>
              <a:rect l="l" t="t" r="r" b="b"/>
              <a:pathLst>
                <a:path w="117" h="79" extrusionOk="0">
                  <a:moveTo>
                    <a:pt x="19" y="0"/>
                  </a:moveTo>
                  <a:lnTo>
                    <a:pt x="19" y="19"/>
                  </a:lnTo>
                  <a:lnTo>
                    <a:pt x="38" y="19"/>
                  </a:lnTo>
                  <a:cubicBezTo>
                    <a:pt x="38" y="19"/>
                    <a:pt x="56" y="19"/>
                    <a:pt x="79" y="37"/>
                  </a:cubicBezTo>
                  <a:cubicBezTo>
                    <a:pt x="79" y="37"/>
                    <a:pt x="98" y="37"/>
                    <a:pt x="116" y="60"/>
                  </a:cubicBezTo>
                  <a:cubicBezTo>
                    <a:pt x="98" y="37"/>
                    <a:pt x="98" y="37"/>
                    <a:pt x="79" y="19"/>
                  </a:cubicBezTo>
                  <a:cubicBezTo>
                    <a:pt x="56" y="19"/>
                    <a:pt x="56" y="0"/>
                    <a:pt x="38" y="0"/>
                  </a:cubicBezTo>
                  <a:close/>
                  <a:moveTo>
                    <a:pt x="19" y="19"/>
                  </a:moveTo>
                  <a:cubicBezTo>
                    <a:pt x="19" y="19"/>
                    <a:pt x="19" y="37"/>
                    <a:pt x="1" y="37"/>
                  </a:cubicBezTo>
                  <a:lnTo>
                    <a:pt x="1" y="79"/>
                  </a:lnTo>
                  <a:cubicBezTo>
                    <a:pt x="1" y="79"/>
                    <a:pt x="19" y="60"/>
                    <a:pt x="19" y="37"/>
                  </a:cubicBezTo>
                  <a:lnTo>
                    <a:pt x="1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7"/>
            <p:cNvSpPr/>
            <p:nvPr/>
          </p:nvSpPr>
          <p:spPr>
            <a:xfrm>
              <a:off x="2900113" y="3201340"/>
              <a:ext cx="20278" cy="10470"/>
            </a:xfrm>
            <a:custGeom>
              <a:avLst/>
              <a:gdLst/>
              <a:ahLst/>
              <a:cxnLst/>
              <a:rect l="l" t="t" r="r" b="b"/>
              <a:pathLst>
                <a:path w="153" h="79" extrusionOk="0">
                  <a:moveTo>
                    <a:pt x="153" y="0"/>
                  </a:moveTo>
                  <a:cubicBezTo>
                    <a:pt x="135" y="19"/>
                    <a:pt x="135" y="42"/>
                    <a:pt x="116" y="42"/>
                  </a:cubicBezTo>
                  <a:lnTo>
                    <a:pt x="116" y="60"/>
                  </a:lnTo>
                  <a:cubicBezTo>
                    <a:pt x="116" y="60"/>
                    <a:pt x="98" y="60"/>
                    <a:pt x="98" y="42"/>
                  </a:cubicBezTo>
                  <a:cubicBezTo>
                    <a:pt x="56" y="42"/>
                    <a:pt x="19" y="19"/>
                    <a:pt x="1" y="19"/>
                  </a:cubicBezTo>
                  <a:cubicBezTo>
                    <a:pt x="1" y="19"/>
                    <a:pt x="19" y="42"/>
                    <a:pt x="38" y="42"/>
                  </a:cubicBezTo>
                  <a:cubicBezTo>
                    <a:pt x="56" y="42"/>
                    <a:pt x="75" y="60"/>
                    <a:pt x="75" y="60"/>
                  </a:cubicBezTo>
                  <a:cubicBezTo>
                    <a:pt x="98" y="60"/>
                    <a:pt x="98" y="79"/>
                    <a:pt x="116" y="79"/>
                  </a:cubicBezTo>
                  <a:lnTo>
                    <a:pt x="135" y="60"/>
                  </a:lnTo>
                  <a:cubicBezTo>
                    <a:pt x="135" y="42"/>
                    <a:pt x="135" y="19"/>
                    <a:pt x="15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7"/>
            <p:cNvSpPr/>
            <p:nvPr/>
          </p:nvSpPr>
          <p:spPr>
            <a:xfrm>
              <a:off x="2583484" y="3421088"/>
              <a:ext cx="122597" cy="53413"/>
            </a:xfrm>
            <a:custGeom>
              <a:avLst/>
              <a:gdLst/>
              <a:ahLst/>
              <a:cxnLst/>
              <a:rect l="l" t="t" r="r" b="b"/>
              <a:pathLst>
                <a:path w="925" h="403" extrusionOk="0">
                  <a:moveTo>
                    <a:pt x="1" y="1"/>
                  </a:moveTo>
                  <a:cubicBezTo>
                    <a:pt x="1" y="135"/>
                    <a:pt x="19" y="269"/>
                    <a:pt x="61" y="403"/>
                  </a:cubicBezTo>
                  <a:cubicBezTo>
                    <a:pt x="310" y="384"/>
                    <a:pt x="500" y="347"/>
                    <a:pt x="675" y="306"/>
                  </a:cubicBezTo>
                  <a:cubicBezTo>
                    <a:pt x="772" y="269"/>
                    <a:pt x="846" y="232"/>
                    <a:pt x="925" y="190"/>
                  </a:cubicBezTo>
                  <a:lnTo>
                    <a:pt x="925" y="190"/>
                  </a:lnTo>
                  <a:cubicBezTo>
                    <a:pt x="811" y="212"/>
                    <a:pt x="708" y="221"/>
                    <a:pt x="615" y="221"/>
                  </a:cubicBezTo>
                  <a:cubicBezTo>
                    <a:pt x="288" y="221"/>
                    <a:pt x="91" y="105"/>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7"/>
            <p:cNvSpPr/>
            <p:nvPr/>
          </p:nvSpPr>
          <p:spPr>
            <a:xfrm>
              <a:off x="2759889" y="3211678"/>
              <a:ext cx="66269" cy="107355"/>
            </a:xfrm>
            <a:custGeom>
              <a:avLst/>
              <a:gdLst/>
              <a:ahLst/>
              <a:cxnLst/>
              <a:rect l="l" t="t" r="r" b="b"/>
              <a:pathLst>
                <a:path w="500" h="810" extrusionOk="0">
                  <a:moveTo>
                    <a:pt x="250" y="1"/>
                  </a:moveTo>
                  <a:cubicBezTo>
                    <a:pt x="153" y="1"/>
                    <a:pt x="74" y="1"/>
                    <a:pt x="0" y="19"/>
                  </a:cubicBezTo>
                  <a:cubicBezTo>
                    <a:pt x="19" y="213"/>
                    <a:pt x="116" y="518"/>
                    <a:pt x="402" y="809"/>
                  </a:cubicBezTo>
                  <a:cubicBezTo>
                    <a:pt x="421" y="749"/>
                    <a:pt x="463" y="694"/>
                    <a:pt x="500" y="634"/>
                  </a:cubicBezTo>
                  <a:cubicBezTo>
                    <a:pt x="481" y="615"/>
                    <a:pt x="439" y="597"/>
                    <a:pt x="421" y="578"/>
                  </a:cubicBezTo>
                  <a:cubicBezTo>
                    <a:pt x="402" y="560"/>
                    <a:pt x="384" y="541"/>
                    <a:pt x="366" y="518"/>
                  </a:cubicBezTo>
                  <a:cubicBezTo>
                    <a:pt x="366" y="500"/>
                    <a:pt x="347" y="481"/>
                    <a:pt x="324" y="444"/>
                  </a:cubicBezTo>
                  <a:cubicBezTo>
                    <a:pt x="305" y="426"/>
                    <a:pt x="287" y="403"/>
                    <a:pt x="268" y="384"/>
                  </a:cubicBezTo>
                  <a:lnTo>
                    <a:pt x="268" y="287"/>
                  </a:lnTo>
                  <a:cubicBezTo>
                    <a:pt x="250" y="269"/>
                    <a:pt x="250" y="232"/>
                    <a:pt x="250" y="213"/>
                  </a:cubicBezTo>
                  <a:cubicBezTo>
                    <a:pt x="250" y="172"/>
                    <a:pt x="232" y="153"/>
                    <a:pt x="232" y="135"/>
                  </a:cubicBezTo>
                  <a:cubicBezTo>
                    <a:pt x="232" y="98"/>
                    <a:pt x="250" y="79"/>
                    <a:pt x="250" y="38"/>
                  </a:cubicBezTo>
                  <a:lnTo>
                    <a:pt x="250" y="1"/>
                  </a:ln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7"/>
            <p:cNvSpPr/>
            <p:nvPr/>
          </p:nvSpPr>
          <p:spPr>
            <a:xfrm>
              <a:off x="2928343" y="3141035"/>
              <a:ext cx="132405" cy="115573"/>
            </a:xfrm>
            <a:custGeom>
              <a:avLst/>
              <a:gdLst/>
              <a:ahLst/>
              <a:cxnLst/>
              <a:rect l="l" t="t" r="r" b="b"/>
              <a:pathLst>
                <a:path w="999" h="872" extrusionOk="0">
                  <a:moveTo>
                    <a:pt x="391" y="1"/>
                  </a:moveTo>
                  <a:cubicBezTo>
                    <a:pt x="324" y="1"/>
                    <a:pt x="259" y="15"/>
                    <a:pt x="208" y="53"/>
                  </a:cubicBezTo>
                  <a:cubicBezTo>
                    <a:pt x="171" y="72"/>
                    <a:pt x="153" y="109"/>
                    <a:pt x="116" y="150"/>
                  </a:cubicBezTo>
                  <a:cubicBezTo>
                    <a:pt x="0" y="321"/>
                    <a:pt x="37" y="571"/>
                    <a:pt x="208" y="705"/>
                  </a:cubicBezTo>
                  <a:cubicBezTo>
                    <a:pt x="250" y="746"/>
                    <a:pt x="324" y="783"/>
                    <a:pt x="402" y="802"/>
                  </a:cubicBezTo>
                  <a:cubicBezTo>
                    <a:pt x="481" y="843"/>
                    <a:pt x="555" y="862"/>
                    <a:pt x="615" y="862"/>
                  </a:cubicBezTo>
                  <a:cubicBezTo>
                    <a:pt x="658" y="868"/>
                    <a:pt x="700" y="872"/>
                    <a:pt x="738" y="872"/>
                  </a:cubicBezTo>
                  <a:cubicBezTo>
                    <a:pt x="816" y="872"/>
                    <a:pt x="876" y="855"/>
                    <a:pt x="901" y="802"/>
                  </a:cubicBezTo>
                  <a:cubicBezTo>
                    <a:pt x="998" y="668"/>
                    <a:pt x="809" y="243"/>
                    <a:pt x="633" y="109"/>
                  </a:cubicBezTo>
                  <a:cubicBezTo>
                    <a:pt x="596" y="72"/>
                    <a:pt x="536" y="35"/>
                    <a:pt x="499" y="12"/>
                  </a:cubicBezTo>
                  <a:cubicBezTo>
                    <a:pt x="465" y="5"/>
                    <a:pt x="428" y="1"/>
                    <a:pt x="391"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7"/>
            <p:cNvSpPr/>
            <p:nvPr/>
          </p:nvSpPr>
          <p:spPr>
            <a:xfrm>
              <a:off x="2963862" y="3169796"/>
              <a:ext cx="41087" cy="38701"/>
            </a:xfrm>
            <a:custGeom>
              <a:avLst/>
              <a:gdLst/>
              <a:ahLst/>
              <a:cxnLst/>
              <a:rect l="l" t="t" r="r" b="b"/>
              <a:pathLst>
                <a:path w="310" h="292" extrusionOk="0">
                  <a:moveTo>
                    <a:pt x="99" y="0"/>
                  </a:moveTo>
                  <a:cubicBezTo>
                    <a:pt x="76" y="0"/>
                    <a:pt x="55" y="9"/>
                    <a:pt x="37" y="26"/>
                  </a:cubicBezTo>
                  <a:cubicBezTo>
                    <a:pt x="0" y="67"/>
                    <a:pt x="0" y="141"/>
                    <a:pt x="56" y="201"/>
                  </a:cubicBezTo>
                  <a:cubicBezTo>
                    <a:pt x="103" y="245"/>
                    <a:pt x="184" y="291"/>
                    <a:pt x="235" y="291"/>
                  </a:cubicBezTo>
                  <a:cubicBezTo>
                    <a:pt x="249" y="291"/>
                    <a:pt x="260" y="288"/>
                    <a:pt x="268" y="280"/>
                  </a:cubicBezTo>
                  <a:cubicBezTo>
                    <a:pt x="310" y="220"/>
                    <a:pt x="250" y="104"/>
                    <a:pt x="194" y="49"/>
                  </a:cubicBezTo>
                  <a:cubicBezTo>
                    <a:pt x="161" y="15"/>
                    <a:pt x="128" y="0"/>
                    <a:pt x="99"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7"/>
            <p:cNvSpPr/>
            <p:nvPr/>
          </p:nvSpPr>
          <p:spPr>
            <a:xfrm>
              <a:off x="2486732" y="3064031"/>
              <a:ext cx="357189" cy="176407"/>
            </a:xfrm>
            <a:custGeom>
              <a:avLst/>
              <a:gdLst/>
              <a:ahLst/>
              <a:cxnLst/>
              <a:rect l="l" t="t" r="r" b="b"/>
              <a:pathLst>
                <a:path w="2695" h="1331" extrusionOk="0">
                  <a:moveTo>
                    <a:pt x="919" y="0"/>
                  </a:moveTo>
                  <a:cubicBezTo>
                    <a:pt x="832" y="0"/>
                    <a:pt x="743" y="5"/>
                    <a:pt x="652" y="15"/>
                  </a:cubicBezTo>
                  <a:cubicBezTo>
                    <a:pt x="153" y="75"/>
                    <a:pt x="56" y="209"/>
                    <a:pt x="38" y="343"/>
                  </a:cubicBezTo>
                  <a:cubicBezTo>
                    <a:pt x="1" y="519"/>
                    <a:pt x="98" y="708"/>
                    <a:pt x="306" y="768"/>
                  </a:cubicBezTo>
                  <a:cubicBezTo>
                    <a:pt x="306" y="1115"/>
                    <a:pt x="791" y="1309"/>
                    <a:pt x="1096" y="1327"/>
                  </a:cubicBezTo>
                  <a:cubicBezTo>
                    <a:pt x="1122" y="1329"/>
                    <a:pt x="1150" y="1331"/>
                    <a:pt x="1181" y="1331"/>
                  </a:cubicBezTo>
                  <a:cubicBezTo>
                    <a:pt x="1659" y="1331"/>
                    <a:pt x="2695" y="1078"/>
                    <a:pt x="2695" y="1078"/>
                  </a:cubicBezTo>
                  <a:cubicBezTo>
                    <a:pt x="2695" y="1078"/>
                    <a:pt x="2616" y="962"/>
                    <a:pt x="2616" y="865"/>
                  </a:cubicBezTo>
                  <a:cubicBezTo>
                    <a:pt x="2597" y="805"/>
                    <a:pt x="2616" y="750"/>
                    <a:pt x="2695" y="708"/>
                  </a:cubicBezTo>
                  <a:cubicBezTo>
                    <a:pt x="2695" y="708"/>
                    <a:pt x="1987" y="0"/>
                    <a:pt x="91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7"/>
            <p:cNvSpPr/>
            <p:nvPr/>
          </p:nvSpPr>
          <p:spPr>
            <a:xfrm>
              <a:off x="2486732" y="3064031"/>
              <a:ext cx="357189" cy="126706"/>
            </a:xfrm>
            <a:custGeom>
              <a:avLst/>
              <a:gdLst/>
              <a:ahLst/>
              <a:cxnLst/>
              <a:rect l="l" t="t" r="r" b="b"/>
              <a:pathLst>
                <a:path w="2695" h="956" extrusionOk="0">
                  <a:moveTo>
                    <a:pt x="919" y="0"/>
                  </a:moveTo>
                  <a:cubicBezTo>
                    <a:pt x="832" y="0"/>
                    <a:pt x="743" y="5"/>
                    <a:pt x="652" y="15"/>
                  </a:cubicBezTo>
                  <a:cubicBezTo>
                    <a:pt x="153" y="75"/>
                    <a:pt x="56" y="209"/>
                    <a:pt x="38" y="343"/>
                  </a:cubicBezTo>
                  <a:cubicBezTo>
                    <a:pt x="1" y="519"/>
                    <a:pt x="98" y="708"/>
                    <a:pt x="306" y="768"/>
                  </a:cubicBezTo>
                  <a:cubicBezTo>
                    <a:pt x="306" y="768"/>
                    <a:pt x="880" y="956"/>
                    <a:pt x="1680" y="956"/>
                  </a:cubicBezTo>
                  <a:cubicBezTo>
                    <a:pt x="1968" y="956"/>
                    <a:pt x="2286" y="931"/>
                    <a:pt x="2616" y="865"/>
                  </a:cubicBezTo>
                  <a:cubicBezTo>
                    <a:pt x="2597" y="805"/>
                    <a:pt x="2616" y="750"/>
                    <a:pt x="2695" y="708"/>
                  </a:cubicBezTo>
                  <a:cubicBezTo>
                    <a:pt x="2695" y="708"/>
                    <a:pt x="1987" y="0"/>
                    <a:pt x="9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7"/>
            <p:cNvSpPr/>
            <p:nvPr/>
          </p:nvSpPr>
          <p:spPr>
            <a:xfrm>
              <a:off x="2971152" y="3076357"/>
              <a:ext cx="61365" cy="74221"/>
            </a:xfrm>
            <a:custGeom>
              <a:avLst/>
              <a:gdLst/>
              <a:ahLst/>
              <a:cxnLst/>
              <a:rect l="l" t="t" r="r" b="b"/>
              <a:pathLst>
                <a:path w="463" h="560" extrusionOk="0">
                  <a:moveTo>
                    <a:pt x="407" y="1"/>
                  </a:moveTo>
                  <a:cubicBezTo>
                    <a:pt x="407" y="1"/>
                    <a:pt x="389" y="19"/>
                    <a:pt x="389" y="38"/>
                  </a:cubicBezTo>
                  <a:lnTo>
                    <a:pt x="407" y="61"/>
                  </a:lnTo>
                  <a:lnTo>
                    <a:pt x="407" y="79"/>
                  </a:lnTo>
                  <a:lnTo>
                    <a:pt x="407" y="98"/>
                  </a:lnTo>
                  <a:lnTo>
                    <a:pt x="370" y="98"/>
                  </a:lnTo>
                  <a:cubicBezTo>
                    <a:pt x="347" y="116"/>
                    <a:pt x="347" y="116"/>
                    <a:pt x="329" y="135"/>
                  </a:cubicBezTo>
                  <a:cubicBezTo>
                    <a:pt x="292" y="135"/>
                    <a:pt x="273" y="153"/>
                    <a:pt x="232" y="176"/>
                  </a:cubicBezTo>
                  <a:cubicBezTo>
                    <a:pt x="213" y="195"/>
                    <a:pt x="176" y="213"/>
                    <a:pt x="158" y="232"/>
                  </a:cubicBezTo>
                  <a:cubicBezTo>
                    <a:pt x="139" y="269"/>
                    <a:pt x="98" y="292"/>
                    <a:pt x="79" y="310"/>
                  </a:cubicBezTo>
                  <a:cubicBezTo>
                    <a:pt x="61" y="329"/>
                    <a:pt x="61" y="347"/>
                    <a:pt x="61" y="366"/>
                  </a:cubicBezTo>
                  <a:cubicBezTo>
                    <a:pt x="42" y="384"/>
                    <a:pt x="42" y="407"/>
                    <a:pt x="42" y="426"/>
                  </a:cubicBezTo>
                  <a:cubicBezTo>
                    <a:pt x="24" y="444"/>
                    <a:pt x="24" y="481"/>
                    <a:pt x="24" y="500"/>
                  </a:cubicBezTo>
                  <a:cubicBezTo>
                    <a:pt x="24" y="523"/>
                    <a:pt x="24" y="541"/>
                    <a:pt x="1" y="560"/>
                  </a:cubicBezTo>
                  <a:lnTo>
                    <a:pt x="24" y="560"/>
                  </a:lnTo>
                  <a:cubicBezTo>
                    <a:pt x="24" y="541"/>
                    <a:pt x="24" y="523"/>
                    <a:pt x="42" y="500"/>
                  </a:cubicBezTo>
                  <a:lnTo>
                    <a:pt x="42" y="444"/>
                  </a:lnTo>
                  <a:cubicBezTo>
                    <a:pt x="61" y="426"/>
                    <a:pt x="61" y="407"/>
                    <a:pt x="79" y="384"/>
                  </a:cubicBezTo>
                  <a:cubicBezTo>
                    <a:pt x="79" y="366"/>
                    <a:pt x="98" y="347"/>
                    <a:pt x="98" y="329"/>
                  </a:cubicBezTo>
                  <a:cubicBezTo>
                    <a:pt x="116" y="310"/>
                    <a:pt x="158" y="292"/>
                    <a:pt x="176" y="269"/>
                  </a:cubicBezTo>
                  <a:cubicBezTo>
                    <a:pt x="213" y="250"/>
                    <a:pt x="232" y="232"/>
                    <a:pt x="255" y="213"/>
                  </a:cubicBezTo>
                  <a:cubicBezTo>
                    <a:pt x="292" y="195"/>
                    <a:pt x="310" y="176"/>
                    <a:pt x="347" y="176"/>
                  </a:cubicBezTo>
                  <a:cubicBezTo>
                    <a:pt x="370" y="153"/>
                    <a:pt x="370" y="153"/>
                    <a:pt x="389" y="153"/>
                  </a:cubicBezTo>
                  <a:cubicBezTo>
                    <a:pt x="407" y="135"/>
                    <a:pt x="426" y="135"/>
                    <a:pt x="444" y="135"/>
                  </a:cubicBezTo>
                  <a:lnTo>
                    <a:pt x="444" y="116"/>
                  </a:lnTo>
                  <a:lnTo>
                    <a:pt x="463" y="116"/>
                  </a:lnTo>
                  <a:lnTo>
                    <a:pt x="463" y="98"/>
                  </a:lnTo>
                  <a:lnTo>
                    <a:pt x="463" y="61"/>
                  </a:lnTo>
                  <a:lnTo>
                    <a:pt x="463" y="38"/>
                  </a:lnTo>
                  <a:cubicBezTo>
                    <a:pt x="463" y="38"/>
                    <a:pt x="463" y="19"/>
                    <a:pt x="444" y="19"/>
                  </a:cubicBezTo>
                  <a:cubicBezTo>
                    <a:pt x="444" y="1"/>
                    <a:pt x="426" y="1"/>
                    <a:pt x="407"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7"/>
            <p:cNvSpPr/>
            <p:nvPr/>
          </p:nvSpPr>
          <p:spPr>
            <a:xfrm>
              <a:off x="2971152" y="3372181"/>
              <a:ext cx="18555" cy="15374"/>
            </a:xfrm>
            <a:custGeom>
              <a:avLst/>
              <a:gdLst/>
              <a:ahLst/>
              <a:cxnLst/>
              <a:rect l="l" t="t" r="r" b="b"/>
              <a:pathLst>
                <a:path w="140" h="116" extrusionOk="0">
                  <a:moveTo>
                    <a:pt x="1" y="0"/>
                  </a:moveTo>
                  <a:lnTo>
                    <a:pt x="24" y="23"/>
                  </a:lnTo>
                  <a:cubicBezTo>
                    <a:pt x="24" y="23"/>
                    <a:pt x="24" y="42"/>
                    <a:pt x="42" y="42"/>
                  </a:cubicBezTo>
                  <a:cubicBezTo>
                    <a:pt x="42" y="60"/>
                    <a:pt x="61" y="60"/>
                    <a:pt x="61" y="79"/>
                  </a:cubicBezTo>
                  <a:cubicBezTo>
                    <a:pt x="79" y="97"/>
                    <a:pt x="79" y="116"/>
                    <a:pt x="98" y="116"/>
                  </a:cubicBezTo>
                  <a:cubicBezTo>
                    <a:pt x="98" y="97"/>
                    <a:pt x="79" y="79"/>
                    <a:pt x="79" y="60"/>
                  </a:cubicBezTo>
                  <a:cubicBezTo>
                    <a:pt x="61" y="60"/>
                    <a:pt x="61" y="42"/>
                    <a:pt x="61" y="42"/>
                  </a:cubicBezTo>
                  <a:lnTo>
                    <a:pt x="42" y="23"/>
                  </a:lnTo>
                  <a:lnTo>
                    <a:pt x="139" y="23"/>
                  </a:lnTo>
                  <a:cubicBezTo>
                    <a:pt x="139" y="23"/>
                    <a:pt x="116" y="2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7"/>
            <p:cNvSpPr/>
            <p:nvPr/>
          </p:nvSpPr>
          <p:spPr>
            <a:xfrm>
              <a:off x="2968766" y="3369663"/>
              <a:ext cx="36183" cy="25845"/>
            </a:xfrm>
            <a:custGeom>
              <a:avLst/>
              <a:gdLst/>
              <a:ahLst/>
              <a:cxnLst/>
              <a:rect l="l" t="t" r="r" b="b"/>
              <a:pathLst>
                <a:path w="273" h="195" extrusionOk="0">
                  <a:moveTo>
                    <a:pt x="0" y="1"/>
                  </a:moveTo>
                  <a:lnTo>
                    <a:pt x="42" y="61"/>
                  </a:lnTo>
                  <a:lnTo>
                    <a:pt x="42" y="79"/>
                  </a:lnTo>
                  <a:cubicBezTo>
                    <a:pt x="60" y="79"/>
                    <a:pt x="60" y="98"/>
                    <a:pt x="60" y="98"/>
                  </a:cubicBezTo>
                  <a:cubicBezTo>
                    <a:pt x="79" y="116"/>
                    <a:pt x="97" y="135"/>
                    <a:pt x="116" y="158"/>
                  </a:cubicBezTo>
                  <a:lnTo>
                    <a:pt x="157" y="195"/>
                  </a:lnTo>
                  <a:lnTo>
                    <a:pt x="134" y="135"/>
                  </a:lnTo>
                  <a:cubicBezTo>
                    <a:pt x="116" y="116"/>
                    <a:pt x="116" y="98"/>
                    <a:pt x="97" y="79"/>
                  </a:cubicBezTo>
                  <a:cubicBezTo>
                    <a:pt x="97" y="79"/>
                    <a:pt x="97" y="61"/>
                    <a:pt x="79" y="61"/>
                  </a:cubicBezTo>
                  <a:lnTo>
                    <a:pt x="194" y="61"/>
                  </a:lnTo>
                  <a:lnTo>
                    <a:pt x="273" y="42"/>
                  </a:lnTo>
                  <a:lnTo>
                    <a:pt x="194" y="19"/>
                  </a:lnTo>
                  <a:lnTo>
                    <a:pt x="79" y="19"/>
                  </a:lnTo>
                  <a:cubicBezTo>
                    <a:pt x="60" y="1"/>
                    <a:pt x="60" y="1"/>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7"/>
            <p:cNvSpPr/>
            <p:nvPr/>
          </p:nvSpPr>
          <p:spPr>
            <a:xfrm>
              <a:off x="2922776" y="3321287"/>
              <a:ext cx="56461" cy="58979"/>
            </a:xfrm>
            <a:custGeom>
              <a:avLst/>
              <a:gdLst/>
              <a:ahLst/>
              <a:cxnLst/>
              <a:rect l="l" t="t" r="r" b="b"/>
              <a:pathLst>
                <a:path w="426" h="445" extrusionOk="0">
                  <a:moveTo>
                    <a:pt x="42" y="1"/>
                  </a:moveTo>
                  <a:cubicBezTo>
                    <a:pt x="19" y="19"/>
                    <a:pt x="1" y="19"/>
                    <a:pt x="1" y="38"/>
                  </a:cubicBezTo>
                  <a:cubicBezTo>
                    <a:pt x="1" y="61"/>
                    <a:pt x="19" y="61"/>
                    <a:pt x="19" y="79"/>
                  </a:cubicBezTo>
                  <a:lnTo>
                    <a:pt x="19" y="116"/>
                  </a:lnTo>
                  <a:cubicBezTo>
                    <a:pt x="42" y="135"/>
                    <a:pt x="42" y="153"/>
                    <a:pt x="61" y="176"/>
                  </a:cubicBezTo>
                  <a:cubicBezTo>
                    <a:pt x="79" y="213"/>
                    <a:pt x="98" y="250"/>
                    <a:pt x="135" y="292"/>
                  </a:cubicBezTo>
                  <a:cubicBezTo>
                    <a:pt x="135" y="310"/>
                    <a:pt x="158" y="310"/>
                    <a:pt x="158" y="310"/>
                  </a:cubicBezTo>
                  <a:cubicBezTo>
                    <a:pt x="176" y="329"/>
                    <a:pt x="176" y="329"/>
                    <a:pt x="176" y="347"/>
                  </a:cubicBezTo>
                  <a:cubicBezTo>
                    <a:pt x="195" y="347"/>
                    <a:pt x="213" y="366"/>
                    <a:pt x="232" y="384"/>
                  </a:cubicBezTo>
                  <a:cubicBezTo>
                    <a:pt x="273" y="407"/>
                    <a:pt x="329" y="426"/>
                    <a:pt x="366" y="444"/>
                  </a:cubicBezTo>
                  <a:cubicBezTo>
                    <a:pt x="389" y="444"/>
                    <a:pt x="407" y="444"/>
                    <a:pt x="407" y="426"/>
                  </a:cubicBezTo>
                  <a:cubicBezTo>
                    <a:pt x="426" y="407"/>
                    <a:pt x="426" y="384"/>
                    <a:pt x="407" y="366"/>
                  </a:cubicBezTo>
                  <a:cubicBezTo>
                    <a:pt x="389" y="329"/>
                    <a:pt x="347" y="310"/>
                    <a:pt x="310" y="269"/>
                  </a:cubicBezTo>
                  <a:cubicBezTo>
                    <a:pt x="310" y="269"/>
                    <a:pt x="292" y="250"/>
                    <a:pt x="273" y="232"/>
                  </a:cubicBezTo>
                  <a:lnTo>
                    <a:pt x="250" y="213"/>
                  </a:lnTo>
                  <a:lnTo>
                    <a:pt x="232" y="213"/>
                  </a:lnTo>
                  <a:lnTo>
                    <a:pt x="232" y="195"/>
                  </a:lnTo>
                  <a:cubicBezTo>
                    <a:pt x="195" y="176"/>
                    <a:pt x="176" y="135"/>
                    <a:pt x="158" y="116"/>
                  </a:cubicBezTo>
                  <a:lnTo>
                    <a:pt x="98" y="61"/>
                  </a:lnTo>
                  <a:lnTo>
                    <a:pt x="79" y="38"/>
                  </a:lnTo>
                  <a:lnTo>
                    <a:pt x="61" y="19"/>
                  </a:lnTo>
                  <a:lnTo>
                    <a:pt x="42" y="1"/>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7"/>
            <p:cNvSpPr/>
            <p:nvPr/>
          </p:nvSpPr>
          <p:spPr>
            <a:xfrm>
              <a:off x="2889775" y="3231956"/>
              <a:ext cx="61365" cy="51557"/>
            </a:xfrm>
            <a:custGeom>
              <a:avLst/>
              <a:gdLst/>
              <a:ahLst/>
              <a:cxnLst/>
              <a:rect l="l" t="t" r="r" b="b"/>
              <a:pathLst>
                <a:path w="463" h="389" extrusionOk="0">
                  <a:moveTo>
                    <a:pt x="37" y="0"/>
                  </a:moveTo>
                  <a:cubicBezTo>
                    <a:pt x="0" y="19"/>
                    <a:pt x="0" y="42"/>
                    <a:pt x="19" y="60"/>
                  </a:cubicBezTo>
                  <a:lnTo>
                    <a:pt x="19" y="79"/>
                  </a:lnTo>
                  <a:lnTo>
                    <a:pt x="19" y="97"/>
                  </a:lnTo>
                  <a:cubicBezTo>
                    <a:pt x="37" y="116"/>
                    <a:pt x="37" y="116"/>
                    <a:pt x="37" y="134"/>
                  </a:cubicBezTo>
                  <a:cubicBezTo>
                    <a:pt x="60" y="157"/>
                    <a:pt x="79" y="176"/>
                    <a:pt x="97" y="176"/>
                  </a:cubicBezTo>
                  <a:cubicBezTo>
                    <a:pt x="116" y="213"/>
                    <a:pt x="153" y="250"/>
                    <a:pt x="176" y="291"/>
                  </a:cubicBezTo>
                  <a:cubicBezTo>
                    <a:pt x="213" y="310"/>
                    <a:pt x="250" y="328"/>
                    <a:pt x="310" y="347"/>
                  </a:cubicBezTo>
                  <a:cubicBezTo>
                    <a:pt x="347" y="365"/>
                    <a:pt x="384" y="388"/>
                    <a:pt x="444" y="388"/>
                  </a:cubicBezTo>
                  <a:cubicBezTo>
                    <a:pt x="444" y="388"/>
                    <a:pt x="462" y="388"/>
                    <a:pt x="462" y="365"/>
                  </a:cubicBezTo>
                  <a:cubicBezTo>
                    <a:pt x="462" y="347"/>
                    <a:pt x="444" y="347"/>
                    <a:pt x="444" y="347"/>
                  </a:cubicBezTo>
                  <a:cubicBezTo>
                    <a:pt x="407" y="328"/>
                    <a:pt x="365" y="328"/>
                    <a:pt x="328" y="310"/>
                  </a:cubicBezTo>
                  <a:cubicBezTo>
                    <a:pt x="291" y="291"/>
                    <a:pt x="250" y="250"/>
                    <a:pt x="231" y="231"/>
                  </a:cubicBezTo>
                  <a:cubicBezTo>
                    <a:pt x="194" y="194"/>
                    <a:pt x="176" y="176"/>
                    <a:pt x="153" y="134"/>
                  </a:cubicBezTo>
                  <a:cubicBezTo>
                    <a:pt x="134" y="116"/>
                    <a:pt x="134" y="97"/>
                    <a:pt x="116" y="79"/>
                  </a:cubicBezTo>
                  <a:lnTo>
                    <a:pt x="116" y="60"/>
                  </a:lnTo>
                  <a:lnTo>
                    <a:pt x="97" y="42"/>
                  </a:lnTo>
                  <a:lnTo>
                    <a:pt x="97" y="19"/>
                  </a:lnTo>
                  <a:cubicBezTo>
                    <a:pt x="79" y="0"/>
                    <a:pt x="60" y="0"/>
                    <a:pt x="3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7"/>
            <p:cNvSpPr/>
            <p:nvPr/>
          </p:nvSpPr>
          <p:spPr>
            <a:xfrm>
              <a:off x="2889775" y="3231956"/>
              <a:ext cx="56461" cy="115308"/>
            </a:xfrm>
            <a:custGeom>
              <a:avLst/>
              <a:gdLst/>
              <a:ahLst/>
              <a:cxnLst/>
              <a:rect l="l" t="t" r="r" b="b"/>
              <a:pathLst>
                <a:path w="426" h="870" extrusionOk="0">
                  <a:moveTo>
                    <a:pt x="60" y="0"/>
                  </a:moveTo>
                  <a:cubicBezTo>
                    <a:pt x="19" y="0"/>
                    <a:pt x="0" y="19"/>
                    <a:pt x="0" y="60"/>
                  </a:cubicBezTo>
                  <a:lnTo>
                    <a:pt x="0" y="79"/>
                  </a:lnTo>
                  <a:lnTo>
                    <a:pt x="0" y="97"/>
                  </a:lnTo>
                  <a:cubicBezTo>
                    <a:pt x="19" y="116"/>
                    <a:pt x="19" y="134"/>
                    <a:pt x="19" y="157"/>
                  </a:cubicBezTo>
                  <a:lnTo>
                    <a:pt x="19" y="250"/>
                  </a:lnTo>
                  <a:cubicBezTo>
                    <a:pt x="37" y="310"/>
                    <a:pt x="60" y="365"/>
                    <a:pt x="79" y="444"/>
                  </a:cubicBezTo>
                  <a:cubicBezTo>
                    <a:pt x="97" y="504"/>
                    <a:pt x="116" y="559"/>
                    <a:pt x="134" y="619"/>
                  </a:cubicBezTo>
                  <a:cubicBezTo>
                    <a:pt x="134" y="656"/>
                    <a:pt x="153" y="675"/>
                    <a:pt x="176" y="712"/>
                  </a:cubicBezTo>
                  <a:cubicBezTo>
                    <a:pt x="176" y="735"/>
                    <a:pt x="194" y="772"/>
                    <a:pt x="213" y="809"/>
                  </a:cubicBezTo>
                  <a:cubicBezTo>
                    <a:pt x="237" y="848"/>
                    <a:pt x="271" y="869"/>
                    <a:pt x="307" y="869"/>
                  </a:cubicBezTo>
                  <a:cubicBezTo>
                    <a:pt x="326" y="869"/>
                    <a:pt x="346" y="863"/>
                    <a:pt x="365" y="850"/>
                  </a:cubicBezTo>
                  <a:cubicBezTo>
                    <a:pt x="425" y="809"/>
                    <a:pt x="425" y="753"/>
                    <a:pt x="407" y="693"/>
                  </a:cubicBezTo>
                  <a:lnTo>
                    <a:pt x="384" y="693"/>
                  </a:lnTo>
                  <a:cubicBezTo>
                    <a:pt x="384" y="675"/>
                    <a:pt x="365" y="638"/>
                    <a:pt x="347" y="619"/>
                  </a:cubicBezTo>
                  <a:cubicBezTo>
                    <a:pt x="328" y="596"/>
                    <a:pt x="310" y="578"/>
                    <a:pt x="310" y="541"/>
                  </a:cubicBezTo>
                  <a:cubicBezTo>
                    <a:pt x="268" y="481"/>
                    <a:pt x="250" y="444"/>
                    <a:pt x="213" y="388"/>
                  </a:cubicBezTo>
                  <a:cubicBezTo>
                    <a:pt x="194" y="328"/>
                    <a:pt x="176" y="273"/>
                    <a:pt x="153" y="213"/>
                  </a:cubicBezTo>
                  <a:cubicBezTo>
                    <a:pt x="134" y="194"/>
                    <a:pt x="134" y="157"/>
                    <a:pt x="116" y="134"/>
                  </a:cubicBezTo>
                  <a:lnTo>
                    <a:pt x="116" y="79"/>
                  </a:lnTo>
                  <a:lnTo>
                    <a:pt x="116" y="60"/>
                  </a:lnTo>
                  <a:lnTo>
                    <a:pt x="97" y="42"/>
                  </a:lnTo>
                  <a:cubicBezTo>
                    <a:pt x="97" y="19"/>
                    <a:pt x="79" y="0"/>
                    <a:pt x="60"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7"/>
            <p:cNvSpPr/>
            <p:nvPr/>
          </p:nvSpPr>
          <p:spPr>
            <a:xfrm>
              <a:off x="2854255" y="3410750"/>
              <a:ext cx="15374" cy="15374"/>
            </a:xfrm>
            <a:custGeom>
              <a:avLst/>
              <a:gdLst/>
              <a:ahLst/>
              <a:cxnLst/>
              <a:rect l="l" t="t" r="r" b="b"/>
              <a:pathLst>
                <a:path w="116" h="116" extrusionOk="0">
                  <a:moveTo>
                    <a:pt x="0" y="0"/>
                  </a:moveTo>
                  <a:lnTo>
                    <a:pt x="0" y="37"/>
                  </a:lnTo>
                  <a:cubicBezTo>
                    <a:pt x="19" y="37"/>
                    <a:pt x="19" y="56"/>
                    <a:pt x="19" y="56"/>
                  </a:cubicBezTo>
                  <a:cubicBezTo>
                    <a:pt x="19" y="79"/>
                    <a:pt x="37" y="79"/>
                    <a:pt x="37" y="97"/>
                  </a:cubicBezTo>
                  <a:lnTo>
                    <a:pt x="56" y="116"/>
                  </a:lnTo>
                  <a:cubicBezTo>
                    <a:pt x="56" y="97"/>
                    <a:pt x="56" y="97"/>
                    <a:pt x="37" y="79"/>
                  </a:cubicBezTo>
                  <a:lnTo>
                    <a:pt x="37" y="56"/>
                  </a:lnTo>
                  <a:cubicBezTo>
                    <a:pt x="37" y="38"/>
                    <a:pt x="37" y="37"/>
                    <a:pt x="19" y="20"/>
                  </a:cubicBezTo>
                  <a:lnTo>
                    <a:pt x="19" y="20"/>
                  </a:lnTo>
                  <a:cubicBezTo>
                    <a:pt x="31" y="21"/>
                    <a:pt x="43" y="25"/>
                    <a:pt x="56" y="37"/>
                  </a:cubicBezTo>
                  <a:lnTo>
                    <a:pt x="116" y="37"/>
                  </a:lnTo>
                  <a:cubicBezTo>
                    <a:pt x="97" y="37"/>
                    <a:pt x="74" y="19"/>
                    <a:pt x="56" y="19"/>
                  </a:cubicBezTo>
                  <a:cubicBezTo>
                    <a:pt x="43" y="7"/>
                    <a:pt x="31" y="2"/>
                    <a:pt x="19" y="1"/>
                  </a:cubicBezTo>
                  <a:lnTo>
                    <a:pt x="19" y="1"/>
                  </a:lnTo>
                  <a:lnTo>
                    <a:pt x="19" y="0"/>
                  </a:lnTo>
                  <a:lnTo>
                    <a:pt x="18" y="1"/>
                  </a:lnTo>
                  <a:lnTo>
                    <a:pt x="18" y="1"/>
                  </a:lnTo>
                  <a:cubicBezTo>
                    <a:pt x="12" y="0"/>
                    <a:pt x="6"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7"/>
            <p:cNvSpPr/>
            <p:nvPr/>
          </p:nvSpPr>
          <p:spPr>
            <a:xfrm>
              <a:off x="2848689" y="3405846"/>
              <a:ext cx="28363" cy="27700"/>
            </a:xfrm>
            <a:custGeom>
              <a:avLst/>
              <a:gdLst/>
              <a:ahLst/>
              <a:cxnLst/>
              <a:rect l="l" t="t" r="r" b="b"/>
              <a:pathLst>
                <a:path w="214" h="209" extrusionOk="0">
                  <a:moveTo>
                    <a:pt x="0" y="0"/>
                  </a:moveTo>
                  <a:lnTo>
                    <a:pt x="24" y="56"/>
                  </a:lnTo>
                  <a:lnTo>
                    <a:pt x="42" y="74"/>
                  </a:lnTo>
                  <a:lnTo>
                    <a:pt x="42" y="93"/>
                  </a:lnTo>
                  <a:lnTo>
                    <a:pt x="61" y="93"/>
                  </a:lnTo>
                  <a:lnTo>
                    <a:pt x="61" y="134"/>
                  </a:lnTo>
                  <a:cubicBezTo>
                    <a:pt x="79" y="134"/>
                    <a:pt x="79" y="153"/>
                    <a:pt x="79" y="153"/>
                  </a:cubicBezTo>
                  <a:lnTo>
                    <a:pt x="116" y="208"/>
                  </a:lnTo>
                  <a:lnTo>
                    <a:pt x="98" y="153"/>
                  </a:lnTo>
                  <a:lnTo>
                    <a:pt x="98" y="116"/>
                  </a:lnTo>
                  <a:lnTo>
                    <a:pt x="98" y="93"/>
                  </a:lnTo>
                  <a:lnTo>
                    <a:pt x="79" y="74"/>
                  </a:lnTo>
                  <a:lnTo>
                    <a:pt x="98" y="74"/>
                  </a:lnTo>
                  <a:cubicBezTo>
                    <a:pt x="116" y="74"/>
                    <a:pt x="139" y="93"/>
                    <a:pt x="158" y="93"/>
                  </a:cubicBezTo>
                  <a:lnTo>
                    <a:pt x="213" y="93"/>
                  </a:lnTo>
                  <a:lnTo>
                    <a:pt x="158" y="74"/>
                  </a:lnTo>
                  <a:cubicBezTo>
                    <a:pt x="139" y="56"/>
                    <a:pt x="116" y="56"/>
                    <a:pt x="116" y="37"/>
                  </a:cubicBezTo>
                  <a:cubicBezTo>
                    <a:pt x="98" y="37"/>
                    <a:pt x="79" y="19"/>
                    <a:pt x="61" y="19"/>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7"/>
            <p:cNvSpPr/>
            <p:nvPr/>
          </p:nvSpPr>
          <p:spPr>
            <a:xfrm>
              <a:off x="2821121" y="3335601"/>
              <a:ext cx="38171" cy="77667"/>
            </a:xfrm>
            <a:custGeom>
              <a:avLst/>
              <a:gdLst/>
              <a:ahLst/>
              <a:cxnLst/>
              <a:rect l="l" t="t" r="r" b="b"/>
              <a:pathLst>
                <a:path w="288" h="586" extrusionOk="0">
                  <a:moveTo>
                    <a:pt x="40" y="1"/>
                  </a:moveTo>
                  <a:cubicBezTo>
                    <a:pt x="28" y="1"/>
                    <a:pt x="19" y="14"/>
                    <a:pt x="19" y="27"/>
                  </a:cubicBezTo>
                  <a:lnTo>
                    <a:pt x="19" y="45"/>
                  </a:lnTo>
                  <a:lnTo>
                    <a:pt x="19" y="68"/>
                  </a:lnTo>
                  <a:cubicBezTo>
                    <a:pt x="1" y="87"/>
                    <a:pt x="1" y="105"/>
                    <a:pt x="1" y="105"/>
                  </a:cubicBezTo>
                  <a:cubicBezTo>
                    <a:pt x="1" y="142"/>
                    <a:pt x="1" y="161"/>
                    <a:pt x="19" y="202"/>
                  </a:cubicBezTo>
                  <a:cubicBezTo>
                    <a:pt x="19" y="239"/>
                    <a:pt x="38" y="299"/>
                    <a:pt x="56" y="336"/>
                  </a:cubicBezTo>
                  <a:cubicBezTo>
                    <a:pt x="56" y="373"/>
                    <a:pt x="74" y="392"/>
                    <a:pt x="74" y="415"/>
                  </a:cubicBezTo>
                  <a:cubicBezTo>
                    <a:pt x="93" y="433"/>
                    <a:pt x="116" y="452"/>
                    <a:pt x="116" y="470"/>
                  </a:cubicBezTo>
                  <a:cubicBezTo>
                    <a:pt x="153" y="530"/>
                    <a:pt x="190" y="567"/>
                    <a:pt x="232" y="586"/>
                  </a:cubicBezTo>
                  <a:lnTo>
                    <a:pt x="269" y="586"/>
                  </a:lnTo>
                  <a:cubicBezTo>
                    <a:pt x="269" y="586"/>
                    <a:pt x="287" y="567"/>
                    <a:pt x="269" y="549"/>
                  </a:cubicBezTo>
                  <a:cubicBezTo>
                    <a:pt x="250" y="507"/>
                    <a:pt x="232" y="470"/>
                    <a:pt x="232" y="415"/>
                  </a:cubicBezTo>
                  <a:cubicBezTo>
                    <a:pt x="208" y="392"/>
                    <a:pt x="208" y="373"/>
                    <a:pt x="190" y="355"/>
                  </a:cubicBezTo>
                  <a:lnTo>
                    <a:pt x="190" y="336"/>
                  </a:lnTo>
                  <a:lnTo>
                    <a:pt x="172" y="318"/>
                  </a:lnTo>
                  <a:lnTo>
                    <a:pt x="172" y="299"/>
                  </a:lnTo>
                  <a:cubicBezTo>
                    <a:pt x="153" y="258"/>
                    <a:pt x="153" y="221"/>
                    <a:pt x="135" y="161"/>
                  </a:cubicBezTo>
                  <a:cubicBezTo>
                    <a:pt x="135" y="142"/>
                    <a:pt x="116" y="124"/>
                    <a:pt x="116" y="105"/>
                  </a:cubicBezTo>
                  <a:lnTo>
                    <a:pt x="116" y="68"/>
                  </a:lnTo>
                  <a:lnTo>
                    <a:pt x="116" y="45"/>
                  </a:lnTo>
                  <a:lnTo>
                    <a:pt x="93" y="45"/>
                  </a:lnTo>
                  <a:lnTo>
                    <a:pt x="93" y="27"/>
                  </a:lnTo>
                  <a:cubicBezTo>
                    <a:pt x="93" y="8"/>
                    <a:pt x="74" y="8"/>
                    <a:pt x="56" y="8"/>
                  </a:cubicBezTo>
                  <a:cubicBezTo>
                    <a:pt x="51" y="3"/>
                    <a:pt x="45" y="1"/>
                    <a:pt x="4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7"/>
            <p:cNvSpPr/>
            <p:nvPr/>
          </p:nvSpPr>
          <p:spPr>
            <a:xfrm>
              <a:off x="2830929" y="3231294"/>
              <a:ext cx="41219" cy="74884"/>
            </a:xfrm>
            <a:custGeom>
              <a:avLst/>
              <a:gdLst/>
              <a:ahLst/>
              <a:cxnLst/>
              <a:rect l="l" t="t" r="r" b="b"/>
              <a:pathLst>
                <a:path w="311" h="565" extrusionOk="0">
                  <a:moveTo>
                    <a:pt x="53" y="0"/>
                  </a:moveTo>
                  <a:cubicBezTo>
                    <a:pt x="49" y="0"/>
                    <a:pt x="46" y="2"/>
                    <a:pt x="42" y="5"/>
                  </a:cubicBezTo>
                  <a:cubicBezTo>
                    <a:pt x="19" y="5"/>
                    <a:pt x="0" y="24"/>
                    <a:pt x="0" y="47"/>
                  </a:cubicBezTo>
                  <a:lnTo>
                    <a:pt x="0" y="65"/>
                  </a:lnTo>
                  <a:lnTo>
                    <a:pt x="0" y="84"/>
                  </a:lnTo>
                  <a:lnTo>
                    <a:pt x="0" y="121"/>
                  </a:lnTo>
                  <a:cubicBezTo>
                    <a:pt x="0" y="139"/>
                    <a:pt x="19" y="181"/>
                    <a:pt x="19" y="199"/>
                  </a:cubicBezTo>
                  <a:cubicBezTo>
                    <a:pt x="42" y="255"/>
                    <a:pt x="61" y="296"/>
                    <a:pt x="79" y="333"/>
                  </a:cubicBezTo>
                  <a:cubicBezTo>
                    <a:pt x="98" y="393"/>
                    <a:pt x="116" y="430"/>
                    <a:pt x="158" y="467"/>
                  </a:cubicBezTo>
                  <a:cubicBezTo>
                    <a:pt x="195" y="509"/>
                    <a:pt x="232" y="546"/>
                    <a:pt x="292" y="564"/>
                  </a:cubicBezTo>
                  <a:cubicBezTo>
                    <a:pt x="292" y="564"/>
                    <a:pt x="310" y="564"/>
                    <a:pt x="310" y="546"/>
                  </a:cubicBezTo>
                  <a:lnTo>
                    <a:pt x="310" y="527"/>
                  </a:lnTo>
                  <a:cubicBezTo>
                    <a:pt x="273" y="486"/>
                    <a:pt x="232" y="467"/>
                    <a:pt x="195" y="430"/>
                  </a:cubicBezTo>
                  <a:cubicBezTo>
                    <a:pt x="176" y="393"/>
                    <a:pt x="158" y="352"/>
                    <a:pt x="134" y="315"/>
                  </a:cubicBezTo>
                  <a:cubicBezTo>
                    <a:pt x="116" y="278"/>
                    <a:pt x="98" y="218"/>
                    <a:pt x="98" y="181"/>
                  </a:cubicBezTo>
                  <a:lnTo>
                    <a:pt x="98" y="121"/>
                  </a:lnTo>
                  <a:lnTo>
                    <a:pt x="98" y="84"/>
                  </a:lnTo>
                  <a:lnTo>
                    <a:pt x="98" y="65"/>
                  </a:lnTo>
                  <a:lnTo>
                    <a:pt x="98" y="47"/>
                  </a:lnTo>
                  <a:cubicBezTo>
                    <a:pt x="83" y="28"/>
                    <a:pt x="68" y="0"/>
                    <a:pt x="53"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7"/>
            <p:cNvSpPr/>
            <p:nvPr/>
          </p:nvSpPr>
          <p:spPr>
            <a:xfrm>
              <a:off x="2813169" y="3230896"/>
              <a:ext cx="30749" cy="132007"/>
            </a:xfrm>
            <a:custGeom>
              <a:avLst/>
              <a:gdLst/>
              <a:ahLst/>
              <a:cxnLst/>
              <a:rect l="l" t="t" r="r" b="b"/>
              <a:pathLst>
                <a:path w="232" h="996" extrusionOk="0">
                  <a:moveTo>
                    <a:pt x="174" y="1"/>
                  </a:moveTo>
                  <a:cubicBezTo>
                    <a:pt x="155" y="1"/>
                    <a:pt x="134" y="14"/>
                    <a:pt x="134" y="27"/>
                  </a:cubicBezTo>
                  <a:cubicBezTo>
                    <a:pt x="116" y="50"/>
                    <a:pt x="116" y="50"/>
                    <a:pt x="116" y="68"/>
                  </a:cubicBezTo>
                  <a:lnTo>
                    <a:pt x="116" y="87"/>
                  </a:lnTo>
                  <a:cubicBezTo>
                    <a:pt x="98" y="105"/>
                    <a:pt x="98" y="124"/>
                    <a:pt x="98" y="142"/>
                  </a:cubicBezTo>
                  <a:cubicBezTo>
                    <a:pt x="79" y="184"/>
                    <a:pt x="79" y="202"/>
                    <a:pt x="79" y="239"/>
                  </a:cubicBezTo>
                  <a:cubicBezTo>
                    <a:pt x="61" y="318"/>
                    <a:pt x="37" y="373"/>
                    <a:pt x="19" y="452"/>
                  </a:cubicBezTo>
                  <a:cubicBezTo>
                    <a:pt x="19" y="530"/>
                    <a:pt x="19" y="604"/>
                    <a:pt x="0" y="664"/>
                  </a:cubicBezTo>
                  <a:lnTo>
                    <a:pt x="0" y="780"/>
                  </a:lnTo>
                  <a:lnTo>
                    <a:pt x="0" y="895"/>
                  </a:lnTo>
                  <a:cubicBezTo>
                    <a:pt x="17" y="944"/>
                    <a:pt x="65" y="996"/>
                    <a:pt x="113" y="996"/>
                  </a:cubicBezTo>
                  <a:cubicBezTo>
                    <a:pt x="120" y="996"/>
                    <a:pt x="127" y="995"/>
                    <a:pt x="134" y="992"/>
                  </a:cubicBezTo>
                  <a:cubicBezTo>
                    <a:pt x="195" y="992"/>
                    <a:pt x="232" y="932"/>
                    <a:pt x="213" y="877"/>
                  </a:cubicBezTo>
                  <a:lnTo>
                    <a:pt x="213" y="858"/>
                  </a:lnTo>
                  <a:lnTo>
                    <a:pt x="213" y="761"/>
                  </a:lnTo>
                  <a:cubicBezTo>
                    <a:pt x="195" y="743"/>
                    <a:pt x="195" y="701"/>
                    <a:pt x="195" y="664"/>
                  </a:cubicBezTo>
                  <a:lnTo>
                    <a:pt x="195" y="470"/>
                  </a:lnTo>
                  <a:lnTo>
                    <a:pt x="195" y="258"/>
                  </a:lnTo>
                  <a:cubicBezTo>
                    <a:pt x="195" y="221"/>
                    <a:pt x="195" y="202"/>
                    <a:pt x="213" y="165"/>
                  </a:cubicBezTo>
                  <a:lnTo>
                    <a:pt x="213" y="105"/>
                  </a:lnTo>
                  <a:lnTo>
                    <a:pt x="213" y="87"/>
                  </a:lnTo>
                  <a:lnTo>
                    <a:pt x="213" y="68"/>
                  </a:lnTo>
                  <a:lnTo>
                    <a:pt x="232" y="68"/>
                  </a:lnTo>
                  <a:cubicBezTo>
                    <a:pt x="232" y="50"/>
                    <a:pt x="213" y="8"/>
                    <a:pt x="195" y="8"/>
                  </a:cubicBezTo>
                  <a:cubicBezTo>
                    <a:pt x="189" y="3"/>
                    <a:pt x="182" y="1"/>
                    <a:pt x="17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7"/>
            <p:cNvSpPr/>
            <p:nvPr/>
          </p:nvSpPr>
          <p:spPr>
            <a:xfrm>
              <a:off x="2726225" y="3448656"/>
              <a:ext cx="10470" cy="12989"/>
            </a:xfrm>
            <a:custGeom>
              <a:avLst/>
              <a:gdLst/>
              <a:ahLst/>
              <a:cxnLst/>
              <a:rect l="l" t="t" r="r" b="b"/>
              <a:pathLst>
                <a:path w="79" h="98" extrusionOk="0">
                  <a:moveTo>
                    <a:pt x="60" y="1"/>
                  </a:moveTo>
                  <a:lnTo>
                    <a:pt x="60" y="24"/>
                  </a:lnTo>
                  <a:cubicBezTo>
                    <a:pt x="42" y="42"/>
                    <a:pt x="42" y="42"/>
                    <a:pt x="23" y="61"/>
                  </a:cubicBezTo>
                  <a:cubicBezTo>
                    <a:pt x="23" y="79"/>
                    <a:pt x="0" y="79"/>
                    <a:pt x="0" y="98"/>
                  </a:cubicBezTo>
                  <a:cubicBezTo>
                    <a:pt x="23" y="98"/>
                    <a:pt x="23" y="79"/>
                    <a:pt x="42" y="61"/>
                  </a:cubicBezTo>
                  <a:cubicBezTo>
                    <a:pt x="42" y="61"/>
                    <a:pt x="60" y="61"/>
                    <a:pt x="60" y="42"/>
                  </a:cubicBezTo>
                  <a:lnTo>
                    <a:pt x="60" y="61"/>
                  </a:lnTo>
                  <a:lnTo>
                    <a:pt x="60" y="79"/>
                  </a:lnTo>
                  <a:lnTo>
                    <a:pt x="79" y="98"/>
                  </a:lnTo>
                  <a:lnTo>
                    <a:pt x="79" y="79"/>
                  </a:lnTo>
                  <a:lnTo>
                    <a:pt x="79" y="42"/>
                  </a:lnTo>
                  <a:lnTo>
                    <a:pt x="79" y="24"/>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7"/>
            <p:cNvSpPr/>
            <p:nvPr/>
          </p:nvSpPr>
          <p:spPr>
            <a:xfrm>
              <a:off x="2723707" y="3443752"/>
              <a:ext cx="15507" cy="28363"/>
            </a:xfrm>
            <a:custGeom>
              <a:avLst/>
              <a:gdLst/>
              <a:ahLst/>
              <a:cxnLst/>
              <a:rect l="l" t="t" r="r" b="b"/>
              <a:pathLst>
                <a:path w="117" h="214" extrusionOk="0">
                  <a:moveTo>
                    <a:pt x="98" y="1"/>
                  </a:moveTo>
                  <a:lnTo>
                    <a:pt x="61" y="38"/>
                  </a:lnTo>
                  <a:cubicBezTo>
                    <a:pt x="61" y="61"/>
                    <a:pt x="42" y="79"/>
                    <a:pt x="42" y="98"/>
                  </a:cubicBezTo>
                  <a:cubicBezTo>
                    <a:pt x="19" y="116"/>
                    <a:pt x="19" y="116"/>
                    <a:pt x="19" y="135"/>
                  </a:cubicBezTo>
                  <a:lnTo>
                    <a:pt x="1" y="176"/>
                  </a:lnTo>
                  <a:lnTo>
                    <a:pt x="1" y="176"/>
                  </a:lnTo>
                  <a:lnTo>
                    <a:pt x="42" y="153"/>
                  </a:lnTo>
                  <a:cubicBezTo>
                    <a:pt x="42" y="135"/>
                    <a:pt x="61" y="116"/>
                    <a:pt x="61" y="116"/>
                  </a:cubicBezTo>
                  <a:lnTo>
                    <a:pt x="79" y="116"/>
                  </a:lnTo>
                  <a:lnTo>
                    <a:pt x="79" y="135"/>
                  </a:lnTo>
                  <a:lnTo>
                    <a:pt x="79" y="153"/>
                  </a:lnTo>
                  <a:cubicBezTo>
                    <a:pt x="79" y="153"/>
                    <a:pt x="98" y="153"/>
                    <a:pt x="98" y="176"/>
                  </a:cubicBezTo>
                  <a:lnTo>
                    <a:pt x="116" y="213"/>
                  </a:lnTo>
                  <a:lnTo>
                    <a:pt x="116" y="176"/>
                  </a:lnTo>
                  <a:lnTo>
                    <a:pt x="116" y="135"/>
                  </a:lnTo>
                  <a:lnTo>
                    <a:pt x="116" y="116"/>
                  </a:lnTo>
                  <a:lnTo>
                    <a:pt x="116" y="98"/>
                  </a:lnTo>
                  <a:lnTo>
                    <a:pt x="116" y="79"/>
                  </a:lnTo>
                  <a:cubicBezTo>
                    <a:pt x="98" y="79"/>
                    <a:pt x="98" y="61"/>
                    <a:pt x="98" y="61"/>
                  </a:cubicBezTo>
                  <a:lnTo>
                    <a:pt x="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7"/>
            <p:cNvSpPr/>
            <p:nvPr/>
          </p:nvSpPr>
          <p:spPr>
            <a:xfrm>
              <a:off x="2723707" y="3387423"/>
              <a:ext cx="15507" cy="67992"/>
            </a:xfrm>
            <a:custGeom>
              <a:avLst/>
              <a:gdLst/>
              <a:ahLst/>
              <a:cxnLst/>
              <a:rect l="l" t="t" r="r" b="b"/>
              <a:pathLst>
                <a:path w="117" h="513" extrusionOk="0">
                  <a:moveTo>
                    <a:pt x="42" y="1"/>
                  </a:moveTo>
                  <a:cubicBezTo>
                    <a:pt x="19" y="1"/>
                    <a:pt x="1" y="24"/>
                    <a:pt x="1" y="42"/>
                  </a:cubicBezTo>
                  <a:lnTo>
                    <a:pt x="1" y="158"/>
                  </a:lnTo>
                  <a:lnTo>
                    <a:pt x="1" y="273"/>
                  </a:lnTo>
                  <a:cubicBezTo>
                    <a:pt x="1" y="292"/>
                    <a:pt x="1" y="329"/>
                    <a:pt x="19" y="370"/>
                  </a:cubicBezTo>
                  <a:lnTo>
                    <a:pt x="19" y="426"/>
                  </a:lnTo>
                  <a:cubicBezTo>
                    <a:pt x="19" y="444"/>
                    <a:pt x="42" y="463"/>
                    <a:pt x="42" y="486"/>
                  </a:cubicBezTo>
                  <a:cubicBezTo>
                    <a:pt x="42" y="504"/>
                    <a:pt x="61" y="504"/>
                    <a:pt x="79" y="504"/>
                  </a:cubicBezTo>
                  <a:cubicBezTo>
                    <a:pt x="85" y="510"/>
                    <a:pt x="90" y="512"/>
                    <a:pt x="95" y="512"/>
                  </a:cubicBezTo>
                  <a:cubicBezTo>
                    <a:pt x="107" y="512"/>
                    <a:pt x="116" y="499"/>
                    <a:pt x="116" y="486"/>
                  </a:cubicBezTo>
                  <a:lnTo>
                    <a:pt x="116" y="426"/>
                  </a:lnTo>
                  <a:lnTo>
                    <a:pt x="116" y="370"/>
                  </a:lnTo>
                  <a:lnTo>
                    <a:pt x="116" y="255"/>
                  </a:lnTo>
                  <a:cubicBezTo>
                    <a:pt x="116" y="213"/>
                    <a:pt x="98" y="176"/>
                    <a:pt x="98" y="139"/>
                  </a:cubicBezTo>
                  <a:cubicBezTo>
                    <a:pt x="98" y="98"/>
                    <a:pt x="79" y="61"/>
                    <a:pt x="79" y="24"/>
                  </a:cubicBezTo>
                  <a:cubicBezTo>
                    <a:pt x="61" y="1"/>
                    <a:pt x="61" y="1"/>
                    <a:pt x="42" y="1"/>
                  </a:cubicBez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7"/>
            <p:cNvSpPr/>
            <p:nvPr/>
          </p:nvSpPr>
          <p:spPr>
            <a:xfrm>
              <a:off x="2713899" y="3264958"/>
              <a:ext cx="101789" cy="146586"/>
            </a:xfrm>
            <a:custGeom>
              <a:avLst/>
              <a:gdLst/>
              <a:ahLst/>
              <a:cxnLst/>
              <a:rect l="l" t="t" r="r" b="b"/>
              <a:pathLst>
                <a:path w="768" h="1106" extrusionOk="0">
                  <a:moveTo>
                    <a:pt x="731" y="1"/>
                  </a:moveTo>
                  <a:cubicBezTo>
                    <a:pt x="713" y="1"/>
                    <a:pt x="694" y="1"/>
                    <a:pt x="671" y="24"/>
                  </a:cubicBezTo>
                  <a:lnTo>
                    <a:pt x="671" y="42"/>
                  </a:lnTo>
                  <a:lnTo>
                    <a:pt x="652" y="42"/>
                  </a:lnTo>
                  <a:cubicBezTo>
                    <a:pt x="652" y="61"/>
                    <a:pt x="634" y="61"/>
                    <a:pt x="634" y="79"/>
                  </a:cubicBezTo>
                  <a:cubicBezTo>
                    <a:pt x="615" y="98"/>
                    <a:pt x="597" y="98"/>
                    <a:pt x="579" y="116"/>
                  </a:cubicBezTo>
                  <a:cubicBezTo>
                    <a:pt x="537" y="158"/>
                    <a:pt x="500" y="176"/>
                    <a:pt x="440" y="195"/>
                  </a:cubicBezTo>
                  <a:cubicBezTo>
                    <a:pt x="366" y="232"/>
                    <a:pt x="269" y="255"/>
                    <a:pt x="153" y="273"/>
                  </a:cubicBezTo>
                  <a:cubicBezTo>
                    <a:pt x="135" y="273"/>
                    <a:pt x="116" y="292"/>
                    <a:pt x="93" y="310"/>
                  </a:cubicBezTo>
                  <a:lnTo>
                    <a:pt x="93" y="329"/>
                  </a:lnTo>
                  <a:lnTo>
                    <a:pt x="93" y="370"/>
                  </a:lnTo>
                  <a:cubicBezTo>
                    <a:pt x="75" y="370"/>
                    <a:pt x="75" y="389"/>
                    <a:pt x="75" y="407"/>
                  </a:cubicBezTo>
                  <a:cubicBezTo>
                    <a:pt x="75" y="426"/>
                    <a:pt x="56" y="463"/>
                    <a:pt x="56" y="486"/>
                  </a:cubicBezTo>
                  <a:cubicBezTo>
                    <a:pt x="38" y="541"/>
                    <a:pt x="38" y="601"/>
                    <a:pt x="19" y="657"/>
                  </a:cubicBezTo>
                  <a:cubicBezTo>
                    <a:pt x="19" y="717"/>
                    <a:pt x="1" y="772"/>
                    <a:pt x="1" y="832"/>
                  </a:cubicBezTo>
                  <a:lnTo>
                    <a:pt x="1" y="1003"/>
                  </a:lnTo>
                  <a:cubicBezTo>
                    <a:pt x="16" y="1069"/>
                    <a:pt x="57" y="1105"/>
                    <a:pt x="105" y="1105"/>
                  </a:cubicBezTo>
                  <a:cubicBezTo>
                    <a:pt x="115" y="1105"/>
                    <a:pt x="125" y="1104"/>
                    <a:pt x="135" y="1100"/>
                  </a:cubicBezTo>
                  <a:cubicBezTo>
                    <a:pt x="190" y="1100"/>
                    <a:pt x="232" y="1040"/>
                    <a:pt x="232" y="985"/>
                  </a:cubicBezTo>
                  <a:cubicBezTo>
                    <a:pt x="232" y="925"/>
                    <a:pt x="209" y="869"/>
                    <a:pt x="209" y="832"/>
                  </a:cubicBezTo>
                  <a:lnTo>
                    <a:pt x="209" y="675"/>
                  </a:lnTo>
                  <a:cubicBezTo>
                    <a:pt x="209" y="620"/>
                    <a:pt x="209" y="560"/>
                    <a:pt x="232" y="523"/>
                  </a:cubicBezTo>
                  <a:lnTo>
                    <a:pt x="232" y="444"/>
                  </a:lnTo>
                  <a:cubicBezTo>
                    <a:pt x="232" y="426"/>
                    <a:pt x="232" y="407"/>
                    <a:pt x="250" y="407"/>
                  </a:cubicBezTo>
                  <a:cubicBezTo>
                    <a:pt x="324" y="370"/>
                    <a:pt x="421" y="347"/>
                    <a:pt x="500" y="292"/>
                  </a:cubicBezTo>
                  <a:cubicBezTo>
                    <a:pt x="555" y="273"/>
                    <a:pt x="597" y="232"/>
                    <a:pt x="634" y="195"/>
                  </a:cubicBezTo>
                  <a:cubicBezTo>
                    <a:pt x="652" y="176"/>
                    <a:pt x="671" y="158"/>
                    <a:pt x="694" y="139"/>
                  </a:cubicBezTo>
                  <a:cubicBezTo>
                    <a:pt x="713" y="116"/>
                    <a:pt x="713" y="116"/>
                    <a:pt x="731" y="98"/>
                  </a:cubicBezTo>
                  <a:lnTo>
                    <a:pt x="731" y="79"/>
                  </a:lnTo>
                  <a:lnTo>
                    <a:pt x="749" y="79"/>
                  </a:lnTo>
                  <a:lnTo>
                    <a:pt x="749" y="61"/>
                  </a:lnTo>
                  <a:cubicBezTo>
                    <a:pt x="768" y="42"/>
                    <a:pt x="749" y="24"/>
                    <a:pt x="73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7"/>
            <p:cNvSpPr/>
            <p:nvPr/>
          </p:nvSpPr>
          <p:spPr>
            <a:xfrm>
              <a:off x="2721321" y="3191532"/>
              <a:ext cx="133" cy="133"/>
            </a:xfrm>
            <a:custGeom>
              <a:avLst/>
              <a:gdLst/>
              <a:ahLst/>
              <a:cxnLst/>
              <a:rect l="l" t="t" r="r" b="b"/>
              <a:pathLst>
                <a:path w="1" h="1"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47"/>
          <p:cNvGrpSpPr/>
          <p:nvPr/>
        </p:nvGrpSpPr>
        <p:grpSpPr>
          <a:xfrm>
            <a:off x="8255677" y="3267841"/>
            <a:ext cx="396861" cy="406137"/>
            <a:chOff x="6405353" y="2836979"/>
            <a:chExt cx="396861" cy="406137"/>
          </a:xfrm>
        </p:grpSpPr>
        <p:sp>
          <p:nvSpPr>
            <p:cNvPr id="1820" name="Google Shape;182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47"/>
          <p:cNvGrpSpPr/>
          <p:nvPr/>
        </p:nvGrpSpPr>
        <p:grpSpPr>
          <a:xfrm>
            <a:off x="8600384" y="359873"/>
            <a:ext cx="396861" cy="406137"/>
            <a:chOff x="6405353" y="2836979"/>
            <a:chExt cx="396861" cy="406137"/>
          </a:xfrm>
        </p:grpSpPr>
        <p:sp>
          <p:nvSpPr>
            <p:cNvPr id="1855" name="Google Shape;185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47"/>
          <p:cNvGrpSpPr/>
          <p:nvPr/>
        </p:nvGrpSpPr>
        <p:grpSpPr>
          <a:xfrm flipH="1">
            <a:off x="176602" y="2217130"/>
            <a:ext cx="334792" cy="342617"/>
            <a:chOff x="6405353" y="2836979"/>
            <a:chExt cx="396861" cy="406137"/>
          </a:xfrm>
        </p:grpSpPr>
        <p:sp>
          <p:nvSpPr>
            <p:cNvPr id="1890" name="Google Shape;1890;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47"/>
          <p:cNvGrpSpPr/>
          <p:nvPr/>
        </p:nvGrpSpPr>
        <p:grpSpPr>
          <a:xfrm flipH="1">
            <a:off x="116122" y="788857"/>
            <a:ext cx="625929" cy="640560"/>
            <a:chOff x="6405353" y="2836979"/>
            <a:chExt cx="396861" cy="406137"/>
          </a:xfrm>
        </p:grpSpPr>
        <p:sp>
          <p:nvSpPr>
            <p:cNvPr id="1925" name="Google Shape;1925;p47"/>
            <p:cNvSpPr/>
            <p:nvPr/>
          </p:nvSpPr>
          <p:spPr>
            <a:xfrm>
              <a:off x="6561364" y="3023438"/>
              <a:ext cx="154464" cy="219678"/>
            </a:xfrm>
            <a:custGeom>
              <a:avLst/>
              <a:gdLst/>
              <a:ahLst/>
              <a:cxnLst/>
              <a:rect l="l" t="t" r="r" b="b"/>
              <a:pathLst>
                <a:path w="1198" h="1812" extrusionOk="0">
                  <a:moveTo>
                    <a:pt x="250" y="0"/>
                  </a:moveTo>
                  <a:lnTo>
                    <a:pt x="232" y="19"/>
                  </a:lnTo>
                  <a:lnTo>
                    <a:pt x="1" y="268"/>
                  </a:lnTo>
                  <a:lnTo>
                    <a:pt x="19" y="384"/>
                  </a:lnTo>
                  <a:cubicBezTo>
                    <a:pt x="42" y="444"/>
                    <a:pt x="61" y="499"/>
                    <a:pt x="61" y="559"/>
                  </a:cubicBezTo>
                  <a:cubicBezTo>
                    <a:pt x="61" y="578"/>
                    <a:pt x="79" y="615"/>
                    <a:pt x="79" y="638"/>
                  </a:cubicBezTo>
                  <a:lnTo>
                    <a:pt x="79" y="730"/>
                  </a:lnTo>
                  <a:cubicBezTo>
                    <a:pt x="98" y="809"/>
                    <a:pt x="98" y="887"/>
                    <a:pt x="116" y="943"/>
                  </a:cubicBezTo>
                  <a:cubicBezTo>
                    <a:pt x="135" y="985"/>
                    <a:pt x="135" y="1021"/>
                    <a:pt x="135" y="1058"/>
                  </a:cubicBezTo>
                  <a:cubicBezTo>
                    <a:pt x="158" y="1077"/>
                    <a:pt x="158" y="1077"/>
                    <a:pt x="158" y="1100"/>
                  </a:cubicBezTo>
                  <a:cubicBezTo>
                    <a:pt x="176" y="1155"/>
                    <a:pt x="195" y="1216"/>
                    <a:pt x="232" y="1253"/>
                  </a:cubicBezTo>
                  <a:cubicBezTo>
                    <a:pt x="232" y="1271"/>
                    <a:pt x="250" y="1289"/>
                    <a:pt x="250" y="1289"/>
                  </a:cubicBezTo>
                  <a:cubicBezTo>
                    <a:pt x="292" y="1350"/>
                    <a:pt x="329" y="1387"/>
                    <a:pt x="366" y="1447"/>
                  </a:cubicBezTo>
                  <a:cubicBezTo>
                    <a:pt x="407" y="1484"/>
                    <a:pt x="444" y="1521"/>
                    <a:pt x="504" y="1562"/>
                  </a:cubicBezTo>
                  <a:cubicBezTo>
                    <a:pt x="620" y="1655"/>
                    <a:pt x="735" y="1733"/>
                    <a:pt x="906" y="1812"/>
                  </a:cubicBezTo>
                  <a:cubicBezTo>
                    <a:pt x="966" y="1715"/>
                    <a:pt x="1003" y="1636"/>
                    <a:pt x="1059" y="1539"/>
                  </a:cubicBezTo>
                  <a:cubicBezTo>
                    <a:pt x="1082" y="1502"/>
                    <a:pt x="1082" y="1465"/>
                    <a:pt x="1100" y="1423"/>
                  </a:cubicBezTo>
                  <a:cubicBezTo>
                    <a:pt x="1119" y="1387"/>
                    <a:pt x="1137" y="1350"/>
                    <a:pt x="1137" y="1308"/>
                  </a:cubicBezTo>
                  <a:cubicBezTo>
                    <a:pt x="1174" y="1216"/>
                    <a:pt x="1197" y="1100"/>
                    <a:pt x="1197" y="1003"/>
                  </a:cubicBezTo>
                  <a:cubicBezTo>
                    <a:pt x="1197" y="943"/>
                    <a:pt x="1174" y="869"/>
                    <a:pt x="1174" y="809"/>
                  </a:cubicBezTo>
                  <a:cubicBezTo>
                    <a:pt x="1156" y="754"/>
                    <a:pt x="1137" y="693"/>
                    <a:pt x="1100" y="638"/>
                  </a:cubicBezTo>
                  <a:cubicBezTo>
                    <a:pt x="1100" y="596"/>
                    <a:pt x="1082" y="578"/>
                    <a:pt x="1059" y="541"/>
                  </a:cubicBezTo>
                  <a:cubicBezTo>
                    <a:pt x="1022" y="481"/>
                    <a:pt x="985" y="444"/>
                    <a:pt x="925" y="384"/>
                  </a:cubicBezTo>
                  <a:cubicBezTo>
                    <a:pt x="888" y="347"/>
                    <a:pt x="851" y="310"/>
                    <a:pt x="809" y="291"/>
                  </a:cubicBezTo>
                  <a:cubicBezTo>
                    <a:pt x="772" y="268"/>
                    <a:pt x="754" y="250"/>
                    <a:pt x="735" y="231"/>
                  </a:cubicBezTo>
                  <a:cubicBezTo>
                    <a:pt x="675" y="194"/>
                    <a:pt x="620" y="153"/>
                    <a:pt x="541" y="116"/>
                  </a:cubicBezTo>
                  <a:cubicBezTo>
                    <a:pt x="481" y="97"/>
                    <a:pt x="407" y="60"/>
                    <a:pt x="347" y="37"/>
                  </a:cubicBezTo>
                  <a:lnTo>
                    <a:pt x="329" y="19"/>
                  </a:lnTo>
                  <a:cubicBezTo>
                    <a:pt x="292" y="19"/>
                    <a:pt x="273" y="0"/>
                    <a:pt x="250" y="0"/>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6571549" y="3051443"/>
              <a:ext cx="126356" cy="86319"/>
            </a:xfrm>
            <a:custGeom>
              <a:avLst/>
              <a:gdLst/>
              <a:ahLst/>
              <a:cxnLst/>
              <a:rect l="l" t="t" r="r" b="b"/>
              <a:pathLst>
                <a:path w="980" h="712" extrusionOk="0">
                  <a:moveTo>
                    <a:pt x="656" y="0"/>
                  </a:moveTo>
                  <a:cubicBezTo>
                    <a:pt x="633" y="37"/>
                    <a:pt x="596" y="97"/>
                    <a:pt x="578" y="134"/>
                  </a:cubicBezTo>
                  <a:cubicBezTo>
                    <a:pt x="541" y="176"/>
                    <a:pt x="499" y="213"/>
                    <a:pt x="462" y="250"/>
                  </a:cubicBezTo>
                  <a:cubicBezTo>
                    <a:pt x="425" y="291"/>
                    <a:pt x="365" y="328"/>
                    <a:pt x="328" y="365"/>
                  </a:cubicBezTo>
                  <a:lnTo>
                    <a:pt x="310" y="384"/>
                  </a:lnTo>
                  <a:lnTo>
                    <a:pt x="287" y="384"/>
                  </a:lnTo>
                  <a:lnTo>
                    <a:pt x="250" y="407"/>
                  </a:lnTo>
                  <a:cubicBezTo>
                    <a:pt x="231" y="425"/>
                    <a:pt x="231" y="425"/>
                    <a:pt x="213" y="425"/>
                  </a:cubicBezTo>
                  <a:cubicBezTo>
                    <a:pt x="194" y="444"/>
                    <a:pt x="194" y="444"/>
                    <a:pt x="171" y="444"/>
                  </a:cubicBezTo>
                  <a:lnTo>
                    <a:pt x="153" y="462"/>
                  </a:lnTo>
                  <a:lnTo>
                    <a:pt x="134" y="462"/>
                  </a:lnTo>
                  <a:lnTo>
                    <a:pt x="97" y="481"/>
                  </a:lnTo>
                  <a:cubicBezTo>
                    <a:pt x="79" y="481"/>
                    <a:pt x="79" y="481"/>
                    <a:pt x="79" y="499"/>
                  </a:cubicBezTo>
                  <a:lnTo>
                    <a:pt x="0" y="499"/>
                  </a:lnTo>
                  <a:cubicBezTo>
                    <a:pt x="19" y="578"/>
                    <a:pt x="19" y="656"/>
                    <a:pt x="37" y="712"/>
                  </a:cubicBezTo>
                  <a:lnTo>
                    <a:pt x="250" y="712"/>
                  </a:lnTo>
                  <a:cubicBezTo>
                    <a:pt x="268" y="693"/>
                    <a:pt x="287" y="693"/>
                    <a:pt x="310" y="693"/>
                  </a:cubicBezTo>
                  <a:cubicBezTo>
                    <a:pt x="328" y="693"/>
                    <a:pt x="328" y="693"/>
                    <a:pt x="347" y="675"/>
                  </a:cubicBezTo>
                  <a:lnTo>
                    <a:pt x="402" y="675"/>
                  </a:lnTo>
                  <a:lnTo>
                    <a:pt x="425" y="656"/>
                  </a:lnTo>
                  <a:lnTo>
                    <a:pt x="462" y="656"/>
                  </a:lnTo>
                  <a:cubicBezTo>
                    <a:pt x="541" y="615"/>
                    <a:pt x="596" y="596"/>
                    <a:pt x="675" y="559"/>
                  </a:cubicBezTo>
                  <a:cubicBezTo>
                    <a:pt x="730" y="523"/>
                    <a:pt x="809" y="462"/>
                    <a:pt x="864" y="425"/>
                  </a:cubicBezTo>
                  <a:cubicBezTo>
                    <a:pt x="906" y="384"/>
                    <a:pt x="943" y="347"/>
                    <a:pt x="980" y="310"/>
                  </a:cubicBezTo>
                  <a:cubicBezTo>
                    <a:pt x="943" y="250"/>
                    <a:pt x="906" y="213"/>
                    <a:pt x="846" y="153"/>
                  </a:cubicBezTo>
                  <a:cubicBezTo>
                    <a:pt x="809" y="116"/>
                    <a:pt x="772" y="79"/>
                    <a:pt x="730" y="60"/>
                  </a:cubicBezTo>
                  <a:cubicBezTo>
                    <a:pt x="693" y="37"/>
                    <a:pt x="675" y="19"/>
                    <a:pt x="656"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6581606" y="3121396"/>
              <a:ext cx="134221" cy="70195"/>
            </a:xfrm>
            <a:custGeom>
              <a:avLst/>
              <a:gdLst/>
              <a:ahLst/>
              <a:cxnLst/>
              <a:rect l="l" t="t" r="r" b="b"/>
              <a:pathLst>
                <a:path w="1041" h="579" extrusionOk="0">
                  <a:moveTo>
                    <a:pt x="1017" y="1"/>
                  </a:moveTo>
                  <a:cubicBezTo>
                    <a:pt x="980" y="19"/>
                    <a:pt x="962" y="38"/>
                    <a:pt x="943" y="61"/>
                  </a:cubicBezTo>
                  <a:cubicBezTo>
                    <a:pt x="883" y="98"/>
                    <a:pt x="828" y="135"/>
                    <a:pt x="786" y="177"/>
                  </a:cubicBezTo>
                  <a:cubicBezTo>
                    <a:pt x="731" y="195"/>
                    <a:pt x="671" y="232"/>
                    <a:pt x="634" y="250"/>
                  </a:cubicBezTo>
                  <a:lnTo>
                    <a:pt x="597" y="250"/>
                  </a:lnTo>
                  <a:cubicBezTo>
                    <a:pt x="597" y="269"/>
                    <a:pt x="597" y="269"/>
                    <a:pt x="578" y="269"/>
                  </a:cubicBezTo>
                  <a:lnTo>
                    <a:pt x="537" y="292"/>
                  </a:lnTo>
                  <a:cubicBezTo>
                    <a:pt x="518" y="292"/>
                    <a:pt x="481" y="311"/>
                    <a:pt x="463" y="311"/>
                  </a:cubicBezTo>
                  <a:lnTo>
                    <a:pt x="403" y="311"/>
                  </a:lnTo>
                  <a:cubicBezTo>
                    <a:pt x="403" y="311"/>
                    <a:pt x="384" y="329"/>
                    <a:pt x="366" y="329"/>
                  </a:cubicBezTo>
                  <a:lnTo>
                    <a:pt x="116" y="329"/>
                  </a:lnTo>
                  <a:lnTo>
                    <a:pt x="93" y="311"/>
                  </a:lnTo>
                  <a:lnTo>
                    <a:pt x="38" y="311"/>
                  </a:lnTo>
                  <a:lnTo>
                    <a:pt x="1" y="292"/>
                  </a:lnTo>
                  <a:lnTo>
                    <a:pt x="1" y="292"/>
                  </a:lnTo>
                  <a:cubicBezTo>
                    <a:pt x="19" y="347"/>
                    <a:pt x="38" y="408"/>
                    <a:pt x="75" y="445"/>
                  </a:cubicBezTo>
                  <a:cubicBezTo>
                    <a:pt x="75" y="463"/>
                    <a:pt x="93" y="481"/>
                    <a:pt x="93" y="481"/>
                  </a:cubicBezTo>
                  <a:lnTo>
                    <a:pt x="135" y="500"/>
                  </a:lnTo>
                  <a:lnTo>
                    <a:pt x="190" y="523"/>
                  </a:lnTo>
                  <a:cubicBezTo>
                    <a:pt x="209" y="523"/>
                    <a:pt x="209" y="523"/>
                    <a:pt x="209" y="542"/>
                  </a:cubicBezTo>
                  <a:lnTo>
                    <a:pt x="287" y="542"/>
                  </a:lnTo>
                  <a:lnTo>
                    <a:pt x="306" y="560"/>
                  </a:lnTo>
                  <a:lnTo>
                    <a:pt x="421" y="560"/>
                  </a:lnTo>
                  <a:cubicBezTo>
                    <a:pt x="440" y="579"/>
                    <a:pt x="463" y="579"/>
                    <a:pt x="481" y="579"/>
                  </a:cubicBezTo>
                  <a:lnTo>
                    <a:pt x="652" y="579"/>
                  </a:lnTo>
                  <a:cubicBezTo>
                    <a:pt x="652" y="579"/>
                    <a:pt x="671" y="579"/>
                    <a:pt x="671" y="560"/>
                  </a:cubicBezTo>
                  <a:lnTo>
                    <a:pt x="694" y="560"/>
                  </a:lnTo>
                  <a:cubicBezTo>
                    <a:pt x="768" y="560"/>
                    <a:pt x="846" y="542"/>
                    <a:pt x="925" y="523"/>
                  </a:cubicBezTo>
                  <a:cubicBezTo>
                    <a:pt x="943" y="523"/>
                    <a:pt x="962" y="500"/>
                    <a:pt x="980" y="500"/>
                  </a:cubicBezTo>
                  <a:cubicBezTo>
                    <a:pt x="1017" y="408"/>
                    <a:pt x="1040" y="292"/>
                    <a:pt x="1040" y="195"/>
                  </a:cubicBezTo>
                  <a:cubicBezTo>
                    <a:pt x="1040" y="135"/>
                    <a:pt x="1017" y="61"/>
                    <a:pt x="1017"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6608425" y="3198744"/>
              <a:ext cx="89481" cy="44372"/>
            </a:xfrm>
            <a:custGeom>
              <a:avLst/>
              <a:gdLst/>
              <a:ahLst/>
              <a:cxnLst/>
              <a:rect l="l" t="t" r="r" b="b"/>
              <a:pathLst>
                <a:path w="694" h="366" extrusionOk="0">
                  <a:moveTo>
                    <a:pt x="1" y="1"/>
                  </a:moveTo>
                  <a:lnTo>
                    <a:pt x="1" y="1"/>
                  </a:lnTo>
                  <a:cubicBezTo>
                    <a:pt x="42" y="38"/>
                    <a:pt x="79" y="75"/>
                    <a:pt x="139" y="116"/>
                  </a:cubicBezTo>
                  <a:cubicBezTo>
                    <a:pt x="255" y="209"/>
                    <a:pt x="370" y="287"/>
                    <a:pt x="541" y="366"/>
                  </a:cubicBezTo>
                  <a:cubicBezTo>
                    <a:pt x="601" y="269"/>
                    <a:pt x="638" y="190"/>
                    <a:pt x="694" y="93"/>
                  </a:cubicBezTo>
                  <a:lnTo>
                    <a:pt x="694" y="93"/>
                  </a:lnTo>
                  <a:cubicBezTo>
                    <a:pt x="635" y="120"/>
                    <a:pt x="556" y="142"/>
                    <a:pt x="459" y="142"/>
                  </a:cubicBezTo>
                  <a:cubicBezTo>
                    <a:pt x="337" y="142"/>
                    <a:pt x="184" y="106"/>
                    <a:pt x="1"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6536995" y="2836979"/>
              <a:ext cx="210938" cy="191066"/>
            </a:xfrm>
            <a:custGeom>
              <a:avLst/>
              <a:gdLst/>
              <a:ahLst/>
              <a:cxnLst/>
              <a:rect l="l" t="t" r="r" b="b"/>
              <a:pathLst>
                <a:path w="1636" h="1576" extrusionOk="0">
                  <a:moveTo>
                    <a:pt x="1323" y="1"/>
                  </a:moveTo>
                  <a:cubicBezTo>
                    <a:pt x="1242" y="1"/>
                    <a:pt x="1128" y="31"/>
                    <a:pt x="961" y="115"/>
                  </a:cubicBezTo>
                  <a:cubicBezTo>
                    <a:pt x="190" y="517"/>
                    <a:pt x="0" y="1344"/>
                    <a:pt x="0" y="1344"/>
                  </a:cubicBezTo>
                  <a:cubicBezTo>
                    <a:pt x="56" y="1344"/>
                    <a:pt x="93" y="1386"/>
                    <a:pt x="116" y="1423"/>
                  </a:cubicBezTo>
                  <a:cubicBezTo>
                    <a:pt x="153" y="1483"/>
                    <a:pt x="153" y="1575"/>
                    <a:pt x="153" y="1575"/>
                  </a:cubicBezTo>
                  <a:cubicBezTo>
                    <a:pt x="153" y="1575"/>
                    <a:pt x="980" y="1289"/>
                    <a:pt x="1229" y="1095"/>
                  </a:cubicBezTo>
                  <a:cubicBezTo>
                    <a:pt x="1405" y="961"/>
                    <a:pt x="1636" y="651"/>
                    <a:pt x="1479" y="443"/>
                  </a:cubicBezTo>
                  <a:cubicBezTo>
                    <a:pt x="1594" y="305"/>
                    <a:pt x="1576" y="152"/>
                    <a:pt x="1502" y="74"/>
                  </a:cubicBezTo>
                  <a:cubicBezTo>
                    <a:pt x="1461" y="35"/>
                    <a:pt x="1411" y="1"/>
                    <a:pt x="1323" y="1"/>
                  </a:cubicBezTo>
                  <a:close/>
                </a:path>
              </a:pathLst>
            </a:custGeom>
            <a:solidFill>
              <a:srgbClr val="91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6536995" y="2836979"/>
              <a:ext cx="205651" cy="172517"/>
            </a:xfrm>
            <a:custGeom>
              <a:avLst/>
              <a:gdLst/>
              <a:ahLst/>
              <a:cxnLst/>
              <a:rect l="l" t="t" r="r" b="b"/>
              <a:pathLst>
                <a:path w="1595" h="1423" extrusionOk="0">
                  <a:moveTo>
                    <a:pt x="1323" y="1"/>
                  </a:moveTo>
                  <a:cubicBezTo>
                    <a:pt x="1242" y="1"/>
                    <a:pt x="1128" y="31"/>
                    <a:pt x="961" y="115"/>
                  </a:cubicBezTo>
                  <a:cubicBezTo>
                    <a:pt x="809" y="189"/>
                    <a:pt x="670" y="305"/>
                    <a:pt x="555" y="402"/>
                  </a:cubicBezTo>
                  <a:lnTo>
                    <a:pt x="536" y="420"/>
                  </a:lnTo>
                  <a:cubicBezTo>
                    <a:pt x="116" y="827"/>
                    <a:pt x="0" y="1344"/>
                    <a:pt x="0" y="1344"/>
                  </a:cubicBezTo>
                  <a:cubicBezTo>
                    <a:pt x="56" y="1344"/>
                    <a:pt x="93" y="1386"/>
                    <a:pt x="116" y="1423"/>
                  </a:cubicBezTo>
                  <a:cubicBezTo>
                    <a:pt x="980" y="1076"/>
                    <a:pt x="1479" y="443"/>
                    <a:pt x="1479" y="443"/>
                  </a:cubicBezTo>
                  <a:cubicBezTo>
                    <a:pt x="1594" y="305"/>
                    <a:pt x="1576" y="152"/>
                    <a:pt x="1502" y="74"/>
                  </a:cubicBezTo>
                  <a:cubicBezTo>
                    <a:pt x="1461" y="35"/>
                    <a:pt x="1411"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6648394" y="3189287"/>
              <a:ext cx="7865" cy="6789"/>
            </a:xfrm>
            <a:custGeom>
              <a:avLst/>
              <a:gdLst/>
              <a:ahLst/>
              <a:cxnLst/>
              <a:rect l="l" t="t" r="r" b="b"/>
              <a:pathLst>
                <a:path w="61" h="56" extrusionOk="0">
                  <a:moveTo>
                    <a:pt x="0" y="0"/>
                  </a:moveTo>
                  <a:lnTo>
                    <a:pt x="0" y="19"/>
                  </a:lnTo>
                  <a:lnTo>
                    <a:pt x="19" y="19"/>
                  </a:lnTo>
                  <a:cubicBezTo>
                    <a:pt x="37" y="37"/>
                    <a:pt x="37" y="37"/>
                    <a:pt x="60" y="55"/>
                  </a:cubicBezTo>
                  <a:cubicBezTo>
                    <a:pt x="37" y="37"/>
                    <a:pt x="37" y="37"/>
                    <a:pt x="37" y="19"/>
                  </a:cubicBezTo>
                  <a:cubicBezTo>
                    <a:pt x="19" y="19"/>
                    <a:pt x="19" y="0"/>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6641174" y="3145037"/>
              <a:ext cx="12120" cy="46554"/>
            </a:xfrm>
            <a:custGeom>
              <a:avLst/>
              <a:gdLst/>
              <a:ahLst/>
              <a:cxnLst/>
              <a:rect l="l" t="t" r="r" b="b"/>
              <a:pathLst>
                <a:path w="94" h="384" extrusionOk="0">
                  <a:moveTo>
                    <a:pt x="38" y="0"/>
                  </a:moveTo>
                  <a:cubicBezTo>
                    <a:pt x="19" y="0"/>
                    <a:pt x="19" y="18"/>
                    <a:pt x="1" y="37"/>
                  </a:cubicBezTo>
                  <a:lnTo>
                    <a:pt x="1" y="116"/>
                  </a:lnTo>
                  <a:lnTo>
                    <a:pt x="1" y="189"/>
                  </a:lnTo>
                  <a:cubicBezTo>
                    <a:pt x="1" y="231"/>
                    <a:pt x="1" y="250"/>
                    <a:pt x="19" y="286"/>
                  </a:cubicBezTo>
                  <a:lnTo>
                    <a:pt x="19" y="328"/>
                  </a:lnTo>
                  <a:cubicBezTo>
                    <a:pt x="19" y="347"/>
                    <a:pt x="19" y="347"/>
                    <a:pt x="38" y="365"/>
                  </a:cubicBezTo>
                  <a:cubicBezTo>
                    <a:pt x="38" y="365"/>
                    <a:pt x="38" y="384"/>
                    <a:pt x="56" y="384"/>
                  </a:cubicBezTo>
                  <a:cubicBezTo>
                    <a:pt x="75" y="384"/>
                    <a:pt x="75" y="384"/>
                    <a:pt x="75" y="365"/>
                  </a:cubicBezTo>
                  <a:lnTo>
                    <a:pt x="93" y="365"/>
                  </a:lnTo>
                  <a:lnTo>
                    <a:pt x="93" y="328"/>
                  </a:lnTo>
                  <a:lnTo>
                    <a:pt x="93" y="268"/>
                  </a:lnTo>
                  <a:lnTo>
                    <a:pt x="93" y="189"/>
                  </a:lnTo>
                  <a:cubicBezTo>
                    <a:pt x="75" y="171"/>
                    <a:pt x="75" y="134"/>
                    <a:pt x="75" y="116"/>
                  </a:cubicBezTo>
                  <a:cubicBezTo>
                    <a:pt x="75" y="74"/>
                    <a:pt x="56" y="55"/>
                    <a:pt x="56" y="18"/>
                  </a:cubicBezTo>
                  <a:lnTo>
                    <a:pt x="38" y="0"/>
                  </a:lnTo>
                  <a:close/>
                </a:path>
              </a:pathLst>
            </a:custGeom>
            <a:solidFill>
              <a:srgbClr val="372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6569100" y="3074963"/>
              <a:ext cx="89481" cy="86925"/>
            </a:xfrm>
            <a:custGeom>
              <a:avLst/>
              <a:gdLst/>
              <a:ahLst/>
              <a:cxnLst/>
              <a:rect l="l" t="t" r="r" b="b"/>
              <a:pathLst>
                <a:path w="694" h="717" extrusionOk="0">
                  <a:moveTo>
                    <a:pt x="19" y="0"/>
                  </a:moveTo>
                  <a:cubicBezTo>
                    <a:pt x="19" y="19"/>
                    <a:pt x="1" y="37"/>
                    <a:pt x="19" y="37"/>
                  </a:cubicBezTo>
                  <a:lnTo>
                    <a:pt x="19" y="56"/>
                  </a:lnTo>
                  <a:lnTo>
                    <a:pt x="38" y="56"/>
                  </a:lnTo>
                  <a:lnTo>
                    <a:pt x="38" y="74"/>
                  </a:lnTo>
                  <a:cubicBezTo>
                    <a:pt x="56" y="74"/>
                    <a:pt x="56" y="74"/>
                    <a:pt x="56" y="97"/>
                  </a:cubicBezTo>
                  <a:cubicBezTo>
                    <a:pt x="75" y="97"/>
                    <a:pt x="98" y="116"/>
                    <a:pt x="116" y="134"/>
                  </a:cubicBezTo>
                  <a:cubicBezTo>
                    <a:pt x="153" y="153"/>
                    <a:pt x="190" y="171"/>
                    <a:pt x="232" y="171"/>
                  </a:cubicBezTo>
                  <a:cubicBezTo>
                    <a:pt x="287" y="213"/>
                    <a:pt x="366" y="213"/>
                    <a:pt x="421" y="231"/>
                  </a:cubicBezTo>
                  <a:lnTo>
                    <a:pt x="444" y="250"/>
                  </a:lnTo>
                  <a:cubicBezTo>
                    <a:pt x="444" y="268"/>
                    <a:pt x="444" y="287"/>
                    <a:pt x="463" y="305"/>
                  </a:cubicBezTo>
                  <a:cubicBezTo>
                    <a:pt x="463" y="347"/>
                    <a:pt x="481" y="384"/>
                    <a:pt x="481" y="421"/>
                  </a:cubicBezTo>
                  <a:cubicBezTo>
                    <a:pt x="500" y="444"/>
                    <a:pt x="500" y="481"/>
                    <a:pt x="500" y="518"/>
                  </a:cubicBezTo>
                  <a:lnTo>
                    <a:pt x="500" y="633"/>
                  </a:lnTo>
                  <a:lnTo>
                    <a:pt x="518" y="633"/>
                  </a:lnTo>
                  <a:lnTo>
                    <a:pt x="518" y="652"/>
                  </a:lnTo>
                  <a:cubicBezTo>
                    <a:pt x="518" y="686"/>
                    <a:pt x="546" y="717"/>
                    <a:pt x="587" y="717"/>
                  </a:cubicBezTo>
                  <a:cubicBezTo>
                    <a:pt x="596" y="717"/>
                    <a:pt x="605" y="715"/>
                    <a:pt x="615" y="712"/>
                  </a:cubicBezTo>
                  <a:cubicBezTo>
                    <a:pt x="652" y="712"/>
                    <a:pt x="694" y="675"/>
                    <a:pt x="675" y="615"/>
                  </a:cubicBezTo>
                  <a:cubicBezTo>
                    <a:pt x="675" y="578"/>
                    <a:pt x="675" y="536"/>
                    <a:pt x="652" y="499"/>
                  </a:cubicBezTo>
                  <a:cubicBezTo>
                    <a:pt x="634" y="462"/>
                    <a:pt x="634" y="421"/>
                    <a:pt x="615" y="384"/>
                  </a:cubicBezTo>
                  <a:cubicBezTo>
                    <a:pt x="597" y="347"/>
                    <a:pt x="597" y="305"/>
                    <a:pt x="578" y="268"/>
                  </a:cubicBezTo>
                  <a:cubicBezTo>
                    <a:pt x="560" y="250"/>
                    <a:pt x="560" y="231"/>
                    <a:pt x="537" y="213"/>
                  </a:cubicBezTo>
                  <a:lnTo>
                    <a:pt x="537" y="171"/>
                  </a:lnTo>
                  <a:lnTo>
                    <a:pt x="518" y="153"/>
                  </a:lnTo>
                  <a:lnTo>
                    <a:pt x="518" y="134"/>
                  </a:lnTo>
                  <a:cubicBezTo>
                    <a:pt x="500" y="134"/>
                    <a:pt x="481" y="116"/>
                    <a:pt x="463" y="116"/>
                  </a:cubicBezTo>
                  <a:cubicBezTo>
                    <a:pt x="403" y="116"/>
                    <a:pt x="329" y="116"/>
                    <a:pt x="250" y="97"/>
                  </a:cubicBezTo>
                  <a:cubicBezTo>
                    <a:pt x="213" y="97"/>
                    <a:pt x="172" y="74"/>
                    <a:pt x="153" y="56"/>
                  </a:cubicBezTo>
                  <a:cubicBezTo>
                    <a:pt x="135" y="56"/>
                    <a:pt x="116" y="56"/>
                    <a:pt x="98" y="37"/>
                  </a:cubicBezTo>
                  <a:lnTo>
                    <a:pt x="75" y="19"/>
                  </a:lnTo>
                  <a:lnTo>
                    <a:pt x="56" y="19"/>
                  </a:lnTo>
                  <a:lnTo>
                    <a:pt x="56"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6462471" y="2976884"/>
              <a:ext cx="143763" cy="118932"/>
            </a:xfrm>
            <a:custGeom>
              <a:avLst/>
              <a:gdLst/>
              <a:ahLst/>
              <a:cxnLst/>
              <a:rect l="l" t="t" r="r" b="b"/>
              <a:pathLst>
                <a:path w="1115" h="981" extrusionOk="0">
                  <a:moveTo>
                    <a:pt x="481" y="1"/>
                  </a:moveTo>
                  <a:cubicBezTo>
                    <a:pt x="463" y="1"/>
                    <a:pt x="440" y="1"/>
                    <a:pt x="421" y="19"/>
                  </a:cubicBezTo>
                  <a:lnTo>
                    <a:pt x="366" y="19"/>
                  </a:lnTo>
                  <a:cubicBezTo>
                    <a:pt x="347" y="38"/>
                    <a:pt x="324" y="38"/>
                    <a:pt x="306" y="38"/>
                  </a:cubicBezTo>
                  <a:cubicBezTo>
                    <a:pt x="287" y="38"/>
                    <a:pt x="269" y="56"/>
                    <a:pt x="250" y="56"/>
                  </a:cubicBezTo>
                  <a:cubicBezTo>
                    <a:pt x="232" y="75"/>
                    <a:pt x="232" y="75"/>
                    <a:pt x="209" y="98"/>
                  </a:cubicBezTo>
                  <a:cubicBezTo>
                    <a:pt x="190" y="116"/>
                    <a:pt x="172" y="116"/>
                    <a:pt x="153" y="135"/>
                  </a:cubicBezTo>
                  <a:cubicBezTo>
                    <a:pt x="135" y="135"/>
                    <a:pt x="135" y="153"/>
                    <a:pt x="116" y="172"/>
                  </a:cubicBezTo>
                  <a:cubicBezTo>
                    <a:pt x="93" y="190"/>
                    <a:pt x="75" y="190"/>
                    <a:pt x="75" y="213"/>
                  </a:cubicBezTo>
                  <a:cubicBezTo>
                    <a:pt x="56" y="232"/>
                    <a:pt x="56" y="250"/>
                    <a:pt x="38" y="269"/>
                  </a:cubicBezTo>
                  <a:cubicBezTo>
                    <a:pt x="38" y="287"/>
                    <a:pt x="19" y="306"/>
                    <a:pt x="19" y="329"/>
                  </a:cubicBezTo>
                  <a:cubicBezTo>
                    <a:pt x="1" y="329"/>
                    <a:pt x="1" y="366"/>
                    <a:pt x="1" y="384"/>
                  </a:cubicBezTo>
                  <a:lnTo>
                    <a:pt x="1" y="444"/>
                  </a:lnTo>
                  <a:lnTo>
                    <a:pt x="1" y="500"/>
                  </a:lnTo>
                  <a:lnTo>
                    <a:pt x="1" y="560"/>
                  </a:lnTo>
                  <a:cubicBezTo>
                    <a:pt x="1" y="578"/>
                    <a:pt x="19" y="597"/>
                    <a:pt x="19" y="615"/>
                  </a:cubicBezTo>
                  <a:cubicBezTo>
                    <a:pt x="38" y="634"/>
                    <a:pt x="38" y="652"/>
                    <a:pt x="56" y="675"/>
                  </a:cubicBezTo>
                  <a:cubicBezTo>
                    <a:pt x="56" y="694"/>
                    <a:pt x="75" y="694"/>
                    <a:pt x="75" y="712"/>
                  </a:cubicBezTo>
                  <a:cubicBezTo>
                    <a:pt x="93" y="731"/>
                    <a:pt x="93" y="749"/>
                    <a:pt x="116" y="768"/>
                  </a:cubicBezTo>
                  <a:cubicBezTo>
                    <a:pt x="135" y="791"/>
                    <a:pt x="135" y="791"/>
                    <a:pt x="153" y="809"/>
                  </a:cubicBezTo>
                  <a:cubicBezTo>
                    <a:pt x="172" y="828"/>
                    <a:pt x="190" y="828"/>
                    <a:pt x="209" y="846"/>
                  </a:cubicBezTo>
                  <a:cubicBezTo>
                    <a:pt x="232" y="865"/>
                    <a:pt x="232" y="865"/>
                    <a:pt x="250" y="883"/>
                  </a:cubicBezTo>
                  <a:cubicBezTo>
                    <a:pt x="269" y="883"/>
                    <a:pt x="287" y="906"/>
                    <a:pt x="306" y="906"/>
                  </a:cubicBezTo>
                  <a:cubicBezTo>
                    <a:pt x="324" y="925"/>
                    <a:pt x="347" y="925"/>
                    <a:pt x="366" y="943"/>
                  </a:cubicBezTo>
                  <a:cubicBezTo>
                    <a:pt x="384" y="943"/>
                    <a:pt x="403" y="943"/>
                    <a:pt x="421" y="962"/>
                  </a:cubicBezTo>
                  <a:cubicBezTo>
                    <a:pt x="440" y="962"/>
                    <a:pt x="463" y="962"/>
                    <a:pt x="481" y="980"/>
                  </a:cubicBezTo>
                  <a:lnTo>
                    <a:pt x="731" y="980"/>
                  </a:lnTo>
                  <a:cubicBezTo>
                    <a:pt x="749" y="962"/>
                    <a:pt x="768" y="962"/>
                    <a:pt x="786" y="943"/>
                  </a:cubicBezTo>
                  <a:lnTo>
                    <a:pt x="828" y="943"/>
                  </a:lnTo>
                  <a:lnTo>
                    <a:pt x="846" y="925"/>
                  </a:lnTo>
                  <a:cubicBezTo>
                    <a:pt x="865" y="925"/>
                    <a:pt x="883" y="906"/>
                    <a:pt x="902" y="906"/>
                  </a:cubicBezTo>
                  <a:cubicBezTo>
                    <a:pt x="902" y="883"/>
                    <a:pt x="925" y="865"/>
                    <a:pt x="943" y="846"/>
                  </a:cubicBezTo>
                  <a:cubicBezTo>
                    <a:pt x="962" y="846"/>
                    <a:pt x="962" y="828"/>
                    <a:pt x="980" y="828"/>
                  </a:cubicBezTo>
                  <a:lnTo>
                    <a:pt x="999" y="809"/>
                  </a:lnTo>
                  <a:cubicBezTo>
                    <a:pt x="999" y="809"/>
                    <a:pt x="1017" y="791"/>
                    <a:pt x="1040" y="768"/>
                  </a:cubicBezTo>
                  <a:lnTo>
                    <a:pt x="1040" y="749"/>
                  </a:lnTo>
                  <a:cubicBezTo>
                    <a:pt x="1059" y="731"/>
                    <a:pt x="1059" y="731"/>
                    <a:pt x="1059" y="712"/>
                  </a:cubicBezTo>
                  <a:cubicBezTo>
                    <a:pt x="1077" y="694"/>
                    <a:pt x="1077" y="675"/>
                    <a:pt x="1077" y="652"/>
                  </a:cubicBezTo>
                  <a:cubicBezTo>
                    <a:pt x="1096" y="634"/>
                    <a:pt x="1096" y="615"/>
                    <a:pt x="1114" y="597"/>
                  </a:cubicBezTo>
                  <a:cubicBezTo>
                    <a:pt x="1114" y="578"/>
                    <a:pt x="1096" y="560"/>
                    <a:pt x="1096" y="537"/>
                  </a:cubicBezTo>
                  <a:cubicBezTo>
                    <a:pt x="1114" y="518"/>
                    <a:pt x="1114" y="500"/>
                    <a:pt x="1096" y="481"/>
                  </a:cubicBezTo>
                  <a:cubicBezTo>
                    <a:pt x="1096" y="463"/>
                    <a:pt x="1114" y="421"/>
                    <a:pt x="1096" y="403"/>
                  </a:cubicBezTo>
                  <a:cubicBezTo>
                    <a:pt x="1096" y="384"/>
                    <a:pt x="1077" y="366"/>
                    <a:pt x="1077" y="347"/>
                  </a:cubicBezTo>
                  <a:lnTo>
                    <a:pt x="1077" y="329"/>
                  </a:lnTo>
                  <a:cubicBezTo>
                    <a:pt x="1077" y="306"/>
                    <a:pt x="1059" y="306"/>
                    <a:pt x="1059" y="287"/>
                  </a:cubicBezTo>
                  <a:cubicBezTo>
                    <a:pt x="1059" y="269"/>
                    <a:pt x="1040" y="250"/>
                    <a:pt x="1040" y="232"/>
                  </a:cubicBezTo>
                  <a:cubicBezTo>
                    <a:pt x="1017" y="213"/>
                    <a:pt x="999" y="213"/>
                    <a:pt x="980" y="190"/>
                  </a:cubicBezTo>
                  <a:cubicBezTo>
                    <a:pt x="980" y="172"/>
                    <a:pt x="962" y="172"/>
                    <a:pt x="943" y="153"/>
                  </a:cubicBezTo>
                  <a:cubicBezTo>
                    <a:pt x="925" y="135"/>
                    <a:pt x="902" y="116"/>
                    <a:pt x="902" y="116"/>
                  </a:cubicBezTo>
                  <a:cubicBezTo>
                    <a:pt x="883" y="98"/>
                    <a:pt x="865" y="98"/>
                    <a:pt x="846" y="75"/>
                  </a:cubicBezTo>
                  <a:cubicBezTo>
                    <a:pt x="828" y="75"/>
                    <a:pt x="809" y="56"/>
                    <a:pt x="786" y="38"/>
                  </a:cubicBezTo>
                  <a:cubicBezTo>
                    <a:pt x="768" y="38"/>
                    <a:pt x="749" y="19"/>
                    <a:pt x="731" y="19"/>
                  </a:cubicBezTo>
                  <a:cubicBezTo>
                    <a:pt x="712" y="19"/>
                    <a:pt x="694" y="19"/>
                    <a:pt x="671" y="1"/>
                  </a:cubicBezTo>
                  <a:close/>
                </a:path>
              </a:pathLst>
            </a:custGeom>
            <a:solidFill>
              <a:srgbClr val="FFF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6524488" y="2999919"/>
              <a:ext cx="12636" cy="9578"/>
            </a:xfrm>
            <a:custGeom>
              <a:avLst/>
              <a:gdLst/>
              <a:ahLst/>
              <a:cxnLst/>
              <a:rect l="l" t="t" r="r" b="b"/>
              <a:pathLst>
                <a:path w="98" h="79" extrusionOk="0">
                  <a:moveTo>
                    <a:pt x="97" y="23"/>
                  </a:moveTo>
                  <a:cubicBezTo>
                    <a:pt x="56" y="23"/>
                    <a:pt x="37" y="42"/>
                    <a:pt x="19" y="60"/>
                  </a:cubicBezTo>
                  <a:cubicBezTo>
                    <a:pt x="37" y="42"/>
                    <a:pt x="56" y="42"/>
                    <a:pt x="97" y="23"/>
                  </a:cubicBezTo>
                  <a:close/>
                  <a:moveTo>
                    <a:pt x="0" y="0"/>
                  </a:moveTo>
                  <a:lnTo>
                    <a:pt x="0" y="60"/>
                  </a:lnTo>
                  <a:lnTo>
                    <a:pt x="19" y="79"/>
                  </a:lnTo>
                  <a:lnTo>
                    <a:pt x="19" y="60"/>
                  </a:lnTo>
                  <a:cubicBezTo>
                    <a:pt x="19" y="42"/>
                    <a:pt x="0" y="23"/>
                    <a:pt x="0"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6559043" y="3030712"/>
              <a:ext cx="7865" cy="11275"/>
            </a:xfrm>
            <a:custGeom>
              <a:avLst/>
              <a:gdLst/>
              <a:ahLst/>
              <a:cxnLst/>
              <a:rect l="l" t="t" r="r" b="b"/>
              <a:pathLst>
                <a:path w="61" h="93" extrusionOk="0">
                  <a:moveTo>
                    <a:pt x="0" y="0"/>
                  </a:moveTo>
                  <a:lnTo>
                    <a:pt x="0" y="37"/>
                  </a:lnTo>
                  <a:cubicBezTo>
                    <a:pt x="19" y="19"/>
                    <a:pt x="19" y="0"/>
                    <a:pt x="0" y="0"/>
                  </a:cubicBezTo>
                  <a:close/>
                  <a:moveTo>
                    <a:pt x="37" y="37"/>
                  </a:moveTo>
                  <a:lnTo>
                    <a:pt x="37" y="56"/>
                  </a:lnTo>
                  <a:lnTo>
                    <a:pt x="37" y="93"/>
                  </a:lnTo>
                  <a:cubicBezTo>
                    <a:pt x="37" y="74"/>
                    <a:pt x="37" y="74"/>
                    <a:pt x="60" y="56"/>
                  </a:cubicBezTo>
                  <a:lnTo>
                    <a:pt x="60" y="37"/>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6581606" y="3044654"/>
              <a:ext cx="2579" cy="6910"/>
            </a:xfrm>
            <a:custGeom>
              <a:avLst/>
              <a:gdLst/>
              <a:ahLst/>
              <a:cxnLst/>
              <a:rect l="l" t="t" r="r" b="b"/>
              <a:pathLst>
                <a:path w="20" h="57" extrusionOk="0">
                  <a:moveTo>
                    <a:pt x="1" y="1"/>
                  </a:moveTo>
                  <a:lnTo>
                    <a:pt x="1" y="19"/>
                  </a:lnTo>
                  <a:cubicBezTo>
                    <a:pt x="1" y="19"/>
                    <a:pt x="19" y="38"/>
                    <a:pt x="19" y="56"/>
                  </a:cubicBezTo>
                  <a:cubicBezTo>
                    <a:pt x="19" y="38"/>
                    <a:pt x="19" y="19"/>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6514303" y="3030712"/>
              <a:ext cx="10315" cy="2303"/>
            </a:xfrm>
            <a:custGeom>
              <a:avLst/>
              <a:gdLst/>
              <a:ahLst/>
              <a:cxnLst/>
              <a:rect l="l" t="t" r="r" b="b"/>
              <a:pathLst>
                <a:path w="80" h="19" extrusionOk="0">
                  <a:moveTo>
                    <a:pt x="38" y="19"/>
                  </a:moveTo>
                  <a:lnTo>
                    <a:pt x="19" y="19"/>
                  </a:lnTo>
                  <a:lnTo>
                    <a:pt x="1" y="0"/>
                  </a:lnTo>
                  <a:lnTo>
                    <a:pt x="19" y="19"/>
                  </a:lnTo>
                  <a:lnTo>
                    <a:pt x="19" y="19"/>
                  </a:lnTo>
                  <a:lnTo>
                    <a:pt x="38" y="19"/>
                  </a:lnTo>
                  <a:lnTo>
                    <a:pt x="79" y="19"/>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6534030" y="3055929"/>
              <a:ext cx="3094" cy="2910"/>
            </a:xfrm>
            <a:custGeom>
              <a:avLst/>
              <a:gdLst/>
              <a:ahLst/>
              <a:cxnLst/>
              <a:rect l="l" t="t" r="r" b="b"/>
              <a:pathLst>
                <a:path w="24" h="24" extrusionOk="0">
                  <a:moveTo>
                    <a:pt x="0" y="0"/>
                  </a:moveTo>
                  <a:lnTo>
                    <a:pt x="0" y="23"/>
                  </a:lnTo>
                  <a:cubicBezTo>
                    <a:pt x="23" y="23"/>
                    <a:pt x="23" y="23"/>
                    <a:pt x="23" y="0"/>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6504246" y="2988644"/>
              <a:ext cx="5415" cy="6910"/>
            </a:xfrm>
            <a:custGeom>
              <a:avLst/>
              <a:gdLst/>
              <a:ahLst/>
              <a:cxnLst/>
              <a:rect l="l" t="t" r="r" b="b"/>
              <a:pathLst>
                <a:path w="42" h="57" extrusionOk="0">
                  <a:moveTo>
                    <a:pt x="42" y="1"/>
                  </a:moveTo>
                  <a:cubicBezTo>
                    <a:pt x="23" y="1"/>
                    <a:pt x="23" y="1"/>
                    <a:pt x="0" y="19"/>
                  </a:cubicBezTo>
                  <a:lnTo>
                    <a:pt x="23" y="19"/>
                  </a:lnTo>
                  <a:lnTo>
                    <a:pt x="23" y="38"/>
                  </a:lnTo>
                  <a:cubicBezTo>
                    <a:pt x="42" y="38"/>
                    <a:pt x="42" y="56"/>
                    <a:pt x="42" y="56"/>
                  </a:cubicBezTo>
                  <a:lnTo>
                    <a:pt x="42" y="38"/>
                  </a:lnTo>
                  <a:lnTo>
                    <a:pt x="42" y="19"/>
                  </a:lnTo>
                  <a:lnTo>
                    <a:pt x="42" y="1"/>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6541766" y="2990947"/>
              <a:ext cx="4900" cy="6789"/>
            </a:xfrm>
            <a:custGeom>
              <a:avLst/>
              <a:gdLst/>
              <a:ahLst/>
              <a:cxnLst/>
              <a:rect l="l" t="t" r="r" b="b"/>
              <a:pathLst>
                <a:path w="38" h="56" extrusionOk="0">
                  <a:moveTo>
                    <a:pt x="0" y="0"/>
                  </a:moveTo>
                  <a:lnTo>
                    <a:pt x="0" y="19"/>
                  </a:lnTo>
                  <a:lnTo>
                    <a:pt x="19" y="37"/>
                  </a:lnTo>
                  <a:lnTo>
                    <a:pt x="37" y="56"/>
                  </a:lnTo>
                  <a:cubicBezTo>
                    <a:pt x="37" y="37"/>
                    <a:pt x="19" y="37"/>
                    <a:pt x="19" y="19"/>
                  </a:cubicBezTo>
                  <a:lnTo>
                    <a:pt x="0" y="0"/>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6484519" y="3053626"/>
              <a:ext cx="4900" cy="5213"/>
            </a:xfrm>
            <a:custGeom>
              <a:avLst/>
              <a:gdLst/>
              <a:ahLst/>
              <a:cxnLst/>
              <a:rect l="l" t="t" r="r" b="b"/>
              <a:pathLst>
                <a:path w="38" h="43" extrusionOk="0">
                  <a:moveTo>
                    <a:pt x="1" y="1"/>
                  </a:moveTo>
                  <a:lnTo>
                    <a:pt x="1" y="19"/>
                  </a:lnTo>
                  <a:lnTo>
                    <a:pt x="1" y="42"/>
                  </a:lnTo>
                  <a:lnTo>
                    <a:pt x="19" y="42"/>
                  </a:lnTo>
                  <a:cubicBezTo>
                    <a:pt x="38" y="42"/>
                    <a:pt x="38" y="19"/>
                    <a:pt x="38" y="19"/>
                  </a:cubicBezTo>
                  <a:lnTo>
                    <a:pt x="19" y="19"/>
                  </a:lnTo>
                  <a:cubicBezTo>
                    <a:pt x="1" y="19"/>
                    <a:pt x="1" y="1"/>
                    <a:pt x="1" y="1"/>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6519073" y="3083934"/>
              <a:ext cx="15085" cy="5092"/>
            </a:xfrm>
            <a:custGeom>
              <a:avLst/>
              <a:gdLst/>
              <a:ahLst/>
              <a:cxnLst/>
              <a:rect l="l" t="t" r="r" b="b"/>
              <a:pathLst>
                <a:path w="117" h="42" extrusionOk="0">
                  <a:moveTo>
                    <a:pt x="1" y="0"/>
                  </a:moveTo>
                  <a:cubicBezTo>
                    <a:pt x="8" y="8"/>
                    <a:pt x="13" y="11"/>
                    <a:pt x="18" y="11"/>
                  </a:cubicBezTo>
                  <a:cubicBezTo>
                    <a:pt x="26" y="11"/>
                    <a:pt x="30" y="0"/>
                    <a:pt x="42" y="0"/>
                  </a:cubicBezTo>
                  <a:close/>
                  <a:moveTo>
                    <a:pt x="42" y="0"/>
                  </a:moveTo>
                  <a:lnTo>
                    <a:pt x="42" y="23"/>
                  </a:lnTo>
                  <a:lnTo>
                    <a:pt x="61" y="23"/>
                  </a:lnTo>
                  <a:lnTo>
                    <a:pt x="42" y="0"/>
                  </a:lnTo>
                  <a:close/>
                  <a:moveTo>
                    <a:pt x="116" y="0"/>
                  </a:moveTo>
                  <a:cubicBezTo>
                    <a:pt x="98" y="0"/>
                    <a:pt x="98" y="23"/>
                    <a:pt x="79" y="23"/>
                  </a:cubicBezTo>
                  <a:cubicBezTo>
                    <a:pt x="98" y="23"/>
                    <a:pt x="98" y="23"/>
                    <a:pt x="116" y="0"/>
                  </a:cubicBezTo>
                  <a:close/>
                  <a:moveTo>
                    <a:pt x="79" y="23"/>
                  </a:moveTo>
                  <a:lnTo>
                    <a:pt x="61" y="42"/>
                  </a:lnTo>
                  <a:lnTo>
                    <a:pt x="79" y="42"/>
                  </a:lnTo>
                  <a:lnTo>
                    <a:pt x="79" y="23"/>
                  </a:ln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6576320" y="3069871"/>
              <a:ext cx="10186" cy="7395"/>
            </a:xfrm>
            <a:custGeom>
              <a:avLst/>
              <a:gdLst/>
              <a:ahLst/>
              <a:cxnLst/>
              <a:rect l="l" t="t" r="r" b="b"/>
              <a:pathLst>
                <a:path w="79" h="61" extrusionOk="0">
                  <a:moveTo>
                    <a:pt x="60" y="1"/>
                  </a:moveTo>
                  <a:lnTo>
                    <a:pt x="60" y="24"/>
                  </a:lnTo>
                  <a:lnTo>
                    <a:pt x="79" y="24"/>
                  </a:lnTo>
                  <a:lnTo>
                    <a:pt x="79" y="1"/>
                  </a:lnTo>
                  <a:close/>
                  <a:moveTo>
                    <a:pt x="0" y="42"/>
                  </a:moveTo>
                  <a:cubicBezTo>
                    <a:pt x="19" y="42"/>
                    <a:pt x="19" y="61"/>
                    <a:pt x="42" y="61"/>
                  </a:cubicBezTo>
                  <a:cubicBezTo>
                    <a:pt x="42" y="42"/>
                    <a:pt x="19" y="42"/>
                    <a:pt x="0" y="42"/>
                  </a:cubicBezTo>
                  <a:close/>
                </a:path>
              </a:pathLst>
            </a:custGeom>
            <a:solidFill>
              <a:srgbClr val="9B5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6556593" y="2889474"/>
              <a:ext cx="245621" cy="130449"/>
            </a:xfrm>
            <a:custGeom>
              <a:avLst/>
              <a:gdLst/>
              <a:ahLst/>
              <a:cxnLst/>
              <a:rect l="l" t="t" r="r" b="b"/>
              <a:pathLst>
                <a:path w="1905" h="1076" extrusionOk="0">
                  <a:moveTo>
                    <a:pt x="1515" y="0"/>
                  </a:moveTo>
                  <a:cubicBezTo>
                    <a:pt x="1467" y="0"/>
                    <a:pt x="1413" y="3"/>
                    <a:pt x="1350" y="10"/>
                  </a:cubicBezTo>
                  <a:cubicBezTo>
                    <a:pt x="481" y="103"/>
                    <a:pt x="1" y="819"/>
                    <a:pt x="1" y="819"/>
                  </a:cubicBezTo>
                  <a:cubicBezTo>
                    <a:pt x="38" y="819"/>
                    <a:pt x="56" y="837"/>
                    <a:pt x="79" y="856"/>
                  </a:cubicBezTo>
                  <a:lnTo>
                    <a:pt x="79" y="893"/>
                  </a:lnTo>
                  <a:lnTo>
                    <a:pt x="98" y="911"/>
                  </a:lnTo>
                  <a:cubicBezTo>
                    <a:pt x="98" y="990"/>
                    <a:pt x="56" y="1068"/>
                    <a:pt x="56" y="1068"/>
                  </a:cubicBezTo>
                  <a:cubicBezTo>
                    <a:pt x="56" y="1068"/>
                    <a:pt x="222" y="1075"/>
                    <a:pt x="434" y="1075"/>
                  </a:cubicBezTo>
                  <a:cubicBezTo>
                    <a:pt x="712" y="1075"/>
                    <a:pt x="1069" y="1063"/>
                    <a:pt x="1234" y="1008"/>
                  </a:cubicBezTo>
                  <a:cubicBezTo>
                    <a:pt x="1405" y="971"/>
                    <a:pt x="1636" y="819"/>
                    <a:pt x="1715" y="643"/>
                  </a:cubicBezTo>
                  <a:cubicBezTo>
                    <a:pt x="1733" y="606"/>
                    <a:pt x="1733" y="546"/>
                    <a:pt x="1715" y="491"/>
                  </a:cubicBezTo>
                  <a:lnTo>
                    <a:pt x="1733" y="491"/>
                  </a:lnTo>
                  <a:cubicBezTo>
                    <a:pt x="1733" y="491"/>
                    <a:pt x="1752" y="491"/>
                    <a:pt x="1752" y="472"/>
                  </a:cubicBezTo>
                  <a:lnTo>
                    <a:pt x="1770" y="449"/>
                  </a:lnTo>
                  <a:cubicBezTo>
                    <a:pt x="1789" y="449"/>
                    <a:pt x="1789" y="449"/>
                    <a:pt x="1812" y="431"/>
                  </a:cubicBezTo>
                  <a:cubicBezTo>
                    <a:pt x="1886" y="357"/>
                    <a:pt x="1904" y="241"/>
                    <a:pt x="1867" y="163"/>
                  </a:cubicBezTo>
                  <a:cubicBezTo>
                    <a:pt x="1821" y="82"/>
                    <a:pt x="1758" y="0"/>
                    <a:pt x="151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6556593" y="2889474"/>
              <a:ext cx="245621" cy="110566"/>
            </a:xfrm>
            <a:custGeom>
              <a:avLst/>
              <a:gdLst/>
              <a:ahLst/>
              <a:cxnLst/>
              <a:rect l="l" t="t" r="r" b="b"/>
              <a:pathLst>
                <a:path w="1905" h="912" extrusionOk="0">
                  <a:moveTo>
                    <a:pt x="1515" y="0"/>
                  </a:moveTo>
                  <a:cubicBezTo>
                    <a:pt x="1467" y="0"/>
                    <a:pt x="1413" y="3"/>
                    <a:pt x="1350" y="10"/>
                  </a:cubicBezTo>
                  <a:cubicBezTo>
                    <a:pt x="481" y="103"/>
                    <a:pt x="1" y="819"/>
                    <a:pt x="1" y="819"/>
                  </a:cubicBezTo>
                  <a:cubicBezTo>
                    <a:pt x="38" y="819"/>
                    <a:pt x="56" y="837"/>
                    <a:pt x="79" y="856"/>
                  </a:cubicBezTo>
                  <a:cubicBezTo>
                    <a:pt x="79" y="874"/>
                    <a:pt x="79" y="893"/>
                    <a:pt x="98" y="911"/>
                  </a:cubicBezTo>
                  <a:cubicBezTo>
                    <a:pt x="1022" y="911"/>
                    <a:pt x="1715" y="491"/>
                    <a:pt x="1715" y="491"/>
                  </a:cubicBezTo>
                  <a:lnTo>
                    <a:pt x="1733" y="491"/>
                  </a:lnTo>
                  <a:cubicBezTo>
                    <a:pt x="1752" y="472"/>
                    <a:pt x="1789" y="449"/>
                    <a:pt x="1812" y="431"/>
                  </a:cubicBezTo>
                  <a:cubicBezTo>
                    <a:pt x="1886" y="357"/>
                    <a:pt x="1904" y="241"/>
                    <a:pt x="1867" y="163"/>
                  </a:cubicBezTo>
                  <a:cubicBezTo>
                    <a:pt x="1821" y="82"/>
                    <a:pt x="1758" y="0"/>
                    <a:pt x="1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6405353" y="2967428"/>
              <a:ext cx="49511" cy="23641"/>
            </a:xfrm>
            <a:custGeom>
              <a:avLst/>
              <a:gdLst/>
              <a:ahLst/>
              <a:cxnLst/>
              <a:rect l="l" t="t" r="r" b="b"/>
              <a:pathLst>
                <a:path w="384" h="195" extrusionOk="0">
                  <a:moveTo>
                    <a:pt x="0" y="0"/>
                  </a:moveTo>
                  <a:lnTo>
                    <a:pt x="0" y="19"/>
                  </a:lnTo>
                  <a:lnTo>
                    <a:pt x="0" y="37"/>
                  </a:lnTo>
                  <a:lnTo>
                    <a:pt x="19" y="60"/>
                  </a:lnTo>
                  <a:lnTo>
                    <a:pt x="37" y="79"/>
                  </a:lnTo>
                  <a:cubicBezTo>
                    <a:pt x="74" y="60"/>
                    <a:pt x="116" y="60"/>
                    <a:pt x="153" y="60"/>
                  </a:cubicBezTo>
                  <a:lnTo>
                    <a:pt x="189" y="60"/>
                  </a:lnTo>
                  <a:cubicBezTo>
                    <a:pt x="213" y="60"/>
                    <a:pt x="231" y="79"/>
                    <a:pt x="250" y="79"/>
                  </a:cubicBezTo>
                  <a:cubicBezTo>
                    <a:pt x="268" y="79"/>
                    <a:pt x="268" y="97"/>
                    <a:pt x="287" y="97"/>
                  </a:cubicBezTo>
                  <a:cubicBezTo>
                    <a:pt x="287" y="116"/>
                    <a:pt x="305" y="116"/>
                    <a:pt x="305" y="134"/>
                  </a:cubicBezTo>
                  <a:cubicBezTo>
                    <a:pt x="328" y="134"/>
                    <a:pt x="328" y="153"/>
                    <a:pt x="347" y="153"/>
                  </a:cubicBezTo>
                  <a:cubicBezTo>
                    <a:pt x="347" y="134"/>
                    <a:pt x="328" y="116"/>
                    <a:pt x="328" y="116"/>
                  </a:cubicBezTo>
                  <a:cubicBezTo>
                    <a:pt x="305" y="97"/>
                    <a:pt x="287" y="79"/>
                    <a:pt x="268" y="60"/>
                  </a:cubicBezTo>
                  <a:lnTo>
                    <a:pt x="250" y="60"/>
                  </a:lnTo>
                  <a:cubicBezTo>
                    <a:pt x="250" y="60"/>
                    <a:pt x="231" y="60"/>
                    <a:pt x="213" y="37"/>
                  </a:cubicBezTo>
                  <a:lnTo>
                    <a:pt x="97" y="37"/>
                  </a:lnTo>
                  <a:cubicBezTo>
                    <a:pt x="74" y="37"/>
                    <a:pt x="55" y="37"/>
                    <a:pt x="37" y="60"/>
                  </a:cubicBezTo>
                  <a:lnTo>
                    <a:pt x="37" y="37"/>
                  </a:lnTo>
                  <a:lnTo>
                    <a:pt x="19" y="37"/>
                  </a:lnTo>
                  <a:lnTo>
                    <a:pt x="19" y="19"/>
                  </a:lnTo>
                  <a:lnTo>
                    <a:pt x="19" y="0"/>
                  </a:lnTo>
                  <a:close/>
                  <a:moveTo>
                    <a:pt x="347" y="153"/>
                  </a:moveTo>
                  <a:cubicBezTo>
                    <a:pt x="347" y="176"/>
                    <a:pt x="347" y="176"/>
                    <a:pt x="365" y="194"/>
                  </a:cubicBezTo>
                  <a:lnTo>
                    <a:pt x="384" y="194"/>
                  </a:lnTo>
                  <a:lnTo>
                    <a:pt x="384" y="176"/>
                  </a:lnTo>
                  <a:cubicBezTo>
                    <a:pt x="365" y="176"/>
                    <a:pt x="365" y="153"/>
                    <a:pt x="347" y="153"/>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6410124" y="2980521"/>
              <a:ext cx="91802" cy="75529"/>
            </a:xfrm>
            <a:custGeom>
              <a:avLst/>
              <a:gdLst/>
              <a:ahLst/>
              <a:cxnLst/>
              <a:rect l="l" t="t" r="r" b="b"/>
              <a:pathLst>
                <a:path w="712" h="623" extrusionOk="0">
                  <a:moveTo>
                    <a:pt x="455" y="1"/>
                  </a:moveTo>
                  <a:cubicBezTo>
                    <a:pt x="400" y="1"/>
                    <a:pt x="342" y="14"/>
                    <a:pt x="291" y="45"/>
                  </a:cubicBezTo>
                  <a:cubicBezTo>
                    <a:pt x="152" y="142"/>
                    <a:pt x="0" y="414"/>
                    <a:pt x="37" y="530"/>
                  </a:cubicBezTo>
                  <a:lnTo>
                    <a:pt x="37" y="548"/>
                  </a:lnTo>
                  <a:cubicBezTo>
                    <a:pt x="79" y="604"/>
                    <a:pt x="152" y="622"/>
                    <a:pt x="250" y="622"/>
                  </a:cubicBezTo>
                  <a:cubicBezTo>
                    <a:pt x="365" y="604"/>
                    <a:pt x="481" y="585"/>
                    <a:pt x="559" y="530"/>
                  </a:cubicBezTo>
                  <a:cubicBezTo>
                    <a:pt x="596" y="507"/>
                    <a:pt x="615" y="470"/>
                    <a:pt x="656" y="433"/>
                  </a:cubicBezTo>
                  <a:cubicBezTo>
                    <a:pt x="712" y="336"/>
                    <a:pt x="712" y="220"/>
                    <a:pt x="656" y="123"/>
                  </a:cubicBezTo>
                  <a:cubicBezTo>
                    <a:pt x="638" y="86"/>
                    <a:pt x="615" y="45"/>
                    <a:pt x="578" y="26"/>
                  </a:cubicBezTo>
                  <a:cubicBezTo>
                    <a:pt x="542" y="10"/>
                    <a:pt x="499" y="1"/>
                    <a:pt x="455" y="1"/>
                  </a:cubicBezTo>
                  <a:close/>
                </a:path>
              </a:pathLst>
            </a:custGeom>
            <a:solidFill>
              <a:srgbClr val="F1B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6437458" y="2933967"/>
              <a:ext cx="40099" cy="54798"/>
            </a:xfrm>
            <a:custGeom>
              <a:avLst/>
              <a:gdLst/>
              <a:ahLst/>
              <a:cxnLst/>
              <a:rect l="l" t="t" r="r" b="b"/>
              <a:pathLst>
                <a:path w="311" h="452" extrusionOk="0">
                  <a:moveTo>
                    <a:pt x="33" y="0"/>
                  </a:moveTo>
                  <a:cubicBezTo>
                    <a:pt x="27" y="0"/>
                    <a:pt x="19" y="8"/>
                    <a:pt x="19" y="8"/>
                  </a:cubicBezTo>
                  <a:lnTo>
                    <a:pt x="1" y="27"/>
                  </a:lnTo>
                  <a:lnTo>
                    <a:pt x="1" y="45"/>
                  </a:lnTo>
                  <a:lnTo>
                    <a:pt x="1" y="64"/>
                  </a:lnTo>
                  <a:lnTo>
                    <a:pt x="1" y="82"/>
                  </a:lnTo>
                  <a:lnTo>
                    <a:pt x="19" y="105"/>
                  </a:lnTo>
                  <a:cubicBezTo>
                    <a:pt x="19" y="105"/>
                    <a:pt x="38" y="105"/>
                    <a:pt x="56" y="124"/>
                  </a:cubicBezTo>
                  <a:lnTo>
                    <a:pt x="79" y="124"/>
                  </a:lnTo>
                  <a:cubicBezTo>
                    <a:pt x="98" y="142"/>
                    <a:pt x="116" y="161"/>
                    <a:pt x="135" y="161"/>
                  </a:cubicBezTo>
                  <a:cubicBezTo>
                    <a:pt x="153" y="179"/>
                    <a:pt x="172" y="198"/>
                    <a:pt x="195" y="221"/>
                  </a:cubicBezTo>
                  <a:cubicBezTo>
                    <a:pt x="213" y="239"/>
                    <a:pt x="232" y="239"/>
                    <a:pt x="250" y="258"/>
                  </a:cubicBezTo>
                  <a:cubicBezTo>
                    <a:pt x="250" y="276"/>
                    <a:pt x="269" y="295"/>
                    <a:pt x="269" y="295"/>
                  </a:cubicBezTo>
                  <a:cubicBezTo>
                    <a:pt x="269" y="313"/>
                    <a:pt x="269" y="336"/>
                    <a:pt x="287" y="355"/>
                  </a:cubicBezTo>
                  <a:lnTo>
                    <a:pt x="287" y="295"/>
                  </a:lnTo>
                  <a:cubicBezTo>
                    <a:pt x="269" y="276"/>
                    <a:pt x="269" y="276"/>
                    <a:pt x="269" y="258"/>
                  </a:cubicBezTo>
                  <a:cubicBezTo>
                    <a:pt x="250" y="239"/>
                    <a:pt x="232" y="221"/>
                    <a:pt x="213" y="198"/>
                  </a:cubicBezTo>
                  <a:cubicBezTo>
                    <a:pt x="195" y="179"/>
                    <a:pt x="172" y="161"/>
                    <a:pt x="153" y="142"/>
                  </a:cubicBezTo>
                  <a:cubicBezTo>
                    <a:pt x="135" y="124"/>
                    <a:pt x="116" y="124"/>
                    <a:pt x="98" y="105"/>
                  </a:cubicBezTo>
                  <a:lnTo>
                    <a:pt x="79" y="82"/>
                  </a:lnTo>
                  <a:cubicBezTo>
                    <a:pt x="56" y="82"/>
                    <a:pt x="56" y="64"/>
                    <a:pt x="38" y="64"/>
                  </a:cubicBezTo>
                  <a:lnTo>
                    <a:pt x="38" y="45"/>
                  </a:lnTo>
                  <a:lnTo>
                    <a:pt x="56" y="45"/>
                  </a:lnTo>
                  <a:lnTo>
                    <a:pt x="56" y="27"/>
                  </a:lnTo>
                  <a:cubicBezTo>
                    <a:pt x="56" y="27"/>
                    <a:pt x="56" y="8"/>
                    <a:pt x="38" y="8"/>
                  </a:cubicBezTo>
                  <a:cubicBezTo>
                    <a:pt x="38" y="2"/>
                    <a:pt x="35" y="0"/>
                    <a:pt x="33" y="0"/>
                  </a:cubicBezTo>
                  <a:close/>
                  <a:moveTo>
                    <a:pt x="287" y="392"/>
                  </a:moveTo>
                  <a:lnTo>
                    <a:pt x="287" y="429"/>
                  </a:lnTo>
                  <a:lnTo>
                    <a:pt x="287" y="452"/>
                  </a:lnTo>
                  <a:lnTo>
                    <a:pt x="310" y="429"/>
                  </a:lnTo>
                  <a:cubicBezTo>
                    <a:pt x="310" y="429"/>
                    <a:pt x="287" y="410"/>
                    <a:pt x="287" y="392"/>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6534030" y="3137641"/>
              <a:ext cx="10186" cy="11881"/>
            </a:xfrm>
            <a:custGeom>
              <a:avLst/>
              <a:gdLst/>
              <a:ahLst/>
              <a:cxnLst/>
              <a:rect l="l" t="t" r="r" b="b"/>
              <a:pathLst>
                <a:path w="79" h="98" extrusionOk="0">
                  <a:moveTo>
                    <a:pt x="23" y="61"/>
                  </a:moveTo>
                  <a:cubicBezTo>
                    <a:pt x="23" y="61"/>
                    <a:pt x="0" y="61"/>
                    <a:pt x="0" y="79"/>
                  </a:cubicBezTo>
                  <a:cubicBezTo>
                    <a:pt x="23" y="79"/>
                    <a:pt x="23" y="61"/>
                    <a:pt x="23" y="61"/>
                  </a:cubicBezTo>
                  <a:close/>
                  <a:moveTo>
                    <a:pt x="60" y="1"/>
                  </a:moveTo>
                  <a:cubicBezTo>
                    <a:pt x="42" y="1"/>
                    <a:pt x="42" y="19"/>
                    <a:pt x="42" y="19"/>
                  </a:cubicBezTo>
                  <a:cubicBezTo>
                    <a:pt x="23" y="43"/>
                    <a:pt x="23" y="43"/>
                    <a:pt x="23" y="61"/>
                  </a:cubicBezTo>
                  <a:cubicBezTo>
                    <a:pt x="42" y="61"/>
                    <a:pt x="42" y="43"/>
                    <a:pt x="42" y="43"/>
                  </a:cubicBezTo>
                  <a:lnTo>
                    <a:pt x="60" y="19"/>
                  </a:lnTo>
                  <a:lnTo>
                    <a:pt x="60" y="43"/>
                  </a:lnTo>
                  <a:lnTo>
                    <a:pt x="60" y="61"/>
                  </a:lnTo>
                  <a:cubicBezTo>
                    <a:pt x="79" y="79"/>
                    <a:pt x="79" y="98"/>
                    <a:pt x="79" y="98"/>
                  </a:cubicBezTo>
                  <a:lnTo>
                    <a:pt x="79" y="61"/>
                  </a:lnTo>
                  <a:lnTo>
                    <a:pt x="79" y="43"/>
                  </a:lnTo>
                  <a:cubicBezTo>
                    <a:pt x="79" y="19"/>
                    <a:pt x="60" y="19"/>
                    <a:pt x="60"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6534030" y="3091208"/>
              <a:ext cx="14956" cy="50919"/>
            </a:xfrm>
            <a:custGeom>
              <a:avLst/>
              <a:gdLst/>
              <a:ahLst/>
              <a:cxnLst/>
              <a:rect l="l" t="t" r="r" b="b"/>
              <a:pathLst>
                <a:path w="116" h="420" extrusionOk="0">
                  <a:moveTo>
                    <a:pt x="23" y="0"/>
                  </a:moveTo>
                  <a:cubicBezTo>
                    <a:pt x="0" y="0"/>
                    <a:pt x="0" y="19"/>
                    <a:pt x="0" y="19"/>
                  </a:cubicBezTo>
                  <a:lnTo>
                    <a:pt x="0" y="37"/>
                  </a:lnTo>
                  <a:lnTo>
                    <a:pt x="0" y="56"/>
                  </a:lnTo>
                  <a:lnTo>
                    <a:pt x="0" y="79"/>
                  </a:lnTo>
                  <a:lnTo>
                    <a:pt x="0" y="116"/>
                  </a:lnTo>
                  <a:cubicBezTo>
                    <a:pt x="23" y="153"/>
                    <a:pt x="23" y="171"/>
                    <a:pt x="23" y="213"/>
                  </a:cubicBezTo>
                  <a:lnTo>
                    <a:pt x="23" y="231"/>
                  </a:lnTo>
                  <a:lnTo>
                    <a:pt x="23" y="250"/>
                  </a:lnTo>
                  <a:lnTo>
                    <a:pt x="23" y="287"/>
                  </a:lnTo>
                  <a:lnTo>
                    <a:pt x="23" y="384"/>
                  </a:lnTo>
                  <a:cubicBezTo>
                    <a:pt x="23" y="402"/>
                    <a:pt x="42" y="402"/>
                    <a:pt x="42" y="402"/>
                  </a:cubicBezTo>
                  <a:cubicBezTo>
                    <a:pt x="51" y="414"/>
                    <a:pt x="60" y="420"/>
                    <a:pt x="69" y="420"/>
                  </a:cubicBezTo>
                  <a:cubicBezTo>
                    <a:pt x="79" y="420"/>
                    <a:pt x="88" y="414"/>
                    <a:pt x="97" y="402"/>
                  </a:cubicBezTo>
                  <a:cubicBezTo>
                    <a:pt x="97" y="365"/>
                    <a:pt x="116" y="328"/>
                    <a:pt x="116" y="310"/>
                  </a:cubicBezTo>
                  <a:lnTo>
                    <a:pt x="116" y="250"/>
                  </a:lnTo>
                  <a:lnTo>
                    <a:pt x="116" y="231"/>
                  </a:lnTo>
                  <a:lnTo>
                    <a:pt x="116" y="195"/>
                  </a:lnTo>
                  <a:cubicBezTo>
                    <a:pt x="116" y="153"/>
                    <a:pt x="97" y="134"/>
                    <a:pt x="97" y="97"/>
                  </a:cubicBezTo>
                  <a:lnTo>
                    <a:pt x="60" y="56"/>
                  </a:lnTo>
                  <a:lnTo>
                    <a:pt x="60" y="37"/>
                  </a:lnTo>
                  <a:lnTo>
                    <a:pt x="42" y="19"/>
                  </a:lnTo>
                  <a:lnTo>
                    <a:pt x="23" y="0"/>
                  </a:ln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6497025" y="3035804"/>
              <a:ext cx="15085" cy="51040"/>
            </a:xfrm>
            <a:custGeom>
              <a:avLst/>
              <a:gdLst/>
              <a:ahLst/>
              <a:cxnLst/>
              <a:rect l="l" t="t" r="r" b="b"/>
              <a:pathLst>
                <a:path w="117" h="421" extrusionOk="0">
                  <a:moveTo>
                    <a:pt x="47" y="0"/>
                  </a:moveTo>
                  <a:cubicBezTo>
                    <a:pt x="38" y="0"/>
                    <a:pt x="28" y="5"/>
                    <a:pt x="19" y="14"/>
                  </a:cubicBezTo>
                  <a:cubicBezTo>
                    <a:pt x="1" y="14"/>
                    <a:pt x="1" y="32"/>
                    <a:pt x="1" y="51"/>
                  </a:cubicBezTo>
                  <a:lnTo>
                    <a:pt x="19" y="74"/>
                  </a:lnTo>
                  <a:lnTo>
                    <a:pt x="19" y="92"/>
                  </a:lnTo>
                  <a:cubicBezTo>
                    <a:pt x="38" y="111"/>
                    <a:pt x="38" y="129"/>
                    <a:pt x="38" y="129"/>
                  </a:cubicBezTo>
                  <a:cubicBezTo>
                    <a:pt x="56" y="166"/>
                    <a:pt x="56" y="189"/>
                    <a:pt x="56" y="226"/>
                  </a:cubicBezTo>
                  <a:lnTo>
                    <a:pt x="56" y="305"/>
                  </a:lnTo>
                  <a:cubicBezTo>
                    <a:pt x="56" y="342"/>
                    <a:pt x="38" y="360"/>
                    <a:pt x="19" y="397"/>
                  </a:cubicBezTo>
                  <a:cubicBezTo>
                    <a:pt x="19" y="397"/>
                    <a:pt x="19" y="420"/>
                    <a:pt x="38" y="420"/>
                  </a:cubicBezTo>
                  <a:lnTo>
                    <a:pt x="56" y="420"/>
                  </a:lnTo>
                  <a:cubicBezTo>
                    <a:pt x="79" y="379"/>
                    <a:pt x="98" y="360"/>
                    <a:pt x="98" y="323"/>
                  </a:cubicBezTo>
                  <a:cubicBezTo>
                    <a:pt x="116" y="282"/>
                    <a:pt x="116" y="263"/>
                    <a:pt x="116" y="226"/>
                  </a:cubicBezTo>
                  <a:cubicBezTo>
                    <a:pt x="116" y="189"/>
                    <a:pt x="116" y="148"/>
                    <a:pt x="98" y="129"/>
                  </a:cubicBezTo>
                  <a:lnTo>
                    <a:pt x="98" y="74"/>
                  </a:lnTo>
                  <a:cubicBezTo>
                    <a:pt x="79" y="74"/>
                    <a:pt x="79" y="51"/>
                    <a:pt x="79" y="51"/>
                  </a:cubicBezTo>
                  <a:lnTo>
                    <a:pt x="79" y="32"/>
                  </a:lnTo>
                  <a:lnTo>
                    <a:pt x="79" y="14"/>
                  </a:lnTo>
                  <a:cubicBezTo>
                    <a:pt x="68" y="5"/>
                    <a:pt x="57" y="0"/>
                    <a:pt x="4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6497025" y="3035804"/>
              <a:ext cx="51961" cy="72620"/>
            </a:xfrm>
            <a:custGeom>
              <a:avLst/>
              <a:gdLst/>
              <a:ahLst/>
              <a:cxnLst/>
              <a:rect l="l" t="t" r="r" b="b"/>
              <a:pathLst>
                <a:path w="403" h="599" extrusionOk="0">
                  <a:moveTo>
                    <a:pt x="45" y="0"/>
                  </a:moveTo>
                  <a:cubicBezTo>
                    <a:pt x="38" y="0"/>
                    <a:pt x="28" y="5"/>
                    <a:pt x="19" y="14"/>
                  </a:cubicBezTo>
                  <a:cubicBezTo>
                    <a:pt x="1" y="32"/>
                    <a:pt x="1" y="51"/>
                    <a:pt x="19" y="74"/>
                  </a:cubicBezTo>
                  <a:lnTo>
                    <a:pt x="38" y="92"/>
                  </a:lnTo>
                  <a:cubicBezTo>
                    <a:pt x="38" y="92"/>
                    <a:pt x="38" y="111"/>
                    <a:pt x="56" y="111"/>
                  </a:cubicBezTo>
                  <a:cubicBezTo>
                    <a:pt x="56" y="129"/>
                    <a:pt x="79" y="148"/>
                    <a:pt x="98" y="166"/>
                  </a:cubicBezTo>
                  <a:cubicBezTo>
                    <a:pt x="116" y="208"/>
                    <a:pt x="135" y="245"/>
                    <a:pt x="153" y="282"/>
                  </a:cubicBezTo>
                  <a:cubicBezTo>
                    <a:pt x="172" y="323"/>
                    <a:pt x="195" y="360"/>
                    <a:pt x="213" y="420"/>
                  </a:cubicBezTo>
                  <a:cubicBezTo>
                    <a:pt x="213" y="439"/>
                    <a:pt x="213" y="457"/>
                    <a:pt x="232" y="476"/>
                  </a:cubicBezTo>
                  <a:cubicBezTo>
                    <a:pt x="232" y="494"/>
                    <a:pt x="232" y="513"/>
                    <a:pt x="250" y="536"/>
                  </a:cubicBezTo>
                  <a:lnTo>
                    <a:pt x="250" y="554"/>
                  </a:lnTo>
                  <a:cubicBezTo>
                    <a:pt x="264" y="582"/>
                    <a:pt x="299" y="599"/>
                    <a:pt x="332" y="599"/>
                  </a:cubicBezTo>
                  <a:cubicBezTo>
                    <a:pt x="344" y="599"/>
                    <a:pt x="356" y="596"/>
                    <a:pt x="366" y="591"/>
                  </a:cubicBezTo>
                  <a:cubicBezTo>
                    <a:pt x="403" y="573"/>
                    <a:pt x="403" y="513"/>
                    <a:pt x="384" y="476"/>
                  </a:cubicBezTo>
                  <a:cubicBezTo>
                    <a:pt x="384" y="457"/>
                    <a:pt x="366" y="439"/>
                    <a:pt x="366" y="420"/>
                  </a:cubicBezTo>
                  <a:cubicBezTo>
                    <a:pt x="347" y="397"/>
                    <a:pt x="347" y="379"/>
                    <a:pt x="329" y="360"/>
                  </a:cubicBezTo>
                  <a:cubicBezTo>
                    <a:pt x="310" y="305"/>
                    <a:pt x="269" y="263"/>
                    <a:pt x="250" y="226"/>
                  </a:cubicBezTo>
                  <a:cubicBezTo>
                    <a:pt x="232" y="189"/>
                    <a:pt x="195" y="148"/>
                    <a:pt x="172" y="111"/>
                  </a:cubicBezTo>
                  <a:cubicBezTo>
                    <a:pt x="153" y="111"/>
                    <a:pt x="135" y="92"/>
                    <a:pt x="116" y="74"/>
                  </a:cubicBezTo>
                  <a:cubicBezTo>
                    <a:pt x="116" y="51"/>
                    <a:pt x="98" y="51"/>
                    <a:pt x="98" y="32"/>
                  </a:cubicBezTo>
                  <a:lnTo>
                    <a:pt x="79" y="32"/>
                  </a:lnTo>
                  <a:lnTo>
                    <a:pt x="56" y="14"/>
                  </a:lnTo>
                  <a:cubicBezTo>
                    <a:pt x="56" y="5"/>
                    <a:pt x="51" y="0"/>
                    <a:pt x="45" y="0"/>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6554272" y="3161282"/>
              <a:ext cx="12636" cy="11881"/>
            </a:xfrm>
            <a:custGeom>
              <a:avLst/>
              <a:gdLst/>
              <a:ahLst/>
              <a:cxnLst/>
              <a:rect l="l" t="t" r="r" b="b"/>
              <a:pathLst>
                <a:path w="98" h="98" extrusionOk="0">
                  <a:moveTo>
                    <a:pt x="74" y="0"/>
                  </a:moveTo>
                  <a:cubicBezTo>
                    <a:pt x="56" y="0"/>
                    <a:pt x="56" y="18"/>
                    <a:pt x="37" y="18"/>
                  </a:cubicBezTo>
                  <a:cubicBezTo>
                    <a:pt x="37" y="37"/>
                    <a:pt x="19" y="37"/>
                    <a:pt x="0" y="55"/>
                  </a:cubicBezTo>
                  <a:cubicBezTo>
                    <a:pt x="19" y="37"/>
                    <a:pt x="37" y="37"/>
                    <a:pt x="56" y="37"/>
                  </a:cubicBezTo>
                  <a:cubicBezTo>
                    <a:pt x="56" y="37"/>
                    <a:pt x="56" y="18"/>
                    <a:pt x="74" y="18"/>
                  </a:cubicBezTo>
                  <a:cubicBezTo>
                    <a:pt x="74" y="37"/>
                    <a:pt x="74" y="37"/>
                    <a:pt x="56" y="55"/>
                  </a:cubicBezTo>
                  <a:lnTo>
                    <a:pt x="56" y="79"/>
                  </a:lnTo>
                  <a:lnTo>
                    <a:pt x="56" y="97"/>
                  </a:lnTo>
                  <a:lnTo>
                    <a:pt x="74" y="79"/>
                  </a:lnTo>
                  <a:lnTo>
                    <a:pt x="74" y="55"/>
                  </a:lnTo>
                  <a:lnTo>
                    <a:pt x="74" y="37"/>
                  </a:lnTo>
                  <a:cubicBezTo>
                    <a:pt x="74" y="18"/>
                    <a:pt x="97" y="18"/>
                    <a:pt x="97"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6561364" y="3109636"/>
              <a:ext cx="20372" cy="53950"/>
            </a:xfrm>
            <a:custGeom>
              <a:avLst/>
              <a:gdLst/>
              <a:ahLst/>
              <a:cxnLst/>
              <a:rect l="l" t="t" r="r" b="b"/>
              <a:pathLst>
                <a:path w="158" h="445" extrusionOk="0">
                  <a:moveTo>
                    <a:pt x="98" y="1"/>
                  </a:moveTo>
                  <a:cubicBezTo>
                    <a:pt x="79" y="1"/>
                    <a:pt x="61" y="1"/>
                    <a:pt x="61" y="19"/>
                  </a:cubicBezTo>
                  <a:lnTo>
                    <a:pt x="61" y="43"/>
                  </a:lnTo>
                  <a:lnTo>
                    <a:pt x="61" y="61"/>
                  </a:lnTo>
                  <a:lnTo>
                    <a:pt x="61" y="79"/>
                  </a:lnTo>
                  <a:lnTo>
                    <a:pt x="61" y="135"/>
                  </a:lnTo>
                  <a:cubicBezTo>
                    <a:pt x="61" y="158"/>
                    <a:pt x="42" y="195"/>
                    <a:pt x="42" y="232"/>
                  </a:cubicBezTo>
                  <a:lnTo>
                    <a:pt x="42" y="250"/>
                  </a:lnTo>
                  <a:lnTo>
                    <a:pt x="42" y="274"/>
                  </a:lnTo>
                  <a:cubicBezTo>
                    <a:pt x="42" y="292"/>
                    <a:pt x="42" y="310"/>
                    <a:pt x="19" y="329"/>
                  </a:cubicBezTo>
                  <a:cubicBezTo>
                    <a:pt x="19" y="347"/>
                    <a:pt x="19" y="389"/>
                    <a:pt x="1" y="426"/>
                  </a:cubicBezTo>
                  <a:cubicBezTo>
                    <a:pt x="1" y="426"/>
                    <a:pt x="1" y="444"/>
                    <a:pt x="19" y="444"/>
                  </a:cubicBezTo>
                  <a:lnTo>
                    <a:pt x="42" y="444"/>
                  </a:lnTo>
                  <a:cubicBezTo>
                    <a:pt x="79" y="426"/>
                    <a:pt x="98" y="389"/>
                    <a:pt x="116" y="347"/>
                  </a:cubicBezTo>
                  <a:cubicBezTo>
                    <a:pt x="116" y="329"/>
                    <a:pt x="116" y="310"/>
                    <a:pt x="135" y="292"/>
                  </a:cubicBezTo>
                  <a:lnTo>
                    <a:pt x="135" y="232"/>
                  </a:lnTo>
                  <a:cubicBezTo>
                    <a:pt x="158" y="195"/>
                    <a:pt x="158" y="158"/>
                    <a:pt x="158" y="135"/>
                  </a:cubicBezTo>
                  <a:cubicBezTo>
                    <a:pt x="135" y="116"/>
                    <a:pt x="135" y="98"/>
                    <a:pt x="135" y="79"/>
                  </a:cubicBezTo>
                  <a:lnTo>
                    <a:pt x="135" y="43"/>
                  </a:lnTo>
                  <a:lnTo>
                    <a:pt x="135" y="19"/>
                  </a:lnTo>
                  <a:lnTo>
                    <a:pt x="116" y="19"/>
                  </a:lnTo>
                  <a:cubicBezTo>
                    <a:pt x="116" y="1"/>
                    <a:pt x="116" y="1"/>
                    <a:pt x="98" y="1"/>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6536995" y="3041017"/>
              <a:ext cx="22177" cy="54192"/>
            </a:xfrm>
            <a:custGeom>
              <a:avLst/>
              <a:gdLst/>
              <a:ahLst/>
              <a:cxnLst/>
              <a:rect l="l" t="t" r="r" b="b"/>
              <a:pathLst>
                <a:path w="172" h="447" extrusionOk="0">
                  <a:moveTo>
                    <a:pt x="131" y="0"/>
                  </a:moveTo>
                  <a:cubicBezTo>
                    <a:pt x="126" y="0"/>
                    <a:pt x="121" y="3"/>
                    <a:pt x="116" y="8"/>
                  </a:cubicBezTo>
                  <a:cubicBezTo>
                    <a:pt x="93" y="8"/>
                    <a:pt x="93" y="31"/>
                    <a:pt x="93" y="49"/>
                  </a:cubicBezTo>
                  <a:lnTo>
                    <a:pt x="93" y="68"/>
                  </a:lnTo>
                  <a:lnTo>
                    <a:pt x="93" y="86"/>
                  </a:lnTo>
                  <a:cubicBezTo>
                    <a:pt x="93" y="105"/>
                    <a:pt x="116" y="123"/>
                    <a:pt x="116" y="146"/>
                  </a:cubicBezTo>
                  <a:cubicBezTo>
                    <a:pt x="116" y="183"/>
                    <a:pt x="93" y="202"/>
                    <a:pt x="93" y="239"/>
                  </a:cubicBezTo>
                  <a:cubicBezTo>
                    <a:pt x="93" y="280"/>
                    <a:pt x="74" y="299"/>
                    <a:pt x="74" y="336"/>
                  </a:cubicBezTo>
                  <a:cubicBezTo>
                    <a:pt x="56" y="377"/>
                    <a:pt x="37" y="396"/>
                    <a:pt x="0" y="414"/>
                  </a:cubicBezTo>
                  <a:lnTo>
                    <a:pt x="0" y="433"/>
                  </a:lnTo>
                  <a:cubicBezTo>
                    <a:pt x="9" y="442"/>
                    <a:pt x="14" y="447"/>
                    <a:pt x="19" y="447"/>
                  </a:cubicBezTo>
                  <a:cubicBezTo>
                    <a:pt x="23" y="447"/>
                    <a:pt x="28" y="442"/>
                    <a:pt x="37" y="433"/>
                  </a:cubicBezTo>
                  <a:cubicBezTo>
                    <a:pt x="56" y="414"/>
                    <a:pt x="74" y="396"/>
                    <a:pt x="93" y="354"/>
                  </a:cubicBezTo>
                  <a:cubicBezTo>
                    <a:pt x="116" y="317"/>
                    <a:pt x="134" y="299"/>
                    <a:pt x="153" y="262"/>
                  </a:cubicBezTo>
                  <a:cubicBezTo>
                    <a:pt x="153" y="220"/>
                    <a:pt x="171" y="183"/>
                    <a:pt x="171" y="146"/>
                  </a:cubicBezTo>
                  <a:lnTo>
                    <a:pt x="171" y="86"/>
                  </a:lnTo>
                  <a:lnTo>
                    <a:pt x="171" y="68"/>
                  </a:lnTo>
                  <a:lnTo>
                    <a:pt x="171" y="49"/>
                  </a:lnTo>
                  <a:lnTo>
                    <a:pt x="153" y="31"/>
                  </a:lnTo>
                  <a:cubicBezTo>
                    <a:pt x="153" y="14"/>
                    <a:pt x="143" y="0"/>
                    <a:pt x="131" y="0"/>
                  </a:cubicBezTo>
                  <a:close/>
                </a:path>
              </a:pathLst>
            </a:custGeom>
            <a:solidFill>
              <a:srgbClr val="23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6548857" y="3041866"/>
              <a:ext cx="37649" cy="84986"/>
            </a:xfrm>
            <a:custGeom>
              <a:avLst/>
              <a:gdLst/>
              <a:ahLst/>
              <a:cxnLst/>
              <a:rect l="l" t="t" r="r" b="b"/>
              <a:pathLst>
                <a:path w="292" h="701" extrusionOk="0">
                  <a:moveTo>
                    <a:pt x="24" y="1"/>
                  </a:moveTo>
                  <a:cubicBezTo>
                    <a:pt x="1" y="1"/>
                    <a:pt x="1" y="24"/>
                    <a:pt x="1" y="42"/>
                  </a:cubicBezTo>
                  <a:lnTo>
                    <a:pt x="1" y="61"/>
                  </a:lnTo>
                  <a:lnTo>
                    <a:pt x="24" y="79"/>
                  </a:lnTo>
                  <a:lnTo>
                    <a:pt x="24" y="116"/>
                  </a:lnTo>
                  <a:cubicBezTo>
                    <a:pt x="42" y="139"/>
                    <a:pt x="42" y="158"/>
                    <a:pt x="61" y="195"/>
                  </a:cubicBezTo>
                  <a:cubicBezTo>
                    <a:pt x="61" y="232"/>
                    <a:pt x="79" y="292"/>
                    <a:pt x="79" y="329"/>
                  </a:cubicBezTo>
                  <a:cubicBezTo>
                    <a:pt x="98" y="389"/>
                    <a:pt x="98" y="426"/>
                    <a:pt x="116" y="486"/>
                  </a:cubicBezTo>
                  <a:lnTo>
                    <a:pt x="116" y="541"/>
                  </a:lnTo>
                  <a:lnTo>
                    <a:pt x="116" y="620"/>
                  </a:lnTo>
                  <a:lnTo>
                    <a:pt x="116" y="638"/>
                  </a:lnTo>
                  <a:cubicBezTo>
                    <a:pt x="135" y="668"/>
                    <a:pt x="162" y="701"/>
                    <a:pt x="191" y="701"/>
                  </a:cubicBezTo>
                  <a:cubicBezTo>
                    <a:pt x="198" y="701"/>
                    <a:pt x="206" y="699"/>
                    <a:pt x="213" y="694"/>
                  </a:cubicBezTo>
                  <a:cubicBezTo>
                    <a:pt x="255" y="694"/>
                    <a:pt x="292" y="657"/>
                    <a:pt x="273" y="620"/>
                  </a:cubicBezTo>
                  <a:cubicBezTo>
                    <a:pt x="273" y="578"/>
                    <a:pt x="273" y="560"/>
                    <a:pt x="255" y="523"/>
                  </a:cubicBezTo>
                  <a:lnTo>
                    <a:pt x="255" y="444"/>
                  </a:lnTo>
                  <a:cubicBezTo>
                    <a:pt x="232" y="407"/>
                    <a:pt x="213" y="347"/>
                    <a:pt x="195" y="310"/>
                  </a:cubicBezTo>
                  <a:cubicBezTo>
                    <a:pt x="176" y="255"/>
                    <a:pt x="158" y="195"/>
                    <a:pt x="139" y="158"/>
                  </a:cubicBezTo>
                  <a:cubicBezTo>
                    <a:pt x="139" y="139"/>
                    <a:pt x="116" y="98"/>
                    <a:pt x="98" y="79"/>
                  </a:cubicBezTo>
                  <a:cubicBezTo>
                    <a:pt x="98" y="79"/>
                    <a:pt x="98" y="61"/>
                    <a:pt x="79" y="42"/>
                  </a:cubicBezTo>
                  <a:lnTo>
                    <a:pt x="61" y="24"/>
                  </a:lnTo>
                  <a:cubicBezTo>
                    <a:pt x="61" y="1"/>
                    <a:pt x="42" y="1"/>
                    <a:pt x="24"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6449964" y="2999676"/>
              <a:ext cx="29913" cy="24126"/>
            </a:xfrm>
            <a:custGeom>
              <a:avLst/>
              <a:gdLst/>
              <a:ahLst/>
              <a:cxnLst/>
              <a:rect l="l" t="t" r="r" b="b"/>
              <a:pathLst>
                <a:path w="232" h="199" extrusionOk="0">
                  <a:moveTo>
                    <a:pt x="152" y="1"/>
                  </a:moveTo>
                  <a:cubicBezTo>
                    <a:pt x="133" y="1"/>
                    <a:pt x="114" y="7"/>
                    <a:pt x="98" y="25"/>
                  </a:cubicBezTo>
                  <a:cubicBezTo>
                    <a:pt x="56" y="62"/>
                    <a:pt x="1" y="159"/>
                    <a:pt x="19" y="178"/>
                  </a:cubicBezTo>
                  <a:cubicBezTo>
                    <a:pt x="26" y="192"/>
                    <a:pt x="45" y="198"/>
                    <a:pt x="67" y="198"/>
                  </a:cubicBezTo>
                  <a:cubicBezTo>
                    <a:pt x="103" y="198"/>
                    <a:pt x="149" y="182"/>
                    <a:pt x="172" y="159"/>
                  </a:cubicBezTo>
                  <a:cubicBezTo>
                    <a:pt x="232" y="118"/>
                    <a:pt x="232" y="62"/>
                    <a:pt x="213" y="25"/>
                  </a:cubicBezTo>
                  <a:cubicBezTo>
                    <a:pt x="200" y="12"/>
                    <a:pt x="176" y="1"/>
                    <a:pt x="152" y="1"/>
                  </a:cubicBezTo>
                  <a:close/>
                </a:path>
              </a:pathLst>
            </a:custGeom>
            <a:solidFill>
              <a:srgbClr val="2B1A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F5BDCCE-0A5D-F54A-AC62-E5F471B9CB94}"/>
              </a:ext>
            </a:extLst>
          </p:cNvPr>
          <p:cNvPicPr>
            <a:picLocks noChangeAspect="1"/>
          </p:cNvPicPr>
          <p:nvPr/>
        </p:nvPicPr>
        <p:blipFill rotWithShape="1">
          <a:blip r:embed="rId3"/>
          <a:srcRect t="68786"/>
          <a:stretch/>
        </p:blipFill>
        <p:spPr>
          <a:xfrm>
            <a:off x="804022" y="1533507"/>
            <a:ext cx="5960376" cy="1272212"/>
          </a:xfrm>
          <a:prstGeom prst="rect">
            <a:avLst/>
          </a:prstGeom>
        </p:spPr>
      </p:pic>
    </p:spTree>
    <p:extLst>
      <p:ext uri="{BB962C8B-B14F-4D97-AF65-F5344CB8AC3E}">
        <p14:creationId xmlns:p14="http://schemas.microsoft.com/office/powerpoint/2010/main" val="3782531691"/>
      </p:ext>
    </p:extLst>
  </p:cSld>
  <p:clrMapOvr>
    <a:masterClrMapping/>
  </p:clrMapOvr>
</p:sld>
</file>

<file path=ppt/theme/theme1.xml><?xml version="1.0" encoding="utf-8"?>
<a:theme xmlns:a="http://schemas.openxmlformats.org/drawingml/2006/main" name="World Bee Day by Slidesgo">
  <a:themeElements>
    <a:clrScheme name="Simple Light">
      <a:dk1>
        <a:srgbClr val="2B1A18"/>
      </a:dk1>
      <a:lt1>
        <a:srgbClr val="F4FEFF"/>
      </a:lt1>
      <a:dk2>
        <a:srgbClr val="FFF76A"/>
      </a:dk2>
      <a:lt2>
        <a:srgbClr val="F1B400"/>
      </a:lt2>
      <a:accent1>
        <a:srgbClr val="91F7FF"/>
      </a:accent1>
      <a:accent2>
        <a:srgbClr val="97D830"/>
      </a:accent2>
      <a:accent3>
        <a:srgbClr val="349319"/>
      </a:accent3>
      <a:accent4>
        <a:srgbClr val="FC518A"/>
      </a:accent4>
      <a:accent5>
        <a:srgbClr val="9B5C31"/>
      </a:accent5>
      <a:accent6>
        <a:srgbClr val="6B452B"/>
      </a:accent6>
      <a:hlink>
        <a:srgbClr val="2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678</Words>
  <Application>Microsoft Office PowerPoint</Application>
  <PresentationFormat>On-screen Show (16:9)</PresentationFormat>
  <Paragraphs>82</Paragraphs>
  <Slides>17</Slides>
  <Notes>17</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Patrick Hand</vt:lpstr>
      <vt:lpstr>Slack-Lato</vt:lpstr>
      <vt:lpstr>Fredoka One</vt:lpstr>
      <vt:lpstr>Roboto</vt:lpstr>
      <vt:lpstr>Arial</vt:lpstr>
      <vt:lpstr>-apple-system</vt:lpstr>
      <vt:lpstr>Lato</vt:lpstr>
      <vt:lpstr>Open Sans</vt:lpstr>
      <vt:lpstr>Proxima Nova Semibold</vt:lpstr>
      <vt:lpstr>Proxima Nova</vt:lpstr>
      <vt:lpstr>World Bee Day by Slidesgo</vt:lpstr>
      <vt:lpstr>Slidesgo Final Pages</vt:lpstr>
      <vt:lpstr>Save the Bees Initiative: A Data-driven Approach</vt:lpstr>
      <vt:lpstr>Save the Bees</vt:lpstr>
      <vt:lpstr>THE TEAM</vt:lpstr>
      <vt:lpstr>Table of contents</vt:lpstr>
      <vt:lpstr>DataSet</vt:lpstr>
      <vt:lpstr>Sqlite Database</vt:lpstr>
      <vt:lpstr>Cleaning the dataset with Pandas</vt:lpstr>
      <vt:lpstr>Machine Learning</vt:lpstr>
      <vt:lpstr>Machine Learning</vt:lpstr>
      <vt:lpstr>Machine Learning</vt:lpstr>
      <vt:lpstr>Machine Learning</vt:lpstr>
      <vt:lpstr>Machine Learning</vt:lpstr>
      <vt:lpstr>Machine Learning</vt:lpstr>
      <vt:lpstr>Tableau Graphs</vt:lpstr>
      <vt:lpstr>Thank You</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GROUP 5</dc:title>
  <dc:creator>Susan Espinosa</dc:creator>
  <cp:lastModifiedBy>Susan Espinosa</cp:lastModifiedBy>
  <cp:revision>15</cp:revision>
  <dcterms:modified xsi:type="dcterms:W3CDTF">2023-12-13T00:29:27Z</dcterms:modified>
</cp:coreProperties>
</file>