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05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30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609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020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617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75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919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6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260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8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6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54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159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36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336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368A-8C96-469C-8EF0-4DEBB14EB868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21B572-EEE7-45DC-ADCC-36558732C7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750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44618-5720-F10C-B6C6-43DA5E9E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2" y="705113"/>
            <a:ext cx="9377780" cy="1825024"/>
          </a:xfrm>
        </p:spPr>
        <p:txBody>
          <a:bodyPr>
            <a:normAutofit/>
          </a:bodyPr>
          <a:lstStyle/>
          <a:p>
            <a:pPr algn="ctr"/>
            <a:r>
              <a:rPr lang="es-AR" sz="7200" b="0" i="1" dirty="0">
                <a:solidFill>
                  <a:schemeClr val="tx2"/>
                </a:solidFill>
                <a:effectLst/>
                <a:latin typeface="Felix Titling" panose="04060505060202020A04" pitchFamily="82" charset="0"/>
              </a:rPr>
              <a:t>Algorithms</a:t>
            </a:r>
            <a:endParaRPr lang="es-AR" sz="7200" i="1" dirty="0">
              <a:solidFill>
                <a:schemeClr val="tx2"/>
              </a:solidFill>
              <a:latin typeface="Felix Titling" panose="04060505060202020A04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14F19-E29F-029B-89B1-4AB043E06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624" y="342900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ell MT" panose="02020503060305020303" pitchFamily="18" charset="0"/>
              </a:rPr>
              <a:t>An algorithm is a series of organized steps, which describes the process that must be followed, to solve a specific problem.</a:t>
            </a:r>
            <a:endParaRPr lang="es-AR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5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6A72F4DF-1D04-931C-F600-507F5F1C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08684BC4-DAD3-2A87-944A-5B239B9782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04472"/>
            <a:ext cx="4313237" cy="3236506"/>
          </a:xfr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2ECAA638-AA0A-7CE5-8731-52A9F74CA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81505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25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Bell MT</vt:lpstr>
      <vt:lpstr>Century Gothic</vt:lpstr>
      <vt:lpstr>Felix Titling</vt:lpstr>
      <vt:lpstr>Wingdings 3</vt:lpstr>
      <vt:lpstr>Espiral</vt:lpstr>
      <vt:lpstr>Algorithms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2023-04-14T13:07:31Z</dcterms:created>
  <dcterms:modified xsi:type="dcterms:W3CDTF">2023-04-14T13:57:52Z</dcterms:modified>
</cp:coreProperties>
</file>