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  <a:endParaRPr lang="sk-SK"/>
          </a:p>
          <a:p>
            <a:pPr lvl="1"/>
            <a:r>
              <a:rPr lang="sk-SK"/>
              <a:t>Druhá úroveň</a:t>
            </a:r>
            <a:endParaRPr lang="sk-SK"/>
          </a:p>
          <a:p>
            <a:pPr lvl="2"/>
            <a:r>
              <a:rPr lang="sk-SK"/>
              <a:t>Tretia úroveň</a:t>
            </a:r>
            <a:endParaRPr lang="sk-SK"/>
          </a:p>
          <a:p>
            <a:pPr lvl="3"/>
            <a:r>
              <a:rPr lang="sk-SK"/>
              <a:t>Štvrtá úroveň</a:t>
            </a:r>
            <a:endParaRPr lang="sk-SK"/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  <a:endParaRPr lang="sk-SK"/>
          </a:p>
          <a:p>
            <a:pPr lvl="1"/>
            <a:r>
              <a:rPr lang="sk-SK"/>
              <a:t>Druhá úroveň</a:t>
            </a:r>
            <a:endParaRPr lang="sk-SK"/>
          </a:p>
          <a:p>
            <a:pPr lvl="2"/>
            <a:r>
              <a:rPr lang="sk-SK"/>
              <a:t>Tretia úroveň</a:t>
            </a:r>
            <a:endParaRPr lang="sk-SK"/>
          </a:p>
          <a:p>
            <a:pPr lvl="3"/>
            <a:r>
              <a:rPr lang="sk-SK"/>
              <a:t>Štvrtá úroveň</a:t>
            </a:r>
            <a:endParaRPr lang="sk-SK"/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  <a:endParaRPr lang="sk-SK"/>
          </a:p>
          <a:p>
            <a:pPr lvl="1"/>
            <a:r>
              <a:rPr lang="sk-SK"/>
              <a:t>Druhá úroveň</a:t>
            </a:r>
            <a:endParaRPr lang="sk-SK"/>
          </a:p>
          <a:p>
            <a:pPr lvl="2"/>
            <a:r>
              <a:rPr lang="sk-SK"/>
              <a:t>Tretia úroveň</a:t>
            </a:r>
            <a:endParaRPr lang="sk-SK"/>
          </a:p>
          <a:p>
            <a:pPr lvl="3"/>
            <a:r>
              <a:rPr lang="sk-SK"/>
              <a:t>Štvrtá úroveň</a:t>
            </a:r>
            <a:endParaRPr lang="sk-SK"/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  <a:endParaRPr lang="sk-SK"/>
          </a:p>
          <a:p>
            <a:pPr lvl="1"/>
            <a:r>
              <a:rPr lang="sk-SK"/>
              <a:t>Druhá úroveň</a:t>
            </a:r>
            <a:endParaRPr lang="sk-SK"/>
          </a:p>
          <a:p>
            <a:pPr lvl="2"/>
            <a:r>
              <a:rPr lang="sk-SK"/>
              <a:t>Tretia úroveň</a:t>
            </a:r>
            <a:endParaRPr lang="sk-SK"/>
          </a:p>
          <a:p>
            <a:pPr lvl="3"/>
            <a:r>
              <a:rPr lang="sk-SK"/>
              <a:t>Štvrtá úroveň</a:t>
            </a:r>
            <a:endParaRPr lang="sk-SK"/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  <a:endParaRPr lang="sk-SK"/>
          </a:p>
          <a:p>
            <a:pPr lvl="1"/>
            <a:r>
              <a:rPr lang="sk-SK"/>
              <a:t>Druhá úroveň</a:t>
            </a:r>
            <a:endParaRPr lang="sk-SK"/>
          </a:p>
          <a:p>
            <a:pPr lvl="2"/>
            <a:r>
              <a:rPr lang="sk-SK"/>
              <a:t>Tretia úroveň</a:t>
            </a:r>
            <a:endParaRPr lang="sk-SK"/>
          </a:p>
          <a:p>
            <a:pPr lvl="3"/>
            <a:r>
              <a:rPr lang="sk-SK"/>
              <a:t>Štvrtá úroveň</a:t>
            </a:r>
            <a:endParaRPr lang="sk-SK"/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  <a:endParaRPr lang="sk-SK"/>
          </a:p>
          <a:p>
            <a:pPr lvl="1"/>
            <a:r>
              <a:rPr lang="sk-SK"/>
              <a:t>Druhá úroveň</a:t>
            </a:r>
            <a:endParaRPr lang="sk-SK"/>
          </a:p>
          <a:p>
            <a:pPr lvl="2"/>
            <a:r>
              <a:rPr lang="sk-SK"/>
              <a:t>Tretia úroveň</a:t>
            </a:r>
            <a:endParaRPr lang="sk-SK"/>
          </a:p>
          <a:p>
            <a:pPr lvl="3"/>
            <a:r>
              <a:rPr lang="sk-SK"/>
              <a:t>Štvrtá úroveň</a:t>
            </a:r>
            <a:endParaRPr lang="sk-SK"/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  <a:endParaRPr lang="sk-SK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  <a:endParaRPr lang="sk-SK"/>
          </a:p>
          <a:p>
            <a:pPr lvl="1"/>
            <a:r>
              <a:rPr lang="sk-SK"/>
              <a:t>Druhá úroveň</a:t>
            </a:r>
            <a:endParaRPr lang="sk-SK"/>
          </a:p>
          <a:p>
            <a:pPr lvl="2"/>
            <a:r>
              <a:rPr lang="sk-SK"/>
              <a:t>Tretia úroveň</a:t>
            </a:r>
            <a:endParaRPr lang="sk-SK"/>
          </a:p>
          <a:p>
            <a:pPr lvl="3"/>
            <a:r>
              <a:rPr lang="sk-SK"/>
              <a:t>Štvrtá úroveň</a:t>
            </a:r>
            <a:endParaRPr lang="sk-SK"/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  <a:endParaRPr lang="sk-SK"/>
          </a:p>
          <a:p>
            <a:pPr lvl="1"/>
            <a:r>
              <a:rPr lang="sk-SK"/>
              <a:t>Druhá úroveň</a:t>
            </a:r>
            <a:endParaRPr lang="sk-SK"/>
          </a:p>
          <a:p>
            <a:pPr lvl="2"/>
            <a:r>
              <a:rPr lang="sk-SK"/>
              <a:t>Tretia úroveň</a:t>
            </a:r>
            <a:endParaRPr lang="sk-SK"/>
          </a:p>
          <a:p>
            <a:pPr lvl="3"/>
            <a:r>
              <a:rPr lang="sk-SK"/>
              <a:t>Štvrtá úroveň</a:t>
            </a:r>
            <a:endParaRPr lang="sk-SK"/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sk-SK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  <a:endParaRPr lang="sk-SK"/>
          </a:p>
          <a:p>
            <a:pPr lvl="1"/>
            <a:r>
              <a:rPr lang="sk-SK"/>
              <a:t>Druhá úroveň</a:t>
            </a:r>
            <a:endParaRPr lang="sk-SK"/>
          </a:p>
          <a:p>
            <a:pPr lvl="2"/>
            <a:r>
              <a:rPr lang="sk-SK"/>
              <a:t>Tretia úroveň</a:t>
            </a:r>
            <a:endParaRPr lang="sk-SK"/>
          </a:p>
          <a:p>
            <a:pPr lvl="3"/>
            <a:r>
              <a:rPr lang="sk-SK"/>
              <a:t>Štvrtá úroveň</a:t>
            </a:r>
            <a:endParaRPr lang="sk-SK"/>
          </a:p>
          <a:p>
            <a:pPr lvl="4"/>
            <a:r>
              <a:rPr lang="sk-SK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76212-9F0B-4246-9A3F-C189BA3E70CA}" type="datetimeFigureOut">
              <a:rPr lang="sk-SK" smtClean="0"/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A803B-2C4E-E041-9B7E-311E5567F9EF}" type="slidenum">
              <a:rPr lang="sk-SK" smtClean="0"/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2296814"/>
            <a:ext cx="9144000" cy="1324284"/>
          </a:xfrm>
        </p:spPr>
        <p:txBody>
          <a:bodyPr>
            <a:normAutofit/>
          </a:bodyPr>
          <a:lstStyle/>
          <a:p>
            <a:r>
              <a:rPr lang="sk-SK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sk-SK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herná konzola</a:t>
            </a:r>
            <a:endParaRPr lang="sk-SK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0" y="4378221"/>
            <a:ext cx="4883984" cy="1920980"/>
          </a:xfrm>
        </p:spPr>
        <p:txBody>
          <a:bodyPr>
            <a:normAutofit/>
          </a:bodyPr>
          <a:lstStyle/>
          <a:p>
            <a:pPr algn="l"/>
            <a:r>
              <a:rPr lang="sk-SK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 a priezvisko : </a:t>
            </a:r>
            <a:r>
              <a:rPr lang="sk-SK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Norbu</a:t>
            </a:r>
            <a:r>
              <a:rPr lang="sk-SK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Borbély</a:t>
            </a:r>
            <a:endParaRPr lang="sk-SK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k-SK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Vedúci práce : Ing. Peter </a:t>
            </a:r>
            <a:r>
              <a:rPr lang="sk-SK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Remiš</a:t>
            </a:r>
            <a:endParaRPr lang="sk-SK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k-SK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Školský rok : 2024/25</a:t>
            </a:r>
            <a:endParaRPr lang="sk-SK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k-SK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Trieda : 4.CI</a:t>
            </a:r>
            <a:endParaRPr lang="sk-SK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k-SK" sz="1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>
                <a:latin typeface="Times New Roman" panose="02020603050405020304" pitchFamily="18" charset="0"/>
                <a:cs typeface="Times New Roman" panose="02020603050405020304" pitchFamily="18" charset="0"/>
              </a:rPr>
              <a:t>Hlavne ciele (SOČ):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sk-SK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2" charset="2"/>
              <a:buChar char=""/>
            </a:pP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Navrhnúť a implementovať funkčnú verziu hry </a:t>
            </a:r>
            <a:r>
              <a:rPr lang="sk-SK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Tetris</a:t>
            </a: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na platforme </a:t>
            </a:r>
            <a:r>
              <a:rPr lang="sk-SK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Arduino</a:t>
            </a: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sk-SK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Nano</a:t>
            </a: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sk-S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2" charset="2"/>
              <a:buChar char=""/>
            </a:pP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Vytvoriť vlastné softvérové knižnice</a:t>
            </a:r>
            <a:r>
              <a:rPr lang="sk-SK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 výnimkou knižnice </a:t>
            </a:r>
            <a:r>
              <a:rPr lang="sk-SK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Arduino.h</a:t>
            </a: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sk-S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2" charset="2"/>
              <a:buChar char=""/>
            </a:pP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Navrhnúť PCB</a:t>
            </a:r>
            <a:r>
              <a:rPr lang="sk-SK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 daný projekt.</a:t>
            </a:r>
            <a:endParaRPr lang="sk-S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2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Navrhn</a:t>
            </a:r>
            <a:r>
              <a:rPr lang="sk-SK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úť</a:t>
            </a: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3D model pre obal konzoly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sk-S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sk-SK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sk-S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Vedľajšie ciele (SOČ):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2" charset="2"/>
              <a:buChar char=""/>
            </a:pP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Prispôsobiť vizuálny vzhľad hier a používateľského rozhrania.</a:t>
            </a:r>
            <a:endParaRPr lang="sk-S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2" charset="2"/>
              <a:buChar char=""/>
            </a:pPr>
            <a:r>
              <a:rPr lang="sk-SK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Rozšíriť projekt o ďalšie hry.</a:t>
            </a:r>
            <a:endParaRPr lang="sk-SK" sz="24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2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Prida</a:t>
            </a:r>
            <a:r>
              <a:rPr lang="sk-SK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ť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</a:t>
            </a:r>
            <a:r>
              <a:rPr lang="sk-SK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ô</a:t>
            </a:r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sob nab</a:t>
            </a:r>
            <a:r>
              <a:rPr lang="sk-SK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í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jania</a:t>
            </a:r>
            <a:r>
              <a:rPr lang="sk-SK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konzole.</a:t>
            </a:r>
            <a:endParaRPr lang="sk-S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Bloková schéma: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Fotka hotového výrobku: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25213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WPS Presentation</Application>
  <PresentationFormat>Širokouhlá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Symbol</vt:lpstr>
      <vt:lpstr>MS Mincho</vt:lpstr>
      <vt:lpstr>Aptos</vt:lpstr>
      <vt:lpstr>Segoe Print</vt:lpstr>
      <vt:lpstr>Aptos Display</vt:lpstr>
      <vt:lpstr>Microsoft YaHei</vt:lpstr>
      <vt:lpstr>Arial Unicode MS</vt:lpstr>
      <vt:lpstr>Motív Office</vt:lpstr>
      <vt:lpstr>Arduino herná konzola</vt:lpstr>
      <vt:lpstr>Hlavne ciele (SOČ):</vt:lpstr>
      <vt:lpstr>Vedľajšie ciele (SOČ):</vt:lpstr>
      <vt:lpstr>Bloková schéma:</vt:lpstr>
      <vt:lpstr>Fotka hotového výrobku:</vt:lpstr>
      <vt:lpstr>Ďakujem za pozornosť: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herná konzola</dc:title>
  <dc:creator>Denis Lapoš</dc:creator>
  <cp:lastModifiedBy>AGYT</cp:lastModifiedBy>
  <cp:revision>2</cp:revision>
  <dcterms:created xsi:type="dcterms:W3CDTF">2025-02-18T20:46:00Z</dcterms:created>
  <dcterms:modified xsi:type="dcterms:W3CDTF">2025-02-18T22:08:17Z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5D3F53A7B49847E9821BC933AF9EDACA_12</vt:lpwstr>
  </property>
  <property fmtid="{D5CDD505-2E9C-101B-9397-08002B2CF9AE}" pid="3" name="KSOProductBuildVer">
    <vt:lpwstr>1033-12.2.0.19805</vt:lpwstr>
  </property>
</Properties>
</file>