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3" r:id="rId7"/>
    <p:sldId id="273" r:id="rId8"/>
    <p:sldId id="266" r:id="rId9"/>
    <p:sldId id="269" r:id="rId11"/>
    <p:sldId id="270" r:id="rId12"/>
    <p:sldId id="271" r:id="rId13"/>
    <p:sldId id="272" r:id="rId14"/>
    <p:sldId id="262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AI-generated content may be incorrect."/>
          <p:cNvPicPr>
            <a:picLocks noChangeAspect="1"/>
          </p:cNvPicPr>
          <p:nvPr/>
        </p:nvPicPr>
        <p:blipFill>
          <a:blip r:embed="rId1"/>
          <a:srcRect l="26660" t="9091" r="8696"/>
          <a:stretch>
            <a:fillRect/>
          </a:stretch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881" y="1161288"/>
            <a:ext cx="3626403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Arduino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Herná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Konzola</a:t>
            </a:r>
            <a:endParaRPr lang="en-US" sz="280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093" y="4923372"/>
            <a:ext cx="3689918" cy="158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Meno a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priezvisko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Norbu Borbély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Vedúci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práce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Ing. Peter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Remiš</a:t>
            </a:r>
            <a:endParaRPr lang="en-US" sz="170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Školský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rok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2024/25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err="1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Trieda</a:t>
            </a:r>
            <a:r>
              <a:rPr lang="en-US" sz="1700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 : 4.CI</a:t>
            </a:r>
            <a:endParaRPr lang="en-US" sz="17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70" y="248285"/>
            <a:ext cx="8733790" cy="1159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hry Minesweeper</a:t>
            </a:r>
            <a:endParaRPr lang="en-US" altLang="ja-JP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19960"/>
            <a:ext cx="5706110" cy="4123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225"/>
          <a:stretch>
            <a:fillRect/>
          </a:stretch>
        </p:blipFill>
        <p:spPr>
          <a:xfrm>
            <a:off x="5701665" y="2719705"/>
            <a:ext cx="649033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drawi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1270"/>
            <a:ext cx="1219200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rgbClr val="FFFFFF"/>
                </a:solidFill>
              </a:rPr>
              <a:t>Priestor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na</a:t>
            </a:r>
            <a:r>
              <a:rPr lang="en-US" sz="4800" dirty="0">
                <a:solidFill>
                  <a:srgbClr val="FFFFFF"/>
                </a:solidFill>
              </a:rPr>
              <a:t> </a:t>
            </a:r>
            <a:r>
              <a:rPr lang="en-US" sz="4800" dirty="0" err="1">
                <a:solidFill>
                  <a:srgbClr val="FFFFFF"/>
                </a:solidFill>
              </a:rPr>
              <a:t>otázky</a:t>
            </a:r>
            <a:endParaRPr lang="en-US" sz="4800" kern="1200" dirty="0" err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Hlavn</a:t>
            </a:r>
            <a:r>
              <a:rPr lang="sk-SK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é</a:t>
            </a:r>
            <a:r>
              <a:rPr lang="en-GB" sz="4000" dirty="0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latin typeface="Times New Roman" panose="02020603050405020304"/>
                <a:ea typeface="+mj-lt"/>
                <a:cs typeface="+mj-lt"/>
              </a:rPr>
              <a:t>ciele</a:t>
            </a:r>
            <a:endParaRPr lang="en-US" sz="4000" dirty="0">
              <a:solidFill>
                <a:srgbClr val="FFFFFF"/>
              </a:solidFill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a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implementovať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funkčnú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verziu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hry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Tetris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platforme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Arduino Nano.</a:t>
            </a:r>
            <a:endParaRPr lang="en-GB"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Vytvoriť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vlastné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softvérové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s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výnimkou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knižnice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Arduino.h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PCB pre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daný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projekt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Navrhnúť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3D model </a:t>
            </a:r>
            <a:r>
              <a:rPr lang="en-US" altLang="en-GB" sz="2400" dirty="0">
                <a:latin typeface="Times New Roman" panose="02020603050405020304"/>
                <a:ea typeface="+mn-lt"/>
                <a:cs typeface="+mn-lt"/>
              </a:rPr>
              <a:t>ako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obal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 </a:t>
            </a:r>
            <a:r>
              <a:rPr lang="en-GB" sz="2400" err="1">
                <a:latin typeface="Times New Roman" panose="02020603050405020304"/>
                <a:ea typeface="+mn-lt"/>
                <a:cs typeface="+mn-lt"/>
              </a:rPr>
              <a:t>konzoly</a:t>
            </a:r>
            <a:r>
              <a:rPr lang="en-GB" sz="2400" dirty="0">
                <a:latin typeface="Times New Roman" panose="02020603050405020304"/>
                <a:ea typeface="+mn-lt"/>
                <a:cs typeface="+mn-lt"/>
              </a:rPr>
              <a:t>.</a:t>
            </a:r>
            <a:endParaRPr lang="en-GB" sz="2400" dirty="0">
              <a:latin typeface="Times New Roman" panose="02020603050405020304"/>
              <a:ea typeface="+mn-lt"/>
              <a:cs typeface="+mn-lt"/>
            </a:endParaRPr>
          </a:p>
          <a:p>
            <a:endParaRPr lang="en-GB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Vedľajšie</a:t>
            </a:r>
            <a:r>
              <a:rPr lang="en-GB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GB" sz="4000" dirty="0" err="1">
                <a:solidFill>
                  <a:srgbClr val="FFFFFF"/>
                </a:solidFill>
                <a:ea typeface="+mj-lt"/>
                <a:cs typeface="+mj-lt"/>
              </a:rPr>
              <a:t>ciele</a:t>
            </a:r>
            <a:endParaRPr lang="en-US" dirty="0">
              <a:latin typeface="Times New Roman" panose="02020603050405020304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659390"/>
            <a:ext cx="9724031" cy="217073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Prispôsobiť</a:t>
            </a:r>
            <a:r>
              <a:rPr lang="en-GB" dirty="0"/>
              <a:t> </a:t>
            </a:r>
            <a:r>
              <a:rPr lang="en-GB" dirty="0" err="1"/>
              <a:t>vizuálny</a:t>
            </a:r>
            <a:r>
              <a:rPr lang="en-GB" dirty="0"/>
              <a:t> </a:t>
            </a:r>
            <a:r>
              <a:rPr lang="en-GB" dirty="0" err="1"/>
              <a:t>vzhľad</a:t>
            </a:r>
            <a:r>
              <a:rPr lang="en-GB" dirty="0"/>
              <a:t> </a:t>
            </a:r>
            <a:r>
              <a:rPr lang="en-GB" dirty="0" err="1"/>
              <a:t>hier</a:t>
            </a:r>
            <a:r>
              <a:rPr lang="en-GB" dirty="0"/>
              <a:t> a </a:t>
            </a:r>
            <a:r>
              <a:rPr lang="en-GB" dirty="0" err="1"/>
              <a:t>používateľského</a:t>
            </a:r>
            <a:r>
              <a:rPr lang="en-GB" dirty="0"/>
              <a:t> </a:t>
            </a:r>
            <a:r>
              <a:rPr lang="en-GB" dirty="0" err="1"/>
              <a:t>rozhrania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Rozšíriť</a:t>
            </a:r>
            <a:r>
              <a:rPr lang="en-GB" dirty="0"/>
              <a:t> </a:t>
            </a:r>
            <a:r>
              <a:rPr lang="en-GB" err="1"/>
              <a:t>projekt</a:t>
            </a:r>
            <a:r>
              <a:rPr lang="en-GB" dirty="0"/>
              <a:t> o </a:t>
            </a:r>
            <a:r>
              <a:rPr lang="en-GB" err="1"/>
              <a:t>ďalšie</a:t>
            </a:r>
            <a:r>
              <a:rPr lang="en-GB" dirty="0"/>
              <a:t> </a:t>
            </a:r>
            <a:r>
              <a:rPr lang="en-GB" err="1"/>
              <a:t>hry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50000"/>
              </a:lnSpc>
            </a:pPr>
            <a:r>
              <a:rPr lang="en-GB" err="1"/>
              <a:t>Pridať</a:t>
            </a:r>
            <a:r>
              <a:rPr lang="en-GB" dirty="0"/>
              <a:t> </a:t>
            </a:r>
            <a:r>
              <a:rPr lang="en-GB" err="1"/>
              <a:t>spôsob</a:t>
            </a:r>
            <a:r>
              <a:rPr lang="en-GB" dirty="0"/>
              <a:t> </a:t>
            </a:r>
            <a:r>
              <a:rPr lang="en-GB" err="1"/>
              <a:t>nabíjania</a:t>
            </a:r>
            <a:r>
              <a:rPr lang="en-GB" dirty="0"/>
              <a:t> </a:t>
            </a:r>
            <a:r>
              <a:rPr lang="en-GB" err="1"/>
              <a:t>konzole</a:t>
            </a:r>
            <a:r>
              <a:rPr lang="en-GB" dirty="0"/>
              <a:t>.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Schéma zapojenia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diagram of a circuit board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841" y="487073"/>
            <a:ext cx="8041535" cy="5767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03985"/>
            <a:ext cx="10280015" cy="54540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5" y="635"/>
            <a:ext cx="6829425" cy="6857365"/>
          </a:xfrm>
          <a:prstGeom prst="rect">
            <a:avLst/>
          </a:prstGeom>
        </p:spPr>
      </p:pic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knižnice ST7789V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75" y="1574165"/>
            <a:ext cx="7654925" cy="1911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BMFo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code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7" y="2096162"/>
            <a:ext cx="5426764" cy="2381453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6" y="4692282"/>
            <a:ext cx="5426764" cy="2165997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90499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33265"/>
            <a:ext cx="6904990" cy="10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85" y="140970"/>
            <a:ext cx="3529965" cy="6576060"/>
          </a:xfrm>
          <a:prstGeom prst="rect">
            <a:avLst/>
          </a:prstGeom>
        </p:spPr>
      </p:pic>
      <p:pic>
        <p:nvPicPr>
          <p:cNvPr id="22" name="Picture 21" descr="A computer code on a black background&#10;&#10;AI-generated content may be incorrect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20" y="3175"/>
            <a:ext cx="5479415" cy="1840865"/>
          </a:xfrm>
          <a:prstGeom prst="rect">
            <a:avLst/>
          </a:prstGeom>
        </p:spPr>
      </p:pic>
      <p:sp>
        <p:nvSpPr>
          <p:cNvPr id="2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918970"/>
            <a:ext cx="6904990" cy="1028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Implementácia hry Tetris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24380"/>
            <a:ext cx="6758940" cy="442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2023745"/>
            <a:ext cx="5433060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0415" y="2048510"/>
            <a:ext cx="6331585" cy="42487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968500"/>
            <a:ext cx="5850890" cy="4765040"/>
          </a:xfrm>
          <a:prstGeom prst="rect">
            <a:avLst/>
          </a:prstGeom>
        </p:spPr>
      </p:pic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821045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Tetris data</a:t>
            </a:r>
            <a:r>
              <a:rPr lang="sk-SK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báza</a:t>
            </a:r>
            <a:endParaRPr lang="sk-SK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610</Words>
  <Application>WPS Slides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</vt:lpstr>
      <vt:lpstr>Aptos</vt:lpstr>
      <vt:lpstr>Segoe UI</vt:lpstr>
      <vt:lpstr>Microsoft YaHei</vt:lpstr>
      <vt:lpstr>Arial Unicode MS</vt:lpstr>
      <vt:lpstr>Aptos Display</vt:lpstr>
      <vt:lpstr>Calibri</vt:lpstr>
      <vt:lpstr>office theme</vt:lpstr>
      <vt:lpstr>Arduino Herná Konzola</vt:lpstr>
      <vt:lpstr>Hlavné ciele</vt:lpstr>
      <vt:lpstr>Vedľajšie ciele</vt:lpstr>
      <vt:lpstr>Schéma zapojenia</vt:lpstr>
      <vt:lpstr>Implementácia knižnice ST7789V</vt:lpstr>
      <vt:lpstr>PowerPoint 演示文稿</vt:lpstr>
      <vt:lpstr>PowerPoint 演示文稿</vt:lpstr>
      <vt:lpstr>Implementácia hry Tetris</vt:lpstr>
      <vt:lpstr>Tetris databáza</vt:lpstr>
      <vt:lpstr>Implementácia hry Minesweeper</vt:lpstr>
      <vt:lpstr>PowerPoint 演示文稿</vt:lpstr>
      <vt:lpstr>Priestor na otázky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AGYT</cp:lastModifiedBy>
  <cp:revision>223</cp:revision>
  <dcterms:created xsi:type="dcterms:W3CDTF">2025-02-20T00:57:00Z</dcterms:created>
  <dcterms:modified xsi:type="dcterms:W3CDTF">2025-04-06T12:19:00Z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8B2583FFF22149B0B5029A8DC005E77C_12</vt:lpwstr>
  </property>
  <property fmtid="{D5CDD505-2E9C-101B-9397-08002B2CF9AE}" pid="3" name="KSOProductBuildVer">
    <vt:lpwstr>1033-12.2.0.20782</vt:lpwstr>
  </property>
</Properties>
</file>