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6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A5C96-882E-25BE-F9B0-832BB133046F}" v="377" dt="2025-02-20T02:11:36.209"/>
    <p1510:client id="{8A28F411-3A6C-6CA7-46AB-5657169A9C2F}" v="64" dt="2025-02-20T02:43:4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17C7C7A-8AC2-C9F7-A19A-6937DE59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60" t="9091" r="8696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81" y="1161288"/>
            <a:ext cx="3626403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Arduino </a:t>
            </a:r>
            <a:r>
              <a:rPr lang="en-US" sz="2800" err="1">
                <a:solidFill>
                  <a:schemeClr val="bg1"/>
                </a:solidFill>
                <a:latin typeface="Times New Roman"/>
                <a:cs typeface="Times New Roman"/>
              </a:rPr>
              <a:t>Herná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cs typeface="Times New Roman"/>
              </a:rPr>
              <a:t>Konzola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93" y="4923372"/>
            <a:ext cx="3689918" cy="158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Meno a </a:t>
            </a: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priezvisko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: Norbu Borbély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Vedúci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práce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: Ing. Peter </a:t>
            </a: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Remiš</a:t>
            </a:r>
            <a:endParaRPr lang="en-US" sz="17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Školský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rok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: 2024/25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/>
                <a:cs typeface="Times New Roman"/>
              </a:rPr>
              <a:t>Trieda</a:t>
            </a:r>
            <a:r>
              <a:rPr lang="en-US" sz="1700" dirty="0">
                <a:solidFill>
                  <a:schemeClr val="bg1"/>
                </a:solidFill>
                <a:latin typeface="Times New Roman"/>
                <a:cs typeface="Times New Roman"/>
              </a:rPr>
              <a:t> : 4.CI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DFDC-DBFB-85BC-E330-3B7CD0F8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Hlavne</a:t>
            </a:r>
            <a:r>
              <a:rPr lang="en-GB" sz="40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ciele</a:t>
            </a:r>
            <a:r>
              <a:rPr lang="en-GB" sz="40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 (SOČ):</a:t>
            </a:r>
            <a:endParaRPr lang="en-US" sz="4000" dirty="0">
              <a:solidFill>
                <a:srgbClr val="FFFFFF"/>
              </a:solidFill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6265-F5C4-6A5E-0E4C-694E6B53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err="1">
                <a:latin typeface="Times New Roman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a </a:t>
            </a:r>
            <a:r>
              <a:rPr lang="en-GB" sz="2400" err="1">
                <a:latin typeface="Times New Roman"/>
                <a:ea typeface="+mn-lt"/>
                <a:cs typeface="+mn-lt"/>
              </a:rPr>
              <a:t>implementovať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funkčnú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verziu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hry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Tetris </a:t>
            </a:r>
            <a:r>
              <a:rPr lang="en-GB" sz="2400" err="1">
                <a:latin typeface="Times New Roman"/>
                <a:ea typeface="+mn-lt"/>
                <a:cs typeface="+mn-lt"/>
              </a:rPr>
              <a:t>na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platforme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Arduino Nano.</a:t>
            </a:r>
            <a:endParaRPr lang="en-GB" sz="24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/>
                <a:ea typeface="+mn-lt"/>
                <a:cs typeface="+mn-lt"/>
              </a:rPr>
              <a:t>Vytvoriť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vlastné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softvérové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s </a:t>
            </a:r>
            <a:r>
              <a:rPr lang="en-GB" sz="2400" err="1">
                <a:latin typeface="Times New Roman"/>
                <a:ea typeface="+mn-lt"/>
                <a:cs typeface="+mn-lt"/>
              </a:rPr>
              <a:t>výnimkou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Arduino.h</a:t>
            </a:r>
            <a:r>
              <a:rPr lang="en-GB" sz="2400" dirty="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PCB pre </a:t>
            </a:r>
            <a:r>
              <a:rPr lang="en-GB" sz="2400" err="1">
                <a:latin typeface="Times New Roman"/>
                <a:ea typeface="+mn-lt"/>
                <a:cs typeface="+mn-lt"/>
              </a:rPr>
              <a:t>daný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projekt</a:t>
            </a:r>
            <a:r>
              <a:rPr lang="en-GB" sz="2400" dirty="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3D model pre </a:t>
            </a:r>
            <a:r>
              <a:rPr lang="en-GB" sz="2400" err="1">
                <a:latin typeface="Times New Roman"/>
                <a:ea typeface="+mn-lt"/>
                <a:cs typeface="+mn-lt"/>
              </a:rPr>
              <a:t>obal</a:t>
            </a:r>
            <a:r>
              <a:rPr lang="en-GB" sz="2400" dirty="0">
                <a:latin typeface="Times New Roman"/>
                <a:ea typeface="+mn-lt"/>
                <a:cs typeface="+mn-lt"/>
              </a:rPr>
              <a:t> </a:t>
            </a:r>
            <a:r>
              <a:rPr lang="en-GB" sz="2400" err="1">
                <a:latin typeface="Times New Roman"/>
                <a:ea typeface="+mn-lt"/>
                <a:cs typeface="+mn-lt"/>
              </a:rPr>
              <a:t>konzoly</a:t>
            </a:r>
            <a:r>
              <a:rPr lang="en-GB" sz="2400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401835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6C0C0F-C72B-6235-7CCF-A6CF55B45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C52CE6-1640-A3B7-6099-46FBBF9B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3BE8-8573-F6C0-80DF-9A58D3049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007A3-953B-9D4A-6C41-63631426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FFAD3B-2138-DE36-5B42-80F85111C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055BB-FE74-23F7-355B-13D746F5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0B1F6-DFF7-6AD5-DF58-C5D57F30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Vedľajšie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ciele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(SOČ):</a:t>
            </a:r>
            <a:endParaRPr lang="en-US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627C-F773-CCF8-ECB2-41395790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59390"/>
            <a:ext cx="9724031" cy="21707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Prispôsobiť</a:t>
            </a:r>
            <a:r>
              <a:rPr lang="en-GB" dirty="0"/>
              <a:t> </a:t>
            </a:r>
            <a:r>
              <a:rPr lang="en-GB" dirty="0" err="1"/>
              <a:t>vizuálny</a:t>
            </a:r>
            <a:r>
              <a:rPr lang="en-GB" dirty="0"/>
              <a:t> </a:t>
            </a:r>
            <a:r>
              <a:rPr lang="en-GB" dirty="0" err="1"/>
              <a:t>vzhľad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a </a:t>
            </a:r>
            <a:r>
              <a:rPr lang="en-GB" dirty="0" err="1"/>
              <a:t>používateľského</a:t>
            </a:r>
            <a:r>
              <a:rPr lang="en-GB" dirty="0"/>
              <a:t> </a:t>
            </a:r>
            <a:r>
              <a:rPr lang="en-GB" dirty="0" err="1"/>
              <a:t>rozhrania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Rozšíriť</a:t>
            </a:r>
            <a:r>
              <a:rPr lang="en-GB" dirty="0"/>
              <a:t> </a:t>
            </a:r>
            <a:r>
              <a:rPr lang="en-GB" err="1"/>
              <a:t>projekt</a:t>
            </a:r>
            <a:r>
              <a:rPr lang="en-GB" dirty="0"/>
              <a:t> o </a:t>
            </a:r>
            <a:r>
              <a:rPr lang="en-GB" err="1"/>
              <a:t>ďalšie</a:t>
            </a:r>
            <a:r>
              <a:rPr lang="en-GB" dirty="0"/>
              <a:t> </a:t>
            </a:r>
            <a:r>
              <a:rPr lang="en-GB" err="1"/>
              <a:t>hry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Pridať</a:t>
            </a:r>
            <a:r>
              <a:rPr lang="en-GB" dirty="0"/>
              <a:t> </a:t>
            </a:r>
            <a:r>
              <a:rPr lang="en-GB" err="1"/>
              <a:t>spôsob</a:t>
            </a:r>
            <a:r>
              <a:rPr lang="en-GB" dirty="0"/>
              <a:t> </a:t>
            </a:r>
            <a:r>
              <a:rPr lang="en-GB" err="1"/>
              <a:t>nabíjania</a:t>
            </a:r>
            <a:r>
              <a:rPr lang="en-GB" dirty="0"/>
              <a:t> </a:t>
            </a:r>
            <a:r>
              <a:rPr lang="en-GB" err="1"/>
              <a:t>konzole</a:t>
            </a:r>
            <a:r>
              <a:rPr lang="en-GB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1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6FA94-C9F3-BE3C-4A03-76F5E168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zapojenia:</a:t>
            </a:r>
          </a:p>
        </p:txBody>
      </p:sp>
      <p:pic>
        <p:nvPicPr>
          <p:cNvPr id="19" name="Picture 18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F48A9C9C-80FA-CEF4-9828-C5C4B5C1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1" y="487073"/>
            <a:ext cx="8041535" cy="57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D2F90-4330-F431-B707-C5044FC3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knižnice ST7789V</a:t>
            </a:r>
          </a:p>
        </p:txBody>
      </p:sp>
      <p:pic>
        <p:nvPicPr>
          <p:cNvPr id="22" name="Picture 21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A1CAF0D0-4F71-1828-5B67-0F0ACB01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8" y="2591028"/>
            <a:ext cx="9480821" cy="3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1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72BF118-1685-F841-04CB-45F283EA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83592"/>
            <a:ext cx="5426764" cy="2381453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77F9E3A-5CF3-47A4-AF29-086C9AC3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28377"/>
            <a:ext cx="5426764" cy="216599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F8358DA-C0BE-474E-84A4-E8517914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321" y="321734"/>
            <a:ext cx="3258189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2FC26-2C9C-72A6-B4F3-5F0EA06A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Priestor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na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otázky</a:t>
            </a:r>
            <a:endParaRPr lang="en-US" sz="4800" kern="1200" dirty="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Arduino Herná Konzola</vt:lpstr>
      <vt:lpstr>Hlavne ciele (SOČ):</vt:lpstr>
      <vt:lpstr>Vedľajšie ciele (SOČ):</vt:lpstr>
      <vt:lpstr>Schéma zapojenia:</vt:lpstr>
      <vt:lpstr>Implementácia knižnice ST7789V</vt:lpstr>
      <vt:lpstr>PowerPoint Presentation</vt:lpstr>
      <vt:lpstr>Priestor na 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204</cp:revision>
  <dcterms:created xsi:type="dcterms:W3CDTF">2025-02-20T00:57:41Z</dcterms:created>
  <dcterms:modified xsi:type="dcterms:W3CDTF">2025-02-20T02:46:43Z</dcterms:modified>
</cp:coreProperties>
</file>