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1" r:id="rId6"/>
    <p:sldId id="263" r:id="rId7"/>
    <p:sldId id="266" r:id="rId8"/>
    <p:sldId id="262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video game&#10;&#10;AI-generated content may be incorrect."/>
          <p:cNvPicPr>
            <a:picLocks noChangeAspect="1"/>
          </p:cNvPicPr>
          <p:nvPr/>
        </p:nvPicPr>
        <p:blipFill>
          <a:blip r:embed="rId1"/>
          <a:srcRect l="26660" t="9091" r="8696"/>
          <a:stretch>
            <a:fillRect/>
          </a:stretch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881" y="1161288"/>
            <a:ext cx="3626403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Arduino </a:t>
            </a:r>
            <a:r>
              <a:rPr lang="en-US" sz="2800" err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Herná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Konzola</a:t>
            </a:r>
            <a:endParaRPr lang="en-US" sz="280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093" y="4923372"/>
            <a:ext cx="3689918" cy="15846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Meno a </a:t>
            </a:r>
            <a:r>
              <a:rPr lang="en-US" sz="1700" err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priezvisko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 : Norbu Borbély</a:t>
            </a:r>
            <a:endParaRPr lang="en-US" sz="1700" dirty="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err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Vedúci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700" err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práce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 : Ing. Peter </a:t>
            </a:r>
            <a:r>
              <a:rPr lang="en-US" sz="1700" err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Remiš</a:t>
            </a:r>
            <a:endParaRPr lang="en-US" sz="170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err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Školský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700" err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rok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 : 2024/25</a:t>
            </a:r>
            <a:endParaRPr lang="en-US" sz="1700" dirty="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err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Trieda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 : 4.CI</a:t>
            </a:r>
            <a:endParaRPr lang="en-US" sz="1700" dirty="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 err="1">
                <a:solidFill>
                  <a:srgbClr val="FFFFFF"/>
                </a:solidFill>
                <a:latin typeface="Times New Roman" panose="02020603050405020304"/>
                <a:ea typeface="+mj-lt"/>
                <a:cs typeface="+mj-lt"/>
              </a:rPr>
              <a:t>Hlavn</a:t>
            </a:r>
            <a:r>
              <a:rPr lang="sk-SK" sz="4000" dirty="0" err="1">
                <a:solidFill>
                  <a:srgbClr val="FFFFFF"/>
                </a:solidFill>
                <a:latin typeface="Times New Roman" panose="02020603050405020304"/>
                <a:ea typeface="+mj-lt"/>
                <a:cs typeface="+mj-lt"/>
              </a:rPr>
              <a:t>é</a:t>
            </a:r>
            <a:r>
              <a:rPr lang="en-GB" sz="4000" dirty="0">
                <a:solidFill>
                  <a:srgbClr val="FFFFFF"/>
                </a:solidFill>
                <a:latin typeface="Times New Roman" panose="02020603050405020304"/>
                <a:ea typeface="+mj-lt"/>
                <a:cs typeface="+mj-lt"/>
              </a:rPr>
              <a:t> </a:t>
            </a:r>
            <a:r>
              <a:rPr lang="en-GB" sz="4000" dirty="0" err="1">
                <a:solidFill>
                  <a:srgbClr val="FFFFFF"/>
                </a:solidFill>
                <a:latin typeface="Times New Roman" panose="02020603050405020304"/>
                <a:ea typeface="+mj-lt"/>
                <a:cs typeface="+mj-lt"/>
              </a:rPr>
              <a:t>ciele</a:t>
            </a:r>
            <a:r>
              <a:rPr lang="en-GB" sz="4000" dirty="0">
                <a:solidFill>
                  <a:srgbClr val="FFFFFF"/>
                </a:solidFill>
                <a:latin typeface="Times New Roman" panose="02020603050405020304"/>
                <a:ea typeface="+mj-lt"/>
                <a:cs typeface="+mj-lt"/>
              </a:rPr>
              <a:t> (SOČ):</a:t>
            </a:r>
            <a:endParaRPr lang="en-US" sz="4000" dirty="0">
              <a:solidFill>
                <a:srgbClr val="FFFFFF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Navrhnúť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a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implementovať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funkčnú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verziu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hry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Tetris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na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platforme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Arduino Nano.</a:t>
            </a:r>
            <a:endParaRPr lang="en-GB"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Vytvoriť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vlastné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softvérové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knižnice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s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výnimkou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knižnice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Arduino.h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.</a:t>
            </a:r>
            <a:endParaRPr lang="en-GB" sz="2400" dirty="0">
              <a:latin typeface="Times New Roman" panose="02020603050405020304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Navrhnúť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PCB pre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daný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projekt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.</a:t>
            </a:r>
            <a:endParaRPr lang="en-GB" sz="2400" dirty="0">
              <a:latin typeface="Times New Roman" panose="02020603050405020304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Navrhnúť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3D model pre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obal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konzoly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.</a:t>
            </a:r>
            <a:endParaRPr lang="en-GB" sz="2400" dirty="0">
              <a:latin typeface="Times New Roman" panose="02020603050405020304"/>
              <a:ea typeface="+mn-lt"/>
              <a:cs typeface="+mn-lt"/>
            </a:endParaRPr>
          </a:p>
          <a:p>
            <a:endParaRPr lang="en-GB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 err="1">
                <a:solidFill>
                  <a:srgbClr val="FFFFFF"/>
                </a:solidFill>
                <a:ea typeface="+mj-lt"/>
                <a:cs typeface="+mj-lt"/>
              </a:rPr>
              <a:t>Vedľajšie</a:t>
            </a:r>
            <a:r>
              <a:rPr lang="en-GB" sz="40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GB" sz="4000" dirty="0" err="1">
                <a:solidFill>
                  <a:srgbClr val="FFFFFF"/>
                </a:solidFill>
                <a:ea typeface="+mj-lt"/>
                <a:cs typeface="+mj-lt"/>
              </a:rPr>
              <a:t>ciele</a:t>
            </a:r>
            <a:r>
              <a:rPr lang="en-GB" sz="4000" dirty="0">
                <a:solidFill>
                  <a:srgbClr val="FFFFFF"/>
                </a:solidFill>
                <a:ea typeface="+mj-lt"/>
                <a:cs typeface="+mj-lt"/>
              </a:rPr>
              <a:t> (SOČ):</a:t>
            </a:r>
            <a:endParaRPr lang="en-US" dirty="0"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659390"/>
            <a:ext cx="9724031" cy="217073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Prispôsobiť</a:t>
            </a:r>
            <a:r>
              <a:rPr lang="en-GB" dirty="0"/>
              <a:t> </a:t>
            </a:r>
            <a:r>
              <a:rPr lang="en-GB" dirty="0" err="1"/>
              <a:t>vizuálny</a:t>
            </a:r>
            <a:r>
              <a:rPr lang="en-GB" dirty="0"/>
              <a:t> </a:t>
            </a:r>
            <a:r>
              <a:rPr lang="en-GB" dirty="0" err="1"/>
              <a:t>vzhľad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a </a:t>
            </a:r>
            <a:r>
              <a:rPr lang="en-GB" dirty="0" err="1"/>
              <a:t>používateľského</a:t>
            </a:r>
            <a:r>
              <a:rPr lang="en-GB" dirty="0"/>
              <a:t> </a:t>
            </a:r>
            <a:r>
              <a:rPr lang="en-GB" dirty="0" err="1"/>
              <a:t>rozhrania</a:t>
            </a:r>
            <a:r>
              <a:rPr lang="en-GB" dirty="0"/>
              <a:t>.</a:t>
            </a:r>
            <a:endParaRPr lang="en-GB"/>
          </a:p>
          <a:p>
            <a:pPr>
              <a:lnSpc>
                <a:spcPct val="150000"/>
              </a:lnSpc>
            </a:pPr>
            <a:r>
              <a:rPr lang="en-GB" err="1"/>
              <a:t>Rozšíriť</a:t>
            </a:r>
            <a:r>
              <a:rPr lang="en-GB" dirty="0"/>
              <a:t> </a:t>
            </a:r>
            <a:r>
              <a:rPr lang="en-GB" err="1"/>
              <a:t>projekt</a:t>
            </a:r>
            <a:r>
              <a:rPr lang="en-GB" dirty="0"/>
              <a:t> o </a:t>
            </a:r>
            <a:r>
              <a:rPr lang="en-GB" err="1"/>
              <a:t>ďalšie</a:t>
            </a:r>
            <a:r>
              <a:rPr lang="en-GB" dirty="0"/>
              <a:t> </a:t>
            </a:r>
            <a:r>
              <a:rPr lang="en-GB" err="1"/>
              <a:t>hry</a:t>
            </a:r>
            <a:r>
              <a:rPr lang="en-GB" dirty="0"/>
              <a:t>.</a:t>
            </a:r>
            <a:endParaRPr lang="en-GB"/>
          </a:p>
          <a:p>
            <a:pPr>
              <a:lnSpc>
                <a:spcPct val="150000"/>
              </a:lnSpc>
            </a:pPr>
            <a:r>
              <a:rPr lang="en-GB" err="1"/>
              <a:t>Pridať</a:t>
            </a:r>
            <a:r>
              <a:rPr lang="en-GB" dirty="0"/>
              <a:t> </a:t>
            </a:r>
            <a:r>
              <a:rPr lang="en-GB" err="1"/>
              <a:t>spôsob</a:t>
            </a:r>
            <a:r>
              <a:rPr lang="en-GB" dirty="0"/>
              <a:t> </a:t>
            </a:r>
            <a:r>
              <a:rPr lang="en-GB" err="1"/>
              <a:t>nabíjania</a:t>
            </a:r>
            <a:r>
              <a:rPr lang="en-GB" dirty="0"/>
              <a:t> </a:t>
            </a:r>
            <a:r>
              <a:rPr lang="en-GB" err="1"/>
              <a:t>konzole</a:t>
            </a:r>
            <a:r>
              <a:rPr lang="en-GB" dirty="0"/>
              <a:t>.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Schéma zapojenia: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" name="Picture 18" descr="A diagram of a circuit board&#10;&#10;AI-generated content may be incorrec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3841" y="487073"/>
            <a:ext cx="8041535" cy="57673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Implementácia knižnice ST7789V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2" name="Picture 21" descr="A computer code on a black background&#10;&#10;AI-generated content may be incorrec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5588" y="2591028"/>
            <a:ext cx="9480821" cy="3184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 shot of a computer code&#10;&#10;AI-generated content may be incorrec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2" y="583592"/>
            <a:ext cx="5426764" cy="2381453"/>
          </a:xfrm>
          <a:prstGeom prst="rect">
            <a:avLst/>
          </a:prstGeom>
        </p:spPr>
      </p:pic>
      <p:pic>
        <p:nvPicPr>
          <p:cNvPr id="7" name="Picture 6" descr="A screenshot of a computer code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928377"/>
            <a:ext cx="5426764" cy="2165997"/>
          </a:xfrm>
          <a:prstGeom prst="rect">
            <a:avLst/>
          </a:prstGeom>
        </p:spPr>
      </p:pic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code&#10;&#10;AI-generated content may be incorrect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321" y="321734"/>
            <a:ext cx="3258189" cy="60699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>
                <a:solidFill>
                  <a:srgbClr val="FFFFFF"/>
                </a:solidFill>
              </a:rPr>
              <a:t>Priestor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na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otázky</a:t>
            </a:r>
            <a:endParaRPr lang="en-US" sz="4800" kern="1200" dirty="0" err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557</Words>
  <Application>WPS Presentation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Calibri</vt:lpstr>
      <vt:lpstr>Aptos</vt:lpstr>
      <vt:lpstr>Segoe UI</vt:lpstr>
      <vt:lpstr>Microsoft YaHei</vt:lpstr>
      <vt:lpstr>Arial Unicode MS</vt:lpstr>
      <vt:lpstr>Aptos Display</vt:lpstr>
      <vt:lpstr>office theme</vt:lpstr>
      <vt:lpstr>Arduino Herná Konzola</vt:lpstr>
      <vt:lpstr>Hlavne ciele (SOČ):</vt:lpstr>
      <vt:lpstr>Vedľajšie ciele (SOČ):</vt:lpstr>
      <vt:lpstr>Schéma zapojenia:</vt:lpstr>
      <vt:lpstr>Implementácia knižnice ST7789V</vt:lpstr>
      <vt:lpstr>PowerPoint 演示文稿</vt:lpstr>
      <vt:lpstr>Priestor na otázky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AGYT</cp:lastModifiedBy>
  <cp:revision>205</cp:revision>
  <dcterms:created xsi:type="dcterms:W3CDTF">2025-02-20T00:57:00Z</dcterms:created>
  <dcterms:modified xsi:type="dcterms:W3CDTF">2025-02-20T03:24:47Z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8B2583FFF22149B0B5029A8DC005E77C_12</vt:lpwstr>
  </property>
  <property fmtid="{D5CDD505-2E9C-101B-9397-08002B2CF9AE}" pid="3" name="KSOProductBuildVer">
    <vt:lpwstr>1033-12.2.0.20323</vt:lpwstr>
  </property>
</Properties>
</file>