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A9966-388C-4C08-9DA1-C6E2C2A6F1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32B7A5-AB08-4C8D-8A7A-89F8A3A8B406}">
      <dgm:prSet/>
      <dgm:spPr/>
      <dgm:t>
        <a:bodyPr/>
        <a:lstStyle/>
        <a:p>
          <a:r>
            <a:rPr lang="hr-BA" dirty="0"/>
            <a:t>Omogućiti vidljivost rasporeda u desktop i mobilnoj verziji aplikacije</a:t>
          </a:r>
          <a:endParaRPr lang="en-US" dirty="0"/>
        </a:p>
      </dgm:t>
    </dgm:pt>
    <dgm:pt modelId="{E4CC89E3-799B-4338-B96A-0EEE79D8DB96}" type="parTrans" cxnId="{62B4363A-2FFD-41C9-84B4-0EB6761B60A7}">
      <dgm:prSet/>
      <dgm:spPr/>
      <dgm:t>
        <a:bodyPr/>
        <a:lstStyle/>
        <a:p>
          <a:endParaRPr lang="en-US"/>
        </a:p>
      </dgm:t>
    </dgm:pt>
    <dgm:pt modelId="{6897ED52-7853-4215-B00A-2A26B7F59F3A}" type="sibTrans" cxnId="{62B4363A-2FFD-41C9-84B4-0EB6761B60A7}">
      <dgm:prSet/>
      <dgm:spPr/>
      <dgm:t>
        <a:bodyPr/>
        <a:lstStyle/>
        <a:p>
          <a:endParaRPr lang="en-US"/>
        </a:p>
      </dgm:t>
    </dgm:pt>
    <dgm:pt modelId="{EB3F471D-BB73-416E-BD73-7DAA197F2B36}">
      <dgm:prSet/>
      <dgm:spPr/>
      <dgm:t>
        <a:bodyPr/>
        <a:lstStyle/>
        <a:p>
          <a:r>
            <a:rPr lang="hr-BA"/>
            <a:t>Dodati funkcionalnosti dugmadi</a:t>
          </a:r>
          <a:endParaRPr lang="en-US"/>
        </a:p>
      </dgm:t>
    </dgm:pt>
    <dgm:pt modelId="{10164363-4B3D-4915-BF7D-B149DEFE5665}" type="parTrans" cxnId="{8DE69195-3F98-49BF-BDAB-CC3993DA59E4}">
      <dgm:prSet/>
      <dgm:spPr/>
      <dgm:t>
        <a:bodyPr/>
        <a:lstStyle/>
        <a:p>
          <a:endParaRPr lang="en-US"/>
        </a:p>
      </dgm:t>
    </dgm:pt>
    <dgm:pt modelId="{41D84CF5-700B-4F4E-9AE3-958499318C5E}" type="sibTrans" cxnId="{8DE69195-3F98-49BF-BDAB-CC3993DA59E4}">
      <dgm:prSet/>
      <dgm:spPr/>
      <dgm:t>
        <a:bodyPr/>
        <a:lstStyle/>
        <a:p>
          <a:endParaRPr lang="en-US"/>
        </a:p>
      </dgm:t>
    </dgm:pt>
    <dgm:pt modelId="{56473BE5-F814-4C7C-80FC-A30B93D7C12E}">
      <dgm:prSet/>
      <dgm:spPr/>
      <dgm:t>
        <a:bodyPr/>
        <a:lstStyle/>
        <a:p>
          <a:r>
            <a:rPr lang="hr-BA" dirty="0"/>
            <a:t>Evidencija članarina</a:t>
          </a:r>
          <a:endParaRPr lang="en-US" dirty="0"/>
        </a:p>
      </dgm:t>
    </dgm:pt>
    <dgm:pt modelId="{4682B258-7F7A-47B0-8D67-C24E84F78D68}" type="parTrans" cxnId="{0DDAF144-B535-4191-824C-5EFDF3B00CB7}">
      <dgm:prSet/>
      <dgm:spPr/>
      <dgm:t>
        <a:bodyPr/>
        <a:lstStyle/>
        <a:p>
          <a:endParaRPr lang="en-US"/>
        </a:p>
      </dgm:t>
    </dgm:pt>
    <dgm:pt modelId="{D029ACB5-693A-4F6A-93C4-D2F6D0239B27}" type="sibTrans" cxnId="{0DDAF144-B535-4191-824C-5EFDF3B00CB7}">
      <dgm:prSet/>
      <dgm:spPr/>
      <dgm:t>
        <a:bodyPr/>
        <a:lstStyle/>
        <a:p>
          <a:endParaRPr lang="en-US"/>
        </a:p>
      </dgm:t>
    </dgm:pt>
    <dgm:pt modelId="{EB1EA102-B517-4B3C-A169-38E30AD57A78}">
      <dgm:prSet/>
      <dgm:spPr/>
      <dgm:t>
        <a:bodyPr/>
        <a:lstStyle/>
        <a:p>
          <a:r>
            <a:rPr lang="hr-BA" dirty="0"/>
            <a:t>Pregled osobnih podataka korisnika</a:t>
          </a:r>
          <a:endParaRPr lang="en-US" dirty="0"/>
        </a:p>
      </dgm:t>
    </dgm:pt>
    <dgm:pt modelId="{AC744BBC-9D1F-4F5B-AC64-C6652C4DD363}" type="parTrans" cxnId="{DD3435A9-445B-48DB-ACC7-845BEDC3D8F6}">
      <dgm:prSet/>
      <dgm:spPr/>
      <dgm:t>
        <a:bodyPr/>
        <a:lstStyle/>
        <a:p>
          <a:endParaRPr lang="hr-BA"/>
        </a:p>
      </dgm:t>
    </dgm:pt>
    <dgm:pt modelId="{B5986239-6C69-402A-BBC9-60E4250B1324}" type="sibTrans" cxnId="{DD3435A9-445B-48DB-ACC7-845BEDC3D8F6}">
      <dgm:prSet/>
      <dgm:spPr/>
      <dgm:t>
        <a:bodyPr/>
        <a:lstStyle/>
        <a:p>
          <a:endParaRPr lang="hr-BA"/>
        </a:p>
      </dgm:t>
    </dgm:pt>
    <dgm:pt modelId="{41CB35BA-DF8B-41F0-BF90-02CB54C2E8CC}" type="pres">
      <dgm:prSet presAssocID="{1E7A9966-388C-4C08-9DA1-C6E2C2A6F1E7}" presName="linear" presStyleCnt="0">
        <dgm:presLayoutVars>
          <dgm:animLvl val="lvl"/>
          <dgm:resizeHandles val="exact"/>
        </dgm:presLayoutVars>
      </dgm:prSet>
      <dgm:spPr/>
    </dgm:pt>
    <dgm:pt modelId="{37664C20-14A1-4386-85AA-60C7BC5106E0}" type="pres">
      <dgm:prSet presAssocID="{4032B7A5-AB08-4C8D-8A7A-89F8A3A8B4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902567-D7A4-4387-AFF1-125A618055F0}" type="pres">
      <dgm:prSet presAssocID="{6897ED52-7853-4215-B00A-2A26B7F59F3A}" presName="spacer" presStyleCnt="0"/>
      <dgm:spPr/>
    </dgm:pt>
    <dgm:pt modelId="{B9370DAC-D716-4A8D-8442-44236FC529E4}" type="pres">
      <dgm:prSet presAssocID="{EB3F471D-BB73-416E-BD73-7DAA197F2B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DC000F-C8B6-42CA-B8C1-F1B726717CA8}" type="pres">
      <dgm:prSet presAssocID="{41D84CF5-700B-4F4E-9AE3-958499318C5E}" presName="spacer" presStyleCnt="0"/>
      <dgm:spPr/>
    </dgm:pt>
    <dgm:pt modelId="{7F5C3E16-A575-4836-A3EF-7D11A58EB867}" type="pres">
      <dgm:prSet presAssocID="{56473BE5-F814-4C7C-80FC-A30B93D7C1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AF410C-2436-4CCB-B528-A7D9AD478FC2}" type="pres">
      <dgm:prSet presAssocID="{D029ACB5-693A-4F6A-93C4-D2F6D0239B27}" presName="spacer" presStyleCnt="0"/>
      <dgm:spPr/>
    </dgm:pt>
    <dgm:pt modelId="{A1331BE3-FAFD-47E2-A695-F990DE2858EB}" type="pres">
      <dgm:prSet presAssocID="{EB1EA102-B517-4B3C-A169-38E30AD57A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2EE208-EAC4-450B-B049-11517E0F34A5}" type="presOf" srcId="{56473BE5-F814-4C7C-80FC-A30B93D7C12E}" destId="{7F5C3E16-A575-4836-A3EF-7D11A58EB867}" srcOrd="0" destOrd="0" presId="urn:microsoft.com/office/officeart/2005/8/layout/vList2"/>
    <dgm:cxn modelId="{11C9111E-ACCD-437E-B314-6FB2680E087C}" type="presOf" srcId="{EB3F471D-BB73-416E-BD73-7DAA197F2B36}" destId="{B9370DAC-D716-4A8D-8442-44236FC529E4}" srcOrd="0" destOrd="0" presId="urn:microsoft.com/office/officeart/2005/8/layout/vList2"/>
    <dgm:cxn modelId="{1910771F-54DF-4362-8041-7F4F166F0AD7}" type="presOf" srcId="{1E7A9966-388C-4C08-9DA1-C6E2C2A6F1E7}" destId="{41CB35BA-DF8B-41F0-BF90-02CB54C2E8CC}" srcOrd="0" destOrd="0" presId="urn:microsoft.com/office/officeart/2005/8/layout/vList2"/>
    <dgm:cxn modelId="{262F0737-32F3-45CA-8A15-42306EB914AA}" type="presOf" srcId="{EB1EA102-B517-4B3C-A169-38E30AD57A78}" destId="{A1331BE3-FAFD-47E2-A695-F990DE2858EB}" srcOrd="0" destOrd="0" presId="urn:microsoft.com/office/officeart/2005/8/layout/vList2"/>
    <dgm:cxn modelId="{62B4363A-2FFD-41C9-84B4-0EB6761B60A7}" srcId="{1E7A9966-388C-4C08-9DA1-C6E2C2A6F1E7}" destId="{4032B7A5-AB08-4C8D-8A7A-89F8A3A8B406}" srcOrd="0" destOrd="0" parTransId="{E4CC89E3-799B-4338-B96A-0EEE79D8DB96}" sibTransId="{6897ED52-7853-4215-B00A-2A26B7F59F3A}"/>
    <dgm:cxn modelId="{EB3FBF64-CBC5-458D-A81C-30E9D93B1FC3}" type="presOf" srcId="{4032B7A5-AB08-4C8D-8A7A-89F8A3A8B406}" destId="{37664C20-14A1-4386-85AA-60C7BC5106E0}" srcOrd="0" destOrd="0" presId="urn:microsoft.com/office/officeart/2005/8/layout/vList2"/>
    <dgm:cxn modelId="{0DDAF144-B535-4191-824C-5EFDF3B00CB7}" srcId="{1E7A9966-388C-4C08-9DA1-C6E2C2A6F1E7}" destId="{56473BE5-F814-4C7C-80FC-A30B93D7C12E}" srcOrd="2" destOrd="0" parTransId="{4682B258-7F7A-47B0-8D67-C24E84F78D68}" sibTransId="{D029ACB5-693A-4F6A-93C4-D2F6D0239B27}"/>
    <dgm:cxn modelId="{8DE69195-3F98-49BF-BDAB-CC3993DA59E4}" srcId="{1E7A9966-388C-4C08-9DA1-C6E2C2A6F1E7}" destId="{EB3F471D-BB73-416E-BD73-7DAA197F2B36}" srcOrd="1" destOrd="0" parTransId="{10164363-4B3D-4915-BF7D-B149DEFE5665}" sibTransId="{41D84CF5-700B-4F4E-9AE3-958499318C5E}"/>
    <dgm:cxn modelId="{DD3435A9-445B-48DB-ACC7-845BEDC3D8F6}" srcId="{1E7A9966-388C-4C08-9DA1-C6E2C2A6F1E7}" destId="{EB1EA102-B517-4B3C-A169-38E30AD57A78}" srcOrd="3" destOrd="0" parTransId="{AC744BBC-9D1F-4F5B-AC64-C6652C4DD363}" sibTransId="{B5986239-6C69-402A-BBC9-60E4250B1324}"/>
    <dgm:cxn modelId="{9839F0E5-5765-48E0-932A-125AE6CE01E0}" type="presParOf" srcId="{41CB35BA-DF8B-41F0-BF90-02CB54C2E8CC}" destId="{37664C20-14A1-4386-85AA-60C7BC5106E0}" srcOrd="0" destOrd="0" presId="urn:microsoft.com/office/officeart/2005/8/layout/vList2"/>
    <dgm:cxn modelId="{863370A7-BCDB-434B-A4BA-F0DFE3798ED0}" type="presParOf" srcId="{41CB35BA-DF8B-41F0-BF90-02CB54C2E8CC}" destId="{F8902567-D7A4-4387-AFF1-125A618055F0}" srcOrd="1" destOrd="0" presId="urn:microsoft.com/office/officeart/2005/8/layout/vList2"/>
    <dgm:cxn modelId="{F5134F18-7604-451E-8B1B-106FB3B02D74}" type="presParOf" srcId="{41CB35BA-DF8B-41F0-BF90-02CB54C2E8CC}" destId="{B9370DAC-D716-4A8D-8442-44236FC529E4}" srcOrd="2" destOrd="0" presId="urn:microsoft.com/office/officeart/2005/8/layout/vList2"/>
    <dgm:cxn modelId="{88F2EA52-0E3F-47D7-9E9D-26F3F52CF6DB}" type="presParOf" srcId="{41CB35BA-DF8B-41F0-BF90-02CB54C2E8CC}" destId="{0BDC000F-C8B6-42CA-B8C1-F1B726717CA8}" srcOrd="3" destOrd="0" presId="urn:microsoft.com/office/officeart/2005/8/layout/vList2"/>
    <dgm:cxn modelId="{1095A724-2017-4CC9-97C3-4F8284376713}" type="presParOf" srcId="{41CB35BA-DF8B-41F0-BF90-02CB54C2E8CC}" destId="{7F5C3E16-A575-4836-A3EF-7D11A58EB867}" srcOrd="4" destOrd="0" presId="urn:microsoft.com/office/officeart/2005/8/layout/vList2"/>
    <dgm:cxn modelId="{8D743E74-0036-461E-ACF6-4C359D34242F}" type="presParOf" srcId="{41CB35BA-DF8B-41F0-BF90-02CB54C2E8CC}" destId="{E0AF410C-2436-4CCB-B528-A7D9AD478FC2}" srcOrd="5" destOrd="0" presId="urn:microsoft.com/office/officeart/2005/8/layout/vList2"/>
    <dgm:cxn modelId="{F7D857C3-0C20-4A2D-8B20-0C6DB750181F}" type="presParOf" srcId="{41CB35BA-DF8B-41F0-BF90-02CB54C2E8CC}" destId="{A1331BE3-FAFD-47E2-A695-F990DE285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A57EBC-3CF9-468F-8D50-0EE1189A64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D38AF1-56CC-4764-B50C-A0D26F4BFB82}">
      <dgm:prSet/>
      <dgm:spPr/>
      <dgm:t>
        <a:bodyPr/>
        <a:lstStyle/>
        <a:p>
          <a:r>
            <a:rPr lang="hr-BA" dirty="0"/>
            <a:t>Raspored: 2h</a:t>
          </a:r>
          <a:endParaRPr lang="en-US" dirty="0"/>
        </a:p>
      </dgm:t>
    </dgm:pt>
    <dgm:pt modelId="{941CCD06-AEE0-436C-824B-48CD100CF14D}" type="parTrans" cxnId="{945D2A7A-C1A7-423F-91EA-3ED398EF9543}">
      <dgm:prSet/>
      <dgm:spPr/>
      <dgm:t>
        <a:bodyPr/>
        <a:lstStyle/>
        <a:p>
          <a:endParaRPr lang="en-US"/>
        </a:p>
      </dgm:t>
    </dgm:pt>
    <dgm:pt modelId="{2E1E14B2-CBB0-4C65-A9DA-DACB22590168}" type="sibTrans" cxnId="{945D2A7A-C1A7-423F-91EA-3ED398EF9543}">
      <dgm:prSet/>
      <dgm:spPr/>
      <dgm:t>
        <a:bodyPr/>
        <a:lstStyle/>
        <a:p>
          <a:endParaRPr lang="en-US"/>
        </a:p>
      </dgm:t>
    </dgm:pt>
    <dgm:pt modelId="{BACB5A74-B6D0-461A-9941-9DAAF03EC0D6}">
      <dgm:prSet/>
      <dgm:spPr/>
      <dgm:t>
        <a:bodyPr/>
        <a:lstStyle/>
        <a:p>
          <a:r>
            <a:rPr lang="hr-BA" dirty="0"/>
            <a:t>Registracija korisnika: 1h 15min </a:t>
          </a:r>
          <a:endParaRPr lang="en-US" dirty="0"/>
        </a:p>
      </dgm:t>
    </dgm:pt>
    <dgm:pt modelId="{20A98879-AFF3-4AAD-A551-BB035A6DED4E}" type="parTrans" cxnId="{81B40D8F-AD11-4812-A648-4A381283B0BF}">
      <dgm:prSet/>
      <dgm:spPr/>
      <dgm:t>
        <a:bodyPr/>
        <a:lstStyle/>
        <a:p>
          <a:endParaRPr lang="en-US"/>
        </a:p>
      </dgm:t>
    </dgm:pt>
    <dgm:pt modelId="{A98AC602-739B-494A-920D-7B7CC75D4A37}" type="sibTrans" cxnId="{81B40D8F-AD11-4812-A648-4A381283B0BF}">
      <dgm:prSet/>
      <dgm:spPr/>
      <dgm:t>
        <a:bodyPr/>
        <a:lstStyle/>
        <a:p>
          <a:endParaRPr lang="en-US"/>
        </a:p>
      </dgm:t>
    </dgm:pt>
    <dgm:pt modelId="{78FF0F9D-A091-4FEA-BA2E-D6F38356AADB}">
      <dgm:prSet/>
      <dgm:spPr/>
      <dgm:t>
        <a:bodyPr/>
        <a:lstStyle/>
        <a:p>
          <a:r>
            <a:rPr lang="hr-BA" dirty="0"/>
            <a:t>Evidencija članarina: 1h 45min</a:t>
          </a:r>
          <a:endParaRPr lang="en-US" dirty="0"/>
        </a:p>
      </dgm:t>
    </dgm:pt>
    <dgm:pt modelId="{39B61477-B144-47C2-8A02-68D04DAEB543}" type="parTrans" cxnId="{FFB46178-929A-47F1-B168-B539128B547D}">
      <dgm:prSet/>
      <dgm:spPr/>
      <dgm:t>
        <a:bodyPr/>
        <a:lstStyle/>
        <a:p>
          <a:endParaRPr lang="en-US"/>
        </a:p>
      </dgm:t>
    </dgm:pt>
    <dgm:pt modelId="{4A6E650B-0967-4559-ACAB-408FEEAD43C3}" type="sibTrans" cxnId="{FFB46178-929A-47F1-B168-B539128B547D}">
      <dgm:prSet/>
      <dgm:spPr/>
      <dgm:t>
        <a:bodyPr/>
        <a:lstStyle/>
        <a:p>
          <a:endParaRPr lang="en-US"/>
        </a:p>
      </dgm:t>
    </dgm:pt>
    <dgm:pt modelId="{FC8EAB0F-24E4-4D08-9E8E-295EC03BE17B}">
      <dgm:prSet/>
      <dgm:spPr/>
      <dgm:t>
        <a:bodyPr/>
        <a:lstStyle/>
        <a:p>
          <a:r>
            <a:rPr lang="hr-BA" dirty="0"/>
            <a:t>Pregled osobnih informacija-Profil: 1h 15min</a:t>
          </a:r>
          <a:endParaRPr lang="en-US" dirty="0"/>
        </a:p>
      </dgm:t>
    </dgm:pt>
    <dgm:pt modelId="{8E774C5C-875B-486B-9E4A-7E700257D9DD}" type="parTrans" cxnId="{4C3082CD-1300-451A-8D45-0924BA3858C4}">
      <dgm:prSet/>
      <dgm:spPr/>
      <dgm:t>
        <a:bodyPr/>
        <a:lstStyle/>
        <a:p>
          <a:endParaRPr lang="en-US"/>
        </a:p>
      </dgm:t>
    </dgm:pt>
    <dgm:pt modelId="{BB2EAE7B-1136-4CA9-9ACE-FDBD50C47F24}" type="sibTrans" cxnId="{4C3082CD-1300-451A-8D45-0924BA3858C4}">
      <dgm:prSet/>
      <dgm:spPr/>
      <dgm:t>
        <a:bodyPr/>
        <a:lstStyle/>
        <a:p>
          <a:endParaRPr lang="en-US"/>
        </a:p>
      </dgm:t>
    </dgm:pt>
    <dgm:pt modelId="{387CBEC9-1182-4B43-B465-C46DA6310701}">
      <dgm:prSet/>
      <dgm:spPr/>
      <dgm:t>
        <a:bodyPr/>
        <a:lstStyle/>
        <a:p>
          <a:r>
            <a:rPr lang="hr-BA" dirty="0"/>
            <a:t>Planirano vrijeme: 7h / Potrošeno vrijeme: 6h 15min</a:t>
          </a:r>
          <a:endParaRPr lang="en-US" dirty="0"/>
        </a:p>
      </dgm:t>
    </dgm:pt>
    <dgm:pt modelId="{6A4B7FFC-B728-4EA1-BD88-A3E449A604D1}" type="parTrans" cxnId="{A8345B04-D87F-4AEB-B30F-110DCB75C75F}">
      <dgm:prSet/>
      <dgm:spPr/>
      <dgm:t>
        <a:bodyPr/>
        <a:lstStyle/>
        <a:p>
          <a:endParaRPr lang="en-US"/>
        </a:p>
      </dgm:t>
    </dgm:pt>
    <dgm:pt modelId="{36E29AF9-BC61-4DEA-86D4-E66EA7552C1E}" type="sibTrans" cxnId="{A8345B04-D87F-4AEB-B30F-110DCB75C75F}">
      <dgm:prSet/>
      <dgm:spPr/>
      <dgm:t>
        <a:bodyPr/>
        <a:lstStyle/>
        <a:p>
          <a:endParaRPr lang="en-US"/>
        </a:p>
      </dgm:t>
    </dgm:pt>
    <dgm:pt modelId="{0F8D5C23-0C0E-4313-8879-E2F42DD9A0CB}" type="pres">
      <dgm:prSet presAssocID="{4AA57EBC-3CF9-468F-8D50-0EE1189A6410}" presName="linear" presStyleCnt="0">
        <dgm:presLayoutVars>
          <dgm:animLvl val="lvl"/>
          <dgm:resizeHandles val="exact"/>
        </dgm:presLayoutVars>
      </dgm:prSet>
      <dgm:spPr/>
    </dgm:pt>
    <dgm:pt modelId="{6CF7844C-F38F-4546-A4BE-FB02B8B4FA8F}" type="pres">
      <dgm:prSet presAssocID="{7BD38AF1-56CC-4764-B50C-A0D26F4BFB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B9A493-02FF-4098-B58E-5F80F556B104}" type="pres">
      <dgm:prSet presAssocID="{2E1E14B2-CBB0-4C65-A9DA-DACB22590168}" presName="spacer" presStyleCnt="0"/>
      <dgm:spPr/>
    </dgm:pt>
    <dgm:pt modelId="{4428E37A-8686-4420-AB8B-5EE2677EB281}" type="pres">
      <dgm:prSet presAssocID="{BACB5A74-B6D0-461A-9941-9DAAF03EC0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AB8C47-CD73-4E51-A7C0-392DE9E9731B}" type="pres">
      <dgm:prSet presAssocID="{A98AC602-739B-494A-920D-7B7CC75D4A37}" presName="spacer" presStyleCnt="0"/>
      <dgm:spPr/>
    </dgm:pt>
    <dgm:pt modelId="{ADA4E939-0656-4824-8B08-7286C49A5290}" type="pres">
      <dgm:prSet presAssocID="{78FF0F9D-A091-4FEA-BA2E-D6F38356AA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D55AF9-AB48-4B06-939F-9C6D7E76D0A7}" type="pres">
      <dgm:prSet presAssocID="{4A6E650B-0967-4559-ACAB-408FEEAD43C3}" presName="spacer" presStyleCnt="0"/>
      <dgm:spPr/>
    </dgm:pt>
    <dgm:pt modelId="{DFBA5F89-987C-413D-AA03-B53E706524AC}" type="pres">
      <dgm:prSet presAssocID="{FC8EAB0F-24E4-4D08-9E8E-295EC03BE1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7FB214-0DC2-45FE-A0A7-B749D8B9D2BC}" type="pres">
      <dgm:prSet presAssocID="{BB2EAE7B-1136-4CA9-9ACE-FDBD50C47F24}" presName="spacer" presStyleCnt="0"/>
      <dgm:spPr/>
    </dgm:pt>
    <dgm:pt modelId="{D3B66B64-FF2C-429E-B025-7E0F83FE936C}" type="pres">
      <dgm:prSet presAssocID="{387CBEC9-1182-4B43-B465-C46DA63107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345B04-D87F-4AEB-B30F-110DCB75C75F}" srcId="{4AA57EBC-3CF9-468F-8D50-0EE1189A6410}" destId="{387CBEC9-1182-4B43-B465-C46DA6310701}" srcOrd="4" destOrd="0" parTransId="{6A4B7FFC-B728-4EA1-BD88-A3E449A604D1}" sibTransId="{36E29AF9-BC61-4DEA-86D4-E66EA7552C1E}"/>
    <dgm:cxn modelId="{BE6B6604-9DDD-4A2A-BC8F-8B67865DF631}" type="presOf" srcId="{387CBEC9-1182-4B43-B465-C46DA6310701}" destId="{D3B66B64-FF2C-429E-B025-7E0F83FE936C}" srcOrd="0" destOrd="0" presId="urn:microsoft.com/office/officeart/2005/8/layout/vList2"/>
    <dgm:cxn modelId="{57DFC019-778E-4948-B2DA-42ACB70243E7}" type="presOf" srcId="{78FF0F9D-A091-4FEA-BA2E-D6F38356AADB}" destId="{ADA4E939-0656-4824-8B08-7286C49A5290}" srcOrd="0" destOrd="0" presId="urn:microsoft.com/office/officeart/2005/8/layout/vList2"/>
    <dgm:cxn modelId="{1D43BC63-DFB4-4054-B656-4532CEE6B153}" type="presOf" srcId="{7BD38AF1-56CC-4764-B50C-A0D26F4BFB82}" destId="{6CF7844C-F38F-4546-A4BE-FB02B8B4FA8F}" srcOrd="0" destOrd="0" presId="urn:microsoft.com/office/officeart/2005/8/layout/vList2"/>
    <dgm:cxn modelId="{FFB46178-929A-47F1-B168-B539128B547D}" srcId="{4AA57EBC-3CF9-468F-8D50-0EE1189A6410}" destId="{78FF0F9D-A091-4FEA-BA2E-D6F38356AADB}" srcOrd="2" destOrd="0" parTransId="{39B61477-B144-47C2-8A02-68D04DAEB543}" sibTransId="{4A6E650B-0967-4559-ACAB-408FEEAD43C3}"/>
    <dgm:cxn modelId="{945D2A7A-C1A7-423F-91EA-3ED398EF9543}" srcId="{4AA57EBC-3CF9-468F-8D50-0EE1189A6410}" destId="{7BD38AF1-56CC-4764-B50C-A0D26F4BFB82}" srcOrd="0" destOrd="0" parTransId="{941CCD06-AEE0-436C-824B-48CD100CF14D}" sibTransId="{2E1E14B2-CBB0-4C65-A9DA-DACB22590168}"/>
    <dgm:cxn modelId="{81B40D8F-AD11-4812-A648-4A381283B0BF}" srcId="{4AA57EBC-3CF9-468F-8D50-0EE1189A6410}" destId="{BACB5A74-B6D0-461A-9941-9DAAF03EC0D6}" srcOrd="1" destOrd="0" parTransId="{20A98879-AFF3-4AAD-A551-BB035A6DED4E}" sibTransId="{A98AC602-739B-494A-920D-7B7CC75D4A37}"/>
    <dgm:cxn modelId="{451D47B2-D870-4BFF-ADCE-8625BA59FCF4}" type="presOf" srcId="{4AA57EBC-3CF9-468F-8D50-0EE1189A6410}" destId="{0F8D5C23-0C0E-4313-8879-E2F42DD9A0CB}" srcOrd="0" destOrd="0" presId="urn:microsoft.com/office/officeart/2005/8/layout/vList2"/>
    <dgm:cxn modelId="{4C3082CD-1300-451A-8D45-0924BA3858C4}" srcId="{4AA57EBC-3CF9-468F-8D50-0EE1189A6410}" destId="{FC8EAB0F-24E4-4D08-9E8E-295EC03BE17B}" srcOrd="3" destOrd="0" parTransId="{8E774C5C-875B-486B-9E4A-7E700257D9DD}" sibTransId="{BB2EAE7B-1136-4CA9-9ACE-FDBD50C47F24}"/>
    <dgm:cxn modelId="{C44FF8E4-A82E-458B-BEEA-29B4F2050C02}" type="presOf" srcId="{FC8EAB0F-24E4-4D08-9E8E-295EC03BE17B}" destId="{DFBA5F89-987C-413D-AA03-B53E706524AC}" srcOrd="0" destOrd="0" presId="urn:microsoft.com/office/officeart/2005/8/layout/vList2"/>
    <dgm:cxn modelId="{6DCB8EEA-9E6D-4997-A091-FB381BFE1A4C}" type="presOf" srcId="{BACB5A74-B6D0-461A-9941-9DAAF03EC0D6}" destId="{4428E37A-8686-4420-AB8B-5EE2677EB281}" srcOrd="0" destOrd="0" presId="urn:microsoft.com/office/officeart/2005/8/layout/vList2"/>
    <dgm:cxn modelId="{F9CF924A-CB69-4F9E-BA6E-B61C9D398E62}" type="presParOf" srcId="{0F8D5C23-0C0E-4313-8879-E2F42DD9A0CB}" destId="{6CF7844C-F38F-4546-A4BE-FB02B8B4FA8F}" srcOrd="0" destOrd="0" presId="urn:microsoft.com/office/officeart/2005/8/layout/vList2"/>
    <dgm:cxn modelId="{4BC6FA4B-0895-4335-9613-D49FBBBFC9CD}" type="presParOf" srcId="{0F8D5C23-0C0E-4313-8879-E2F42DD9A0CB}" destId="{7EB9A493-02FF-4098-B58E-5F80F556B104}" srcOrd="1" destOrd="0" presId="urn:microsoft.com/office/officeart/2005/8/layout/vList2"/>
    <dgm:cxn modelId="{3ED5354E-D366-4E2C-A0EC-C4E452326D60}" type="presParOf" srcId="{0F8D5C23-0C0E-4313-8879-E2F42DD9A0CB}" destId="{4428E37A-8686-4420-AB8B-5EE2677EB281}" srcOrd="2" destOrd="0" presId="urn:microsoft.com/office/officeart/2005/8/layout/vList2"/>
    <dgm:cxn modelId="{BF1EE35D-95B4-4585-BFA1-C9A4418929AC}" type="presParOf" srcId="{0F8D5C23-0C0E-4313-8879-E2F42DD9A0CB}" destId="{09AB8C47-CD73-4E51-A7C0-392DE9E9731B}" srcOrd="3" destOrd="0" presId="urn:microsoft.com/office/officeart/2005/8/layout/vList2"/>
    <dgm:cxn modelId="{4E910514-FF74-447F-8648-B6733583DE23}" type="presParOf" srcId="{0F8D5C23-0C0E-4313-8879-E2F42DD9A0CB}" destId="{ADA4E939-0656-4824-8B08-7286C49A5290}" srcOrd="4" destOrd="0" presId="urn:microsoft.com/office/officeart/2005/8/layout/vList2"/>
    <dgm:cxn modelId="{1A1B5AEC-AB99-4929-BC2C-D2F98E4EAA0E}" type="presParOf" srcId="{0F8D5C23-0C0E-4313-8879-E2F42DD9A0CB}" destId="{BBD55AF9-AB48-4B06-939F-9C6D7E76D0A7}" srcOrd="5" destOrd="0" presId="urn:microsoft.com/office/officeart/2005/8/layout/vList2"/>
    <dgm:cxn modelId="{CA54C312-10A7-4C66-ADBC-F330BD0E126E}" type="presParOf" srcId="{0F8D5C23-0C0E-4313-8879-E2F42DD9A0CB}" destId="{DFBA5F89-987C-413D-AA03-B53E706524AC}" srcOrd="6" destOrd="0" presId="urn:microsoft.com/office/officeart/2005/8/layout/vList2"/>
    <dgm:cxn modelId="{DA41EEBD-1E15-4684-90E2-85204457607A}" type="presParOf" srcId="{0F8D5C23-0C0E-4313-8879-E2F42DD9A0CB}" destId="{6F7FB214-0DC2-45FE-A0A7-B749D8B9D2BC}" srcOrd="7" destOrd="0" presId="urn:microsoft.com/office/officeart/2005/8/layout/vList2"/>
    <dgm:cxn modelId="{4110297A-FCA8-4CCF-93F2-3DB9713D7AF2}" type="presParOf" srcId="{0F8D5C23-0C0E-4313-8879-E2F42DD9A0CB}" destId="{D3B66B64-FF2C-429E-B025-7E0F83FE936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4727E-0207-42C0-BAEC-64E29273BE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E3F75-D1C0-47A5-8C52-93032DBE909B}">
      <dgm:prSet/>
      <dgm:spPr/>
      <dgm:t>
        <a:bodyPr/>
        <a:lstStyle/>
        <a:p>
          <a:r>
            <a:rPr lang="hr-BA" dirty="0"/>
            <a:t>Prijava: 3h 30min</a:t>
          </a:r>
          <a:endParaRPr lang="en-US" dirty="0"/>
        </a:p>
      </dgm:t>
    </dgm:pt>
    <dgm:pt modelId="{65D438DF-AC49-4513-9506-6E195DCB8FDB}" type="parTrans" cxnId="{BCB8E556-9233-4E4E-9023-9E73A4FAFAA4}">
      <dgm:prSet/>
      <dgm:spPr/>
      <dgm:t>
        <a:bodyPr/>
        <a:lstStyle/>
        <a:p>
          <a:endParaRPr lang="en-US"/>
        </a:p>
      </dgm:t>
    </dgm:pt>
    <dgm:pt modelId="{07393FD3-096C-4575-9CCE-E4E5CFCC06C8}" type="sibTrans" cxnId="{BCB8E556-9233-4E4E-9023-9E73A4FAFAA4}">
      <dgm:prSet/>
      <dgm:spPr/>
      <dgm:t>
        <a:bodyPr/>
        <a:lstStyle/>
        <a:p>
          <a:endParaRPr lang="en-US"/>
        </a:p>
      </dgm:t>
    </dgm:pt>
    <dgm:pt modelId="{612253E1-69E2-4847-B417-6A746311D1B9}">
      <dgm:prSet/>
      <dgm:spPr/>
      <dgm:t>
        <a:bodyPr/>
        <a:lstStyle/>
        <a:p>
          <a:r>
            <a:rPr lang="hr-BA"/>
            <a:t>Tab raspored: 3h</a:t>
          </a:r>
          <a:endParaRPr lang="en-US"/>
        </a:p>
      </dgm:t>
    </dgm:pt>
    <dgm:pt modelId="{C2BBC65B-6C40-4B0D-89B6-1E1EFFB42FB4}" type="parTrans" cxnId="{56365362-4D63-40CC-A272-6EFE70556DE5}">
      <dgm:prSet/>
      <dgm:spPr/>
      <dgm:t>
        <a:bodyPr/>
        <a:lstStyle/>
        <a:p>
          <a:endParaRPr lang="en-US"/>
        </a:p>
      </dgm:t>
    </dgm:pt>
    <dgm:pt modelId="{F7E33B12-75D9-4858-B8F1-86E7F874EEDC}" type="sibTrans" cxnId="{56365362-4D63-40CC-A272-6EFE70556DE5}">
      <dgm:prSet/>
      <dgm:spPr/>
      <dgm:t>
        <a:bodyPr/>
        <a:lstStyle/>
        <a:p>
          <a:endParaRPr lang="en-US"/>
        </a:p>
      </dgm:t>
    </dgm:pt>
    <dgm:pt modelId="{D92A9980-DB3E-4977-9685-296CDD8326A6}">
      <dgm:prSet/>
      <dgm:spPr/>
      <dgm:t>
        <a:bodyPr/>
        <a:lstStyle/>
        <a:p>
          <a:r>
            <a:rPr lang="hr-BA" dirty="0"/>
            <a:t>Traži korisnika: 4h</a:t>
          </a:r>
          <a:endParaRPr lang="en-US" dirty="0"/>
        </a:p>
      </dgm:t>
    </dgm:pt>
    <dgm:pt modelId="{B0EBAC70-7F8D-45D6-A13E-4D5D57C9710E}" type="parTrans" cxnId="{B76B7067-1BA0-4EF3-A51F-41D57A4C4CE4}">
      <dgm:prSet/>
      <dgm:spPr/>
      <dgm:t>
        <a:bodyPr/>
        <a:lstStyle/>
        <a:p>
          <a:endParaRPr lang="en-US"/>
        </a:p>
      </dgm:t>
    </dgm:pt>
    <dgm:pt modelId="{308597F5-D94D-4F29-9BDA-8EB3DDEA4C98}" type="sibTrans" cxnId="{B76B7067-1BA0-4EF3-A51F-41D57A4C4CE4}">
      <dgm:prSet/>
      <dgm:spPr/>
      <dgm:t>
        <a:bodyPr/>
        <a:lstStyle/>
        <a:p>
          <a:endParaRPr lang="en-US"/>
        </a:p>
      </dgm:t>
    </dgm:pt>
    <dgm:pt modelId="{E7ECB7C3-0641-4B74-9514-612B550A9F96}">
      <dgm:prSet/>
      <dgm:spPr/>
      <dgm:t>
        <a:bodyPr/>
        <a:lstStyle/>
        <a:p>
          <a:r>
            <a:rPr lang="hr-BA" dirty="0"/>
            <a:t>Dodaj korisnika: 2h</a:t>
          </a:r>
          <a:endParaRPr lang="en-US" dirty="0"/>
        </a:p>
      </dgm:t>
    </dgm:pt>
    <dgm:pt modelId="{15A78FC8-72EC-4A55-96E5-34D6BDA4CC24}" type="parTrans" cxnId="{5511DEAF-BF05-4D03-B3C3-D7FACA770AE6}">
      <dgm:prSet/>
      <dgm:spPr/>
      <dgm:t>
        <a:bodyPr/>
        <a:lstStyle/>
        <a:p>
          <a:endParaRPr lang="en-US"/>
        </a:p>
      </dgm:t>
    </dgm:pt>
    <dgm:pt modelId="{9C70944F-C948-4448-99C0-285AC2E0F5DE}" type="sibTrans" cxnId="{5511DEAF-BF05-4D03-B3C3-D7FACA770AE6}">
      <dgm:prSet/>
      <dgm:spPr/>
      <dgm:t>
        <a:bodyPr/>
        <a:lstStyle/>
        <a:p>
          <a:endParaRPr lang="en-US"/>
        </a:p>
      </dgm:t>
    </dgm:pt>
    <dgm:pt modelId="{4EA3E608-3D8D-4B2C-BCBA-410B5DD9F1C5}">
      <dgm:prSet/>
      <dgm:spPr/>
      <dgm:t>
        <a:bodyPr/>
        <a:lstStyle/>
        <a:p>
          <a:r>
            <a:rPr lang="hr-BA" dirty="0"/>
            <a:t>Pristup članu: 1h</a:t>
          </a:r>
          <a:endParaRPr lang="en-US" dirty="0"/>
        </a:p>
      </dgm:t>
    </dgm:pt>
    <dgm:pt modelId="{A8FA4F3F-2A03-4349-906B-25789BC5A16F}" type="parTrans" cxnId="{652D1FA3-DDE9-479F-B2DB-AB8837EB3EBD}">
      <dgm:prSet/>
      <dgm:spPr/>
      <dgm:t>
        <a:bodyPr/>
        <a:lstStyle/>
        <a:p>
          <a:endParaRPr lang="en-US"/>
        </a:p>
      </dgm:t>
    </dgm:pt>
    <dgm:pt modelId="{6AC3EFE9-7FF5-4B58-BF35-C8C033708035}" type="sibTrans" cxnId="{652D1FA3-DDE9-479F-B2DB-AB8837EB3EBD}">
      <dgm:prSet/>
      <dgm:spPr/>
      <dgm:t>
        <a:bodyPr/>
        <a:lstStyle/>
        <a:p>
          <a:endParaRPr lang="en-US"/>
        </a:p>
      </dgm:t>
    </dgm:pt>
    <dgm:pt modelId="{4994A5CF-1D32-4BC4-A3FE-5D3E7E5111FC}">
      <dgm:prSet/>
      <dgm:spPr/>
      <dgm:t>
        <a:bodyPr/>
        <a:lstStyle/>
        <a:p>
          <a:r>
            <a:rPr lang="hr-BA" dirty="0"/>
            <a:t>Planirano vrijeme: 12h / Potrošeno vrijeme: 15h 30min</a:t>
          </a:r>
          <a:endParaRPr lang="en-US" dirty="0"/>
        </a:p>
      </dgm:t>
    </dgm:pt>
    <dgm:pt modelId="{EE47A017-D246-4D46-BB99-D6306E48E8F3}" type="parTrans" cxnId="{9737026B-B0A6-4ADC-9943-59C8E52B1C3C}">
      <dgm:prSet/>
      <dgm:spPr/>
      <dgm:t>
        <a:bodyPr/>
        <a:lstStyle/>
        <a:p>
          <a:endParaRPr lang="en-US"/>
        </a:p>
      </dgm:t>
    </dgm:pt>
    <dgm:pt modelId="{EF435AA5-0287-4AC0-849E-17BCDA076D99}" type="sibTrans" cxnId="{9737026B-B0A6-4ADC-9943-59C8E52B1C3C}">
      <dgm:prSet/>
      <dgm:spPr/>
      <dgm:t>
        <a:bodyPr/>
        <a:lstStyle/>
        <a:p>
          <a:endParaRPr lang="en-US"/>
        </a:p>
      </dgm:t>
    </dgm:pt>
    <dgm:pt modelId="{9D8F8925-337F-4E4A-B119-B541FD390EB7}" type="pres">
      <dgm:prSet presAssocID="{5414727E-0207-42C0-BAEC-64E29273BE8C}" presName="linear" presStyleCnt="0">
        <dgm:presLayoutVars>
          <dgm:animLvl val="lvl"/>
          <dgm:resizeHandles val="exact"/>
        </dgm:presLayoutVars>
      </dgm:prSet>
      <dgm:spPr/>
    </dgm:pt>
    <dgm:pt modelId="{E19D2531-3406-4DBF-934E-65FCB113C748}" type="pres">
      <dgm:prSet presAssocID="{A66E3F75-D1C0-47A5-8C52-93032DBE90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B42BD1-9525-4088-A1CE-E4AD3B56F27A}" type="pres">
      <dgm:prSet presAssocID="{07393FD3-096C-4575-9CCE-E4E5CFCC06C8}" presName="spacer" presStyleCnt="0"/>
      <dgm:spPr/>
    </dgm:pt>
    <dgm:pt modelId="{171EA787-23D8-4F14-BD86-BA89DB08931E}" type="pres">
      <dgm:prSet presAssocID="{612253E1-69E2-4847-B417-6A746311D1B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0A22293-2613-4F1F-9370-F65913AEE4AC}" type="pres">
      <dgm:prSet presAssocID="{F7E33B12-75D9-4858-B8F1-86E7F874EEDC}" presName="spacer" presStyleCnt="0"/>
      <dgm:spPr/>
    </dgm:pt>
    <dgm:pt modelId="{AF2D884B-4AEA-4981-943E-3A1FCF7347E4}" type="pres">
      <dgm:prSet presAssocID="{D92A9980-DB3E-4977-9685-296CDD8326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FAB7AF7-FF72-4F5F-82CA-8D94216A74DF}" type="pres">
      <dgm:prSet presAssocID="{308597F5-D94D-4F29-9BDA-8EB3DDEA4C98}" presName="spacer" presStyleCnt="0"/>
      <dgm:spPr/>
    </dgm:pt>
    <dgm:pt modelId="{B6EFA746-9343-4A90-806F-21CCFA6700F1}" type="pres">
      <dgm:prSet presAssocID="{E7ECB7C3-0641-4B74-9514-612B550A9F9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7D5508-CE08-4CB2-897E-FD3AC3AF2EC5}" type="pres">
      <dgm:prSet presAssocID="{9C70944F-C948-4448-99C0-285AC2E0F5DE}" presName="spacer" presStyleCnt="0"/>
      <dgm:spPr/>
    </dgm:pt>
    <dgm:pt modelId="{D4382443-5982-4068-AD04-5271BC5429A0}" type="pres">
      <dgm:prSet presAssocID="{4EA3E608-3D8D-4B2C-BCBA-410B5DD9F1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18A5940-4C81-4FC9-9A7D-838B91A4ACE5}" type="pres">
      <dgm:prSet presAssocID="{6AC3EFE9-7FF5-4B58-BF35-C8C033708035}" presName="spacer" presStyleCnt="0"/>
      <dgm:spPr/>
    </dgm:pt>
    <dgm:pt modelId="{4060FE91-E26A-4DBB-A2C3-F4C15B22411F}" type="pres">
      <dgm:prSet presAssocID="{4994A5CF-1D32-4BC4-A3FE-5D3E7E5111F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8197C0B-6923-492F-8D73-A70A59B34AE0}" type="presOf" srcId="{5414727E-0207-42C0-BAEC-64E29273BE8C}" destId="{9D8F8925-337F-4E4A-B119-B541FD390EB7}" srcOrd="0" destOrd="0" presId="urn:microsoft.com/office/officeart/2005/8/layout/vList2"/>
    <dgm:cxn modelId="{9B43681A-77C5-42BC-8EA7-037243E251E3}" type="presOf" srcId="{E7ECB7C3-0641-4B74-9514-612B550A9F96}" destId="{B6EFA746-9343-4A90-806F-21CCFA6700F1}" srcOrd="0" destOrd="0" presId="urn:microsoft.com/office/officeart/2005/8/layout/vList2"/>
    <dgm:cxn modelId="{3C37D841-9227-4D37-81F8-4E1C44604960}" type="presOf" srcId="{A66E3F75-D1C0-47A5-8C52-93032DBE909B}" destId="{E19D2531-3406-4DBF-934E-65FCB113C748}" srcOrd="0" destOrd="0" presId="urn:microsoft.com/office/officeart/2005/8/layout/vList2"/>
    <dgm:cxn modelId="{56365362-4D63-40CC-A272-6EFE70556DE5}" srcId="{5414727E-0207-42C0-BAEC-64E29273BE8C}" destId="{612253E1-69E2-4847-B417-6A746311D1B9}" srcOrd="1" destOrd="0" parTransId="{C2BBC65B-6C40-4B0D-89B6-1E1EFFB42FB4}" sibTransId="{F7E33B12-75D9-4858-B8F1-86E7F874EEDC}"/>
    <dgm:cxn modelId="{B76B7067-1BA0-4EF3-A51F-41D57A4C4CE4}" srcId="{5414727E-0207-42C0-BAEC-64E29273BE8C}" destId="{D92A9980-DB3E-4977-9685-296CDD8326A6}" srcOrd="2" destOrd="0" parTransId="{B0EBAC70-7F8D-45D6-A13E-4D5D57C9710E}" sibTransId="{308597F5-D94D-4F29-9BDA-8EB3DDEA4C98}"/>
    <dgm:cxn modelId="{9737026B-B0A6-4ADC-9943-59C8E52B1C3C}" srcId="{5414727E-0207-42C0-BAEC-64E29273BE8C}" destId="{4994A5CF-1D32-4BC4-A3FE-5D3E7E5111FC}" srcOrd="5" destOrd="0" parTransId="{EE47A017-D246-4D46-BB99-D6306E48E8F3}" sibTransId="{EF435AA5-0287-4AC0-849E-17BCDA076D99}"/>
    <dgm:cxn modelId="{47378E4B-8707-4089-9619-405ED31EB4F7}" type="presOf" srcId="{4994A5CF-1D32-4BC4-A3FE-5D3E7E5111FC}" destId="{4060FE91-E26A-4DBB-A2C3-F4C15B22411F}" srcOrd="0" destOrd="0" presId="urn:microsoft.com/office/officeart/2005/8/layout/vList2"/>
    <dgm:cxn modelId="{BCB8E556-9233-4E4E-9023-9E73A4FAFAA4}" srcId="{5414727E-0207-42C0-BAEC-64E29273BE8C}" destId="{A66E3F75-D1C0-47A5-8C52-93032DBE909B}" srcOrd="0" destOrd="0" parTransId="{65D438DF-AC49-4513-9506-6E195DCB8FDB}" sibTransId="{07393FD3-096C-4575-9CCE-E4E5CFCC06C8}"/>
    <dgm:cxn modelId="{652D1FA3-DDE9-479F-B2DB-AB8837EB3EBD}" srcId="{5414727E-0207-42C0-BAEC-64E29273BE8C}" destId="{4EA3E608-3D8D-4B2C-BCBA-410B5DD9F1C5}" srcOrd="4" destOrd="0" parTransId="{A8FA4F3F-2A03-4349-906B-25789BC5A16F}" sibTransId="{6AC3EFE9-7FF5-4B58-BF35-C8C033708035}"/>
    <dgm:cxn modelId="{5511DEAF-BF05-4D03-B3C3-D7FACA770AE6}" srcId="{5414727E-0207-42C0-BAEC-64E29273BE8C}" destId="{E7ECB7C3-0641-4B74-9514-612B550A9F96}" srcOrd="3" destOrd="0" parTransId="{15A78FC8-72EC-4A55-96E5-34D6BDA4CC24}" sibTransId="{9C70944F-C948-4448-99C0-285AC2E0F5DE}"/>
    <dgm:cxn modelId="{0FED59D2-2F91-4095-A534-C276A930A582}" type="presOf" srcId="{D92A9980-DB3E-4977-9685-296CDD8326A6}" destId="{AF2D884B-4AEA-4981-943E-3A1FCF7347E4}" srcOrd="0" destOrd="0" presId="urn:microsoft.com/office/officeart/2005/8/layout/vList2"/>
    <dgm:cxn modelId="{6FBF23DB-CB6A-4313-9EFA-839814A207E8}" type="presOf" srcId="{4EA3E608-3D8D-4B2C-BCBA-410B5DD9F1C5}" destId="{D4382443-5982-4068-AD04-5271BC5429A0}" srcOrd="0" destOrd="0" presId="urn:microsoft.com/office/officeart/2005/8/layout/vList2"/>
    <dgm:cxn modelId="{679B0FF6-9C4B-4EBF-85D5-5614196DE721}" type="presOf" srcId="{612253E1-69E2-4847-B417-6A746311D1B9}" destId="{171EA787-23D8-4F14-BD86-BA89DB08931E}" srcOrd="0" destOrd="0" presId="urn:microsoft.com/office/officeart/2005/8/layout/vList2"/>
    <dgm:cxn modelId="{3CECF66D-8A4E-49F8-999E-03FAE350D6A1}" type="presParOf" srcId="{9D8F8925-337F-4E4A-B119-B541FD390EB7}" destId="{E19D2531-3406-4DBF-934E-65FCB113C748}" srcOrd="0" destOrd="0" presId="urn:microsoft.com/office/officeart/2005/8/layout/vList2"/>
    <dgm:cxn modelId="{0EB2190F-ABBE-402F-9771-B241D2C40F5B}" type="presParOf" srcId="{9D8F8925-337F-4E4A-B119-B541FD390EB7}" destId="{DBB42BD1-9525-4088-A1CE-E4AD3B56F27A}" srcOrd="1" destOrd="0" presId="urn:microsoft.com/office/officeart/2005/8/layout/vList2"/>
    <dgm:cxn modelId="{5B9922B5-4DC1-41A3-9794-F44538CD167D}" type="presParOf" srcId="{9D8F8925-337F-4E4A-B119-B541FD390EB7}" destId="{171EA787-23D8-4F14-BD86-BA89DB08931E}" srcOrd="2" destOrd="0" presId="urn:microsoft.com/office/officeart/2005/8/layout/vList2"/>
    <dgm:cxn modelId="{F7347E32-17C0-4DDD-81B0-22902B49B188}" type="presParOf" srcId="{9D8F8925-337F-4E4A-B119-B541FD390EB7}" destId="{F0A22293-2613-4F1F-9370-F65913AEE4AC}" srcOrd="3" destOrd="0" presId="urn:microsoft.com/office/officeart/2005/8/layout/vList2"/>
    <dgm:cxn modelId="{74737006-1C0B-41FE-9739-AF50CF29BCE4}" type="presParOf" srcId="{9D8F8925-337F-4E4A-B119-B541FD390EB7}" destId="{AF2D884B-4AEA-4981-943E-3A1FCF7347E4}" srcOrd="4" destOrd="0" presId="urn:microsoft.com/office/officeart/2005/8/layout/vList2"/>
    <dgm:cxn modelId="{1F99B6B5-1805-4E9F-AE04-F6A5D5C601F8}" type="presParOf" srcId="{9D8F8925-337F-4E4A-B119-B541FD390EB7}" destId="{FFAB7AF7-FF72-4F5F-82CA-8D94216A74DF}" srcOrd="5" destOrd="0" presId="urn:microsoft.com/office/officeart/2005/8/layout/vList2"/>
    <dgm:cxn modelId="{4EEA8113-410C-4376-ADE5-6396FEFD5EAB}" type="presParOf" srcId="{9D8F8925-337F-4E4A-B119-B541FD390EB7}" destId="{B6EFA746-9343-4A90-806F-21CCFA6700F1}" srcOrd="6" destOrd="0" presId="urn:microsoft.com/office/officeart/2005/8/layout/vList2"/>
    <dgm:cxn modelId="{58B7D036-3C10-40E8-ABCD-0E219C4C5629}" type="presParOf" srcId="{9D8F8925-337F-4E4A-B119-B541FD390EB7}" destId="{B87D5508-CE08-4CB2-897E-FD3AC3AF2EC5}" srcOrd="7" destOrd="0" presId="urn:microsoft.com/office/officeart/2005/8/layout/vList2"/>
    <dgm:cxn modelId="{489873EF-5D99-43BE-BB66-89BCB4CDF602}" type="presParOf" srcId="{9D8F8925-337F-4E4A-B119-B541FD390EB7}" destId="{D4382443-5982-4068-AD04-5271BC5429A0}" srcOrd="8" destOrd="0" presId="urn:microsoft.com/office/officeart/2005/8/layout/vList2"/>
    <dgm:cxn modelId="{992759C7-B659-44CC-9354-8BA07DE1FFCB}" type="presParOf" srcId="{9D8F8925-337F-4E4A-B119-B541FD390EB7}" destId="{A18A5940-4C81-4FC9-9A7D-838B91A4ACE5}" srcOrd="9" destOrd="0" presId="urn:microsoft.com/office/officeart/2005/8/layout/vList2"/>
    <dgm:cxn modelId="{FC338B91-E825-4AE7-BFD5-D1EADBBB69CA}" type="presParOf" srcId="{9D8F8925-337F-4E4A-B119-B541FD390EB7}" destId="{4060FE91-E26A-4DBB-A2C3-F4C15B2241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1EE3A1-49CE-4FCD-8EAC-6B8C55DBE1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D9DF0-53BD-4AB0-A2FD-8D26D5AC5A68}">
      <dgm:prSet/>
      <dgm:spPr/>
      <dgm:t>
        <a:bodyPr/>
        <a:lstStyle/>
        <a:p>
          <a:r>
            <a:rPr lang="hr-BA" dirty="0"/>
            <a:t>Obratiti pažnju na testiranje funkcionalnosti</a:t>
          </a:r>
          <a:endParaRPr lang="en-US" dirty="0"/>
        </a:p>
      </dgm:t>
    </dgm:pt>
    <dgm:pt modelId="{A666B473-E9C2-4D07-A3F1-5AABF0088E4B}" type="parTrans" cxnId="{79908968-4569-4184-8993-C3F2924A4BDE}">
      <dgm:prSet/>
      <dgm:spPr/>
      <dgm:t>
        <a:bodyPr/>
        <a:lstStyle/>
        <a:p>
          <a:endParaRPr lang="en-US"/>
        </a:p>
      </dgm:t>
    </dgm:pt>
    <dgm:pt modelId="{93308304-7A10-4926-9733-82380135D22A}" type="sibTrans" cxnId="{79908968-4569-4184-8993-C3F2924A4BDE}">
      <dgm:prSet/>
      <dgm:spPr/>
      <dgm:t>
        <a:bodyPr/>
        <a:lstStyle/>
        <a:p>
          <a:endParaRPr lang="en-US"/>
        </a:p>
      </dgm:t>
    </dgm:pt>
    <dgm:pt modelId="{5C72AFD8-7EAE-4C31-959B-F00C50EBA96D}">
      <dgm:prSet/>
      <dgm:spPr/>
      <dgm:t>
        <a:bodyPr/>
        <a:lstStyle/>
        <a:p>
          <a:r>
            <a:rPr lang="hr-BA" dirty="0"/>
            <a:t>Povezati aplikacije sa bazom podataka</a:t>
          </a:r>
          <a:endParaRPr lang="en-US" dirty="0"/>
        </a:p>
      </dgm:t>
    </dgm:pt>
    <dgm:pt modelId="{1F1B9799-A795-43EC-B1E1-C9C6C25AA8F5}" type="parTrans" cxnId="{3693B26D-E95A-4EDE-AE59-246D25374A37}">
      <dgm:prSet/>
      <dgm:spPr/>
      <dgm:t>
        <a:bodyPr/>
        <a:lstStyle/>
        <a:p>
          <a:endParaRPr lang="en-US"/>
        </a:p>
      </dgm:t>
    </dgm:pt>
    <dgm:pt modelId="{9E04A335-7D5F-4EEE-A8C6-3CB0CFCB2433}" type="sibTrans" cxnId="{3693B26D-E95A-4EDE-AE59-246D25374A37}">
      <dgm:prSet/>
      <dgm:spPr/>
      <dgm:t>
        <a:bodyPr/>
        <a:lstStyle/>
        <a:p>
          <a:endParaRPr lang="en-US"/>
        </a:p>
      </dgm:t>
    </dgm:pt>
    <dgm:pt modelId="{305F4251-0886-46AB-BF2D-C3DC255D0121}">
      <dgm:prSet/>
      <dgm:spPr/>
      <dgm:t>
        <a:bodyPr/>
        <a:lstStyle/>
        <a:p>
          <a:r>
            <a:rPr lang="hr-BA" dirty="0" err="1"/>
            <a:t>Tab</a:t>
          </a:r>
          <a:r>
            <a:rPr lang="hr-BA" dirty="0"/>
            <a:t> za administratora</a:t>
          </a:r>
          <a:endParaRPr lang="en-US" dirty="0"/>
        </a:p>
      </dgm:t>
    </dgm:pt>
    <dgm:pt modelId="{AAB55618-9A78-479A-8901-6566B9C096D2}" type="parTrans" cxnId="{99B2A2A2-010D-45F5-9B5F-595029B12E3E}">
      <dgm:prSet/>
      <dgm:spPr/>
      <dgm:t>
        <a:bodyPr/>
        <a:lstStyle/>
        <a:p>
          <a:endParaRPr lang="hr-BA"/>
        </a:p>
      </dgm:t>
    </dgm:pt>
    <dgm:pt modelId="{BA6F1CF1-27BB-4522-8ED2-C3259B989786}" type="sibTrans" cxnId="{99B2A2A2-010D-45F5-9B5F-595029B12E3E}">
      <dgm:prSet/>
      <dgm:spPr/>
      <dgm:t>
        <a:bodyPr/>
        <a:lstStyle/>
        <a:p>
          <a:endParaRPr lang="hr-BA"/>
        </a:p>
      </dgm:t>
    </dgm:pt>
    <dgm:pt modelId="{9EAE6008-1AEA-483F-8D8A-CC04B2D74B16}">
      <dgm:prSet/>
      <dgm:spPr/>
      <dgm:t>
        <a:bodyPr/>
        <a:lstStyle/>
        <a:p>
          <a:r>
            <a:rPr lang="hr-BA" dirty="0"/>
            <a:t>Opcija dodaj u grupu</a:t>
          </a:r>
          <a:endParaRPr lang="en-US" dirty="0"/>
        </a:p>
      </dgm:t>
    </dgm:pt>
    <dgm:pt modelId="{547BF4D6-648C-474C-9487-0CBB48C91B1B}" type="parTrans" cxnId="{6E95269E-9F28-4763-83FD-ADBB1BA234AB}">
      <dgm:prSet/>
      <dgm:spPr/>
      <dgm:t>
        <a:bodyPr/>
        <a:lstStyle/>
        <a:p>
          <a:endParaRPr lang="hr-BA"/>
        </a:p>
      </dgm:t>
    </dgm:pt>
    <dgm:pt modelId="{48887E3B-CB82-4161-977B-E2C1CF1AB554}" type="sibTrans" cxnId="{6E95269E-9F28-4763-83FD-ADBB1BA234AB}">
      <dgm:prSet/>
      <dgm:spPr/>
      <dgm:t>
        <a:bodyPr/>
        <a:lstStyle/>
        <a:p>
          <a:endParaRPr lang="hr-BA"/>
        </a:p>
      </dgm:t>
    </dgm:pt>
    <dgm:pt modelId="{67E1AB0D-B79E-4655-9D2F-C2663E72C2CF}" type="pres">
      <dgm:prSet presAssocID="{5A1EE3A1-49CE-4FCD-8EAC-6B8C55DBE1CE}" presName="vert0" presStyleCnt="0">
        <dgm:presLayoutVars>
          <dgm:dir/>
          <dgm:animOne val="branch"/>
          <dgm:animLvl val="lvl"/>
        </dgm:presLayoutVars>
      </dgm:prSet>
      <dgm:spPr/>
    </dgm:pt>
    <dgm:pt modelId="{0A9D13F2-6F71-4D87-91C4-D3A3DEE61C85}" type="pres">
      <dgm:prSet presAssocID="{588D9DF0-53BD-4AB0-A2FD-8D26D5AC5A68}" presName="thickLine" presStyleLbl="alignNode1" presStyleIdx="0" presStyleCnt="4"/>
      <dgm:spPr/>
    </dgm:pt>
    <dgm:pt modelId="{751BDF87-FD51-44AB-94B6-17974536400E}" type="pres">
      <dgm:prSet presAssocID="{588D9DF0-53BD-4AB0-A2FD-8D26D5AC5A68}" presName="horz1" presStyleCnt="0"/>
      <dgm:spPr/>
    </dgm:pt>
    <dgm:pt modelId="{078F87CA-D264-4A5F-863D-266B8F929DCE}" type="pres">
      <dgm:prSet presAssocID="{588D9DF0-53BD-4AB0-A2FD-8D26D5AC5A68}" presName="tx1" presStyleLbl="revTx" presStyleIdx="0" presStyleCnt="4"/>
      <dgm:spPr/>
    </dgm:pt>
    <dgm:pt modelId="{CD06C601-F587-45F9-AA00-8871BD45A05A}" type="pres">
      <dgm:prSet presAssocID="{588D9DF0-53BD-4AB0-A2FD-8D26D5AC5A68}" presName="vert1" presStyleCnt="0"/>
      <dgm:spPr/>
    </dgm:pt>
    <dgm:pt modelId="{5C87C517-8BF5-4F97-AFDB-B15099BFB547}" type="pres">
      <dgm:prSet presAssocID="{5C72AFD8-7EAE-4C31-959B-F00C50EBA96D}" presName="thickLine" presStyleLbl="alignNode1" presStyleIdx="1" presStyleCnt="4"/>
      <dgm:spPr/>
    </dgm:pt>
    <dgm:pt modelId="{6AA5BB38-6501-4F18-ABDA-B397F3AD6255}" type="pres">
      <dgm:prSet presAssocID="{5C72AFD8-7EAE-4C31-959B-F00C50EBA96D}" presName="horz1" presStyleCnt="0"/>
      <dgm:spPr/>
    </dgm:pt>
    <dgm:pt modelId="{0186178E-2BDE-4CBF-A9FB-BF0BFB8EA929}" type="pres">
      <dgm:prSet presAssocID="{5C72AFD8-7EAE-4C31-959B-F00C50EBA96D}" presName="tx1" presStyleLbl="revTx" presStyleIdx="1" presStyleCnt="4"/>
      <dgm:spPr/>
    </dgm:pt>
    <dgm:pt modelId="{37A5BE04-1325-4968-B6C7-FA9FD5EC39C2}" type="pres">
      <dgm:prSet presAssocID="{5C72AFD8-7EAE-4C31-959B-F00C50EBA96D}" presName="vert1" presStyleCnt="0"/>
      <dgm:spPr/>
    </dgm:pt>
    <dgm:pt modelId="{3D9FA64E-B5A4-4DA4-9925-2FFA4086BB9F}" type="pres">
      <dgm:prSet presAssocID="{305F4251-0886-46AB-BF2D-C3DC255D0121}" presName="thickLine" presStyleLbl="alignNode1" presStyleIdx="2" presStyleCnt="4"/>
      <dgm:spPr/>
    </dgm:pt>
    <dgm:pt modelId="{67C9122B-8DF4-4190-B435-D8FE5071B375}" type="pres">
      <dgm:prSet presAssocID="{305F4251-0886-46AB-BF2D-C3DC255D0121}" presName="horz1" presStyleCnt="0"/>
      <dgm:spPr/>
    </dgm:pt>
    <dgm:pt modelId="{DD846D7C-DE55-4BAC-BEC6-7A358CB10515}" type="pres">
      <dgm:prSet presAssocID="{305F4251-0886-46AB-BF2D-C3DC255D0121}" presName="tx1" presStyleLbl="revTx" presStyleIdx="2" presStyleCnt="4"/>
      <dgm:spPr/>
    </dgm:pt>
    <dgm:pt modelId="{3C165E15-FE75-4C4B-808E-8A4CECF1CA1A}" type="pres">
      <dgm:prSet presAssocID="{305F4251-0886-46AB-BF2D-C3DC255D0121}" presName="vert1" presStyleCnt="0"/>
      <dgm:spPr/>
    </dgm:pt>
    <dgm:pt modelId="{85086E49-B6BE-47A4-96AC-8B3BADED3260}" type="pres">
      <dgm:prSet presAssocID="{9EAE6008-1AEA-483F-8D8A-CC04B2D74B16}" presName="thickLine" presStyleLbl="alignNode1" presStyleIdx="3" presStyleCnt="4"/>
      <dgm:spPr/>
    </dgm:pt>
    <dgm:pt modelId="{2463A592-BE11-4E0C-98C1-E14CAF89C73A}" type="pres">
      <dgm:prSet presAssocID="{9EAE6008-1AEA-483F-8D8A-CC04B2D74B16}" presName="horz1" presStyleCnt="0"/>
      <dgm:spPr/>
    </dgm:pt>
    <dgm:pt modelId="{A14E567C-01BF-40C4-977D-5ACE89B6EA6E}" type="pres">
      <dgm:prSet presAssocID="{9EAE6008-1AEA-483F-8D8A-CC04B2D74B16}" presName="tx1" presStyleLbl="revTx" presStyleIdx="3" presStyleCnt="4"/>
      <dgm:spPr/>
    </dgm:pt>
    <dgm:pt modelId="{BE0EA3D4-E545-418A-BEFE-0EED9D408429}" type="pres">
      <dgm:prSet presAssocID="{9EAE6008-1AEA-483F-8D8A-CC04B2D74B16}" presName="vert1" presStyleCnt="0"/>
      <dgm:spPr/>
    </dgm:pt>
  </dgm:ptLst>
  <dgm:cxnLst>
    <dgm:cxn modelId="{930AB132-21EF-43E7-BDEA-B68CFF697EF0}" type="presOf" srcId="{5C72AFD8-7EAE-4C31-959B-F00C50EBA96D}" destId="{0186178E-2BDE-4CBF-A9FB-BF0BFB8EA929}" srcOrd="0" destOrd="0" presId="urn:microsoft.com/office/officeart/2008/layout/LinedList"/>
    <dgm:cxn modelId="{74352F61-E095-4A1F-B68B-DFBCD0BABB06}" type="presOf" srcId="{305F4251-0886-46AB-BF2D-C3DC255D0121}" destId="{DD846D7C-DE55-4BAC-BEC6-7A358CB10515}" srcOrd="0" destOrd="0" presId="urn:microsoft.com/office/officeart/2008/layout/LinedList"/>
    <dgm:cxn modelId="{79908968-4569-4184-8993-C3F2924A4BDE}" srcId="{5A1EE3A1-49CE-4FCD-8EAC-6B8C55DBE1CE}" destId="{588D9DF0-53BD-4AB0-A2FD-8D26D5AC5A68}" srcOrd="0" destOrd="0" parTransId="{A666B473-E9C2-4D07-A3F1-5AABF0088E4B}" sibTransId="{93308304-7A10-4926-9733-82380135D22A}"/>
    <dgm:cxn modelId="{3693B26D-E95A-4EDE-AE59-246D25374A37}" srcId="{5A1EE3A1-49CE-4FCD-8EAC-6B8C55DBE1CE}" destId="{5C72AFD8-7EAE-4C31-959B-F00C50EBA96D}" srcOrd="1" destOrd="0" parTransId="{1F1B9799-A795-43EC-B1E1-C9C6C25AA8F5}" sibTransId="{9E04A335-7D5F-4EEE-A8C6-3CB0CFCB2433}"/>
    <dgm:cxn modelId="{E1EDF251-464C-4E48-A1AC-D0DF2934C847}" type="presOf" srcId="{9EAE6008-1AEA-483F-8D8A-CC04B2D74B16}" destId="{A14E567C-01BF-40C4-977D-5ACE89B6EA6E}" srcOrd="0" destOrd="0" presId="urn:microsoft.com/office/officeart/2008/layout/LinedList"/>
    <dgm:cxn modelId="{D0C8127D-79D7-4840-9095-3E5B1560EE5B}" type="presOf" srcId="{588D9DF0-53BD-4AB0-A2FD-8D26D5AC5A68}" destId="{078F87CA-D264-4A5F-863D-266B8F929DCE}" srcOrd="0" destOrd="0" presId="urn:microsoft.com/office/officeart/2008/layout/LinedList"/>
    <dgm:cxn modelId="{6E95269E-9F28-4763-83FD-ADBB1BA234AB}" srcId="{5A1EE3A1-49CE-4FCD-8EAC-6B8C55DBE1CE}" destId="{9EAE6008-1AEA-483F-8D8A-CC04B2D74B16}" srcOrd="3" destOrd="0" parTransId="{547BF4D6-648C-474C-9487-0CBB48C91B1B}" sibTransId="{48887E3B-CB82-4161-977B-E2C1CF1AB554}"/>
    <dgm:cxn modelId="{99B2A2A2-010D-45F5-9B5F-595029B12E3E}" srcId="{5A1EE3A1-49CE-4FCD-8EAC-6B8C55DBE1CE}" destId="{305F4251-0886-46AB-BF2D-C3DC255D0121}" srcOrd="2" destOrd="0" parTransId="{AAB55618-9A78-479A-8901-6566B9C096D2}" sibTransId="{BA6F1CF1-27BB-4522-8ED2-C3259B989786}"/>
    <dgm:cxn modelId="{99800BC6-8E64-47B4-B0A0-05F22726FB00}" type="presOf" srcId="{5A1EE3A1-49CE-4FCD-8EAC-6B8C55DBE1CE}" destId="{67E1AB0D-B79E-4655-9D2F-C2663E72C2CF}" srcOrd="0" destOrd="0" presId="urn:microsoft.com/office/officeart/2008/layout/LinedList"/>
    <dgm:cxn modelId="{2351B0D8-CF69-4938-B0AF-C73C98DE6228}" type="presParOf" srcId="{67E1AB0D-B79E-4655-9D2F-C2663E72C2CF}" destId="{0A9D13F2-6F71-4D87-91C4-D3A3DEE61C85}" srcOrd="0" destOrd="0" presId="urn:microsoft.com/office/officeart/2008/layout/LinedList"/>
    <dgm:cxn modelId="{28528170-84B2-4C28-BAAB-68BF007D1A6F}" type="presParOf" srcId="{67E1AB0D-B79E-4655-9D2F-C2663E72C2CF}" destId="{751BDF87-FD51-44AB-94B6-17974536400E}" srcOrd="1" destOrd="0" presId="urn:microsoft.com/office/officeart/2008/layout/LinedList"/>
    <dgm:cxn modelId="{570617D7-1290-4F9C-A78D-E7E6045373A1}" type="presParOf" srcId="{751BDF87-FD51-44AB-94B6-17974536400E}" destId="{078F87CA-D264-4A5F-863D-266B8F929DCE}" srcOrd="0" destOrd="0" presId="urn:microsoft.com/office/officeart/2008/layout/LinedList"/>
    <dgm:cxn modelId="{D3395543-BC51-4A52-AA53-FEE6705D7EE0}" type="presParOf" srcId="{751BDF87-FD51-44AB-94B6-17974536400E}" destId="{CD06C601-F587-45F9-AA00-8871BD45A05A}" srcOrd="1" destOrd="0" presId="urn:microsoft.com/office/officeart/2008/layout/LinedList"/>
    <dgm:cxn modelId="{BF260B7B-D9F3-4F0A-9153-3BCC2813648C}" type="presParOf" srcId="{67E1AB0D-B79E-4655-9D2F-C2663E72C2CF}" destId="{5C87C517-8BF5-4F97-AFDB-B15099BFB547}" srcOrd="2" destOrd="0" presId="urn:microsoft.com/office/officeart/2008/layout/LinedList"/>
    <dgm:cxn modelId="{748FED4B-F760-480F-9CE1-2350895EFB03}" type="presParOf" srcId="{67E1AB0D-B79E-4655-9D2F-C2663E72C2CF}" destId="{6AA5BB38-6501-4F18-ABDA-B397F3AD6255}" srcOrd="3" destOrd="0" presId="urn:microsoft.com/office/officeart/2008/layout/LinedList"/>
    <dgm:cxn modelId="{83BA14DA-4540-402B-A9A5-4B7329E4FF13}" type="presParOf" srcId="{6AA5BB38-6501-4F18-ABDA-B397F3AD6255}" destId="{0186178E-2BDE-4CBF-A9FB-BF0BFB8EA929}" srcOrd="0" destOrd="0" presId="urn:microsoft.com/office/officeart/2008/layout/LinedList"/>
    <dgm:cxn modelId="{15F54819-DE78-4F9F-8831-DCE0DA3614B6}" type="presParOf" srcId="{6AA5BB38-6501-4F18-ABDA-B397F3AD6255}" destId="{37A5BE04-1325-4968-B6C7-FA9FD5EC39C2}" srcOrd="1" destOrd="0" presId="urn:microsoft.com/office/officeart/2008/layout/LinedList"/>
    <dgm:cxn modelId="{8CA31D64-22F2-437F-B63D-23D2B7A191E8}" type="presParOf" srcId="{67E1AB0D-B79E-4655-9D2F-C2663E72C2CF}" destId="{3D9FA64E-B5A4-4DA4-9925-2FFA4086BB9F}" srcOrd="4" destOrd="0" presId="urn:microsoft.com/office/officeart/2008/layout/LinedList"/>
    <dgm:cxn modelId="{E7E848B8-F575-4E47-AE73-5E8E31E29507}" type="presParOf" srcId="{67E1AB0D-B79E-4655-9D2F-C2663E72C2CF}" destId="{67C9122B-8DF4-4190-B435-D8FE5071B375}" srcOrd="5" destOrd="0" presId="urn:microsoft.com/office/officeart/2008/layout/LinedList"/>
    <dgm:cxn modelId="{CA91E484-698B-426E-9937-391CA66776F1}" type="presParOf" srcId="{67C9122B-8DF4-4190-B435-D8FE5071B375}" destId="{DD846D7C-DE55-4BAC-BEC6-7A358CB10515}" srcOrd="0" destOrd="0" presId="urn:microsoft.com/office/officeart/2008/layout/LinedList"/>
    <dgm:cxn modelId="{064B9EE8-792B-4752-80DE-03C77BEC9C1D}" type="presParOf" srcId="{67C9122B-8DF4-4190-B435-D8FE5071B375}" destId="{3C165E15-FE75-4C4B-808E-8A4CECF1CA1A}" srcOrd="1" destOrd="0" presId="urn:microsoft.com/office/officeart/2008/layout/LinedList"/>
    <dgm:cxn modelId="{E9FF41A7-5820-4018-9ADC-30E39F5CA8D2}" type="presParOf" srcId="{67E1AB0D-B79E-4655-9D2F-C2663E72C2CF}" destId="{85086E49-B6BE-47A4-96AC-8B3BADED3260}" srcOrd="6" destOrd="0" presId="urn:microsoft.com/office/officeart/2008/layout/LinedList"/>
    <dgm:cxn modelId="{A7EAF0D8-7D65-4C83-9265-527E3CA9FD95}" type="presParOf" srcId="{67E1AB0D-B79E-4655-9D2F-C2663E72C2CF}" destId="{2463A592-BE11-4E0C-98C1-E14CAF89C73A}" srcOrd="7" destOrd="0" presId="urn:microsoft.com/office/officeart/2008/layout/LinedList"/>
    <dgm:cxn modelId="{B919D0D3-4695-4C1A-B01E-D8996A4C9103}" type="presParOf" srcId="{2463A592-BE11-4E0C-98C1-E14CAF89C73A}" destId="{A14E567C-01BF-40C4-977D-5ACE89B6EA6E}" srcOrd="0" destOrd="0" presId="urn:microsoft.com/office/officeart/2008/layout/LinedList"/>
    <dgm:cxn modelId="{FC9172E9-288F-4998-AFB8-8B16CF48F83D}" type="presParOf" srcId="{2463A592-BE11-4E0C-98C1-E14CAF89C73A}" destId="{BE0EA3D4-E545-418A-BEFE-0EED9D4084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64C20-14A1-4386-85AA-60C7BC5106E0}">
      <dsp:nvSpPr>
        <dsp:cNvPr id="0" name=""/>
        <dsp:cNvSpPr/>
      </dsp:nvSpPr>
      <dsp:spPr>
        <a:xfrm>
          <a:off x="0" y="46067"/>
          <a:ext cx="6541475" cy="1228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3000" kern="1200" dirty="0"/>
            <a:t>Omogućiti vidljivost rasporeda u desktop i mobilnoj verziji aplikacije</a:t>
          </a:r>
          <a:endParaRPr lang="en-US" sz="3000" kern="1200" dirty="0"/>
        </a:p>
      </dsp:txBody>
      <dsp:txXfrm>
        <a:off x="59970" y="106037"/>
        <a:ext cx="6421535" cy="1108560"/>
      </dsp:txXfrm>
    </dsp:sp>
    <dsp:sp modelId="{B9370DAC-D716-4A8D-8442-44236FC529E4}">
      <dsp:nvSpPr>
        <dsp:cNvPr id="0" name=""/>
        <dsp:cNvSpPr/>
      </dsp:nvSpPr>
      <dsp:spPr>
        <a:xfrm>
          <a:off x="0" y="1360967"/>
          <a:ext cx="6541475" cy="1228500"/>
        </a:xfrm>
        <a:prstGeom prst="roundRect">
          <a:avLst/>
        </a:prstGeom>
        <a:solidFill>
          <a:schemeClr val="accent2">
            <a:hueOff val="-6295173"/>
            <a:satOff val="12117"/>
            <a:lumOff val="-8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3000" kern="1200"/>
            <a:t>Dodati funkcionalnosti dugmadi</a:t>
          </a:r>
          <a:endParaRPr lang="en-US" sz="3000" kern="1200"/>
        </a:p>
      </dsp:txBody>
      <dsp:txXfrm>
        <a:off x="59970" y="1420937"/>
        <a:ext cx="6421535" cy="1108560"/>
      </dsp:txXfrm>
    </dsp:sp>
    <dsp:sp modelId="{7F5C3E16-A575-4836-A3EF-7D11A58EB867}">
      <dsp:nvSpPr>
        <dsp:cNvPr id="0" name=""/>
        <dsp:cNvSpPr/>
      </dsp:nvSpPr>
      <dsp:spPr>
        <a:xfrm>
          <a:off x="0" y="2675868"/>
          <a:ext cx="6541475" cy="1228500"/>
        </a:xfrm>
        <a:prstGeom prst="roundRect">
          <a:avLst/>
        </a:prstGeom>
        <a:solidFill>
          <a:schemeClr val="accent2">
            <a:hueOff val="-12590346"/>
            <a:satOff val="24234"/>
            <a:lumOff val="-16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3000" kern="1200" dirty="0"/>
            <a:t>Evidencija članarina</a:t>
          </a:r>
          <a:endParaRPr lang="en-US" sz="3000" kern="1200" dirty="0"/>
        </a:p>
      </dsp:txBody>
      <dsp:txXfrm>
        <a:off x="59970" y="2735838"/>
        <a:ext cx="6421535" cy="1108560"/>
      </dsp:txXfrm>
    </dsp:sp>
    <dsp:sp modelId="{A1331BE3-FAFD-47E2-A695-F990DE2858EB}">
      <dsp:nvSpPr>
        <dsp:cNvPr id="0" name=""/>
        <dsp:cNvSpPr/>
      </dsp:nvSpPr>
      <dsp:spPr>
        <a:xfrm>
          <a:off x="0" y="3990768"/>
          <a:ext cx="6541475" cy="122850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3000" kern="1200" dirty="0"/>
            <a:t>Pregled osobnih podataka korisnika</a:t>
          </a:r>
          <a:endParaRPr lang="en-US" sz="3000" kern="1200" dirty="0"/>
        </a:p>
      </dsp:txBody>
      <dsp:txXfrm>
        <a:off x="59970" y="4050738"/>
        <a:ext cx="6421535" cy="110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7844C-F38F-4546-A4BE-FB02B8B4FA8F}">
      <dsp:nvSpPr>
        <dsp:cNvPr id="0" name=""/>
        <dsp:cNvSpPr/>
      </dsp:nvSpPr>
      <dsp:spPr>
        <a:xfrm>
          <a:off x="0" y="498593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Raspored: 2h</a:t>
          </a:r>
          <a:endParaRPr lang="en-US" sz="2000" kern="1200" dirty="0"/>
        </a:p>
      </dsp:txBody>
      <dsp:txXfrm>
        <a:off x="23988" y="522581"/>
        <a:ext cx="5135212" cy="443424"/>
      </dsp:txXfrm>
    </dsp:sp>
    <dsp:sp modelId="{4428E37A-8686-4420-AB8B-5EE2677EB281}">
      <dsp:nvSpPr>
        <dsp:cNvPr id="0" name=""/>
        <dsp:cNvSpPr/>
      </dsp:nvSpPr>
      <dsp:spPr>
        <a:xfrm>
          <a:off x="0" y="1047593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Registracija korisnika: 1h 15min </a:t>
          </a:r>
          <a:endParaRPr lang="en-US" sz="2000" kern="1200" dirty="0"/>
        </a:p>
      </dsp:txBody>
      <dsp:txXfrm>
        <a:off x="23988" y="1071581"/>
        <a:ext cx="5135212" cy="443424"/>
      </dsp:txXfrm>
    </dsp:sp>
    <dsp:sp modelId="{ADA4E939-0656-4824-8B08-7286C49A5290}">
      <dsp:nvSpPr>
        <dsp:cNvPr id="0" name=""/>
        <dsp:cNvSpPr/>
      </dsp:nvSpPr>
      <dsp:spPr>
        <a:xfrm>
          <a:off x="0" y="15965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Evidencija članarina: 1h 45min</a:t>
          </a:r>
          <a:endParaRPr lang="en-US" sz="2000" kern="1200" dirty="0"/>
        </a:p>
      </dsp:txBody>
      <dsp:txXfrm>
        <a:off x="23988" y="1620582"/>
        <a:ext cx="5135212" cy="443424"/>
      </dsp:txXfrm>
    </dsp:sp>
    <dsp:sp modelId="{DFBA5F89-987C-413D-AA03-B53E706524AC}">
      <dsp:nvSpPr>
        <dsp:cNvPr id="0" name=""/>
        <dsp:cNvSpPr/>
      </dsp:nvSpPr>
      <dsp:spPr>
        <a:xfrm>
          <a:off x="0" y="21455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Pregled osobnih informacija-Profil: 1h 15min</a:t>
          </a:r>
          <a:endParaRPr lang="en-US" sz="2000" kern="1200" dirty="0"/>
        </a:p>
      </dsp:txBody>
      <dsp:txXfrm>
        <a:off x="23988" y="2169582"/>
        <a:ext cx="5135212" cy="443424"/>
      </dsp:txXfrm>
    </dsp:sp>
    <dsp:sp modelId="{D3B66B64-FF2C-429E-B025-7E0F83FE936C}">
      <dsp:nvSpPr>
        <dsp:cNvPr id="0" name=""/>
        <dsp:cNvSpPr/>
      </dsp:nvSpPr>
      <dsp:spPr>
        <a:xfrm>
          <a:off x="0" y="26945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Planirano vrijeme: 7h / Potrošeno vrijeme: 6h 15min</a:t>
          </a:r>
          <a:endParaRPr lang="en-US" sz="2000" kern="1200" dirty="0"/>
        </a:p>
      </dsp:txBody>
      <dsp:txXfrm>
        <a:off x="23988" y="2718582"/>
        <a:ext cx="5135212" cy="443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D2531-3406-4DBF-934E-65FCB113C748}">
      <dsp:nvSpPr>
        <dsp:cNvPr id="0" name=""/>
        <dsp:cNvSpPr/>
      </dsp:nvSpPr>
      <dsp:spPr>
        <a:xfrm>
          <a:off x="0" y="224093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Prijava: 3h 30min</a:t>
          </a:r>
          <a:endParaRPr lang="en-US" sz="2000" kern="1200" dirty="0"/>
        </a:p>
      </dsp:txBody>
      <dsp:txXfrm>
        <a:off x="23988" y="248081"/>
        <a:ext cx="5135212" cy="443424"/>
      </dsp:txXfrm>
    </dsp:sp>
    <dsp:sp modelId="{171EA787-23D8-4F14-BD86-BA89DB08931E}">
      <dsp:nvSpPr>
        <dsp:cNvPr id="0" name=""/>
        <dsp:cNvSpPr/>
      </dsp:nvSpPr>
      <dsp:spPr>
        <a:xfrm>
          <a:off x="0" y="773093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/>
            <a:t>Tab raspored: 3h</a:t>
          </a:r>
          <a:endParaRPr lang="en-US" sz="2000" kern="1200"/>
        </a:p>
      </dsp:txBody>
      <dsp:txXfrm>
        <a:off x="23988" y="797081"/>
        <a:ext cx="5135212" cy="443424"/>
      </dsp:txXfrm>
    </dsp:sp>
    <dsp:sp modelId="{AF2D884B-4AEA-4981-943E-3A1FCF7347E4}">
      <dsp:nvSpPr>
        <dsp:cNvPr id="0" name=""/>
        <dsp:cNvSpPr/>
      </dsp:nvSpPr>
      <dsp:spPr>
        <a:xfrm>
          <a:off x="0" y="13220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Traži korisnika: 4h</a:t>
          </a:r>
          <a:endParaRPr lang="en-US" sz="2000" kern="1200" dirty="0"/>
        </a:p>
      </dsp:txBody>
      <dsp:txXfrm>
        <a:off x="23988" y="1346082"/>
        <a:ext cx="5135212" cy="443424"/>
      </dsp:txXfrm>
    </dsp:sp>
    <dsp:sp modelId="{B6EFA746-9343-4A90-806F-21CCFA6700F1}">
      <dsp:nvSpPr>
        <dsp:cNvPr id="0" name=""/>
        <dsp:cNvSpPr/>
      </dsp:nvSpPr>
      <dsp:spPr>
        <a:xfrm>
          <a:off x="0" y="18710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Dodaj korisnika: 2h</a:t>
          </a:r>
          <a:endParaRPr lang="en-US" sz="2000" kern="1200" dirty="0"/>
        </a:p>
      </dsp:txBody>
      <dsp:txXfrm>
        <a:off x="23988" y="1895082"/>
        <a:ext cx="5135212" cy="443424"/>
      </dsp:txXfrm>
    </dsp:sp>
    <dsp:sp modelId="{D4382443-5982-4068-AD04-5271BC5429A0}">
      <dsp:nvSpPr>
        <dsp:cNvPr id="0" name=""/>
        <dsp:cNvSpPr/>
      </dsp:nvSpPr>
      <dsp:spPr>
        <a:xfrm>
          <a:off x="0" y="2420094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Pristup članu: 1h</a:t>
          </a:r>
          <a:endParaRPr lang="en-US" sz="2000" kern="1200" dirty="0"/>
        </a:p>
      </dsp:txBody>
      <dsp:txXfrm>
        <a:off x="23988" y="2444082"/>
        <a:ext cx="5135212" cy="443424"/>
      </dsp:txXfrm>
    </dsp:sp>
    <dsp:sp modelId="{4060FE91-E26A-4DBB-A2C3-F4C15B22411F}">
      <dsp:nvSpPr>
        <dsp:cNvPr id="0" name=""/>
        <dsp:cNvSpPr/>
      </dsp:nvSpPr>
      <dsp:spPr>
        <a:xfrm>
          <a:off x="0" y="2969093"/>
          <a:ext cx="5183188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000" kern="1200" dirty="0"/>
            <a:t>Planirano vrijeme: 12h / Potrošeno vrijeme: 15h 30min</a:t>
          </a:r>
          <a:endParaRPr lang="en-US" sz="2000" kern="1200" dirty="0"/>
        </a:p>
      </dsp:txBody>
      <dsp:txXfrm>
        <a:off x="23988" y="2993081"/>
        <a:ext cx="5135212" cy="443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13F2-6F71-4D87-91C4-D3A3DEE61C85}">
      <dsp:nvSpPr>
        <dsp:cNvPr id="0" name=""/>
        <dsp:cNvSpPr/>
      </dsp:nvSpPr>
      <dsp:spPr>
        <a:xfrm>
          <a:off x="0" y="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87CA-D264-4A5F-863D-266B8F929DCE}">
      <dsp:nvSpPr>
        <dsp:cNvPr id="0" name=""/>
        <dsp:cNvSpPr/>
      </dsp:nvSpPr>
      <dsp:spPr>
        <a:xfrm>
          <a:off x="0" y="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500" kern="1200" dirty="0"/>
            <a:t>Obratiti pažnju na testiranje funkcionalnosti</a:t>
          </a:r>
          <a:endParaRPr lang="en-US" sz="2500" kern="1200" dirty="0"/>
        </a:p>
      </dsp:txBody>
      <dsp:txXfrm>
        <a:off x="0" y="0"/>
        <a:ext cx="5183188" cy="921146"/>
      </dsp:txXfrm>
    </dsp:sp>
    <dsp:sp modelId="{5C87C517-8BF5-4F97-AFDB-B15099BFB547}">
      <dsp:nvSpPr>
        <dsp:cNvPr id="0" name=""/>
        <dsp:cNvSpPr/>
      </dsp:nvSpPr>
      <dsp:spPr>
        <a:xfrm>
          <a:off x="0" y="921146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178E-2BDE-4CBF-A9FB-BF0BFB8EA929}">
      <dsp:nvSpPr>
        <dsp:cNvPr id="0" name=""/>
        <dsp:cNvSpPr/>
      </dsp:nvSpPr>
      <dsp:spPr>
        <a:xfrm>
          <a:off x="0" y="921146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500" kern="1200" dirty="0"/>
            <a:t>Povezati aplikacije sa bazom podataka</a:t>
          </a:r>
          <a:endParaRPr lang="en-US" sz="2500" kern="1200" dirty="0"/>
        </a:p>
      </dsp:txBody>
      <dsp:txXfrm>
        <a:off x="0" y="921146"/>
        <a:ext cx="5183188" cy="921146"/>
      </dsp:txXfrm>
    </dsp:sp>
    <dsp:sp modelId="{3D9FA64E-B5A4-4DA4-9925-2FFA4086BB9F}">
      <dsp:nvSpPr>
        <dsp:cNvPr id="0" name=""/>
        <dsp:cNvSpPr/>
      </dsp:nvSpPr>
      <dsp:spPr>
        <a:xfrm>
          <a:off x="0" y="1842293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46D7C-DE55-4BAC-BEC6-7A358CB10515}">
      <dsp:nvSpPr>
        <dsp:cNvPr id="0" name=""/>
        <dsp:cNvSpPr/>
      </dsp:nvSpPr>
      <dsp:spPr>
        <a:xfrm>
          <a:off x="0" y="1842293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500" kern="1200" dirty="0" err="1"/>
            <a:t>Tab</a:t>
          </a:r>
          <a:r>
            <a:rPr lang="hr-BA" sz="2500" kern="1200" dirty="0"/>
            <a:t> za administratora</a:t>
          </a:r>
          <a:endParaRPr lang="en-US" sz="2500" kern="1200" dirty="0"/>
        </a:p>
      </dsp:txBody>
      <dsp:txXfrm>
        <a:off x="0" y="1842293"/>
        <a:ext cx="5183188" cy="921146"/>
      </dsp:txXfrm>
    </dsp:sp>
    <dsp:sp modelId="{85086E49-B6BE-47A4-96AC-8B3BADED3260}">
      <dsp:nvSpPr>
        <dsp:cNvPr id="0" name=""/>
        <dsp:cNvSpPr/>
      </dsp:nvSpPr>
      <dsp:spPr>
        <a:xfrm>
          <a:off x="0" y="276344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E567C-01BF-40C4-977D-5ACE89B6EA6E}">
      <dsp:nvSpPr>
        <dsp:cNvPr id="0" name=""/>
        <dsp:cNvSpPr/>
      </dsp:nvSpPr>
      <dsp:spPr>
        <a:xfrm>
          <a:off x="0" y="276344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BA" sz="2500" kern="1200" dirty="0"/>
            <a:t>Opcija dodaj u grupu</a:t>
          </a:r>
          <a:endParaRPr lang="en-US" sz="2500" kern="1200" dirty="0"/>
        </a:p>
      </dsp:txBody>
      <dsp:txXfrm>
        <a:off x="0" y="2763440"/>
        <a:ext cx="5183188" cy="921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85" r:id="rId6"/>
    <p:sldLayoutId id="2147483981" r:id="rId7"/>
    <p:sldLayoutId id="2147483982" r:id="rId8"/>
    <p:sldLayoutId id="2147483983" r:id="rId9"/>
    <p:sldLayoutId id="2147483984" r:id="rId10"/>
    <p:sldLayoutId id="21474839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Straight Connector 9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10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10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10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10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10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11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6" name="Rectangle 113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2BBA0-8903-4248-B5FA-F7B559F9B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5" r="11913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39DD49-4E3D-4676-9E5C-88351B7A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spc="0" dirty="0" err="1"/>
              <a:t>SlimGym</a:t>
            </a:r>
            <a:endParaRPr lang="en-US" sz="4400" spc="0" dirty="0"/>
          </a:p>
        </p:txBody>
      </p:sp>
      <p:cxnSp>
        <p:nvCxnSpPr>
          <p:cNvPr id="297" name="Straight Connector 11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naslov 2">
            <a:extLst>
              <a:ext uri="{FF2B5EF4-FFF2-40B4-BE49-F238E27FC236}">
                <a16:creationId xmlns:a16="http://schemas.microsoft.com/office/drawing/2014/main" id="{42B1D354-1FEF-4E67-AEC5-4F07734DE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Toni </a:t>
            </a:r>
            <a:r>
              <a:rPr lang="en-US" cap="none" dirty="0" err="1"/>
              <a:t>Jakovčević</a:t>
            </a:r>
            <a:endParaRPr lang="en-US" cap="none" dirty="0"/>
          </a:p>
          <a:p>
            <a:pPr indent="-2286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Duje </a:t>
            </a:r>
            <a:r>
              <a:rPr lang="en-US" cap="none" dirty="0" err="1"/>
              <a:t>Srhoj</a:t>
            </a:r>
            <a:endParaRPr lang="en-US" cap="none" dirty="0"/>
          </a:p>
          <a:p>
            <a:pPr indent="-2286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Petra </a:t>
            </a:r>
            <a:r>
              <a:rPr lang="en-US" cap="none" dirty="0" err="1"/>
              <a:t>Dundić</a:t>
            </a:r>
            <a:endParaRPr lang="en-US" cap="none" dirty="0"/>
          </a:p>
          <a:p>
            <a:pPr indent="-2286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cap="none" dirty="0"/>
              <a:t>Antea </a:t>
            </a:r>
            <a:r>
              <a:rPr lang="en-US" cap="none" dirty="0" err="1"/>
              <a:t>Gabrilo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67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4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53CCBA5-6774-4BD9-B830-687AEB15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hr-BA" sz="3600" dirty="0"/>
              <a:t>Ciljevi sprinta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Rezervirano mjesto sadržaja 2">
            <a:extLst>
              <a:ext uri="{FF2B5EF4-FFF2-40B4-BE49-F238E27FC236}">
                <a16:creationId xmlns:a16="http://schemas.microsoft.com/office/drawing/2014/main" id="{5F72F69D-275C-4A7D-BA68-3E63A8F18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65318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22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D53119F-5CFE-49CC-8D56-1A20F9EB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Mobilna</a:t>
            </a:r>
            <a:r>
              <a:rPr lang="en-US" sz="3700" dirty="0"/>
              <a:t> </a:t>
            </a:r>
            <a:r>
              <a:rPr lang="en-US" sz="3700" dirty="0" err="1"/>
              <a:t>verzija</a:t>
            </a:r>
            <a:r>
              <a:rPr lang="en-US" sz="3700" dirty="0"/>
              <a:t> </a:t>
            </a:r>
            <a:r>
              <a:rPr lang="en-US" sz="3700" dirty="0" err="1"/>
              <a:t>aplikacije</a:t>
            </a:r>
            <a:endParaRPr lang="en-US" sz="3700" dirty="0"/>
          </a:p>
        </p:txBody>
      </p:sp>
      <p:pic>
        <p:nvPicPr>
          <p:cNvPr id="8" name="Rezervirano mjesto sadržaja 7" descr="Slika na kojoj se prikazuje stol&#10;&#10;Opis je automatski generiran">
            <a:extLst>
              <a:ext uri="{FF2B5EF4-FFF2-40B4-BE49-F238E27FC236}">
                <a16:creationId xmlns:a16="http://schemas.microsoft.com/office/drawing/2014/main" id="{FBFF0CCE-6481-458B-9D21-C8ABDF695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6942" y="170710"/>
            <a:ext cx="3204102" cy="653898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7E849B9-C686-4342-A25D-3753F8A77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Petra </a:t>
            </a:r>
            <a:r>
              <a:rPr lang="en-US" dirty="0" err="1"/>
              <a:t>Dundić</a:t>
            </a:r>
            <a:r>
              <a:rPr lang="en-US" dirty="0"/>
              <a:t>, Antea </a:t>
            </a:r>
            <a:r>
              <a:rPr lang="en-US" dirty="0" err="1"/>
              <a:t>Gabrilo</a:t>
            </a:r>
            <a:endParaRPr lang="en-US" dirty="0"/>
          </a:p>
          <a:p>
            <a:r>
              <a:rPr lang="en-US" dirty="0"/>
              <a:t>Xamarin Forms</a:t>
            </a:r>
          </a:p>
          <a:p>
            <a:r>
              <a:rPr lang="hr-BA" dirty="0"/>
              <a:t>Raspored </a:t>
            </a:r>
          </a:p>
          <a:p>
            <a:r>
              <a:rPr lang="hr-BA" dirty="0"/>
              <a:t>Registracija korisnika</a:t>
            </a:r>
          </a:p>
          <a:p>
            <a:r>
              <a:rPr lang="hr-BA" dirty="0"/>
              <a:t>Evidencija članarina</a:t>
            </a:r>
          </a:p>
          <a:p>
            <a:r>
              <a:rPr lang="hr-BA" dirty="0"/>
              <a:t>Grupni programi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2AF70B-FC33-4676-8B75-D92D5FC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Tijek sprinta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C34F1B7-1EF4-462C-B16D-6797BC3B1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Testiranje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6E9C71AA-6798-4195-A2B3-70C2CB1C8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8599" y="2707689"/>
            <a:ext cx="2399286" cy="4057095"/>
          </a:xfrm>
        </p:spPr>
      </p:pic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8A1002-D27A-4C71-BB1A-50D369D8D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BA" dirty="0"/>
              <a:t>Potrošeno vrijeme</a:t>
            </a:r>
          </a:p>
        </p:txBody>
      </p:sp>
      <p:graphicFrame>
        <p:nvGraphicFramePr>
          <p:cNvPr id="10" name="Rezervirano mjesto sadržaja 5">
            <a:extLst>
              <a:ext uri="{FF2B5EF4-FFF2-40B4-BE49-F238E27FC236}">
                <a16:creationId xmlns:a16="http://schemas.microsoft.com/office/drawing/2014/main" id="{CF0A73A8-1FA1-40F2-B68E-515A455C89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6668807"/>
              </p:ext>
            </p:extLst>
          </p:nvPr>
        </p:nvGraphicFramePr>
        <p:xfrm>
          <a:off x="6172200" y="2558237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84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5556EAD-8A7E-403B-A541-B05D24BA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Desktop </a:t>
            </a:r>
            <a:r>
              <a:rPr lang="en-US" sz="3700" dirty="0" err="1"/>
              <a:t>verzija</a:t>
            </a:r>
            <a:r>
              <a:rPr lang="en-US" sz="3700" dirty="0"/>
              <a:t> </a:t>
            </a:r>
            <a:r>
              <a:rPr lang="en-US" sz="3700" dirty="0" err="1"/>
              <a:t>aplikacije</a:t>
            </a:r>
            <a:endParaRPr lang="en-US" sz="3700" dirty="0"/>
          </a:p>
        </p:txBody>
      </p:sp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B8B755AA-6C11-4C4E-A049-ED1BF79DF7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1940210"/>
            <a:ext cx="5270053" cy="29775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967D64F-1DB1-46DD-A1A5-2FB47037A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Duje </a:t>
            </a:r>
            <a:r>
              <a:rPr lang="en-US" dirty="0" err="1"/>
              <a:t>Srhoj</a:t>
            </a:r>
            <a:r>
              <a:rPr lang="en-US" dirty="0"/>
              <a:t>, Toni </a:t>
            </a:r>
            <a:r>
              <a:rPr lang="en-US" dirty="0" err="1"/>
              <a:t>Jakovčević</a:t>
            </a:r>
            <a:endParaRPr lang="en-US" dirty="0"/>
          </a:p>
          <a:p>
            <a:r>
              <a:rPr lang="en-US" dirty="0"/>
              <a:t>Windows Forms</a:t>
            </a:r>
          </a:p>
          <a:p>
            <a:r>
              <a:rPr lang="hr-BA" dirty="0"/>
              <a:t>Prijava</a:t>
            </a:r>
          </a:p>
          <a:p>
            <a:r>
              <a:rPr lang="hr-BA" dirty="0" err="1"/>
              <a:t>Tab</a:t>
            </a:r>
            <a:r>
              <a:rPr lang="hr-BA" dirty="0"/>
              <a:t> raspored</a:t>
            </a:r>
          </a:p>
          <a:p>
            <a:r>
              <a:rPr lang="hr-BA" dirty="0"/>
              <a:t>Traži korisnika</a:t>
            </a:r>
          </a:p>
          <a:p>
            <a:r>
              <a:rPr lang="hr-BA" dirty="0"/>
              <a:t>Dodaj korisnika</a:t>
            </a:r>
          </a:p>
          <a:p>
            <a:r>
              <a:rPr lang="hr-BA" dirty="0"/>
              <a:t>Pristup članu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3BB5D5-019A-4E76-A4D9-A17AD248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Tijek sprinta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6762A8E-8B36-4E5C-9BB2-AFA03A21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testiranje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E0B3AE4-8481-4C4F-9FED-45A561089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44096493-FC10-4B92-925B-C5831C13F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BA" dirty="0"/>
              <a:t>Potrošeno vrijeme</a:t>
            </a:r>
          </a:p>
        </p:txBody>
      </p:sp>
      <p:graphicFrame>
        <p:nvGraphicFramePr>
          <p:cNvPr id="12" name="Rezervirano mjesto sadržaja 7">
            <a:extLst>
              <a:ext uri="{FF2B5EF4-FFF2-40B4-BE49-F238E27FC236}">
                <a16:creationId xmlns:a16="http://schemas.microsoft.com/office/drawing/2014/main" id="{4BC39F71-4F3E-439C-8844-1586A6FD2F4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56895"/>
              </p:ext>
            </p:extLst>
          </p:nvPr>
        </p:nvGraphicFramePr>
        <p:xfrm>
          <a:off x="6172200" y="2558237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ECA7BA-4CB8-43AE-B7DF-36AEB5D2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Zaključak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FC275EA-AB69-4F47-AC8E-58FCEF83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BA" dirty="0"/>
              <a:t>Za sljedeći sprint: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037E961-4249-4DD2-9416-AAC73798C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BA" dirty="0"/>
              <a:t>U ovom sprintu: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D653434-AF5F-46E7-9865-86BFC7C33D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BA" dirty="0"/>
              <a:t>Dovršen dizajn aplikacija</a:t>
            </a:r>
          </a:p>
          <a:p>
            <a:r>
              <a:rPr lang="hr-BA" dirty="0"/>
              <a:t>Dodane funkcionalnosti dugmadi</a:t>
            </a:r>
          </a:p>
          <a:p>
            <a:r>
              <a:rPr lang="hr-BA" dirty="0"/>
              <a:t>Aplikacije nisu povezane sa bazom podataka, ostavljeno za sljedeću iteraciju</a:t>
            </a:r>
          </a:p>
        </p:txBody>
      </p:sp>
      <p:graphicFrame>
        <p:nvGraphicFramePr>
          <p:cNvPr id="8" name="Rezervirano mjesto sadržaja 5">
            <a:extLst>
              <a:ext uri="{FF2B5EF4-FFF2-40B4-BE49-F238E27FC236}">
                <a16:creationId xmlns:a16="http://schemas.microsoft.com/office/drawing/2014/main" id="{890BC0CB-6418-4111-85E3-39661261D2D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5581451"/>
              </p:ext>
            </p:extLst>
          </p:nvPr>
        </p:nvGraphicFramePr>
        <p:xfrm>
          <a:off x="6172200" y="2558237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6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CDEB1E1-5D35-4461-A9BF-622795E4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Hvala</a:t>
            </a:r>
            <a:r>
              <a:rPr lang="en-US" sz="5400" dirty="0"/>
              <a:t> </a:t>
            </a:r>
            <a:r>
              <a:rPr lang="en-US" sz="5400" dirty="0" err="1"/>
              <a:t>na</a:t>
            </a:r>
            <a:r>
              <a:rPr lang="en-US" sz="5400" dirty="0"/>
              <a:t> </a:t>
            </a:r>
            <a:r>
              <a:rPr lang="en-US" sz="5400" dirty="0" err="1"/>
              <a:t>pažnji</a:t>
            </a: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75BF6E19-4620-4A85-BC09-F6F106B27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933" y="3372735"/>
            <a:ext cx="3293218" cy="3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180</Words>
  <Application>Microsoft Office PowerPoint</Application>
  <PresentationFormat>Široki zaslon</PresentationFormat>
  <Paragraphs>53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Univers Condensed Light</vt:lpstr>
      <vt:lpstr>Walbaum Display Light</vt:lpstr>
      <vt:lpstr>AngleLinesVTI</vt:lpstr>
      <vt:lpstr>SlimGym</vt:lpstr>
      <vt:lpstr>Ciljevi sprinta</vt:lpstr>
      <vt:lpstr>Mobilna verzija aplikacije</vt:lpstr>
      <vt:lpstr>Tijek sprinta</vt:lpstr>
      <vt:lpstr>Desktop verzija aplikacije</vt:lpstr>
      <vt:lpstr>Tijek sprinta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SlimGym</dc:title>
  <dc:creator> </dc:creator>
  <cp:lastModifiedBy>samo opušteno</cp:lastModifiedBy>
  <cp:revision>4</cp:revision>
  <dcterms:created xsi:type="dcterms:W3CDTF">2020-12-15T22:23:12Z</dcterms:created>
  <dcterms:modified xsi:type="dcterms:W3CDTF">2020-12-15T23:34:32Z</dcterms:modified>
</cp:coreProperties>
</file>