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qutip-tensorflow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Asier Galicia Martínez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94428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little bit of background</a:t>
            </a:r>
            <a:endParaRPr/>
          </a:p>
        </p:txBody>
      </p:sp>
      <p:sp>
        <p:nvSpPr>
          <p:cNvPr id="212977586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QuTiP 5 - a new dispatching system. It includes by default two Data layers: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CSR matrices for large systems.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- Dense matrices for small or dense systems.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55479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Motivation for qutip-tensorflow</a:t>
            </a:r>
            <a:endParaRPr/>
          </a:p>
        </p:txBody>
      </p:sp>
      <p:sp>
        <p:nvSpPr>
          <p:cNvPr id="18761159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Dense and CSR operate in a CPU. Is it possible to leverage the computational power of a GPU?</a:t>
            </a:r>
            <a:endParaRPr/>
          </a:p>
          <a:p>
            <a:pPr>
              <a:defRPr/>
            </a:pPr>
            <a:r>
              <a:rPr/>
              <a:t>How extensible/robust is the new dispatching system.</a:t>
            </a:r>
            <a:endParaRPr/>
          </a:p>
          <a:p>
            <a:pPr>
              <a:defRPr/>
            </a:pPr>
            <a:r>
              <a:rPr/>
              <a:t>There are other nice features that tensoflow can provide:</a:t>
            </a:r>
            <a:endParaRPr/>
          </a:p>
          <a:p>
            <a:pPr lvl="1">
              <a:defRPr/>
            </a:pPr>
            <a:r>
              <a:rPr/>
              <a:t>Autodifferentiation.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4176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Operating with a GPU - Matrix addition</a:t>
            </a:r>
            <a:endParaRPr/>
          </a:p>
        </p:txBody>
      </p:sp>
      <p:sp>
        <p:nvSpPr>
          <p:cNvPr id="130659594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50426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Operating with a GPU - Matrix multiplication</a:t>
            </a:r>
            <a:endParaRPr/>
          </a:p>
        </p:txBody>
      </p:sp>
      <p:sp>
        <p:nvSpPr>
          <p:cNvPr id="184539850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More important as scales O(N^3)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14069799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2987320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187648" y="2210615"/>
            <a:ext cx="7954752" cy="4053376"/>
          </a:xfrm>
          <a:prstGeom prst="rect">
            <a:avLst/>
          </a:prstGeom>
        </p:spPr>
      </p:pic>
      <p:sp>
        <p:nvSpPr>
          <p:cNvPr id="1270139534" name="" hidden="0"/>
          <p:cNvSpPr/>
          <p:nvPr isPhoto="0" userDrawn="0"/>
        </p:nvSpPr>
        <p:spPr bwMode="auto">
          <a:xfrm flipH="0" flipV="0">
            <a:off x="-1555412" y="-3586947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675321247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7936066" y="1349415"/>
            <a:ext cx="4008044" cy="3290651"/>
          </a:xfrm>
          <a:prstGeom prst="rect">
            <a:avLst/>
          </a:prstGeom>
        </p:spPr>
      </p:pic>
      <p:sp>
        <p:nvSpPr>
          <p:cNvPr id="205687263" name="" hidden="0"/>
          <p:cNvSpPr txBox="1"/>
          <p:nvPr isPhoto="0" userDrawn="0"/>
        </p:nvSpPr>
        <p:spPr bwMode="auto">
          <a:xfrm flipH="0" flipV="0">
            <a:off x="8224529" y="4790791"/>
            <a:ext cx="3719580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Above image taken from CuPy. Benchmarks with similar results: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87149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Autodifferentiation.</a:t>
            </a:r>
            <a:endParaRPr/>
          </a:p>
        </p:txBody>
      </p:sp>
      <p:sp>
        <p:nvSpPr>
          <p:cNvPr id="159931990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42899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5624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</a:t>
            </a:r>
            <a:endParaRPr/>
          </a:p>
        </p:txBody>
      </p:sp>
      <p:sp>
        <p:nvSpPr>
          <p:cNvPr id="73585501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We successfully implemented a new data layer, `TfTensor` that allows:</a:t>
            </a:r>
            <a:endParaRPr/>
          </a:p>
          <a:p>
            <a:pPr>
              <a:defRPr/>
            </a:pPr>
            <a:r>
              <a:rPr/>
              <a:t>GPU operations when one is available.</a:t>
            </a:r>
            <a:endParaRPr/>
          </a:p>
          <a:p>
            <a:pPr>
              <a:defRPr/>
            </a:pPr>
            <a:r>
              <a:rPr/>
              <a:t>Autodifferentiation.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2021-10-25T16:55:15Z</dcterms:modified>
  <cp:category/>
  <cp:contentStatus/>
  <cp:version/>
</cp:coreProperties>
</file>