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34" autoAdjust="0"/>
    <p:restoredTop sz="94004" autoAdjust="0"/>
  </p:normalViewPr>
  <p:slideViewPr>
    <p:cSldViewPr snapToGrid="0">
      <p:cViewPr>
        <p:scale>
          <a:sx n="178" d="100"/>
          <a:sy n="178" d="100"/>
        </p:scale>
        <p:origin x="-1800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492A4-F074-184B-84E0-6B990B10DFA8}" type="datetimeFigureOut">
              <a:rPr lang="en-US" smtClean="0"/>
              <a:t>18-12-31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1848E-6F61-F04F-AACF-299391425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8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1848E-6F61-F04F-AACF-2993914253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10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1848E-6F61-F04F-AACF-2993914253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10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1848E-6F61-F04F-AACF-2993914253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10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1848E-6F61-F04F-AACF-2993914253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10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1848E-6F61-F04F-AACF-2993914253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10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1848E-6F61-F04F-AACF-2993914253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10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Top left quad : 14 cu,</a:t>
            </a:r>
            <a:r>
              <a:rPr lang="en-US" baseline="0" dirty="0" smtClean="0"/>
              <a:t> 6 </a:t>
            </a:r>
            <a:r>
              <a:rPr lang="en-US" baseline="0" dirty="0" err="1" smtClean="0"/>
              <a:t>ru</a:t>
            </a:r>
            <a:endParaRPr lang="en-US" dirty="0" smtClean="0"/>
          </a:p>
          <a:p>
            <a:r>
              <a:rPr lang="en-US" dirty="0" smtClean="0"/>
              <a:t>Top right Quad : 15 cu, 12 </a:t>
            </a:r>
            <a:r>
              <a:rPr lang="en-US" dirty="0" err="1" smtClean="0"/>
              <a:t>ru</a:t>
            </a:r>
            <a:endParaRPr lang="en-US" dirty="0" smtClean="0"/>
          </a:p>
          <a:p>
            <a:r>
              <a:rPr lang="en-US" dirty="0" err="1" smtClean="0"/>
              <a:t>Botom</a:t>
            </a:r>
            <a:r>
              <a:rPr lang="en-US" dirty="0" smtClean="0"/>
              <a:t> left quad : 12 cu, 6 </a:t>
            </a:r>
            <a:r>
              <a:rPr lang="en-US" dirty="0" err="1" smtClean="0"/>
              <a:t>ru</a:t>
            </a:r>
            <a:endParaRPr lang="en-US" dirty="0" smtClean="0"/>
          </a:p>
          <a:p>
            <a:r>
              <a:rPr lang="en-US" dirty="0" smtClean="0"/>
              <a:t>Bottom right quad : 11</a:t>
            </a:r>
            <a:r>
              <a:rPr lang="en-US" baseline="0" dirty="0" smtClean="0"/>
              <a:t> cu, 7 </a:t>
            </a:r>
            <a:r>
              <a:rPr lang="en-US" baseline="0" dirty="0" err="1" smtClean="0"/>
              <a:t>ru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1848E-6F61-F04F-AACF-2993914253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10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Top left quad : 14 cu,</a:t>
            </a:r>
            <a:r>
              <a:rPr lang="en-US" baseline="0" dirty="0" smtClean="0"/>
              <a:t> 6 </a:t>
            </a:r>
            <a:r>
              <a:rPr lang="en-US" baseline="0" dirty="0" err="1" smtClean="0"/>
              <a:t>ru</a:t>
            </a:r>
            <a:endParaRPr lang="en-US" dirty="0" smtClean="0"/>
          </a:p>
          <a:p>
            <a:r>
              <a:rPr lang="en-US" dirty="0" smtClean="0"/>
              <a:t>Top right Quad : 15 cu, 12 </a:t>
            </a:r>
            <a:r>
              <a:rPr lang="en-US" dirty="0" err="1" smtClean="0"/>
              <a:t>ru</a:t>
            </a:r>
            <a:endParaRPr lang="en-US" dirty="0" smtClean="0"/>
          </a:p>
          <a:p>
            <a:r>
              <a:rPr lang="en-US" dirty="0" err="1" smtClean="0"/>
              <a:t>Botom</a:t>
            </a:r>
            <a:r>
              <a:rPr lang="en-US" dirty="0" smtClean="0"/>
              <a:t> left quad : 12 cu, 6 </a:t>
            </a:r>
            <a:r>
              <a:rPr lang="en-US" dirty="0" err="1" smtClean="0"/>
              <a:t>ru</a:t>
            </a:r>
            <a:endParaRPr lang="en-US" dirty="0" smtClean="0"/>
          </a:p>
          <a:p>
            <a:r>
              <a:rPr lang="en-US" dirty="0" smtClean="0"/>
              <a:t>Bottom right quad : 11</a:t>
            </a:r>
            <a:r>
              <a:rPr lang="en-US" baseline="0" dirty="0" smtClean="0"/>
              <a:t> cu, 7 </a:t>
            </a:r>
            <a:r>
              <a:rPr lang="en-US" baseline="0" smtClean="0"/>
              <a:t>ru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1848E-6F61-F04F-AACF-2993914253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10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AD8AB9A-529C-884F-8D3D-5450754A63B2}" type="datetimeFigureOut">
              <a:rPr lang="en-US" smtClean="0"/>
              <a:t>18-12-27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B0889E-4340-6D4A-97A1-3ABDE39F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AD8AB9A-529C-884F-8D3D-5450754A63B2}" type="datetimeFigureOut">
              <a:rPr lang="en-US" smtClean="0"/>
              <a:t>18-12-27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B0889E-4340-6D4A-97A1-3ABDE39F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27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AD8AB9A-529C-884F-8D3D-5450754A63B2}" type="datetimeFigureOut">
              <a:rPr lang="en-US" smtClean="0"/>
              <a:t>18-12-27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B0889E-4340-6D4A-97A1-3ABDE39F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7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AD8AB9A-529C-884F-8D3D-5450754A63B2}" type="datetimeFigureOut">
              <a:rPr lang="en-US" smtClean="0"/>
              <a:t>18-12-27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B0889E-4340-6D4A-97A1-3ABDE39F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75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AD8AB9A-529C-884F-8D3D-5450754A63B2}" type="datetimeFigureOut">
              <a:rPr lang="en-US" smtClean="0"/>
              <a:t>18-12-27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B0889E-4340-6D4A-97A1-3ABDE39F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05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AD8AB9A-529C-884F-8D3D-5450754A63B2}" type="datetimeFigureOut">
              <a:rPr lang="en-US" smtClean="0"/>
              <a:t>18-12-27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B0889E-4340-6D4A-97A1-3ABDE39F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47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AD8AB9A-529C-884F-8D3D-5450754A63B2}" type="datetimeFigureOut">
              <a:rPr lang="en-US" smtClean="0"/>
              <a:t>18-12-27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B0889E-4340-6D4A-97A1-3ABDE39F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92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AD8AB9A-529C-884F-8D3D-5450754A63B2}" type="datetimeFigureOut">
              <a:rPr lang="en-US" smtClean="0"/>
              <a:t>18-12-27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B0889E-4340-6D4A-97A1-3ABDE39F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1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AD8AB9A-529C-884F-8D3D-5450754A63B2}" type="datetimeFigureOut">
              <a:rPr lang="en-US" smtClean="0"/>
              <a:t>18-12-27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B0889E-4340-6D4A-97A1-3ABDE39F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6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AD8AB9A-529C-884F-8D3D-5450754A63B2}" type="datetimeFigureOut">
              <a:rPr lang="en-US" smtClean="0"/>
              <a:t>18-12-27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B0889E-4340-6D4A-97A1-3ABDE39F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03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AD8AB9A-529C-884F-8D3D-5450754A63B2}" type="datetimeFigureOut">
              <a:rPr lang="en-US" smtClean="0"/>
              <a:t>18-12-27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9B0889E-4340-6D4A-97A1-3ABDE39F5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66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8-12-31 at 8.44.10 PM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1333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58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/>
          <p:nvPr/>
        </p:nvSpPr>
        <p:spPr>
          <a:xfrm>
            <a:off x="5004048" y="1278893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/>
        </p:nvSpPr>
        <p:spPr>
          <a:xfrm>
            <a:off x="3955185" y="1409037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>
            <a:off x="3955185" y="846686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4959778" y="796138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>
            <a:off x="5294638" y="916190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>
            <a:off x="4808141" y="1276346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>
            <a:off x="4801823" y="2198856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>
            <a:off x="5376777" y="2230449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>
            <a:off x="5446275" y="1131019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>
            <a:off x="5652120" y="1494917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" name="Isosceles Triangle 12"/>
          <p:cNvSpPr/>
          <p:nvPr/>
        </p:nvSpPr>
        <p:spPr>
          <a:xfrm>
            <a:off x="5111415" y="2369458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>
            <a:off x="4542821" y="1200523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5446275" y="1494917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Isosceles Triangle 15"/>
          <p:cNvSpPr/>
          <p:nvPr/>
        </p:nvSpPr>
        <p:spPr>
          <a:xfrm>
            <a:off x="5060868" y="1775513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5041915" y="2938127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>
            <a:off x="4909233" y="3228781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>
            <a:off x="5522098" y="3235099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5635825" y="3487841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>
            <a:off x="5869598" y="3298285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>
            <a:off x="5130370" y="3974369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>
            <a:off x="4681778" y="3866955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>
            <a:off x="5968030" y="1564421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5" name="Isosceles Triangle 24"/>
          <p:cNvSpPr/>
          <p:nvPr/>
        </p:nvSpPr>
        <p:spPr>
          <a:xfrm>
            <a:off x="6033866" y="1421675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>
            <a:off x="5806412" y="638171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>
            <a:off x="6002275" y="593943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6773095" y="566090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0" name="Isosceles Triangle 29"/>
          <p:cNvSpPr/>
          <p:nvPr/>
        </p:nvSpPr>
        <p:spPr>
          <a:xfrm>
            <a:off x="7025822" y="695041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7263259" y="1197945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2" name="Isosceles Triangle 31"/>
          <p:cNvSpPr/>
          <p:nvPr/>
        </p:nvSpPr>
        <p:spPr>
          <a:xfrm>
            <a:off x="6776759" y="1469643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3" name="Isosceles Triangle 32"/>
          <p:cNvSpPr/>
          <p:nvPr/>
        </p:nvSpPr>
        <p:spPr>
          <a:xfrm>
            <a:off x="7212714" y="1716067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4" name="Isosceles Triangle 33"/>
          <p:cNvSpPr/>
          <p:nvPr/>
        </p:nvSpPr>
        <p:spPr>
          <a:xfrm>
            <a:off x="6861549" y="1946115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>
            <a:off x="6596185" y="2325228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/>
          <p:cNvSpPr/>
          <p:nvPr/>
        </p:nvSpPr>
        <p:spPr>
          <a:xfrm>
            <a:off x="6368732" y="2641155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6912097" y="2855986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6924732" y="3152957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6400323" y="3412018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7152186" y="3247737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40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3955185" y="1409037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>
            <a:off x="3955185" y="846686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4959778" y="796138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>
            <a:off x="4940823" y="1232116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>
            <a:off x="4947142" y="2123033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>
            <a:off x="5376777" y="2230449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>
            <a:off x="5652120" y="1494917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" name="Isosceles Triangle 12"/>
          <p:cNvSpPr/>
          <p:nvPr/>
        </p:nvSpPr>
        <p:spPr>
          <a:xfrm>
            <a:off x="5111415" y="2369458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>
            <a:off x="4542821" y="1200523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5338865" y="1874030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Isosceles Triangle 15"/>
          <p:cNvSpPr/>
          <p:nvPr/>
        </p:nvSpPr>
        <p:spPr>
          <a:xfrm>
            <a:off x="5105095" y="1826061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5041915" y="2938127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>
            <a:off x="4909233" y="3228781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>
            <a:off x="5522098" y="3235099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5635825" y="3487841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>
            <a:off x="5869598" y="3298285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>
            <a:off x="5130370" y="3974369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>
            <a:off x="4681778" y="3866955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>
            <a:off x="5968030" y="1564421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5" name="Isosceles Triangle 24"/>
          <p:cNvSpPr/>
          <p:nvPr/>
        </p:nvSpPr>
        <p:spPr>
          <a:xfrm>
            <a:off x="6033866" y="1421675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>
            <a:off x="5806412" y="638171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>
            <a:off x="6002275" y="593943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6773095" y="566090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0" name="Isosceles Triangle 29"/>
          <p:cNvSpPr/>
          <p:nvPr/>
        </p:nvSpPr>
        <p:spPr>
          <a:xfrm>
            <a:off x="7025822" y="695041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7263259" y="1197945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2" name="Isosceles Triangle 31"/>
          <p:cNvSpPr/>
          <p:nvPr/>
        </p:nvSpPr>
        <p:spPr>
          <a:xfrm>
            <a:off x="6776759" y="1469643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3" name="Isosceles Triangle 32"/>
          <p:cNvSpPr/>
          <p:nvPr/>
        </p:nvSpPr>
        <p:spPr>
          <a:xfrm>
            <a:off x="7212714" y="1716067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4" name="Isosceles Triangle 33"/>
          <p:cNvSpPr/>
          <p:nvPr/>
        </p:nvSpPr>
        <p:spPr>
          <a:xfrm>
            <a:off x="6861549" y="1946115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>
            <a:off x="6596185" y="2325228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/>
          <p:cNvSpPr/>
          <p:nvPr/>
        </p:nvSpPr>
        <p:spPr>
          <a:xfrm>
            <a:off x="6368732" y="2641155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6912097" y="2855986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6924732" y="3152957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6400323" y="3412018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7152186" y="3247737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63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3955185" y="1409037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>
            <a:off x="3955185" y="846686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4959778" y="796138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>
            <a:off x="4940823" y="1232116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>
            <a:off x="4947142" y="2123033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>
            <a:off x="5376777" y="2230449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>
            <a:off x="5652120" y="1494917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" name="Isosceles Triangle 12"/>
          <p:cNvSpPr/>
          <p:nvPr/>
        </p:nvSpPr>
        <p:spPr>
          <a:xfrm>
            <a:off x="5111415" y="2369458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>
            <a:off x="4542821" y="1200523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5338865" y="1874030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Isosceles Triangle 15"/>
          <p:cNvSpPr/>
          <p:nvPr/>
        </p:nvSpPr>
        <p:spPr>
          <a:xfrm>
            <a:off x="5105095" y="1826061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5041915" y="2938127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>
            <a:off x="4909233" y="3228781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>
            <a:off x="5522098" y="3235099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5635825" y="3487841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>
            <a:off x="5869598" y="3298285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>
            <a:off x="5130370" y="3974369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>
            <a:off x="4681778" y="3866955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>
            <a:off x="5968030" y="1564421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5" name="Isosceles Triangle 24"/>
          <p:cNvSpPr/>
          <p:nvPr/>
        </p:nvSpPr>
        <p:spPr>
          <a:xfrm>
            <a:off x="6033866" y="1421675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>
            <a:off x="5806412" y="638171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>
            <a:off x="6002275" y="593943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6773095" y="566090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0" name="Isosceles Triangle 29"/>
          <p:cNvSpPr/>
          <p:nvPr/>
        </p:nvSpPr>
        <p:spPr>
          <a:xfrm>
            <a:off x="7025822" y="695041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7263259" y="1197945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2" name="Isosceles Triangle 31"/>
          <p:cNvSpPr/>
          <p:nvPr/>
        </p:nvSpPr>
        <p:spPr>
          <a:xfrm>
            <a:off x="6776759" y="1469643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3" name="Isosceles Triangle 32"/>
          <p:cNvSpPr/>
          <p:nvPr/>
        </p:nvSpPr>
        <p:spPr>
          <a:xfrm>
            <a:off x="7212714" y="1716067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4" name="Isosceles Triangle 33"/>
          <p:cNvSpPr/>
          <p:nvPr/>
        </p:nvSpPr>
        <p:spPr>
          <a:xfrm>
            <a:off x="6861549" y="1946115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>
            <a:off x="6596185" y="2325228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/>
          <p:cNvSpPr/>
          <p:nvPr/>
        </p:nvSpPr>
        <p:spPr>
          <a:xfrm>
            <a:off x="6368732" y="2641155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6912097" y="2855986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6924732" y="3152957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6400323" y="3412018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7152186" y="3247737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Screen Shot 2018-12-31 at 10.04.1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179" y="377599"/>
            <a:ext cx="9144000" cy="5715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763913" y="3459408"/>
            <a:ext cx="334866" cy="33488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095619" y="3459408"/>
            <a:ext cx="334866" cy="33488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430485" y="3459408"/>
            <a:ext cx="334866" cy="33488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765351" y="3459408"/>
            <a:ext cx="334866" cy="33488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100217" y="3459408"/>
            <a:ext cx="334866" cy="33488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412956" y="3459408"/>
            <a:ext cx="334866" cy="33488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744664" y="3459408"/>
            <a:ext cx="334866" cy="33488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081656" y="3459408"/>
            <a:ext cx="334866" cy="33488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417364" y="3459408"/>
            <a:ext cx="334866" cy="33488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39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8-12-31 at 10.04.1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638" y="710019"/>
            <a:ext cx="9144000" cy="571500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534454" y="3791828"/>
            <a:ext cx="2988317" cy="334883"/>
            <a:chOff x="4534454" y="3791828"/>
            <a:chExt cx="2988317" cy="334883"/>
          </a:xfrm>
        </p:grpSpPr>
        <p:sp>
          <p:nvSpPr>
            <p:cNvPr id="3" name="Rectangle 2"/>
            <p:cNvSpPr/>
            <p:nvPr/>
          </p:nvSpPr>
          <p:spPr>
            <a:xfrm>
              <a:off x="4534454" y="3791828"/>
              <a:ext cx="334866" cy="33488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866160" y="3791828"/>
              <a:ext cx="334866" cy="33488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201026" y="3791828"/>
              <a:ext cx="334866" cy="33488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535892" y="3791828"/>
              <a:ext cx="334866" cy="33488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870758" y="3791828"/>
              <a:ext cx="334866" cy="33488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183497" y="3791828"/>
              <a:ext cx="334866" cy="33488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515205" y="3791828"/>
              <a:ext cx="334866" cy="33488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852197" y="3791828"/>
              <a:ext cx="334866" cy="33488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187905" y="3791828"/>
              <a:ext cx="334866" cy="33488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534454" y="3456945"/>
            <a:ext cx="2988317" cy="334883"/>
            <a:chOff x="4534454" y="3791828"/>
            <a:chExt cx="2988317" cy="334883"/>
          </a:xfrm>
        </p:grpSpPr>
        <p:sp>
          <p:nvSpPr>
            <p:cNvPr id="56" name="Rectangle 55"/>
            <p:cNvSpPr/>
            <p:nvPr/>
          </p:nvSpPr>
          <p:spPr>
            <a:xfrm>
              <a:off x="4534454" y="3791828"/>
              <a:ext cx="334866" cy="33488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866160" y="3791828"/>
              <a:ext cx="334866" cy="33488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201026" y="3791828"/>
              <a:ext cx="334866" cy="33488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535892" y="3791828"/>
              <a:ext cx="334866" cy="33488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870758" y="3791828"/>
              <a:ext cx="334866" cy="33488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183497" y="3791828"/>
              <a:ext cx="334866" cy="33488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515205" y="3791828"/>
              <a:ext cx="334866" cy="33488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852197" y="3791828"/>
              <a:ext cx="334866" cy="33488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7187905" y="3791828"/>
              <a:ext cx="334866" cy="33488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534454" y="3122062"/>
            <a:ext cx="2988317" cy="334883"/>
            <a:chOff x="4534454" y="3791828"/>
            <a:chExt cx="2988317" cy="334883"/>
          </a:xfrm>
        </p:grpSpPr>
        <p:sp>
          <p:nvSpPr>
            <p:cNvPr id="66" name="Rectangle 65"/>
            <p:cNvSpPr/>
            <p:nvPr/>
          </p:nvSpPr>
          <p:spPr>
            <a:xfrm>
              <a:off x="4534454" y="3791828"/>
              <a:ext cx="334866" cy="33488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866160" y="3791828"/>
              <a:ext cx="334866" cy="33488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201026" y="3791828"/>
              <a:ext cx="334866" cy="33488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535892" y="3791828"/>
              <a:ext cx="334866" cy="33488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870758" y="3791828"/>
              <a:ext cx="334866" cy="33488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183497" y="3791828"/>
              <a:ext cx="334866" cy="33488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515205" y="3791828"/>
              <a:ext cx="334866" cy="33488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852197" y="3791828"/>
              <a:ext cx="334866" cy="33488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7187905" y="3791828"/>
              <a:ext cx="334866" cy="33488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4534454" y="2788081"/>
            <a:ext cx="2988317" cy="334883"/>
            <a:chOff x="4534454" y="3791828"/>
            <a:chExt cx="2988317" cy="334883"/>
          </a:xfrm>
        </p:grpSpPr>
        <p:sp>
          <p:nvSpPr>
            <p:cNvPr id="76" name="Rectangle 75"/>
            <p:cNvSpPr/>
            <p:nvPr/>
          </p:nvSpPr>
          <p:spPr>
            <a:xfrm>
              <a:off x="4534454" y="3791828"/>
              <a:ext cx="334866" cy="33488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866160" y="3791828"/>
              <a:ext cx="334866" cy="33488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201026" y="3791828"/>
              <a:ext cx="334866" cy="33488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535892" y="3791828"/>
              <a:ext cx="334866" cy="33488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870758" y="3791828"/>
              <a:ext cx="334866" cy="33488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183497" y="3791828"/>
              <a:ext cx="334866" cy="33488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515205" y="3791828"/>
              <a:ext cx="334866" cy="33488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852197" y="3791828"/>
              <a:ext cx="334866" cy="33488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7187905" y="3791828"/>
              <a:ext cx="334866" cy="33488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4528999" y="2495271"/>
            <a:ext cx="2988317" cy="334883"/>
            <a:chOff x="4534454" y="3791828"/>
            <a:chExt cx="2988317" cy="334883"/>
          </a:xfrm>
        </p:grpSpPr>
        <p:sp>
          <p:nvSpPr>
            <p:cNvPr id="89" name="Rectangle 88"/>
            <p:cNvSpPr/>
            <p:nvPr/>
          </p:nvSpPr>
          <p:spPr>
            <a:xfrm>
              <a:off x="4534454" y="3791828"/>
              <a:ext cx="334866" cy="33488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4866160" y="3791828"/>
              <a:ext cx="334866" cy="33488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201026" y="3791828"/>
              <a:ext cx="334866" cy="33488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535892" y="3791828"/>
              <a:ext cx="334866" cy="33488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5870758" y="3791828"/>
              <a:ext cx="334866" cy="33488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183497" y="3791828"/>
              <a:ext cx="334866" cy="33488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515205" y="3791828"/>
              <a:ext cx="334866" cy="33488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852197" y="3791828"/>
              <a:ext cx="334866" cy="33488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7187905" y="3791828"/>
              <a:ext cx="334866" cy="33488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4534454" y="2160388"/>
            <a:ext cx="2988317" cy="334883"/>
            <a:chOff x="4534454" y="3791828"/>
            <a:chExt cx="2988317" cy="334883"/>
          </a:xfrm>
        </p:grpSpPr>
        <p:sp>
          <p:nvSpPr>
            <p:cNvPr id="99" name="Rectangle 98"/>
            <p:cNvSpPr/>
            <p:nvPr/>
          </p:nvSpPr>
          <p:spPr>
            <a:xfrm>
              <a:off x="4534454" y="3791828"/>
              <a:ext cx="334866" cy="33488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866160" y="3791828"/>
              <a:ext cx="334866" cy="33488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201026" y="3791828"/>
              <a:ext cx="334866" cy="33488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5535892" y="3791828"/>
              <a:ext cx="334866" cy="33488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5870758" y="3791828"/>
              <a:ext cx="334866" cy="33488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6183497" y="3791828"/>
              <a:ext cx="334866" cy="33488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515205" y="3791828"/>
              <a:ext cx="334866" cy="33488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852197" y="3791828"/>
              <a:ext cx="334866" cy="33488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7187905" y="3791828"/>
              <a:ext cx="334866" cy="33488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4528999" y="1825505"/>
            <a:ext cx="2988317" cy="334883"/>
            <a:chOff x="4534454" y="3791828"/>
            <a:chExt cx="2988317" cy="334883"/>
          </a:xfrm>
        </p:grpSpPr>
        <p:sp>
          <p:nvSpPr>
            <p:cNvPr id="109" name="Rectangle 108"/>
            <p:cNvSpPr/>
            <p:nvPr/>
          </p:nvSpPr>
          <p:spPr>
            <a:xfrm>
              <a:off x="4534454" y="3791828"/>
              <a:ext cx="334866" cy="33488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866160" y="3791828"/>
              <a:ext cx="334866" cy="33488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5201026" y="3791828"/>
              <a:ext cx="334866" cy="33488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535892" y="3791828"/>
              <a:ext cx="334866" cy="33488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870758" y="3791828"/>
              <a:ext cx="334866" cy="33488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6183497" y="3791828"/>
              <a:ext cx="334866" cy="33488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6515205" y="3791828"/>
              <a:ext cx="334866" cy="33488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6852197" y="3791828"/>
              <a:ext cx="334866" cy="33488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7187905" y="3791828"/>
              <a:ext cx="334866" cy="33488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4528999" y="1529866"/>
            <a:ext cx="2988317" cy="334883"/>
            <a:chOff x="4534454" y="3791828"/>
            <a:chExt cx="2988317" cy="334883"/>
          </a:xfrm>
        </p:grpSpPr>
        <p:sp>
          <p:nvSpPr>
            <p:cNvPr id="119" name="Rectangle 118"/>
            <p:cNvSpPr/>
            <p:nvPr/>
          </p:nvSpPr>
          <p:spPr>
            <a:xfrm>
              <a:off x="4534454" y="3791828"/>
              <a:ext cx="334866" cy="33488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4866160" y="3791828"/>
              <a:ext cx="334866" cy="33488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201026" y="3791828"/>
              <a:ext cx="334866" cy="33488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5535892" y="3791828"/>
              <a:ext cx="334866" cy="33488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870758" y="3791828"/>
              <a:ext cx="334866" cy="33488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183497" y="3791828"/>
              <a:ext cx="334866" cy="33488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515205" y="3791828"/>
              <a:ext cx="334866" cy="33488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6852197" y="3791828"/>
              <a:ext cx="334866" cy="33488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7187905" y="3791828"/>
              <a:ext cx="334866" cy="33488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4534454" y="1229936"/>
            <a:ext cx="2988317" cy="334883"/>
            <a:chOff x="4534454" y="3791828"/>
            <a:chExt cx="2988317" cy="334883"/>
          </a:xfrm>
        </p:grpSpPr>
        <p:sp>
          <p:nvSpPr>
            <p:cNvPr id="129" name="Rectangle 128"/>
            <p:cNvSpPr/>
            <p:nvPr/>
          </p:nvSpPr>
          <p:spPr>
            <a:xfrm>
              <a:off x="4534454" y="3791828"/>
              <a:ext cx="334866" cy="33488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4866160" y="3791828"/>
              <a:ext cx="334866" cy="33488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5201026" y="3791828"/>
              <a:ext cx="334866" cy="33488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5535892" y="3791828"/>
              <a:ext cx="334866" cy="33488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5870758" y="3791828"/>
              <a:ext cx="334866" cy="33488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6183497" y="3791828"/>
              <a:ext cx="334866" cy="33488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6515205" y="3791828"/>
              <a:ext cx="334866" cy="33488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6852197" y="3791828"/>
              <a:ext cx="334866" cy="33488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7187905" y="3791828"/>
              <a:ext cx="334866" cy="33488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9356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8-12-31 at 10.04.1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8638" y="710019"/>
            <a:ext cx="9144000" cy="5715000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4528999" y="1229936"/>
            <a:ext cx="2993772" cy="2896775"/>
            <a:chOff x="4528999" y="1229936"/>
            <a:chExt cx="2993772" cy="2896775"/>
          </a:xfrm>
        </p:grpSpPr>
        <p:grpSp>
          <p:nvGrpSpPr>
            <p:cNvPr id="11" name="Group 10"/>
            <p:cNvGrpSpPr/>
            <p:nvPr/>
          </p:nvGrpSpPr>
          <p:grpSpPr>
            <a:xfrm>
              <a:off x="4534454" y="3791828"/>
              <a:ext cx="2988317" cy="334883"/>
              <a:chOff x="4534454" y="3791828"/>
              <a:chExt cx="2988317" cy="334883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534454" y="3456945"/>
              <a:ext cx="2988317" cy="334883"/>
              <a:chOff x="4534454" y="3791828"/>
              <a:chExt cx="2988317" cy="334883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4534454" y="3122062"/>
              <a:ext cx="2988317" cy="334883"/>
              <a:chOff x="4534454" y="3791828"/>
              <a:chExt cx="2988317" cy="334883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4534454" y="2788081"/>
              <a:ext cx="2988317" cy="334883"/>
              <a:chOff x="4534454" y="3791828"/>
              <a:chExt cx="2988317" cy="334883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4528999" y="2495271"/>
              <a:ext cx="2988317" cy="334883"/>
              <a:chOff x="4534454" y="3791828"/>
              <a:chExt cx="2988317" cy="334883"/>
            </a:xfrm>
          </p:grpSpPr>
          <p:sp>
            <p:nvSpPr>
              <p:cNvPr id="89" name="Rectangle 88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4534454" y="2160388"/>
              <a:ext cx="2988317" cy="334883"/>
              <a:chOff x="4534454" y="3791828"/>
              <a:chExt cx="2988317" cy="334883"/>
            </a:xfrm>
          </p:grpSpPr>
          <p:sp>
            <p:nvSpPr>
              <p:cNvPr id="99" name="Rectangle 98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4528999" y="1825505"/>
              <a:ext cx="2988317" cy="334883"/>
              <a:chOff x="4534454" y="3791828"/>
              <a:chExt cx="2988317" cy="334883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4528999" y="1529866"/>
              <a:ext cx="2988317" cy="334883"/>
              <a:chOff x="4534454" y="3791828"/>
              <a:chExt cx="2988317" cy="334883"/>
            </a:xfrm>
          </p:grpSpPr>
          <p:sp>
            <p:nvSpPr>
              <p:cNvPr id="119" name="Rectangle 118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4534454" y="1229936"/>
              <a:ext cx="2988317" cy="334883"/>
              <a:chOff x="4534454" y="3791828"/>
              <a:chExt cx="2988317" cy="334883"/>
            </a:xfrm>
          </p:grpSpPr>
          <p:sp>
            <p:nvSpPr>
              <p:cNvPr id="129" name="Rectangle 128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6588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4269487" y="-26713"/>
            <a:ext cx="2993772" cy="2896775"/>
            <a:chOff x="4528999" y="1229936"/>
            <a:chExt cx="2993772" cy="2896775"/>
          </a:xfrm>
        </p:grpSpPr>
        <p:grpSp>
          <p:nvGrpSpPr>
            <p:cNvPr id="42" name="Group 41"/>
            <p:cNvGrpSpPr/>
            <p:nvPr/>
          </p:nvGrpSpPr>
          <p:grpSpPr>
            <a:xfrm>
              <a:off x="4534454" y="3791828"/>
              <a:ext cx="2988317" cy="334883"/>
              <a:chOff x="4534454" y="3791828"/>
              <a:chExt cx="2988317" cy="334883"/>
            </a:xfrm>
          </p:grpSpPr>
          <p:sp>
            <p:nvSpPr>
              <p:cNvPr id="123" name="Rectangle 122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4534454" y="3456945"/>
              <a:ext cx="2988317" cy="334883"/>
              <a:chOff x="4534454" y="3791828"/>
              <a:chExt cx="2988317" cy="334883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534454" y="3122062"/>
              <a:ext cx="2988317" cy="334883"/>
              <a:chOff x="4534454" y="3791828"/>
              <a:chExt cx="2988317" cy="334883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4534454" y="2788081"/>
              <a:ext cx="2988317" cy="334883"/>
              <a:chOff x="4534454" y="3791828"/>
              <a:chExt cx="2988317" cy="334883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4528999" y="2495271"/>
              <a:ext cx="2988317" cy="334883"/>
              <a:chOff x="4534454" y="3791828"/>
              <a:chExt cx="2988317" cy="334883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534454" y="2160388"/>
              <a:ext cx="2988317" cy="334883"/>
              <a:chOff x="4534454" y="3791828"/>
              <a:chExt cx="2988317" cy="334883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4528999" y="1825505"/>
              <a:ext cx="2988317" cy="334883"/>
              <a:chOff x="4534454" y="3791828"/>
              <a:chExt cx="2988317" cy="334883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4528999" y="1529866"/>
              <a:ext cx="2988317" cy="334883"/>
              <a:chOff x="4534454" y="3791828"/>
              <a:chExt cx="2988317" cy="334883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4534454" y="1229936"/>
              <a:ext cx="2988317" cy="334883"/>
              <a:chOff x="4534454" y="3791828"/>
              <a:chExt cx="2988317" cy="334883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0" name="Group 139"/>
          <p:cNvGrpSpPr/>
          <p:nvPr/>
        </p:nvGrpSpPr>
        <p:grpSpPr>
          <a:xfrm>
            <a:off x="1281585" y="-26713"/>
            <a:ext cx="2993772" cy="2896775"/>
            <a:chOff x="4528999" y="1229936"/>
            <a:chExt cx="2993772" cy="2896775"/>
          </a:xfrm>
        </p:grpSpPr>
        <p:grpSp>
          <p:nvGrpSpPr>
            <p:cNvPr id="141" name="Group 140"/>
            <p:cNvGrpSpPr/>
            <p:nvPr/>
          </p:nvGrpSpPr>
          <p:grpSpPr>
            <a:xfrm>
              <a:off x="4534454" y="3791828"/>
              <a:ext cx="2988317" cy="334883"/>
              <a:chOff x="4534454" y="3791828"/>
              <a:chExt cx="2988317" cy="334883"/>
            </a:xfrm>
          </p:grpSpPr>
          <p:sp>
            <p:nvSpPr>
              <p:cNvPr id="222" name="Rectangle 221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tangle 222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ectangle 223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ectangle 226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Rectangle 227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ectangle 229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4534454" y="3456945"/>
              <a:ext cx="2988317" cy="334883"/>
              <a:chOff x="4534454" y="3791828"/>
              <a:chExt cx="2988317" cy="334883"/>
            </a:xfrm>
          </p:grpSpPr>
          <p:sp>
            <p:nvSpPr>
              <p:cNvPr id="213" name="Rectangle 212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Rectangle 220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4534454" y="3122062"/>
              <a:ext cx="2988317" cy="334883"/>
              <a:chOff x="4534454" y="3791828"/>
              <a:chExt cx="2988317" cy="334883"/>
            </a:xfrm>
          </p:grpSpPr>
          <p:sp>
            <p:nvSpPr>
              <p:cNvPr id="204" name="Rectangle 203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4534454" y="2788081"/>
              <a:ext cx="2988317" cy="334883"/>
              <a:chOff x="4534454" y="3791828"/>
              <a:chExt cx="2988317" cy="334883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5" name="Group 144"/>
            <p:cNvGrpSpPr/>
            <p:nvPr/>
          </p:nvGrpSpPr>
          <p:grpSpPr>
            <a:xfrm>
              <a:off x="4528999" y="2495271"/>
              <a:ext cx="2988317" cy="334883"/>
              <a:chOff x="4534454" y="3791828"/>
              <a:chExt cx="2988317" cy="334883"/>
            </a:xfrm>
          </p:grpSpPr>
          <p:sp>
            <p:nvSpPr>
              <p:cNvPr id="186" name="Rectangle 185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4534454" y="2160388"/>
              <a:ext cx="2988317" cy="334883"/>
              <a:chOff x="4534454" y="3791828"/>
              <a:chExt cx="2988317" cy="334883"/>
            </a:xfrm>
          </p:grpSpPr>
          <p:sp>
            <p:nvSpPr>
              <p:cNvPr id="177" name="Rectangle 176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4528999" y="1825505"/>
              <a:ext cx="2988317" cy="334883"/>
              <a:chOff x="4534454" y="3791828"/>
              <a:chExt cx="2988317" cy="334883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4528999" y="1529866"/>
              <a:ext cx="2988317" cy="334883"/>
              <a:chOff x="4534454" y="3791828"/>
              <a:chExt cx="2988317" cy="334883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4534454" y="1229936"/>
              <a:ext cx="2988317" cy="334883"/>
              <a:chOff x="4534454" y="3791828"/>
              <a:chExt cx="2988317" cy="334883"/>
            </a:xfrm>
          </p:grpSpPr>
          <p:sp>
            <p:nvSpPr>
              <p:cNvPr id="150" name="Rectangle 149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31" name="Group 230"/>
          <p:cNvGrpSpPr/>
          <p:nvPr/>
        </p:nvGrpSpPr>
        <p:grpSpPr>
          <a:xfrm>
            <a:off x="1287040" y="2868849"/>
            <a:ext cx="2993772" cy="2896775"/>
            <a:chOff x="4528999" y="1229936"/>
            <a:chExt cx="2993772" cy="2896775"/>
          </a:xfrm>
        </p:grpSpPr>
        <p:grpSp>
          <p:nvGrpSpPr>
            <p:cNvPr id="232" name="Group 231"/>
            <p:cNvGrpSpPr/>
            <p:nvPr/>
          </p:nvGrpSpPr>
          <p:grpSpPr>
            <a:xfrm>
              <a:off x="4534454" y="3791828"/>
              <a:ext cx="2988317" cy="334883"/>
              <a:chOff x="4534454" y="3791828"/>
              <a:chExt cx="2988317" cy="334883"/>
            </a:xfrm>
          </p:grpSpPr>
          <p:sp>
            <p:nvSpPr>
              <p:cNvPr id="313" name="Rectangle 312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Rectangle 313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Rectangle 314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Rectangle 315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7" name="Rectangle 316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Rectangle 317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Rectangle 318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Rectangle 319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Rectangle 320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3" name="Group 232"/>
            <p:cNvGrpSpPr/>
            <p:nvPr/>
          </p:nvGrpSpPr>
          <p:grpSpPr>
            <a:xfrm>
              <a:off x="4534454" y="3456945"/>
              <a:ext cx="2988317" cy="334883"/>
              <a:chOff x="4534454" y="3791828"/>
              <a:chExt cx="2988317" cy="334883"/>
            </a:xfrm>
          </p:grpSpPr>
          <p:sp>
            <p:nvSpPr>
              <p:cNvPr id="304" name="Rectangle 303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Rectangle 304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Rectangle 305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Rectangle 306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" name="Rectangle 307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" name="Rectangle 308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Rectangle 309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Rectangle 310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Rectangle 311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4" name="Group 233"/>
            <p:cNvGrpSpPr/>
            <p:nvPr/>
          </p:nvGrpSpPr>
          <p:grpSpPr>
            <a:xfrm>
              <a:off x="4534454" y="3122062"/>
              <a:ext cx="2988317" cy="334883"/>
              <a:chOff x="4534454" y="3791828"/>
              <a:chExt cx="2988317" cy="334883"/>
            </a:xfrm>
          </p:grpSpPr>
          <p:sp>
            <p:nvSpPr>
              <p:cNvPr id="295" name="Rectangle 294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Rectangle 295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Rectangle 296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Rectangle 297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Rectangle 298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Rectangle 299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Rectangle 300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Rectangle 301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Rectangle 302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5" name="Group 234"/>
            <p:cNvGrpSpPr/>
            <p:nvPr/>
          </p:nvGrpSpPr>
          <p:grpSpPr>
            <a:xfrm>
              <a:off x="4534454" y="2788081"/>
              <a:ext cx="2988317" cy="334883"/>
              <a:chOff x="4534454" y="3791828"/>
              <a:chExt cx="2988317" cy="334883"/>
            </a:xfrm>
          </p:grpSpPr>
          <p:sp>
            <p:nvSpPr>
              <p:cNvPr id="286" name="Rectangle 285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286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Rectangle 287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Rectangle 288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Rectangle 289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Rectangle 290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Rectangle 292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6" name="Group 235"/>
            <p:cNvGrpSpPr/>
            <p:nvPr/>
          </p:nvGrpSpPr>
          <p:grpSpPr>
            <a:xfrm>
              <a:off x="4528999" y="2495271"/>
              <a:ext cx="2988317" cy="334883"/>
              <a:chOff x="4534454" y="3791828"/>
              <a:chExt cx="2988317" cy="334883"/>
            </a:xfrm>
          </p:grpSpPr>
          <p:sp>
            <p:nvSpPr>
              <p:cNvPr id="277" name="Rectangle 276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Rectangle 277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Rectangle 278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Rectangle 279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Rectangle 280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Rectangle 281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Rectangle 282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ctangle 283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284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7" name="Group 236"/>
            <p:cNvGrpSpPr/>
            <p:nvPr/>
          </p:nvGrpSpPr>
          <p:grpSpPr>
            <a:xfrm>
              <a:off x="4534454" y="2160388"/>
              <a:ext cx="2988317" cy="334883"/>
              <a:chOff x="4534454" y="3791828"/>
              <a:chExt cx="2988317" cy="334883"/>
            </a:xfrm>
          </p:grpSpPr>
          <p:sp>
            <p:nvSpPr>
              <p:cNvPr id="268" name="Rectangle 267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Rectangle 268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Rectangle 269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Rectangle 270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tangle 272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Rectangle 273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Rectangle 274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Rectangle 275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8" name="Group 237"/>
            <p:cNvGrpSpPr/>
            <p:nvPr/>
          </p:nvGrpSpPr>
          <p:grpSpPr>
            <a:xfrm>
              <a:off x="4528999" y="1825505"/>
              <a:ext cx="2988317" cy="334883"/>
              <a:chOff x="4534454" y="3791828"/>
              <a:chExt cx="2988317" cy="334883"/>
            </a:xfrm>
          </p:grpSpPr>
          <p:sp>
            <p:nvSpPr>
              <p:cNvPr id="259" name="Rectangle 258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Rectangle 259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262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ctangle 263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Rectangle 264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Rectangle 265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Rectangle 266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9" name="Group 238"/>
            <p:cNvGrpSpPr/>
            <p:nvPr/>
          </p:nvGrpSpPr>
          <p:grpSpPr>
            <a:xfrm>
              <a:off x="4528999" y="1529866"/>
              <a:ext cx="2988317" cy="334883"/>
              <a:chOff x="4534454" y="3791828"/>
              <a:chExt cx="2988317" cy="334883"/>
            </a:xfrm>
          </p:grpSpPr>
          <p:sp>
            <p:nvSpPr>
              <p:cNvPr id="250" name="Rectangle 249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0" name="Group 239"/>
            <p:cNvGrpSpPr/>
            <p:nvPr/>
          </p:nvGrpSpPr>
          <p:grpSpPr>
            <a:xfrm>
              <a:off x="4534454" y="1229936"/>
              <a:ext cx="2988317" cy="334883"/>
              <a:chOff x="4534454" y="3791828"/>
              <a:chExt cx="2988317" cy="334883"/>
            </a:xfrm>
          </p:grpSpPr>
          <p:sp>
            <p:nvSpPr>
              <p:cNvPr id="241" name="Rectangle 240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Rectangle 244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22" name="Group 321"/>
          <p:cNvGrpSpPr/>
          <p:nvPr/>
        </p:nvGrpSpPr>
        <p:grpSpPr>
          <a:xfrm>
            <a:off x="4274672" y="2868849"/>
            <a:ext cx="2993772" cy="2896775"/>
            <a:chOff x="4528999" y="1229936"/>
            <a:chExt cx="2993772" cy="2896775"/>
          </a:xfrm>
        </p:grpSpPr>
        <p:grpSp>
          <p:nvGrpSpPr>
            <p:cNvPr id="323" name="Group 322"/>
            <p:cNvGrpSpPr/>
            <p:nvPr/>
          </p:nvGrpSpPr>
          <p:grpSpPr>
            <a:xfrm>
              <a:off x="4534454" y="3791828"/>
              <a:ext cx="2988317" cy="334883"/>
              <a:chOff x="4534454" y="3791828"/>
              <a:chExt cx="2988317" cy="334883"/>
            </a:xfrm>
          </p:grpSpPr>
          <p:sp>
            <p:nvSpPr>
              <p:cNvPr id="404" name="Rectangle 403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5" name="Rectangle 404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6" name="Rectangle 405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7" name="Rectangle 406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8" name="Rectangle 407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9" name="Rectangle 408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0" name="Rectangle 409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1" name="Rectangle 410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2" name="Rectangle 411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4" name="Group 323"/>
            <p:cNvGrpSpPr/>
            <p:nvPr/>
          </p:nvGrpSpPr>
          <p:grpSpPr>
            <a:xfrm>
              <a:off x="4534454" y="3456945"/>
              <a:ext cx="2988317" cy="334883"/>
              <a:chOff x="4534454" y="3791828"/>
              <a:chExt cx="2988317" cy="334883"/>
            </a:xfrm>
          </p:grpSpPr>
          <p:sp>
            <p:nvSpPr>
              <p:cNvPr id="395" name="Rectangle 394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Rectangle 395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7" name="Rectangle 396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8" name="Rectangle 397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9" name="Rectangle 398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0" name="Rectangle 399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1" name="Rectangle 400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2" name="Rectangle 401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3" name="Rectangle 402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5" name="Group 324"/>
            <p:cNvGrpSpPr/>
            <p:nvPr/>
          </p:nvGrpSpPr>
          <p:grpSpPr>
            <a:xfrm>
              <a:off x="4534454" y="3122062"/>
              <a:ext cx="2988317" cy="334883"/>
              <a:chOff x="4534454" y="3791828"/>
              <a:chExt cx="2988317" cy="334883"/>
            </a:xfrm>
          </p:grpSpPr>
          <p:sp>
            <p:nvSpPr>
              <p:cNvPr id="386" name="Rectangle 385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7" name="Rectangle 386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" name="Rectangle 387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9" name="Rectangle 388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0" name="Rectangle 389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1" name="Rectangle 390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2" name="Rectangle 391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3" name="Rectangle 392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4" name="Rectangle 393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6" name="Group 325"/>
            <p:cNvGrpSpPr/>
            <p:nvPr/>
          </p:nvGrpSpPr>
          <p:grpSpPr>
            <a:xfrm>
              <a:off x="4534454" y="2788081"/>
              <a:ext cx="2988317" cy="334883"/>
              <a:chOff x="4534454" y="3791828"/>
              <a:chExt cx="2988317" cy="334883"/>
            </a:xfrm>
          </p:grpSpPr>
          <p:sp>
            <p:nvSpPr>
              <p:cNvPr id="377" name="Rectangle 376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" name="Rectangle 377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" name="Rectangle 378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0" name="Rectangle 379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Rectangle 380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Rectangle 381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3" name="Rectangle 382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4" name="Rectangle 383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5" name="Rectangle 384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7" name="Group 326"/>
            <p:cNvGrpSpPr/>
            <p:nvPr/>
          </p:nvGrpSpPr>
          <p:grpSpPr>
            <a:xfrm>
              <a:off x="4528999" y="2495271"/>
              <a:ext cx="2988317" cy="334883"/>
              <a:chOff x="4534454" y="3791828"/>
              <a:chExt cx="2988317" cy="334883"/>
            </a:xfrm>
          </p:grpSpPr>
          <p:sp>
            <p:nvSpPr>
              <p:cNvPr id="368" name="Rectangle 367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9" name="Rectangle 368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0" name="Rectangle 369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1" name="Rectangle 370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2" name="Rectangle 371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3" name="Rectangle 372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4" name="Rectangle 373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5" name="Rectangle 374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6" name="Rectangle 375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8" name="Group 327"/>
            <p:cNvGrpSpPr/>
            <p:nvPr/>
          </p:nvGrpSpPr>
          <p:grpSpPr>
            <a:xfrm>
              <a:off x="4534454" y="2160388"/>
              <a:ext cx="2988317" cy="334883"/>
              <a:chOff x="4534454" y="3791828"/>
              <a:chExt cx="2988317" cy="334883"/>
            </a:xfrm>
          </p:grpSpPr>
          <p:sp>
            <p:nvSpPr>
              <p:cNvPr id="359" name="Rectangle 358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Rectangle 359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Rectangle 360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Rectangle 361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3" name="Rectangle 362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4" name="Rectangle 363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5" name="Rectangle 364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6" name="Rectangle 365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7" name="Rectangle 366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9" name="Group 328"/>
            <p:cNvGrpSpPr/>
            <p:nvPr/>
          </p:nvGrpSpPr>
          <p:grpSpPr>
            <a:xfrm>
              <a:off x="4528999" y="1825505"/>
              <a:ext cx="2988317" cy="334883"/>
              <a:chOff x="4534454" y="3791828"/>
              <a:chExt cx="2988317" cy="334883"/>
            </a:xfrm>
          </p:grpSpPr>
          <p:sp>
            <p:nvSpPr>
              <p:cNvPr id="350" name="Rectangle 349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1" name="Rectangle 350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2" name="Rectangle 351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3" name="Rectangle 352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" name="Rectangle 353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5" name="Rectangle 354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6" name="Rectangle 355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7" name="Rectangle 356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" name="Rectangle 357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0" name="Group 329"/>
            <p:cNvGrpSpPr/>
            <p:nvPr/>
          </p:nvGrpSpPr>
          <p:grpSpPr>
            <a:xfrm>
              <a:off x="4528999" y="1529866"/>
              <a:ext cx="2988317" cy="334883"/>
              <a:chOff x="4534454" y="3791828"/>
              <a:chExt cx="2988317" cy="334883"/>
            </a:xfrm>
          </p:grpSpPr>
          <p:sp>
            <p:nvSpPr>
              <p:cNvPr id="341" name="Rectangle 340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" name="Rectangle 341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3" name="Rectangle 342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4" name="Rectangle 343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" name="Rectangle 344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6" name="Rectangle 345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" name="Rectangle 346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Rectangle 347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9" name="Rectangle 348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1" name="Group 330"/>
            <p:cNvGrpSpPr/>
            <p:nvPr/>
          </p:nvGrpSpPr>
          <p:grpSpPr>
            <a:xfrm>
              <a:off x="4534454" y="1229936"/>
              <a:ext cx="2988317" cy="334883"/>
              <a:chOff x="4534454" y="3791828"/>
              <a:chExt cx="2988317" cy="334883"/>
            </a:xfrm>
          </p:grpSpPr>
          <p:sp>
            <p:nvSpPr>
              <p:cNvPr id="332" name="Rectangle 331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Rectangle 332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Rectangle 333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Rectangle 334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Rectangle 335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Rectangle 336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Rectangle 337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Rectangle 338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Rectangle 339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" name="Isosceles Triangle 3"/>
          <p:cNvSpPr/>
          <p:nvPr/>
        </p:nvSpPr>
        <p:spPr>
          <a:xfrm>
            <a:off x="3955185" y="1409037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>
            <a:off x="3955185" y="846686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4959778" y="796138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>
            <a:off x="4940823" y="1232116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>
            <a:off x="4947142" y="2123033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>
            <a:off x="5376777" y="2230449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>
            <a:off x="5652120" y="1494917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3" name="Isosceles Triangle 12"/>
          <p:cNvSpPr/>
          <p:nvPr/>
        </p:nvSpPr>
        <p:spPr>
          <a:xfrm>
            <a:off x="5111415" y="2369458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>
            <a:off x="4542821" y="1200523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5338865" y="1874030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Isosceles Triangle 15"/>
          <p:cNvSpPr/>
          <p:nvPr/>
        </p:nvSpPr>
        <p:spPr>
          <a:xfrm>
            <a:off x="5105095" y="1826061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5041915" y="2938127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>
            <a:off x="4909233" y="3228781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>
            <a:off x="5522098" y="3235099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5635825" y="3487841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>
            <a:off x="5869598" y="3298285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>
            <a:off x="5130370" y="3974369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>
            <a:off x="4681778" y="3866955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>
            <a:off x="5968030" y="1564421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5" name="Isosceles Triangle 24"/>
          <p:cNvSpPr/>
          <p:nvPr/>
        </p:nvSpPr>
        <p:spPr>
          <a:xfrm>
            <a:off x="6033866" y="1421675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>
            <a:off x="5806412" y="638171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>
            <a:off x="6002275" y="593943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6773095" y="566090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0" name="Isosceles Triangle 29"/>
          <p:cNvSpPr/>
          <p:nvPr/>
        </p:nvSpPr>
        <p:spPr>
          <a:xfrm>
            <a:off x="7025822" y="695041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7263259" y="1197945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2" name="Isosceles Triangle 31"/>
          <p:cNvSpPr/>
          <p:nvPr/>
        </p:nvSpPr>
        <p:spPr>
          <a:xfrm>
            <a:off x="6776759" y="1469643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3" name="Isosceles Triangle 32"/>
          <p:cNvSpPr/>
          <p:nvPr/>
        </p:nvSpPr>
        <p:spPr>
          <a:xfrm>
            <a:off x="7212714" y="1716067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4" name="Isosceles Triangle 33"/>
          <p:cNvSpPr/>
          <p:nvPr/>
        </p:nvSpPr>
        <p:spPr>
          <a:xfrm>
            <a:off x="6861549" y="1946115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>
            <a:off x="6596185" y="2325228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/>
          <p:cNvSpPr/>
          <p:nvPr/>
        </p:nvSpPr>
        <p:spPr>
          <a:xfrm>
            <a:off x="6368732" y="2641155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6912097" y="2855986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6924732" y="3152957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6400323" y="3412018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7152186" y="3247737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42821" y="2622628"/>
            <a:ext cx="196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4868919" y="2657053"/>
            <a:ext cx="196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5240559" y="2641155"/>
            <a:ext cx="196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553814" y="2641155"/>
            <a:ext cx="196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847806" y="2657053"/>
            <a:ext cx="196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6196842" y="2643127"/>
            <a:ext cx="196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6497879" y="2656932"/>
            <a:ext cx="196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6830090" y="2658904"/>
            <a:ext cx="196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7178960" y="2656154"/>
            <a:ext cx="196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413" name="TextBox 412"/>
          <p:cNvSpPr txBox="1"/>
          <p:nvPr/>
        </p:nvSpPr>
        <p:spPr>
          <a:xfrm>
            <a:off x="4182506" y="2380766"/>
            <a:ext cx="196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4" name="TextBox 413"/>
          <p:cNvSpPr txBox="1"/>
          <p:nvPr/>
        </p:nvSpPr>
        <p:spPr>
          <a:xfrm>
            <a:off x="4177051" y="2077185"/>
            <a:ext cx="196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15" name="TextBox 414"/>
          <p:cNvSpPr txBox="1"/>
          <p:nvPr/>
        </p:nvSpPr>
        <p:spPr>
          <a:xfrm>
            <a:off x="4171596" y="1720547"/>
            <a:ext cx="196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16" name="TextBox 415"/>
          <p:cNvSpPr txBox="1"/>
          <p:nvPr/>
        </p:nvSpPr>
        <p:spPr>
          <a:xfrm>
            <a:off x="4182506" y="1441310"/>
            <a:ext cx="196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17" name="TextBox 416"/>
          <p:cNvSpPr txBox="1"/>
          <p:nvPr/>
        </p:nvSpPr>
        <p:spPr>
          <a:xfrm>
            <a:off x="4189243" y="1109005"/>
            <a:ext cx="196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18" name="TextBox 417"/>
          <p:cNvSpPr txBox="1"/>
          <p:nvPr/>
        </p:nvSpPr>
        <p:spPr>
          <a:xfrm>
            <a:off x="4171181" y="796138"/>
            <a:ext cx="196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19" name="TextBox 418"/>
          <p:cNvSpPr txBox="1"/>
          <p:nvPr/>
        </p:nvSpPr>
        <p:spPr>
          <a:xfrm>
            <a:off x="4171596" y="515060"/>
            <a:ext cx="196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20" name="TextBox 419"/>
          <p:cNvSpPr txBox="1"/>
          <p:nvPr/>
        </p:nvSpPr>
        <p:spPr>
          <a:xfrm>
            <a:off x="3491880" y="2708920"/>
            <a:ext cx="341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421" name="TextBox 420"/>
          <p:cNvSpPr txBox="1"/>
          <p:nvPr/>
        </p:nvSpPr>
        <p:spPr>
          <a:xfrm>
            <a:off x="3818575" y="2708920"/>
            <a:ext cx="341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422" name="TextBox 421"/>
          <p:cNvSpPr txBox="1"/>
          <p:nvPr/>
        </p:nvSpPr>
        <p:spPr>
          <a:xfrm>
            <a:off x="3155983" y="2713521"/>
            <a:ext cx="341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-3</a:t>
            </a:r>
          </a:p>
        </p:txBody>
      </p:sp>
      <p:sp>
        <p:nvSpPr>
          <p:cNvPr id="423" name="TextBox 422"/>
          <p:cNvSpPr txBox="1"/>
          <p:nvPr/>
        </p:nvSpPr>
        <p:spPr>
          <a:xfrm>
            <a:off x="2838491" y="2722724"/>
            <a:ext cx="341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424" name="TextBox 423"/>
          <p:cNvSpPr txBox="1"/>
          <p:nvPr/>
        </p:nvSpPr>
        <p:spPr>
          <a:xfrm>
            <a:off x="2511797" y="2713521"/>
            <a:ext cx="341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-5</a:t>
            </a:r>
          </a:p>
        </p:txBody>
      </p:sp>
      <p:sp>
        <p:nvSpPr>
          <p:cNvPr id="425" name="TextBox 424"/>
          <p:cNvSpPr txBox="1"/>
          <p:nvPr/>
        </p:nvSpPr>
        <p:spPr>
          <a:xfrm>
            <a:off x="2116082" y="2745731"/>
            <a:ext cx="341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-6</a:t>
            </a:r>
          </a:p>
        </p:txBody>
      </p:sp>
      <p:sp>
        <p:nvSpPr>
          <p:cNvPr id="426" name="TextBox 425"/>
          <p:cNvSpPr txBox="1"/>
          <p:nvPr/>
        </p:nvSpPr>
        <p:spPr>
          <a:xfrm>
            <a:off x="1775583" y="2731927"/>
            <a:ext cx="341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427" name="TextBox 426"/>
          <p:cNvSpPr txBox="1"/>
          <p:nvPr/>
        </p:nvSpPr>
        <p:spPr>
          <a:xfrm>
            <a:off x="1485699" y="2727325"/>
            <a:ext cx="341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-8</a:t>
            </a:r>
          </a:p>
        </p:txBody>
      </p:sp>
      <p:sp>
        <p:nvSpPr>
          <p:cNvPr id="428" name="TextBox 427"/>
          <p:cNvSpPr txBox="1"/>
          <p:nvPr/>
        </p:nvSpPr>
        <p:spPr>
          <a:xfrm>
            <a:off x="4136067" y="3035628"/>
            <a:ext cx="341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429" name="TextBox 428"/>
          <p:cNvSpPr txBox="1"/>
          <p:nvPr/>
        </p:nvSpPr>
        <p:spPr>
          <a:xfrm>
            <a:off x="4094654" y="3334727"/>
            <a:ext cx="341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430" name="TextBox 429"/>
          <p:cNvSpPr txBox="1"/>
          <p:nvPr/>
        </p:nvSpPr>
        <p:spPr>
          <a:xfrm>
            <a:off x="4094655" y="3675240"/>
            <a:ext cx="341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-3</a:t>
            </a:r>
          </a:p>
        </p:txBody>
      </p:sp>
      <p:sp>
        <p:nvSpPr>
          <p:cNvPr id="431" name="TextBox 430"/>
          <p:cNvSpPr txBox="1"/>
          <p:nvPr/>
        </p:nvSpPr>
        <p:spPr>
          <a:xfrm>
            <a:off x="4108459" y="3997346"/>
            <a:ext cx="341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432" name="TextBox 431"/>
          <p:cNvSpPr txBox="1"/>
          <p:nvPr/>
        </p:nvSpPr>
        <p:spPr>
          <a:xfrm>
            <a:off x="4090054" y="4310251"/>
            <a:ext cx="341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-5</a:t>
            </a:r>
          </a:p>
        </p:txBody>
      </p:sp>
      <p:sp>
        <p:nvSpPr>
          <p:cNvPr id="433" name="TextBox 432"/>
          <p:cNvSpPr txBox="1"/>
          <p:nvPr/>
        </p:nvSpPr>
        <p:spPr>
          <a:xfrm>
            <a:off x="4122263" y="4646161"/>
            <a:ext cx="341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-6</a:t>
            </a:r>
          </a:p>
        </p:txBody>
      </p:sp>
      <p:sp>
        <p:nvSpPr>
          <p:cNvPr id="434" name="TextBox 433"/>
          <p:cNvSpPr txBox="1"/>
          <p:nvPr/>
        </p:nvSpPr>
        <p:spPr>
          <a:xfrm>
            <a:off x="4099256" y="4899246"/>
            <a:ext cx="341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435" name="TextBox 434"/>
          <p:cNvSpPr txBox="1"/>
          <p:nvPr/>
        </p:nvSpPr>
        <p:spPr>
          <a:xfrm>
            <a:off x="4085452" y="5304179"/>
            <a:ext cx="341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-8</a:t>
            </a:r>
          </a:p>
        </p:txBody>
      </p:sp>
    </p:spTree>
    <p:extLst>
      <p:ext uri="{BB962C8B-B14F-4D97-AF65-F5344CB8AC3E}">
        <p14:creationId xmlns:p14="http://schemas.microsoft.com/office/powerpoint/2010/main" val="1950772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5514" y="0"/>
            <a:ext cx="7730102" cy="6231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4269487" y="-26713"/>
            <a:ext cx="2993772" cy="2896775"/>
            <a:chOff x="4528999" y="1229936"/>
            <a:chExt cx="2993772" cy="2896775"/>
          </a:xfrm>
        </p:grpSpPr>
        <p:grpSp>
          <p:nvGrpSpPr>
            <p:cNvPr id="42" name="Group 41"/>
            <p:cNvGrpSpPr/>
            <p:nvPr/>
          </p:nvGrpSpPr>
          <p:grpSpPr>
            <a:xfrm>
              <a:off x="4534454" y="3791828"/>
              <a:ext cx="2988317" cy="334883"/>
              <a:chOff x="4534454" y="3791828"/>
              <a:chExt cx="2988317" cy="334883"/>
            </a:xfrm>
          </p:grpSpPr>
          <p:sp>
            <p:nvSpPr>
              <p:cNvPr id="123" name="Rectangle 122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4534454" y="3456945"/>
              <a:ext cx="2988317" cy="334883"/>
              <a:chOff x="4534454" y="3791828"/>
              <a:chExt cx="2988317" cy="334883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534454" y="3122062"/>
              <a:ext cx="2988317" cy="334883"/>
              <a:chOff x="4534454" y="3791828"/>
              <a:chExt cx="2988317" cy="334883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4534454" y="2788081"/>
              <a:ext cx="2988317" cy="334883"/>
              <a:chOff x="4534454" y="3791828"/>
              <a:chExt cx="2988317" cy="334883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4528999" y="2495271"/>
              <a:ext cx="2988317" cy="334883"/>
              <a:chOff x="4534454" y="3791828"/>
              <a:chExt cx="2988317" cy="334883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534454" y="2160388"/>
              <a:ext cx="2988317" cy="334883"/>
              <a:chOff x="4534454" y="3791828"/>
              <a:chExt cx="2988317" cy="334883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4528999" y="1825505"/>
              <a:ext cx="2988317" cy="334883"/>
              <a:chOff x="4534454" y="3791828"/>
              <a:chExt cx="2988317" cy="334883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4528999" y="1529866"/>
              <a:ext cx="2988317" cy="334883"/>
              <a:chOff x="4534454" y="3791828"/>
              <a:chExt cx="2988317" cy="334883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4534454" y="1229936"/>
              <a:ext cx="2988317" cy="334883"/>
              <a:chOff x="4534454" y="3791828"/>
              <a:chExt cx="2988317" cy="334883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0" name="Group 139"/>
          <p:cNvGrpSpPr/>
          <p:nvPr/>
        </p:nvGrpSpPr>
        <p:grpSpPr>
          <a:xfrm>
            <a:off x="1281585" y="-26713"/>
            <a:ext cx="2993772" cy="2896775"/>
            <a:chOff x="4528999" y="1229936"/>
            <a:chExt cx="2993772" cy="2896775"/>
          </a:xfrm>
        </p:grpSpPr>
        <p:grpSp>
          <p:nvGrpSpPr>
            <p:cNvPr id="141" name="Group 140"/>
            <p:cNvGrpSpPr/>
            <p:nvPr/>
          </p:nvGrpSpPr>
          <p:grpSpPr>
            <a:xfrm>
              <a:off x="4534454" y="3791828"/>
              <a:ext cx="2988317" cy="334883"/>
              <a:chOff x="4534454" y="3791828"/>
              <a:chExt cx="2988317" cy="334883"/>
            </a:xfrm>
          </p:grpSpPr>
          <p:sp>
            <p:nvSpPr>
              <p:cNvPr id="222" name="Rectangle 221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tangle 222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ectangle 223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ectangle 226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Rectangle 227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ectangle 229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4534454" y="3456945"/>
              <a:ext cx="2988317" cy="334883"/>
              <a:chOff x="4534454" y="3791828"/>
              <a:chExt cx="2988317" cy="334883"/>
            </a:xfrm>
          </p:grpSpPr>
          <p:sp>
            <p:nvSpPr>
              <p:cNvPr id="213" name="Rectangle 212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Rectangle 220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4534454" y="3122062"/>
              <a:ext cx="2988317" cy="334883"/>
              <a:chOff x="4534454" y="3791828"/>
              <a:chExt cx="2988317" cy="334883"/>
            </a:xfrm>
          </p:grpSpPr>
          <p:sp>
            <p:nvSpPr>
              <p:cNvPr id="204" name="Rectangle 203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4534454" y="2788081"/>
              <a:ext cx="2988317" cy="334883"/>
              <a:chOff x="4534454" y="3791828"/>
              <a:chExt cx="2988317" cy="334883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5" name="Group 144"/>
            <p:cNvGrpSpPr/>
            <p:nvPr/>
          </p:nvGrpSpPr>
          <p:grpSpPr>
            <a:xfrm>
              <a:off x="4528999" y="2495271"/>
              <a:ext cx="2988317" cy="334883"/>
              <a:chOff x="4534454" y="3791828"/>
              <a:chExt cx="2988317" cy="334883"/>
            </a:xfrm>
          </p:grpSpPr>
          <p:sp>
            <p:nvSpPr>
              <p:cNvPr id="186" name="Rectangle 185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4534454" y="2160388"/>
              <a:ext cx="2988317" cy="334883"/>
              <a:chOff x="4534454" y="3791828"/>
              <a:chExt cx="2988317" cy="334883"/>
            </a:xfrm>
          </p:grpSpPr>
          <p:sp>
            <p:nvSpPr>
              <p:cNvPr id="177" name="Rectangle 176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4528999" y="1825505"/>
              <a:ext cx="2988317" cy="334883"/>
              <a:chOff x="4534454" y="3791828"/>
              <a:chExt cx="2988317" cy="334883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4528999" y="1529866"/>
              <a:ext cx="2988317" cy="334883"/>
              <a:chOff x="4534454" y="3791828"/>
              <a:chExt cx="2988317" cy="334883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4534454" y="1229936"/>
              <a:ext cx="2988317" cy="334883"/>
              <a:chOff x="4534454" y="3791828"/>
              <a:chExt cx="2988317" cy="334883"/>
            </a:xfrm>
          </p:grpSpPr>
          <p:sp>
            <p:nvSpPr>
              <p:cNvPr id="150" name="Rectangle 149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31" name="Group 230"/>
          <p:cNvGrpSpPr/>
          <p:nvPr/>
        </p:nvGrpSpPr>
        <p:grpSpPr>
          <a:xfrm>
            <a:off x="1287040" y="2868849"/>
            <a:ext cx="2993772" cy="2896775"/>
            <a:chOff x="4528999" y="1229936"/>
            <a:chExt cx="2993772" cy="2896775"/>
          </a:xfrm>
        </p:grpSpPr>
        <p:grpSp>
          <p:nvGrpSpPr>
            <p:cNvPr id="232" name="Group 231"/>
            <p:cNvGrpSpPr/>
            <p:nvPr/>
          </p:nvGrpSpPr>
          <p:grpSpPr>
            <a:xfrm>
              <a:off x="4534454" y="3791828"/>
              <a:ext cx="2988317" cy="334883"/>
              <a:chOff x="4534454" y="3791828"/>
              <a:chExt cx="2988317" cy="334883"/>
            </a:xfrm>
          </p:grpSpPr>
          <p:sp>
            <p:nvSpPr>
              <p:cNvPr id="313" name="Rectangle 312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Rectangle 313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Rectangle 314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Rectangle 315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7" name="Rectangle 316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Rectangle 317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Rectangle 318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Rectangle 319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Rectangle 320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3" name="Group 232"/>
            <p:cNvGrpSpPr/>
            <p:nvPr/>
          </p:nvGrpSpPr>
          <p:grpSpPr>
            <a:xfrm>
              <a:off x="4534454" y="3456945"/>
              <a:ext cx="2988317" cy="334883"/>
              <a:chOff x="4534454" y="3791828"/>
              <a:chExt cx="2988317" cy="334883"/>
            </a:xfrm>
          </p:grpSpPr>
          <p:sp>
            <p:nvSpPr>
              <p:cNvPr id="304" name="Rectangle 303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Rectangle 304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Rectangle 305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Rectangle 306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" name="Rectangle 307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" name="Rectangle 308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Rectangle 309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Rectangle 310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Rectangle 311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4" name="Group 233"/>
            <p:cNvGrpSpPr/>
            <p:nvPr/>
          </p:nvGrpSpPr>
          <p:grpSpPr>
            <a:xfrm>
              <a:off x="4534454" y="3122062"/>
              <a:ext cx="2988317" cy="334883"/>
              <a:chOff x="4534454" y="3791828"/>
              <a:chExt cx="2988317" cy="334883"/>
            </a:xfrm>
          </p:grpSpPr>
          <p:sp>
            <p:nvSpPr>
              <p:cNvPr id="295" name="Rectangle 294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Rectangle 295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Rectangle 296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Rectangle 297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Rectangle 298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Rectangle 299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Rectangle 300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Rectangle 301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Rectangle 302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5" name="Group 234"/>
            <p:cNvGrpSpPr/>
            <p:nvPr/>
          </p:nvGrpSpPr>
          <p:grpSpPr>
            <a:xfrm>
              <a:off x="4534454" y="2788081"/>
              <a:ext cx="2988317" cy="334883"/>
              <a:chOff x="4534454" y="3791828"/>
              <a:chExt cx="2988317" cy="334883"/>
            </a:xfrm>
          </p:grpSpPr>
          <p:sp>
            <p:nvSpPr>
              <p:cNvPr id="286" name="Rectangle 285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286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Rectangle 287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Rectangle 288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Rectangle 289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Rectangle 290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Rectangle 292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6" name="Group 235"/>
            <p:cNvGrpSpPr/>
            <p:nvPr/>
          </p:nvGrpSpPr>
          <p:grpSpPr>
            <a:xfrm>
              <a:off x="4528999" y="2495271"/>
              <a:ext cx="2988317" cy="334883"/>
              <a:chOff x="4534454" y="3791828"/>
              <a:chExt cx="2988317" cy="334883"/>
            </a:xfrm>
          </p:grpSpPr>
          <p:sp>
            <p:nvSpPr>
              <p:cNvPr id="277" name="Rectangle 276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Rectangle 277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Rectangle 278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Rectangle 279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Rectangle 280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Rectangle 281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Rectangle 282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ctangle 283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284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7" name="Group 236"/>
            <p:cNvGrpSpPr/>
            <p:nvPr/>
          </p:nvGrpSpPr>
          <p:grpSpPr>
            <a:xfrm>
              <a:off x="4534454" y="2160388"/>
              <a:ext cx="2988317" cy="334883"/>
              <a:chOff x="4534454" y="3791828"/>
              <a:chExt cx="2988317" cy="334883"/>
            </a:xfrm>
          </p:grpSpPr>
          <p:sp>
            <p:nvSpPr>
              <p:cNvPr id="268" name="Rectangle 267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Rectangle 268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Rectangle 269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Rectangle 270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tangle 272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Rectangle 273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Rectangle 274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Rectangle 275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8" name="Group 237"/>
            <p:cNvGrpSpPr/>
            <p:nvPr/>
          </p:nvGrpSpPr>
          <p:grpSpPr>
            <a:xfrm>
              <a:off x="4528999" y="1825505"/>
              <a:ext cx="2988317" cy="334883"/>
              <a:chOff x="4534454" y="3791828"/>
              <a:chExt cx="2988317" cy="334883"/>
            </a:xfrm>
          </p:grpSpPr>
          <p:sp>
            <p:nvSpPr>
              <p:cNvPr id="259" name="Rectangle 258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Rectangle 259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262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ctangle 263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Rectangle 264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Rectangle 265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Rectangle 266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9" name="Group 238"/>
            <p:cNvGrpSpPr/>
            <p:nvPr/>
          </p:nvGrpSpPr>
          <p:grpSpPr>
            <a:xfrm>
              <a:off x="4528999" y="1529866"/>
              <a:ext cx="2988317" cy="334883"/>
              <a:chOff x="4534454" y="3791828"/>
              <a:chExt cx="2988317" cy="334883"/>
            </a:xfrm>
          </p:grpSpPr>
          <p:sp>
            <p:nvSpPr>
              <p:cNvPr id="250" name="Rectangle 249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0" name="Group 239"/>
            <p:cNvGrpSpPr/>
            <p:nvPr/>
          </p:nvGrpSpPr>
          <p:grpSpPr>
            <a:xfrm>
              <a:off x="4534454" y="1229936"/>
              <a:ext cx="2988317" cy="334883"/>
              <a:chOff x="4534454" y="3791828"/>
              <a:chExt cx="2988317" cy="334883"/>
            </a:xfrm>
          </p:grpSpPr>
          <p:sp>
            <p:nvSpPr>
              <p:cNvPr id="241" name="Rectangle 240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Rectangle 244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22" name="Group 321"/>
          <p:cNvGrpSpPr/>
          <p:nvPr/>
        </p:nvGrpSpPr>
        <p:grpSpPr>
          <a:xfrm>
            <a:off x="4274672" y="2868849"/>
            <a:ext cx="2993772" cy="2896775"/>
            <a:chOff x="4528999" y="1229936"/>
            <a:chExt cx="2993772" cy="2896775"/>
          </a:xfrm>
        </p:grpSpPr>
        <p:grpSp>
          <p:nvGrpSpPr>
            <p:cNvPr id="323" name="Group 322"/>
            <p:cNvGrpSpPr/>
            <p:nvPr/>
          </p:nvGrpSpPr>
          <p:grpSpPr>
            <a:xfrm>
              <a:off x="4534454" y="3791828"/>
              <a:ext cx="2988317" cy="334883"/>
              <a:chOff x="4534454" y="3791828"/>
              <a:chExt cx="2988317" cy="334883"/>
            </a:xfrm>
          </p:grpSpPr>
          <p:sp>
            <p:nvSpPr>
              <p:cNvPr id="404" name="Rectangle 403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5" name="Rectangle 404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6" name="Rectangle 405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7" name="Rectangle 406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8" name="Rectangle 407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9" name="Rectangle 408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0" name="Rectangle 409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1" name="Rectangle 410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2" name="Rectangle 411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4" name="Group 323"/>
            <p:cNvGrpSpPr/>
            <p:nvPr/>
          </p:nvGrpSpPr>
          <p:grpSpPr>
            <a:xfrm>
              <a:off x="4534454" y="3456945"/>
              <a:ext cx="2988317" cy="334883"/>
              <a:chOff x="4534454" y="3791828"/>
              <a:chExt cx="2988317" cy="334883"/>
            </a:xfrm>
          </p:grpSpPr>
          <p:sp>
            <p:nvSpPr>
              <p:cNvPr id="395" name="Rectangle 394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Rectangle 395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7" name="Rectangle 396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8" name="Rectangle 397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9" name="Rectangle 398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0" name="Rectangle 399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1" name="Rectangle 400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2" name="Rectangle 401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3" name="Rectangle 402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5" name="Group 324"/>
            <p:cNvGrpSpPr/>
            <p:nvPr/>
          </p:nvGrpSpPr>
          <p:grpSpPr>
            <a:xfrm>
              <a:off x="4534454" y="3122062"/>
              <a:ext cx="2988317" cy="334883"/>
              <a:chOff x="4534454" y="3791828"/>
              <a:chExt cx="2988317" cy="334883"/>
            </a:xfrm>
          </p:grpSpPr>
          <p:sp>
            <p:nvSpPr>
              <p:cNvPr id="386" name="Rectangle 385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7" name="Rectangle 386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" name="Rectangle 387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9" name="Rectangle 388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0" name="Rectangle 389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1" name="Rectangle 390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2" name="Rectangle 391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3" name="Rectangle 392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4" name="Rectangle 393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6" name="Group 325"/>
            <p:cNvGrpSpPr/>
            <p:nvPr/>
          </p:nvGrpSpPr>
          <p:grpSpPr>
            <a:xfrm>
              <a:off x="4534454" y="2788081"/>
              <a:ext cx="2988317" cy="334883"/>
              <a:chOff x="4534454" y="3791828"/>
              <a:chExt cx="2988317" cy="334883"/>
            </a:xfrm>
          </p:grpSpPr>
          <p:sp>
            <p:nvSpPr>
              <p:cNvPr id="377" name="Rectangle 376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" name="Rectangle 377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" name="Rectangle 378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0" name="Rectangle 379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Rectangle 380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Rectangle 381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3" name="Rectangle 382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4" name="Rectangle 383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5" name="Rectangle 384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7" name="Group 326"/>
            <p:cNvGrpSpPr/>
            <p:nvPr/>
          </p:nvGrpSpPr>
          <p:grpSpPr>
            <a:xfrm>
              <a:off x="4528999" y="2495271"/>
              <a:ext cx="2988317" cy="334883"/>
              <a:chOff x="4534454" y="3791828"/>
              <a:chExt cx="2988317" cy="334883"/>
            </a:xfrm>
          </p:grpSpPr>
          <p:sp>
            <p:nvSpPr>
              <p:cNvPr id="368" name="Rectangle 367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9" name="Rectangle 368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0" name="Rectangle 369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1" name="Rectangle 370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2" name="Rectangle 371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3" name="Rectangle 372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4" name="Rectangle 373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5" name="Rectangle 374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6" name="Rectangle 375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8" name="Group 327"/>
            <p:cNvGrpSpPr/>
            <p:nvPr/>
          </p:nvGrpSpPr>
          <p:grpSpPr>
            <a:xfrm>
              <a:off x="4534454" y="2160388"/>
              <a:ext cx="2988317" cy="334883"/>
              <a:chOff x="4534454" y="3791828"/>
              <a:chExt cx="2988317" cy="334883"/>
            </a:xfrm>
          </p:grpSpPr>
          <p:sp>
            <p:nvSpPr>
              <p:cNvPr id="359" name="Rectangle 358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Rectangle 359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Rectangle 360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Rectangle 361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3" name="Rectangle 362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4" name="Rectangle 363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5" name="Rectangle 364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6" name="Rectangle 365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7" name="Rectangle 366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9" name="Group 328"/>
            <p:cNvGrpSpPr/>
            <p:nvPr/>
          </p:nvGrpSpPr>
          <p:grpSpPr>
            <a:xfrm>
              <a:off x="4528999" y="1825505"/>
              <a:ext cx="2988317" cy="334883"/>
              <a:chOff x="4534454" y="3791828"/>
              <a:chExt cx="2988317" cy="334883"/>
            </a:xfrm>
          </p:grpSpPr>
          <p:sp>
            <p:nvSpPr>
              <p:cNvPr id="350" name="Rectangle 349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1" name="Rectangle 350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2" name="Rectangle 351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3" name="Rectangle 352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" name="Rectangle 353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5" name="Rectangle 354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6" name="Rectangle 355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7" name="Rectangle 356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" name="Rectangle 357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0" name="Group 329"/>
            <p:cNvGrpSpPr/>
            <p:nvPr/>
          </p:nvGrpSpPr>
          <p:grpSpPr>
            <a:xfrm>
              <a:off x="4528999" y="1529866"/>
              <a:ext cx="2988317" cy="334883"/>
              <a:chOff x="4534454" y="3791828"/>
              <a:chExt cx="2988317" cy="334883"/>
            </a:xfrm>
          </p:grpSpPr>
          <p:sp>
            <p:nvSpPr>
              <p:cNvPr id="341" name="Rectangle 340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" name="Rectangle 341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3" name="Rectangle 342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4" name="Rectangle 343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" name="Rectangle 344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6" name="Rectangle 345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" name="Rectangle 346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Rectangle 347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9" name="Rectangle 348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1" name="Group 330"/>
            <p:cNvGrpSpPr/>
            <p:nvPr/>
          </p:nvGrpSpPr>
          <p:grpSpPr>
            <a:xfrm>
              <a:off x="4534454" y="1229936"/>
              <a:ext cx="2988317" cy="334883"/>
              <a:chOff x="4534454" y="3791828"/>
              <a:chExt cx="2988317" cy="334883"/>
            </a:xfrm>
          </p:grpSpPr>
          <p:sp>
            <p:nvSpPr>
              <p:cNvPr id="332" name="Rectangle 331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Rectangle 332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Rectangle 333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Rectangle 334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Rectangle 335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Rectangle 336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Rectangle 337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Rectangle 338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Rectangle 339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" name="Isosceles Triangle 3"/>
          <p:cNvSpPr/>
          <p:nvPr/>
        </p:nvSpPr>
        <p:spPr>
          <a:xfrm>
            <a:off x="3955185" y="1409037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>
            <a:off x="3955185" y="846686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4959778" y="796138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>
            <a:off x="4940823" y="1232116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>
            <a:off x="4947142" y="2123033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>
            <a:off x="5376777" y="2230449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5135079" y="2148582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>
            <a:off x="4542821" y="1200523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5338865" y="1874030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Isosceles Triangle 15"/>
          <p:cNvSpPr/>
          <p:nvPr/>
        </p:nvSpPr>
        <p:spPr>
          <a:xfrm>
            <a:off x="5105095" y="1826061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5041915" y="2938127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>
            <a:off x="4909233" y="3228781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>
            <a:off x="5522098" y="3235099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5635825" y="3487841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>
            <a:off x="5869598" y="3298285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>
            <a:off x="5130370" y="3974369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>
            <a:off x="4681778" y="3866955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>
            <a:off x="5832471" y="1543018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5" name="Isosceles Triangle 24"/>
          <p:cNvSpPr/>
          <p:nvPr/>
        </p:nvSpPr>
        <p:spPr>
          <a:xfrm>
            <a:off x="6033866" y="1421675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>
            <a:off x="5758871" y="556670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>
            <a:off x="5954734" y="702611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6773095" y="566090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0" name="Isosceles Triangle 29"/>
          <p:cNvSpPr/>
          <p:nvPr/>
        </p:nvSpPr>
        <p:spPr>
          <a:xfrm>
            <a:off x="7025822" y="695041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7263259" y="1197945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2" name="Isosceles Triangle 31"/>
          <p:cNvSpPr/>
          <p:nvPr/>
        </p:nvSpPr>
        <p:spPr>
          <a:xfrm>
            <a:off x="6776759" y="1469643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3" name="Isosceles Triangle 32"/>
          <p:cNvSpPr/>
          <p:nvPr/>
        </p:nvSpPr>
        <p:spPr>
          <a:xfrm>
            <a:off x="7212714" y="1716067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4" name="Isosceles Triangle 33"/>
          <p:cNvSpPr/>
          <p:nvPr/>
        </p:nvSpPr>
        <p:spPr>
          <a:xfrm>
            <a:off x="6885213" y="1875119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>
            <a:off x="6596185" y="2325228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/>
          <p:cNvSpPr/>
          <p:nvPr/>
        </p:nvSpPr>
        <p:spPr>
          <a:xfrm>
            <a:off x="6368732" y="2641155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6912097" y="2855986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6924732" y="3152957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6400323" y="3412018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7152186" y="3247737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42821" y="2622628"/>
            <a:ext cx="196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4868919" y="2657053"/>
            <a:ext cx="196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5240559" y="2641155"/>
            <a:ext cx="196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553814" y="2641155"/>
            <a:ext cx="196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847806" y="2657053"/>
            <a:ext cx="196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6196842" y="2643127"/>
            <a:ext cx="196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6497879" y="2656932"/>
            <a:ext cx="196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6830090" y="2658904"/>
            <a:ext cx="196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7178960" y="2656154"/>
            <a:ext cx="196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413" name="TextBox 412"/>
          <p:cNvSpPr txBox="1"/>
          <p:nvPr/>
        </p:nvSpPr>
        <p:spPr>
          <a:xfrm>
            <a:off x="4182506" y="2380766"/>
            <a:ext cx="196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4" name="TextBox 413"/>
          <p:cNvSpPr txBox="1"/>
          <p:nvPr/>
        </p:nvSpPr>
        <p:spPr>
          <a:xfrm>
            <a:off x="4177051" y="2077185"/>
            <a:ext cx="196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15" name="TextBox 414"/>
          <p:cNvSpPr txBox="1"/>
          <p:nvPr/>
        </p:nvSpPr>
        <p:spPr>
          <a:xfrm>
            <a:off x="4171596" y="1720547"/>
            <a:ext cx="196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16" name="TextBox 415"/>
          <p:cNvSpPr txBox="1"/>
          <p:nvPr/>
        </p:nvSpPr>
        <p:spPr>
          <a:xfrm>
            <a:off x="4182506" y="1441310"/>
            <a:ext cx="196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17" name="TextBox 416"/>
          <p:cNvSpPr txBox="1"/>
          <p:nvPr/>
        </p:nvSpPr>
        <p:spPr>
          <a:xfrm>
            <a:off x="4189243" y="1109005"/>
            <a:ext cx="196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18" name="TextBox 417"/>
          <p:cNvSpPr txBox="1"/>
          <p:nvPr/>
        </p:nvSpPr>
        <p:spPr>
          <a:xfrm>
            <a:off x="4171181" y="796138"/>
            <a:ext cx="196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19" name="TextBox 418"/>
          <p:cNvSpPr txBox="1"/>
          <p:nvPr/>
        </p:nvSpPr>
        <p:spPr>
          <a:xfrm>
            <a:off x="4171596" y="515060"/>
            <a:ext cx="196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20" name="TextBox 419"/>
          <p:cNvSpPr txBox="1"/>
          <p:nvPr/>
        </p:nvSpPr>
        <p:spPr>
          <a:xfrm>
            <a:off x="3491880" y="2708920"/>
            <a:ext cx="341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421" name="TextBox 420"/>
          <p:cNvSpPr txBox="1"/>
          <p:nvPr/>
        </p:nvSpPr>
        <p:spPr>
          <a:xfrm>
            <a:off x="3818575" y="2708920"/>
            <a:ext cx="341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422" name="TextBox 421"/>
          <p:cNvSpPr txBox="1"/>
          <p:nvPr/>
        </p:nvSpPr>
        <p:spPr>
          <a:xfrm>
            <a:off x="3155983" y="2713521"/>
            <a:ext cx="341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-3</a:t>
            </a:r>
          </a:p>
        </p:txBody>
      </p:sp>
      <p:sp>
        <p:nvSpPr>
          <p:cNvPr id="423" name="TextBox 422"/>
          <p:cNvSpPr txBox="1"/>
          <p:nvPr/>
        </p:nvSpPr>
        <p:spPr>
          <a:xfrm>
            <a:off x="2838491" y="2722724"/>
            <a:ext cx="341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424" name="TextBox 423"/>
          <p:cNvSpPr txBox="1"/>
          <p:nvPr/>
        </p:nvSpPr>
        <p:spPr>
          <a:xfrm>
            <a:off x="2511797" y="2713521"/>
            <a:ext cx="341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-5</a:t>
            </a:r>
          </a:p>
        </p:txBody>
      </p:sp>
      <p:sp>
        <p:nvSpPr>
          <p:cNvPr id="425" name="TextBox 424"/>
          <p:cNvSpPr txBox="1"/>
          <p:nvPr/>
        </p:nvSpPr>
        <p:spPr>
          <a:xfrm>
            <a:off x="2116082" y="2745731"/>
            <a:ext cx="341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-6</a:t>
            </a:r>
          </a:p>
        </p:txBody>
      </p:sp>
      <p:sp>
        <p:nvSpPr>
          <p:cNvPr id="426" name="TextBox 425"/>
          <p:cNvSpPr txBox="1"/>
          <p:nvPr/>
        </p:nvSpPr>
        <p:spPr>
          <a:xfrm>
            <a:off x="1775583" y="2731927"/>
            <a:ext cx="341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427" name="TextBox 426"/>
          <p:cNvSpPr txBox="1"/>
          <p:nvPr/>
        </p:nvSpPr>
        <p:spPr>
          <a:xfrm>
            <a:off x="1485699" y="2727325"/>
            <a:ext cx="341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-8</a:t>
            </a:r>
          </a:p>
        </p:txBody>
      </p:sp>
      <p:sp>
        <p:nvSpPr>
          <p:cNvPr id="428" name="TextBox 427"/>
          <p:cNvSpPr txBox="1"/>
          <p:nvPr/>
        </p:nvSpPr>
        <p:spPr>
          <a:xfrm>
            <a:off x="4136067" y="3035628"/>
            <a:ext cx="341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429" name="TextBox 428"/>
          <p:cNvSpPr txBox="1"/>
          <p:nvPr/>
        </p:nvSpPr>
        <p:spPr>
          <a:xfrm>
            <a:off x="4094654" y="3334727"/>
            <a:ext cx="341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430" name="TextBox 429"/>
          <p:cNvSpPr txBox="1"/>
          <p:nvPr/>
        </p:nvSpPr>
        <p:spPr>
          <a:xfrm>
            <a:off x="4094655" y="3675240"/>
            <a:ext cx="341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-3</a:t>
            </a:r>
          </a:p>
        </p:txBody>
      </p:sp>
      <p:sp>
        <p:nvSpPr>
          <p:cNvPr id="431" name="TextBox 430"/>
          <p:cNvSpPr txBox="1"/>
          <p:nvPr/>
        </p:nvSpPr>
        <p:spPr>
          <a:xfrm>
            <a:off x="4108459" y="3997346"/>
            <a:ext cx="341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432" name="TextBox 431"/>
          <p:cNvSpPr txBox="1"/>
          <p:nvPr/>
        </p:nvSpPr>
        <p:spPr>
          <a:xfrm>
            <a:off x="4090054" y="4310251"/>
            <a:ext cx="341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-5</a:t>
            </a:r>
          </a:p>
        </p:txBody>
      </p:sp>
      <p:sp>
        <p:nvSpPr>
          <p:cNvPr id="433" name="TextBox 432"/>
          <p:cNvSpPr txBox="1"/>
          <p:nvPr/>
        </p:nvSpPr>
        <p:spPr>
          <a:xfrm>
            <a:off x="4122263" y="4646161"/>
            <a:ext cx="341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-6</a:t>
            </a:r>
          </a:p>
        </p:txBody>
      </p:sp>
      <p:sp>
        <p:nvSpPr>
          <p:cNvPr id="434" name="TextBox 433"/>
          <p:cNvSpPr txBox="1"/>
          <p:nvPr/>
        </p:nvSpPr>
        <p:spPr>
          <a:xfrm>
            <a:off x="4099256" y="4899246"/>
            <a:ext cx="341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435" name="TextBox 434"/>
          <p:cNvSpPr txBox="1"/>
          <p:nvPr/>
        </p:nvSpPr>
        <p:spPr>
          <a:xfrm>
            <a:off x="4085452" y="5304179"/>
            <a:ext cx="341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-8</a:t>
            </a:r>
          </a:p>
        </p:txBody>
      </p:sp>
      <p:sp>
        <p:nvSpPr>
          <p:cNvPr id="439" name="TextBox 438"/>
          <p:cNvSpPr txBox="1"/>
          <p:nvPr/>
        </p:nvSpPr>
        <p:spPr>
          <a:xfrm>
            <a:off x="2894386" y="4302349"/>
            <a:ext cx="497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8000"/>
                </a:solidFill>
              </a:rPr>
              <a:t>P1</a:t>
            </a:r>
          </a:p>
        </p:txBody>
      </p:sp>
      <p:sp>
        <p:nvSpPr>
          <p:cNvPr id="440" name="TextBox 439"/>
          <p:cNvSpPr txBox="1"/>
          <p:nvPr/>
        </p:nvSpPr>
        <p:spPr>
          <a:xfrm>
            <a:off x="5158201" y="4207688"/>
            <a:ext cx="497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8000"/>
                </a:solidFill>
              </a:rPr>
              <a:t>P1</a:t>
            </a:r>
          </a:p>
        </p:txBody>
      </p:sp>
      <p:sp>
        <p:nvSpPr>
          <p:cNvPr id="441" name="TextBox 440"/>
          <p:cNvSpPr txBox="1"/>
          <p:nvPr/>
        </p:nvSpPr>
        <p:spPr>
          <a:xfrm>
            <a:off x="3304554" y="1068095"/>
            <a:ext cx="497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P3</a:t>
            </a:r>
          </a:p>
        </p:txBody>
      </p:sp>
      <p:sp>
        <p:nvSpPr>
          <p:cNvPr id="442" name="TextBox 441"/>
          <p:cNvSpPr txBox="1"/>
          <p:nvPr/>
        </p:nvSpPr>
        <p:spPr>
          <a:xfrm>
            <a:off x="5568369" y="1060206"/>
            <a:ext cx="497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P4</a:t>
            </a:r>
          </a:p>
        </p:txBody>
      </p:sp>
      <p:sp>
        <p:nvSpPr>
          <p:cNvPr id="443" name="TextBox 442"/>
          <p:cNvSpPr txBox="1"/>
          <p:nvPr/>
        </p:nvSpPr>
        <p:spPr>
          <a:xfrm>
            <a:off x="4693277" y="938722"/>
            <a:ext cx="299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A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44" name="TextBox 443"/>
          <p:cNvSpPr txBox="1"/>
          <p:nvPr/>
        </p:nvSpPr>
        <p:spPr>
          <a:xfrm>
            <a:off x="4993016" y="1877445"/>
            <a:ext cx="299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B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45" name="TextBox 444"/>
          <p:cNvSpPr txBox="1"/>
          <p:nvPr/>
        </p:nvSpPr>
        <p:spPr>
          <a:xfrm>
            <a:off x="6854551" y="1467247"/>
            <a:ext cx="299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C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46" name="TextBox 445"/>
          <p:cNvSpPr txBox="1"/>
          <p:nvPr/>
        </p:nvSpPr>
        <p:spPr>
          <a:xfrm>
            <a:off x="5829129" y="1333144"/>
            <a:ext cx="299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47" name="TextBox 446"/>
          <p:cNvSpPr txBox="1"/>
          <p:nvPr/>
        </p:nvSpPr>
        <p:spPr>
          <a:xfrm>
            <a:off x="6846663" y="449641"/>
            <a:ext cx="299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48" name="TextBox 447"/>
          <p:cNvSpPr txBox="1"/>
          <p:nvPr/>
        </p:nvSpPr>
        <p:spPr>
          <a:xfrm>
            <a:off x="5810733" y="324311"/>
            <a:ext cx="299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F</a:t>
            </a:r>
          </a:p>
        </p:txBody>
      </p:sp>
      <p:sp>
        <p:nvSpPr>
          <p:cNvPr id="449" name="Isosceles Triangle 448"/>
          <p:cNvSpPr/>
          <p:nvPr/>
        </p:nvSpPr>
        <p:spPr>
          <a:xfrm>
            <a:off x="5532756" y="73620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Isosceles Triangle 449"/>
          <p:cNvSpPr/>
          <p:nvPr/>
        </p:nvSpPr>
        <p:spPr>
          <a:xfrm>
            <a:off x="5895254" y="119848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Isosceles Triangle 450"/>
          <p:cNvSpPr/>
          <p:nvPr/>
        </p:nvSpPr>
        <p:spPr>
          <a:xfrm>
            <a:off x="6139778" y="80406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Isosceles Triangle 452"/>
          <p:cNvSpPr/>
          <p:nvPr/>
        </p:nvSpPr>
        <p:spPr>
          <a:xfrm>
            <a:off x="4881999" y="56701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Isosceles Triangle 453"/>
          <p:cNvSpPr/>
          <p:nvPr/>
        </p:nvSpPr>
        <p:spPr>
          <a:xfrm>
            <a:off x="4664669" y="78633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Isosceles Triangle 454"/>
          <p:cNvSpPr/>
          <p:nvPr/>
        </p:nvSpPr>
        <p:spPr>
          <a:xfrm>
            <a:off x="4427365" y="74671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9" name="TextBox 458"/>
          <p:cNvSpPr txBox="1"/>
          <p:nvPr/>
        </p:nvSpPr>
        <p:spPr>
          <a:xfrm>
            <a:off x="4503968" y="205100"/>
            <a:ext cx="299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G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60" name="TextBox 459"/>
          <p:cNvSpPr txBox="1"/>
          <p:nvPr/>
        </p:nvSpPr>
        <p:spPr>
          <a:xfrm>
            <a:off x="3243102" y="351503"/>
            <a:ext cx="299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H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61" name="TextBox 460"/>
          <p:cNvSpPr txBox="1"/>
          <p:nvPr/>
        </p:nvSpPr>
        <p:spPr>
          <a:xfrm>
            <a:off x="1699778" y="101797"/>
            <a:ext cx="299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I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62" name="TextBox 461"/>
          <p:cNvSpPr txBox="1"/>
          <p:nvPr/>
        </p:nvSpPr>
        <p:spPr>
          <a:xfrm>
            <a:off x="1514469" y="1270038"/>
            <a:ext cx="299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K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63" name="TextBox 462"/>
          <p:cNvSpPr txBox="1"/>
          <p:nvPr/>
        </p:nvSpPr>
        <p:spPr>
          <a:xfrm>
            <a:off x="2578974" y="550044"/>
            <a:ext cx="299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L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64" name="TextBox 463"/>
          <p:cNvSpPr txBox="1"/>
          <p:nvPr/>
        </p:nvSpPr>
        <p:spPr>
          <a:xfrm>
            <a:off x="1853648" y="2287646"/>
            <a:ext cx="299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L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65" name="TextBox 464"/>
          <p:cNvSpPr txBox="1"/>
          <p:nvPr/>
        </p:nvSpPr>
        <p:spPr>
          <a:xfrm>
            <a:off x="3439107" y="1672349"/>
            <a:ext cx="299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M</a:t>
            </a:r>
          </a:p>
        </p:txBody>
      </p:sp>
      <p:sp>
        <p:nvSpPr>
          <p:cNvPr id="466" name="TextBox 465"/>
          <p:cNvSpPr txBox="1"/>
          <p:nvPr/>
        </p:nvSpPr>
        <p:spPr>
          <a:xfrm>
            <a:off x="2784414" y="2918720"/>
            <a:ext cx="299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67" name="TextBox 466"/>
          <p:cNvSpPr txBox="1"/>
          <p:nvPr/>
        </p:nvSpPr>
        <p:spPr>
          <a:xfrm>
            <a:off x="2121833" y="3857443"/>
            <a:ext cx="299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O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68" name="TextBox 467"/>
          <p:cNvSpPr txBox="1"/>
          <p:nvPr/>
        </p:nvSpPr>
        <p:spPr>
          <a:xfrm>
            <a:off x="1940413" y="4598955"/>
            <a:ext cx="299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P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69" name="TextBox 468"/>
          <p:cNvSpPr txBox="1"/>
          <p:nvPr/>
        </p:nvSpPr>
        <p:spPr>
          <a:xfrm>
            <a:off x="1782656" y="5427240"/>
            <a:ext cx="299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Q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70" name="TextBox 469"/>
          <p:cNvSpPr txBox="1"/>
          <p:nvPr/>
        </p:nvSpPr>
        <p:spPr>
          <a:xfrm>
            <a:off x="1135852" y="4480629"/>
            <a:ext cx="299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R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71" name="TextBox 470"/>
          <p:cNvSpPr txBox="1"/>
          <p:nvPr/>
        </p:nvSpPr>
        <p:spPr>
          <a:xfrm>
            <a:off x="2918508" y="5088038"/>
            <a:ext cx="299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72" name="TextBox 471"/>
          <p:cNvSpPr txBox="1"/>
          <p:nvPr/>
        </p:nvSpPr>
        <p:spPr>
          <a:xfrm>
            <a:off x="3281349" y="3865332"/>
            <a:ext cx="299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</a:t>
            </a:r>
          </a:p>
        </p:txBody>
      </p:sp>
      <p:sp>
        <p:nvSpPr>
          <p:cNvPr id="473" name="TextBox 472"/>
          <p:cNvSpPr txBox="1"/>
          <p:nvPr/>
        </p:nvSpPr>
        <p:spPr>
          <a:xfrm>
            <a:off x="3928906" y="5370052"/>
            <a:ext cx="299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U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74" name="TextBox 473"/>
          <p:cNvSpPr txBox="1"/>
          <p:nvPr/>
        </p:nvSpPr>
        <p:spPr>
          <a:xfrm>
            <a:off x="4693276" y="4654175"/>
            <a:ext cx="299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V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75" name="TextBox 474"/>
          <p:cNvSpPr txBox="1"/>
          <p:nvPr/>
        </p:nvSpPr>
        <p:spPr>
          <a:xfrm>
            <a:off x="4811594" y="3739118"/>
            <a:ext cx="299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W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76" name="TextBox 475"/>
          <p:cNvSpPr txBox="1"/>
          <p:nvPr/>
        </p:nvSpPr>
        <p:spPr>
          <a:xfrm>
            <a:off x="5284866" y="3005495"/>
            <a:ext cx="299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X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77" name="TextBox 476"/>
          <p:cNvSpPr txBox="1"/>
          <p:nvPr/>
        </p:nvSpPr>
        <p:spPr>
          <a:xfrm>
            <a:off x="6404942" y="2887169"/>
            <a:ext cx="299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Y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78" name="TextBox 477"/>
          <p:cNvSpPr txBox="1"/>
          <p:nvPr/>
        </p:nvSpPr>
        <p:spPr>
          <a:xfrm>
            <a:off x="6566506" y="3949497"/>
            <a:ext cx="299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Z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79" name="TextBox 478"/>
          <p:cNvSpPr txBox="1"/>
          <p:nvPr/>
        </p:nvSpPr>
        <p:spPr>
          <a:xfrm>
            <a:off x="5821239" y="4859275"/>
            <a:ext cx="473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AA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80" name="TextBox 479"/>
          <p:cNvSpPr txBox="1"/>
          <p:nvPr/>
        </p:nvSpPr>
        <p:spPr>
          <a:xfrm>
            <a:off x="6911188" y="5196856"/>
            <a:ext cx="473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AB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81" name="Isosceles Triangle 480"/>
          <p:cNvSpPr/>
          <p:nvPr/>
        </p:nvSpPr>
        <p:spPr>
          <a:xfrm>
            <a:off x="7007443" y="0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Isosceles Triangle 481"/>
          <p:cNvSpPr/>
          <p:nvPr/>
        </p:nvSpPr>
        <p:spPr>
          <a:xfrm>
            <a:off x="6881237" y="0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Isosceles Triangle 482"/>
          <p:cNvSpPr/>
          <p:nvPr/>
        </p:nvSpPr>
        <p:spPr>
          <a:xfrm>
            <a:off x="7125760" y="0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‘</a:t>
            </a:r>
            <a:endParaRPr lang="en-US" dirty="0"/>
          </a:p>
        </p:txBody>
      </p:sp>
      <p:sp>
        <p:nvSpPr>
          <p:cNvPr id="484" name="Isosceles Triangle 483"/>
          <p:cNvSpPr/>
          <p:nvPr/>
        </p:nvSpPr>
        <p:spPr>
          <a:xfrm>
            <a:off x="4237201" y="61087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Isosceles Triangle 484"/>
          <p:cNvSpPr/>
          <p:nvPr/>
        </p:nvSpPr>
        <p:spPr>
          <a:xfrm>
            <a:off x="4013079" y="67879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Isosceles Triangle 486"/>
          <p:cNvSpPr/>
          <p:nvPr/>
        </p:nvSpPr>
        <p:spPr>
          <a:xfrm>
            <a:off x="4756862" y="1428826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Isosceles Triangle 487"/>
          <p:cNvSpPr/>
          <p:nvPr/>
        </p:nvSpPr>
        <p:spPr>
          <a:xfrm>
            <a:off x="3391544" y="625518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Isosceles Triangle 488"/>
          <p:cNvSpPr/>
          <p:nvPr/>
        </p:nvSpPr>
        <p:spPr>
          <a:xfrm>
            <a:off x="3485346" y="561477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Isosceles Triangle 489"/>
          <p:cNvSpPr/>
          <p:nvPr/>
        </p:nvSpPr>
        <p:spPr>
          <a:xfrm>
            <a:off x="2873304" y="94682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Isosceles Triangle 490"/>
          <p:cNvSpPr/>
          <p:nvPr/>
        </p:nvSpPr>
        <p:spPr>
          <a:xfrm>
            <a:off x="2728017" y="1617207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Isosceles Triangle 491"/>
          <p:cNvSpPr/>
          <p:nvPr/>
        </p:nvSpPr>
        <p:spPr>
          <a:xfrm>
            <a:off x="3512834" y="1495921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" name="Isosceles Triangle 492"/>
          <p:cNvSpPr/>
          <p:nvPr/>
        </p:nvSpPr>
        <p:spPr>
          <a:xfrm>
            <a:off x="3471076" y="1731528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Isosceles Triangle 493"/>
          <p:cNvSpPr/>
          <p:nvPr/>
        </p:nvSpPr>
        <p:spPr>
          <a:xfrm>
            <a:off x="3805357" y="1010778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5" name="Isosceles Triangle 494"/>
          <p:cNvSpPr/>
          <p:nvPr/>
        </p:nvSpPr>
        <p:spPr>
          <a:xfrm>
            <a:off x="1878990" y="118970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Isosceles Triangle 495"/>
          <p:cNvSpPr/>
          <p:nvPr/>
        </p:nvSpPr>
        <p:spPr>
          <a:xfrm>
            <a:off x="2613862" y="467288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7" name="Isosceles Triangle 496"/>
          <p:cNvSpPr/>
          <p:nvPr/>
        </p:nvSpPr>
        <p:spPr>
          <a:xfrm>
            <a:off x="1359207" y="54929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" name="Isosceles Triangle 497"/>
          <p:cNvSpPr/>
          <p:nvPr/>
        </p:nvSpPr>
        <p:spPr>
          <a:xfrm>
            <a:off x="1344938" y="204754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" name="Isosceles Triangle 498"/>
          <p:cNvSpPr/>
          <p:nvPr/>
        </p:nvSpPr>
        <p:spPr>
          <a:xfrm>
            <a:off x="1573248" y="0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Isosceles Triangle 499"/>
          <p:cNvSpPr/>
          <p:nvPr/>
        </p:nvSpPr>
        <p:spPr>
          <a:xfrm>
            <a:off x="1486582" y="1132063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Isosceles Triangle 500"/>
          <p:cNvSpPr/>
          <p:nvPr/>
        </p:nvSpPr>
        <p:spPr>
          <a:xfrm>
            <a:off x="1936068" y="1246215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Isosceles Triangle 501"/>
          <p:cNvSpPr/>
          <p:nvPr/>
        </p:nvSpPr>
        <p:spPr>
          <a:xfrm>
            <a:off x="1530440" y="1474688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3" name="Isosceles Triangle 502"/>
          <p:cNvSpPr/>
          <p:nvPr/>
        </p:nvSpPr>
        <p:spPr>
          <a:xfrm>
            <a:off x="1322484" y="1831241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4" name="Isosceles Triangle 503"/>
          <p:cNvSpPr/>
          <p:nvPr/>
        </p:nvSpPr>
        <p:spPr>
          <a:xfrm>
            <a:off x="1814777" y="2501880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5" name="Isosceles Triangle 504"/>
          <p:cNvSpPr/>
          <p:nvPr/>
        </p:nvSpPr>
        <p:spPr>
          <a:xfrm>
            <a:off x="2121570" y="2444804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6" name="Isosceles Triangle 505"/>
          <p:cNvSpPr/>
          <p:nvPr/>
        </p:nvSpPr>
        <p:spPr>
          <a:xfrm>
            <a:off x="1714892" y="3001292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7" name="Isosceles Triangle 506"/>
          <p:cNvSpPr/>
          <p:nvPr/>
        </p:nvSpPr>
        <p:spPr>
          <a:xfrm>
            <a:off x="1229733" y="2787259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Isosceles Triangle 507"/>
          <p:cNvSpPr/>
          <p:nvPr/>
        </p:nvSpPr>
        <p:spPr>
          <a:xfrm>
            <a:off x="2065542" y="3236899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9" name="Isosceles Triangle 508"/>
          <p:cNvSpPr/>
          <p:nvPr/>
        </p:nvSpPr>
        <p:spPr>
          <a:xfrm>
            <a:off x="2107300" y="3907370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Isosceles Triangle 509"/>
          <p:cNvSpPr/>
          <p:nvPr/>
        </p:nvSpPr>
        <p:spPr>
          <a:xfrm>
            <a:off x="2421227" y="4028656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1" name="Isosceles Triangle 510"/>
          <p:cNvSpPr/>
          <p:nvPr/>
        </p:nvSpPr>
        <p:spPr>
          <a:xfrm>
            <a:off x="3313063" y="3992984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Isosceles Triangle 511"/>
          <p:cNvSpPr/>
          <p:nvPr/>
        </p:nvSpPr>
        <p:spPr>
          <a:xfrm>
            <a:off x="3000187" y="3015730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" name="Isosceles Triangle 512"/>
          <p:cNvSpPr/>
          <p:nvPr/>
        </p:nvSpPr>
        <p:spPr>
          <a:xfrm>
            <a:off x="1993145" y="4606547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Isosceles Triangle 513"/>
          <p:cNvSpPr/>
          <p:nvPr/>
        </p:nvSpPr>
        <p:spPr>
          <a:xfrm>
            <a:off x="1279676" y="4314034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" name="Isosceles Triangle 514"/>
          <p:cNvSpPr/>
          <p:nvPr/>
        </p:nvSpPr>
        <p:spPr>
          <a:xfrm>
            <a:off x="3641259" y="3686201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Isosceles Triangle 515"/>
          <p:cNvSpPr/>
          <p:nvPr/>
        </p:nvSpPr>
        <p:spPr>
          <a:xfrm>
            <a:off x="2342745" y="4870522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" name="Isosceles Triangle 516"/>
          <p:cNvSpPr/>
          <p:nvPr/>
        </p:nvSpPr>
        <p:spPr>
          <a:xfrm>
            <a:off x="2122620" y="4164378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Isosceles Triangle 517"/>
          <p:cNvSpPr/>
          <p:nvPr/>
        </p:nvSpPr>
        <p:spPr>
          <a:xfrm>
            <a:off x="1195110" y="5512791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9" name="Isosceles Triangle 518"/>
          <p:cNvSpPr/>
          <p:nvPr/>
        </p:nvSpPr>
        <p:spPr>
          <a:xfrm>
            <a:off x="1195110" y="5798170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Isosceles Triangle 519"/>
          <p:cNvSpPr/>
          <p:nvPr/>
        </p:nvSpPr>
        <p:spPr>
          <a:xfrm>
            <a:off x="1416285" y="5619809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1" name="Isosceles Triangle 520"/>
          <p:cNvSpPr/>
          <p:nvPr/>
        </p:nvSpPr>
        <p:spPr>
          <a:xfrm>
            <a:off x="2171513" y="5591102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" name="Isosceles Triangle 521"/>
          <p:cNvSpPr/>
          <p:nvPr/>
        </p:nvSpPr>
        <p:spPr>
          <a:xfrm>
            <a:off x="3034810" y="4920463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3" name="Isosceles Triangle 522"/>
          <p:cNvSpPr/>
          <p:nvPr/>
        </p:nvSpPr>
        <p:spPr>
          <a:xfrm>
            <a:off x="3448622" y="4899060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4" name="Isosceles Triangle 523"/>
          <p:cNvSpPr/>
          <p:nvPr/>
        </p:nvSpPr>
        <p:spPr>
          <a:xfrm>
            <a:off x="3242766" y="4827882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5" name="Isosceles Triangle 524"/>
          <p:cNvSpPr/>
          <p:nvPr/>
        </p:nvSpPr>
        <p:spPr>
          <a:xfrm>
            <a:off x="3134696" y="5220110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6" name="Isosceles Triangle 525"/>
          <p:cNvSpPr/>
          <p:nvPr/>
        </p:nvSpPr>
        <p:spPr>
          <a:xfrm>
            <a:off x="4382571" y="5757134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7" name="Isosceles Triangle 526"/>
          <p:cNvSpPr/>
          <p:nvPr/>
        </p:nvSpPr>
        <p:spPr>
          <a:xfrm>
            <a:off x="4165241" y="5779066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8" name="Isosceles Triangle 527"/>
          <p:cNvSpPr/>
          <p:nvPr/>
        </p:nvSpPr>
        <p:spPr>
          <a:xfrm>
            <a:off x="3927937" y="5775104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" name="Isosceles Triangle 528"/>
          <p:cNvSpPr/>
          <p:nvPr/>
        </p:nvSpPr>
        <p:spPr>
          <a:xfrm>
            <a:off x="3737773" y="5761520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0" name="Isosceles Triangle 529"/>
          <p:cNvSpPr/>
          <p:nvPr/>
        </p:nvSpPr>
        <p:spPr>
          <a:xfrm>
            <a:off x="3513651" y="5768312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1" name="Isosceles Triangle 530"/>
          <p:cNvSpPr/>
          <p:nvPr/>
        </p:nvSpPr>
        <p:spPr>
          <a:xfrm>
            <a:off x="4691109" y="5027647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2" name="Isosceles Triangle 531"/>
          <p:cNvSpPr/>
          <p:nvPr/>
        </p:nvSpPr>
        <p:spPr>
          <a:xfrm>
            <a:off x="4754271" y="4528068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3" name="Isosceles Triangle 532"/>
          <p:cNvSpPr/>
          <p:nvPr/>
        </p:nvSpPr>
        <p:spPr>
          <a:xfrm>
            <a:off x="5196622" y="4841985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4" name="Isosceles Triangle 533"/>
          <p:cNvSpPr/>
          <p:nvPr/>
        </p:nvSpPr>
        <p:spPr>
          <a:xfrm>
            <a:off x="5845879" y="5170170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5" name="Isosceles Triangle 534"/>
          <p:cNvSpPr/>
          <p:nvPr/>
        </p:nvSpPr>
        <p:spPr>
          <a:xfrm>
            <a:off x="5860148" y="4592279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Isosceles Triangle 535"/>
          <p:cNvSpPr/>
          <p:nvPr/>
        </p:nvSpPr>
        <p:spPr>
          <a:xfrm>
            <a:off x="6281095" y="4749237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Isosceles Triangle 536"/>
          <p:cNvSpPr/>
          <p:nvPr/>
        </p:nvSpPr>
        <p:spPr>
          <a:xfrm>
            <a:off x="7195386" y="5719690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8" name="Isosceles Triangle 537"/>
          <p:cNvSpPr/>
          <p:nvPr/>
        </p:nvSpPr>
        <p:spPr>
          <a:xfrm>
            <a:off x="6995615" y="5719690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9" name="Isosceles Triangle 538"/>
          <p:cNvSpPr/>
          <p:nvPr/>
        </p:nvSpPr>
        <p:spPr>
          <a:xfrm>
            <a:off x="6867190" y="5926589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0" name="Isosceles Triangle 539"/>
          <p:cNvSpPr/>
          <p:nvPr/>
        </p:nvSpPr>
        <p:spPr>
          <a:xfrm>
            <a:off x="7115854" y="4670758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1" name="Isosceles Triangle 540"/>
          <p:cNvSpPr/>
          <p:nvPr/>
        </p:nvSpPr>
        <p:spPr>
          <a:xfrm>
            <a:off x="6995615" y="4485429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" name="Isosceles Triangle 541"/>
          <p:cNvSpPr/>
          <p:nvPr/>
        </p:nvSpPr>
        <p:spPr>
          <a:xfrm>
            <a:off x="3085804" y="2126069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3" name="Isosceles Triangle 542"/>
          <p:cNvSpPr/>
          <p:nvPr/>
        </p:nvSpPr>
        <p:spPr>
          <a:xfrm>
            <a:off x="2664856" y="868258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4" name="Isosceles Triangle 543"/>
          <p:cNvSpPr/>
          <p:nvPr/>
        </p:nvSpPr>
        <p:spPr>
          <a:xfrm>
            <a:off x="1744480" y="925333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5" name="Isosceles Triangle 544"/>
          <p:cNvSpPr/>
          <p:nvPr/>
        </p:nvSpPr>
        <p:spPr>
          <a:xfrm>
            <a:off x="2037002" y="2230940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6" name="Isosceles Triangle 545"/>
          <p:cNvSpPr/>
          <p:nvPr/>
        </p:nvSpPr>
        <p:spPr>
          <a:xfrm>
            <a:off x="2964512" y="326039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7" name="Isosceles Triangle 546"/>
          <p:cNvSpPr/>
          <p:nvPr/>
        </p:nvSpPr>
        <p:spPr>
          <a:xfrm>
            <a:off x="3877753" y="2295150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8" name="Isosceles Triangle 547"/>
          <p:cNvSpPr/>
          <p:nvPr/>
        </p:nvSpPr>
        <p:spPr>
          <a:xfrm>
            <a:off x="2849308" y="688456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9" name="Isosceles Triangle 548"/>
          <p:cNvSpPr/>
          <p:nvPr/>
        </p:nvSpPr>
        <p:spPr>
          <a:xfrm>
            <a:off x="1216514" y="3679235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0" name="Isosceles Triangle 549"/>
          <p:cNvSpPr/>
          <p:nvPr/>
        </p:nvSpPr>
        <p:spPr>
          <a:xfrm>
            <a:off x="2001330" y="4785076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1" name="Isosceles Triangle 550"/>
          <p:cNvSpPr/>
          <p:nvPr/>
        </p:nvSpPr>
        <p:spPr>
          <a:xfrm>
            <a:off x="2771877" y="5776766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" name="Isosceles Triangle 551"/>
          <p:cNvSpPr/>
          <p:nvPr/>
        </p:nvSpPr>
        <p:spPr>
          <a:xfrm>
            <a:off x="4034717" y="4028824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3" name="Isosceles Triangle 552"/>
          <p:cNvSpPr/>
          <p:nvPr/>
        </p:nvSpPr>
        <p:spPr>
          <a:xfrm>
            <a:off x="2243909" y="5955127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4" name="Isosceles Triangle 553"/>
          <p:cNvSpPr/>
          <p:nvPr/>
        </p:nvSpPr>
        <p:spPr>
          <a:xfrm>
            <a:off x="1707757" y="3657663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5" name="Isosceles Triangle 554"/>
          <p:cNvSpPr/>
          <p:nvPr/>
        </p:nvSpPr>
        <p:spPr>
          <a:xfrm>
            <a:off x="2770827" y="3450763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6" name="Isosceles Triangle 555"/>
          <p:cNvSpPr/>
          <p:nvPr/>
        </p:nvSpPr>
        <p:spPr>
          <a:xfrm>
            <a:off x="4126418" y="5127361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7" name="Isosceles Triangle 556"/>
          <p:cNvSpPr/>
          <p:nvPr/>
        </p:nvSpPr>
        <p:spPr>
          <a:xfrm>
            <a:off x="5311827" y="5898051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Isosceles Triangle 557"/>
          <p:cNvSpPr/>
          <p:nvPr/>
        </p:nvSpPr>
        <p:spPr>
          <a:xfrm>
            <a:off x="5533002" y="5898051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9" name="Isosceles Triangle 558"/>
          <p:cNvSpPr/>
          <p:nvPr/>
        </p:nvSpPr>
        <p:spPr>
          <a:xfrm>
            <a:off x="6723446" y="5105961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Isosceles Triangle 559"/>
          <p:cNvSpPr/>
          <p:nvPr/>
        </p:nvSpPr>
        <p:spPr>
          <a:xfrm>
            <a:off x="4868426" y="5327129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1" name="Isosceles Triangle 560"/>
          <p:cNvSpPr/>
          <p:nvPr/>
        </p:nvSpPr>
        <p:spPr>
          <a:xfrm>
            <a:off x="4982581" y="5041751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Isosceles Triangle 561"/>
          <p:cNvSpPr/>
          <p:nvPr/>
        </p:nvSpPr>
        <p:spPr>
          <a:xfrm>
            <a:off x="3691202" y="5341396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" name="Isosceles Triangle 562"/>
          <p:cNvSpPr/>
          <p:nvPr/>
        </p:nvSpPr>
        <p:spPr>
          <a:xfrm>
            <a:off x="5189487" y="3736143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Isosceles Triangle 563"/>
          <p:cNvSpPr/>
          <p:nvPr/>
        </p:nvSpPr>
        <p:spPr>
          <a:xfrm>
            <a:off x="6032431" y="4806478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15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5514" y="0"/>
            <a:ext cx="7730102" cy="6231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4269487" y="-26713"/>
            <a:ext cx="2993772" cy="2896775"/>
            <a:chOff x="4528999" y="1229936"/>
            <a:chExt cx="2993772" cy="2896775"/>
          </a:xfrm>
        </p:grpSpPr>
        <p:grpSp>
          <p:nvGrpSpPr>
            <p:cNvPr id="42" name="Group 41"/>
            <p:cNvGrpSpPr/>
            <p:nvPr/>
          </p:nvGrpSpPr>
          <p:grpSpPr>
            <a:xfrm>
              <a:off x="4534454" y="3791828"/>
              <a:ext cx="2988317" cy="334883"/>
              <a:chOff x="4534454" y="3791828"/>
              <a:chExt cx="2988317" cy="334883"/>
            </a:xfrm>
          </p:grpSpPr>
          <p:sp>
            <p:nvSpPr>
              <p:cNvPr id="123" name="Rectangle 122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4534454" y="3456945"/>
              <a:ext cx="2988317" cy="334883"/>
              <a:chOff x="4534454" y="3791828"/>
              <a:chExt cx="2988317" cy="334883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534454" y="3122062"/>
              <a:ext cx="2988317" cy="334883"/>
              <a:chOff x="4534454" y="3791828"/>
              <a:chExt cx="2988317" cy="334883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4534454" y="2788081"/>
              <a:ext cx="2988317" cy="334883"/>
              <a:chOff x="4534454" y="3791828"/>
              <a:chExt cx="2988317" cy="334883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4528999" y="2495271"/>
              <a:ext cx="2988317" cy="334883"/>
              <a:chOff x="4534454" y="3791828"/>
              <a:chExt cx="2988317" cy="334883"/>
            </a:xfrm>
          </p:grpSpPr>
          <p:sp>
            <p:nvSpPr>
              <p:cNvPr id="87" name="Rectangle 86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534454" y="2160388"/>
              <a:ext cx="2988317" cy="334883"/>
              <a:chOff x="4534454" y="3791828"/>
              <a:chExt cx="2988317" cy="334883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4528999" y="1825505"/>
              <a:ext cx="2988317" cy="334883"/>
              <a:chOff x="4534454" y="3791828"/>
              <a:chExt cx="2988317" cy="334883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4528999" y="1529866"/>
              <a:ext cx="2988317" cy="334883"/>
              <a:chOff x="4534454" y="3791828"/>
              <a:chExt cx="2988317" cy="334883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4534454" y="1229936"/>
              <a:ext cx="2988317" cy="334883"/>
              <a:chOff x="4534454" y="3791828"/>
              <a:chExt cx="2988317" cy="334883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0" name="Group 139"/>
          <p:cNvGrpSpPr/>
          <p:nvPr/>
        </p:nvGrpSpPr>
        <p:grpSpPr>
          <a:xfrm>
            <a:off x="1281585" y="-26713"/>
            <a:ext cx="2993772" cy="2896775"/>
            <a:chOff x="4528999" y="1229936"/>
            <a:chExt cx="2993772" cy="2896775"/>
          </a:xfrm>
        </p:grpSpPr>
        <p:grpSp>
          <p:nvGrpSpPr>
            <p:cNvPr id="141" name="Group 140"/>
            <p:cNvGrpSpPr/>
            <p:nvPr/>
          </p:nvGrpSpPr>
          <p:grpSpPr>
            <a:xfrm>
              <a:off x="4534454" y="3791828"/>
              <a:ext cx="2988317" cy="334883"/>
              <a:chOff x="4534454" y="3791828"/>
              <a:chExt cx="2988317" cy="334883"/>
            </a:xfrm>
          </p:grpSpPr>
          <p:sp>
            <p:nvSpPr>
              <p:cNvPr id="222" name="Rectangle 221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tangle 222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ectangle 223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ectangle 226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Rectangle 227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ectangle 229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4534454" y="3456945"/>
              <a:ext cx="2988317" cy="334883"/>
              <a:chOff x="4534454" y="3791828"/>
              <a:chExt cx="2988317" cy="334883"/>
            </a:xfrm>
          </p:grpSpPr>
          <p:sp>
            <p:nvSpPr>
              <p:cNvPr id="213" name="Rectangle 212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Rectangle 220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4534454" y="3122062"/>
              <a:ext cx="2988317" cy="334883"/>
              <a:chOff x="4534454" y="3791828"/>
              <a:chExt cx="2988317" cy="334883"/>
            </a:xfrm>
          </p:grpSpPr>
          <p:sp>
            <p:nvSpPr>
              <p:cNvPr id="204" name="Rectangle 203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4534454" y="2788081"/>
              <a:ext cx="2988317" cy="334883"/>
              <a:chOff x="4534454" y="3791828"/>
              <a:chExt cx="2988317" cy="334883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5" name="Group 144"/>
            <p:cNvGrpSpPr/>
            <p:nvPr/>
          </p:nvGrpSpPr>
          <p:grpSpPr>
            <a:xfrm>
              <a:off x="4528999" y="2495271"/>
              <a:ext cx="2988317" cy="334883"/>
              <a:chOff x="4534454" y="3791828"/>
              <a:chExt cx="2988317" cy="334883"/>
            </a:xfrm>
          </p:grpSpPr>
          <p:sp>
            <p:nvSpPr>
              <p:cNvPr id="186" name="Rectangle 185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4534454" y="2160388"/>
              <a:ext cx="2988317" cy="334883"/>
              <a:chOff x="4534454" y="3791828"/>
              <a:chExt cx="2988317" cy="334883"/>
            </a:xfrm>
          </p:grpSpPr>
          <p:sp>
            <p:nvSpPr>
              <p:cNvPr id="177" name="Rectangle 176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4528999" y="1825505"/>
              <a:ext cx="2988317" cy="334883"/>
              <a:chOff x="4534454" y="3791828"/>
              <a:chExt cx="2988317" cy="334883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4528999" y="1529866"/>
              <a:ext cx="2988317" cy="334883"/>
              <a:chOff x="4534454" y="3791828"/>
              <a:chExt cx="2988317" cy="334883"/>
            </a:xfrm>
          </p:grpSpPr>
          <p:sp>
            <p:nvSpPr>
              <p:cNvPr id="159" name="Rectangle 158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4534454" y="1229936"/>
              <a:ext cx="2988317" cy="334883"/>
              <a:chOff x="4534454" y="3791828"/>
              <a:chExt cx="2988317" cy="334883"/>
            </a:xfrm>
          </p:grpSpPr>
          <p:sp>
            <p:nvSpPr>
              <p:cNvPr id="150" name="Rectangle 149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31" name="Group 230"/>
          <p:cNvGrpSpPr/>
          <p:nvPr/>
        </p:nvGrpSpPr>
        <p:grpSpPr>
          <a:xfrm>
            <a:off x="1287040" y="2868849"/>
            <a:ext cx="2993772" cy="2896775"/>
            <a:chOff x="4528999" y="1229936"/>
            <a:chExt cx="2993772" cy="2896775"/>
          </a:xfrm>
        </p:grpSpPr>
        <p:grpSp>
          <p:nvGrpSpPr>
            <p:cNvPr id="232" name="Group 231"/>
            <p:cNvGrpSpPr/>
            <p:nvPr/>
          </p:nvGrpSpPr>
          <p:grpSpPr>
            <a:xfrm>
              <a:off x="4534454" y="3791828"/>
              <a:ext cx="2988317" cy="334883"/>
              <a:chOff x="4534454" y="3791828"/>
              <a:chExt cx="2988317" cy="334883"/>
            </a:xfrm>
          </p:grpSpPr>
          <p:sp>
            <p:nvSpPr>
              <p:cNvPr id="313" name="Rectangle 312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Rectangle 313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Rectangle 314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Rectangle 315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7" name="Rectangle 316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Rectangle 317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Rectangle 318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Rectangle 319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Rectangle 320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3" name="Group 232"/>
            <p:cNvGrpSpPr/>
            <p:nvPr/>
          </p:nvGrpSpPr>
          <p:grpSpPr>
            <a:xfrm>
              <a:off x="4534454" y="3456945"/>
              <a:ext cx="2988317" cy="334883"/>
              <a:chOff x="4534454" y="3791828"/>
              <a:chExt cx="2988317" cy="334883"/>
            </a:xfrm>
          </p:grpSpPr>
          <p:sp>
            <p:nvSpPr>
              <p:cNvPr id="304" name="Rectangle 303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Rectangle 304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Rectangle 305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Rectangle 306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" name="Rectangle 307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" name="Rectangle 308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Rectangle 309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Rectangle 310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Rectangle 311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4" name="Group 233"/>
            <p:cNvGrpSpPr/>
            <p:nvPr/>
          </p:nvGrpSpPr>
          <p:grpSpPr>
            <a:xfrm>
              <a:off x="4534454" y="3122062"/>
              <a:ext cx="2988317" cy="334883"/>
              <a:chOff x="4534454" y="3791828"/>
              <a:chExt cx="2988317" cy="334883"/>
            </a:xfrm>
          </p:grpSpPr>
          <p:sp>
            <p:nvSpPr>
              <p:cNvPr id="295" name="Rectangle 294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Rectangle 295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Rectangle 296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Rectangle 297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Rectangle 298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Rectangle 299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Rectangle 300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Rectangle 301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Rectangle 302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5" name="Group 234"/>
            <p:cNvGrpSpPr/>
            <p:nvPr/>
          </p:nvGrpSpPr>
          <p:grpSpPr>
            <a:xfrm>
              <a:off x="4534454" y="2788081"/>
              <a:ext cx="2988317" cy="334883"/>
              <a:chOff x="4534454" y="3791828"/>
              <a:chExt cx="2988317" cy="334883"/>
            </a:xfrm>
          </p:grpSpPr>
          <p:sp>
            <p:nvSpPr>
              <p:cNvPr id="286" name="Rectangle 285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286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Rectangle 287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Rectangle 288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Rectangle 289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Rectangle 290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Rectangle 292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6" name="Group 235"/>
            <p:cNvGrpSpPr/>
            <p:nvPr/>
          </p:nvGrpSpPr>
          <p:grpSpPr>
            <a:xfrm>
              <a:off x="4528999" y="2495271"/>
              <a:ext cx="2988317" cy="334883"/>
              <a:chOff x="4534454" y="3791828"/>
              <a:chExt cx="2988317" cy="334883"/>
            </a:xfrm>
          </p:grpSpPr>
          <p:sp>
            <p:nvSpPr>
              <p:cNvPr id="277" name="Rectangle 276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Rectangle 277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Rectangle 278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Rectangle 279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Rectangle 280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Rectangle 281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Rectangle 282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ctangle 283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284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7" name="Group 236"/>
            <p:cNvGrpSpPr/>
            <p:nvPr/>
          </p:nvGrpSpPr>
          <p:grpSpPr>
            <a:xfrm>
              <a:off x="4534454" y="2160388"/>
              <a:ext cx="2988317" cy="334883"/>
              <a:chOff x="4534454" y="3791828"/>
              <a:chExt cx="2988317" cy="334883"/>
            </a:xfrm>
          </p:grpSpPr>
          <p:sp>
            <p:nvSpPr>
              <p:cNvPr id="268" name="Rectangle 267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Rectangle 268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Rectangle 269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Rectangle 270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tangle 272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Rectangle 273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Rectangle 274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Rectangle 275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8" name="Group 237"/>
            <p:cNvGrpSpPr/>
            <p:nvPr/>
          </p:nvGrpSpPr>
          <p:grpSpPr>
            <a:xfrm>
              <a:off x="4528999" y="1825505"/>
              <a:ext cx="2988317" cy="334883"/>
              <a:chOff x="4534454" y="3791828"/>
              <a:chExt cx="2988317" cy="334883"/>
            </a:xfrm>
          </p:grpSpPr>
          <p:sp>
            <p:nvSpPr>
              <p:cNvPr id="259" name="Rectangle 258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Rectangle 259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262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ctangle 263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Rectangle 264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Rectangle 265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Rectangle 266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9" name="Group 238"/>
            <p:cNvGrpSpPr/>
            <p:nvPr/>
          </p:nvGrpSpPr>
          <p:grpSpPr>
            <a:xfrm>
              <a:off x="4528999" y="1529866"/>
              <a:ext cx="2988317" cy="334883"/>
              <a:chOff x="4534454" y="3791828"/>
              <a:chExt cx="2988317" cy="334883"/>
            </a:xfrm>
          </p:grpSpPr>
          <p:sp>
            <p:nvSpPr>
              <p:cNvPr id="250" name="Rectangle 249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Rectangle 254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0" name="Group 239"/>
            <p:cNvGrpSpPr/>
            <p:nvPr/>
          </p:nvGrpSpPr>
          <p:grpSpPr>
            <a:xfrm>
              <a:off x="4534454" y="1229936"/>
              <a:ext cx="2988317" cy="334883"/>
              <a:chOff x="4534454" y="3791828"/>
              <a:chExt cx="2988317" cy="334883"/>
            </a:xfrm>
          </p:grpSpPr>
          <p:sp>
            <p:nvSpPr>
              <p:cNvPr id="241" name="Rectangle 240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Rectangle 244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22" name="Group 321"/>
          <p:cNvGrpSpPr/>
          <p:nvPr/>
        </p:nvGrpSpPr>
        <p:grpSpPr>
          <a:xfrm>
            <a:off x="4274672" y="2868849"/>
            <a:ext cx="2993772" cy="2896775"/>
            <a:chOff x="4528999" y="1229936"/>
            <a:chExt cx="2993772" cy="2896775"/>
          </a:xfrm>
        </p:grpSpPr>
        <p:grpSp>
          <p:nvGrpSpPr>
            <p:cNvPr id="323" name="Group 322"/>
            <p:cNvGrpSpPr/>
            <p:nvPr/>
          </p:nvGrpSpPr>
          <p:grpSpPr>
            <a:xfrm>
              <a:off x="4534454" y="3791828"/>
              <a:ext cx="2988317" cy="334883"/>
              <a:chOff x="4534454" y="3791828"/>
              <a:chExt cx="2988317" cy="334883"/>
            </a:xfrm>
          </p:grpSpPr>
          <p:sp>
            <p:nvSpPr>
              <p:cNvPr id="404" name="Rectangle 403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5" name="Rectangle 404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6" name="Rectangle 405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7" name="Rectangle 406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8" name="Rectangle 407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9" name="Rectangle 408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0" name="Rectangle 409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1" name="Rectangle 410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2" name="Rectangle 411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4" name="Group 323"/>
            <p:cNvGrpSpPr/>
            <p:nvPr/>
          </p:nvGrpSpPr>
          <p:grpSpPr>
            <a:xfrm>
              <a:off x="4534454" y="3456945"/>
              <a:ext cx="2988317" cy="334883"/>
              <a:chOff x="4534454" y="3791828"/>
              <a:chExt cx="2988317" cy="334883"/>
            </a:xfrm>
          </p:grpSpPr>
          <p:sp>
            <p:nvSpPr>
              <p:cNvPr id="395" name="Rectangle 394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Rectangle 395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7" name="Rectangle 396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8" name="Rectangle 397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9" name="Rectangle 398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0" name="Rectangle 399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1" name="Rectangle 400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2" name="Rectangle 401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3" name="Rectangle 402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5" name="Group 324"/>
            <p:cNvGrpSpPr/>
            <p:nvPr/>
          </p:nvGrpSpPr>
          <p:grpSpPr>
            <a:xfrm>
              <a:off x="4534454" y="3122062"/>
              <a:ext cx="2988317" cy="334883"/>
              <a:chOff x="4534454" y="3791828"/>
              <a:chExt cx="2988317" cy="334883"/>
            </a:xfrm>
          </p:grpSpPr>
          <p:sp>
            <p:nvSpPr>
              <p:cNvPr id="386" name="Rectangle 385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7" name="Rectangle 386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" name="Rectangle 387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9" name="Rectangle 388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0" name="Rectangle 389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1" name="Rectangle 390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2" name="Rectangle 391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3" name="Rectangle 392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4" name="Rectangle 393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6" name="Group 325"/>
            <p:cNvGrpSpPr/>
            <p:nvPr/>
          </p:nvGrpSpPr>
          <p:grpSpPr>
            <a:xfrm>
              <a:off x="4534454" y="2788081"/>
              <a:ext cx="2988317" cy="334883"/>
              <a:chOff x="4534454" y="3791828"/>
              <a:chExt cx="2988317" cy="334883"/>
            </a:xfrm>
          </p:grpSpPr>
          <p:sp>
            <p:nvSpPr>
              <p:cNvPr id="377" name="Rectangle 376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" name="Rectangle 377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" name="Rectangle 378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0" name="Rectangle 379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Rectangle 380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Rectangle 381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3" name="Rectangle 382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4" name="Rectangle 383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5" name="Rectangle 384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7" name="Group 326"/>
            <p:cNvGrpSpPr/>
            <p:nvPr/>
          </p:nvGrpSpPr>
          <p:grpSpPr>
            <a:xfrm>
              <a:off x="4528999" y="2495271"/>
              <a:ext cx="2988317" cy="334883"/>
              <a:chOff x="4534454" y="3791828"/>
              <a:chExt cx="2988317" cy="334883"/>
            </a:xfrm>
          </p:grpSpPr>
          <p:sp>
            <p:nvSpPr>
              <p:cNvPr id="368" name="Rectangle 367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9" name="Rectangle 368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0" name="Rectangle 369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1" name="Rectangle 370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2" name="Rectangle 371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3" name="Rectangle 372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4" name="Rectangle 373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5" name="Rectangle 374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6" name="Rectangle 375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8" name="Group 327"/>
            <p:cNvGrpSpPr/>
            <p:nvPr/>
          </p:nvGrpSpPr>
          <p:grpSpPr>
            <a:xfrm>
              <a:off x="4534454" y="2160388"/>
              <a:ext cx="2988317" cy="334883"/>
              <a:chOff x="4534454" y="3791828"/>
              <a:chExt cx="2988317" cy="334883"/>
            </a:xfrm>
          </p:grpSpPr>
          <p:sp>
            <p:nvSpPr>
              <p:cNvPr id="359" name="Rectangle 358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Rectangle 359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Rectangle 360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Rectangle 361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3" name="Rectangle 362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4" name="Rectangle 363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5" name="Rectangle 364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6" name="Rectangle 365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7" name="Rectangle 366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9" name="Group 328"/>
            <p:cNvGrpSpPr/>
            <p:nvPr/>
          </p:nvGrpSpPr>
          <p:grpSpPr>
            <a:xfrm>
              <a:off x="4528999" y="1825505"/>
              <a:ext cx="2988317" cy="334883"/>
              <a:chOff x="4534454" y="3791828"/>
              <a:chExt cx="2988317" cy="334883"/>
            </a:xfrm>
          </p:grpSpPr>
          <p:sp>
            <p:nvSpPr>
              <p:cNvPr id="350" name="Rectangle 349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1" name="Rectangle 350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2" name="Rectangle 351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3" name="Rectangle 352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" name="Rectangle 353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5" name="Rectangle 354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6" name="Rectangle 355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7" name="Rectangle 356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" name="Rectangle 357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0" name="Group 329"/>
            <p:cNvGrpSpPr/>
            <p:nvPr/>
          </p:nvGrpSpPr>
          <p:grpSpPr>
            <a:xfrm>
              <a:off x="4528999" y="1529866"/>
              <a:ext cx="2988317" cy="334883"/>
              <a:chOff x="4534454" y="3791828"/>
              <a:chExt cx="2988317" cy="334883"/>
            </a:xfrm>
          </p:grpSpPr>
          <p:sp>
            <p:nvSpPr>
              <p:cNvPr id="341" name="Rectangle 340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" name="Rectangle 341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3" name="Rectangle 342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4" name="Rectangle 343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" name="Rectangle 344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6" name="Rectangle 345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" name="Rectangle 346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Rectangle 347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9" name="Rectangle 348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1" name="Group 330"/>
            <p:cNvGrpSpPr/>
            <p:nvPr/>
          </p:nvGrpSpPr>
          <p:grpSpPr>
            <a:xfrm>
              <a:off x="4534454" y="1229936"/>
              <a:ext cx="2988317" cy="334883"/>
              <a:chOff x="4534454" y="3791828"/>
              <a:chExt cx="2988317" cy="334883"/>
            </a:xfrm>
          </p:grpSpPr>
          <p:sp>
            <p:nvSpPr>
              <p:cNvPr id="332" name="Rectangle 331"/>
              <p:cNvSpPr/>
              <p:nvPr/>
            </p:nvSpPr>
            <p:spPr>
              <a:xfrm>
                <a:off x="4534454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Rectangle 332"/>
              <p:cNvSpPr/>
              <p:nvPr/>
            </p:nvSpPr>
            <p:spPr>
              <a:xfrm>
                <a:off x="4866160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Rectangle 333"/>
              <p:cNvSpPr/>
              <p:nvPr/>
            </p:nvSpPr>
            <p:spPr>
              <a:xfrm>
                <a:off x="5201026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Rectangle 334"/>
              <p:cNvSpPr/>
              <p:nvPr/>
            </p:nvSpPr>
            <p:spPr>
              <a:xfrm>
                <a:off x="5535892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Rectangle 335"/>
              <p:cNvSpPr/>
              <p:nvPr/>
            </p:nvSpPr>
            <p:spPr>
              <a:xfrm>
                <a:off x="5870758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Rectangle 336"/>
              <p:cNvSpPr/>
              <p:nvPr/>
            </p:nvSpPr>
            <p:spPr>
              <a:xfrm>
                <a:off x="61834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Rectangle 337"/>
              <p:cNvSpPr/>
              <p:nvPr/>
            </p:nvSpPr>
            <p:spPr>
              <a:xfrm>
                <a:off x="65152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Rectangle 338"/>
              <p:cNvSpPr/>
              <p:nvPr/>
            </p:nvSpPr>
            <p:spPr>
              <a:xfrm>
                <a:off x="6852197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Rectangle 339"/>
              <p:cNvSpPr/>
              <p:nvPr/>
            </p:nvSpPr>
            <p:spPr>
              <a:xfrm>
                <a:off x="7187905" y="3791828"/>
                <a:ext cx="334866" cy="334883"/>
              </a:xfrm>
              <a:prstGeom prst="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" name="Isosceles Triangle 3"/>
          <p:cNvSpPr/>
          <p:nvPr/>
        </p:nvSpPr>
        <p:spPr>
          <a:xfrm>
            <a:off x="3955185" y="1409037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>
            <a:off x="3955185" y="846686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4959778" y="796138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>
            <a:off x="4940823" y="1232116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>
            <a:off x="4947142" y="2123033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>
            <a:off x="5376777" y="2230449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5135079" y="2148582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/>
          <p:nvPr/>
        </p:nvSpPr>
        <p:spPr>
          <a:xfrm>
            <a:off x="4542821" y="1200523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/>
          <p:nvPr/>
        </p:nvSpPr>
        <p:spPr>
          <a:xfrm>
            <a:off x="5338865" y="1874030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Isosceles Triangle 15"/>
          <p:cNvSpPr/>
          <p:nvPr/>
        </p:nvSpPr>
        <p:spPr>
          <a:xfrm>
            <a:off x="5105095" y="1826061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5041915" y="2938127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>
            <a:off x="4909233" y="3228781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>
            <a:off x="5522098" y="3235099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5635825" y="3487841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>
            <a:off x="5869598" y="3298285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>
            <a:off x="5130370" y="3974369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>
            <a:off x="4681778" y="3866955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>
            <a:off x="5832471" y="1543018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5" name="Isosceles Triangle 24"/>
          <p:cNvSpPr/>
          <p:nvPr/>
        </p:nvSpPr>
        <p:spPr>
          <a:xfrm>
            <a:off x="6033866" y="1421675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>
            <a:off x="5758871" y="556670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>
            <a:off x="5954734" y="702611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6773095" y="566090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0" name="Isosceles Triangle 29"/>
          <p:cNvSpPr/>
          <p:nvPr/>
        </p:nvSpPr>
        <p:spPr>
          <a:xfrm>
            <a:off x="7025822" y="695041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>
            <a:off x="7263259" y="1197945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2" name="Isosceles Triangle 31"/>
          <p:cNvSpPr/>
          <p:nvPr/>
        </p:nvSpPr>
        <p:spPr>
          <a:xfrm>
            <a:off x="6776759" y="1469643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3" name="Isosceles Triangle 32"/>
          <p:cNvSpPr/>
          <p:nvPr/>
        </p:nvSpPr>
        <p:spPr>
          <a:xfrm>
            <a:off x="7212714" y="1716067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4" name="Isosceles Triangle 33"/>
          <p:cNvSpPr/>
          <p:nvPr/>
        </p:nvSpPr>
        <p:spPr>
          <a:xfrm>
            <a:off x="6885213" y="1875119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/>
          <p:cNvSpPr/>
          <p:nvPr/>
        </p:nvSpPr>
        <p:spPr>
          <a:xfrm>
            <a:off x="6596185" y="2325228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/>
          <p:cNvSpPr/>
          <p:nvPr/>
        </p:nvSpPr>
        <p:spPr>
          <a:xfrm>
            <a:off x="6368732" y="2641155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/>
          <p:cNvSpPr/>
          <p:nvPr/>
        </p:nvSpPr>
        <p:spPr>
          <a:xfrm>
            <a:off x="6912097" y="2855986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/>
          <p:cNvSpPr/>
          <p:nvPr/>
        </p:nvSpPr>
        <p:spPr>
          <a:xfrm>
            <a:off x="6924732" y="3152957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>
            <a:off x="6400323" y="3412018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>
            <a:off x="7152186" y="3247737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42821" y="2622628"/>
            <a:ext cx="196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4868919" y="2657053"/>
            <a:ext cx="196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5240559" y="2641155"/>
            <a:ext cx="196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5553814" y="2641155"/>
            <a:ext cx="196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847806" y="2657053"/>
            <a:ext cx="196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6196842" y="2643127"/>
            <a:ext cx="196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6497879" y="2656932"/>
            <a:ext cx="196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6830090" y="2658904"/>
            <a:ext cx="196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7178960" y="2656154"/>
            <a:ext cx="196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413" name="TextBox 412"/>
          <p:cNvSpPr txBox="1"/>
          <p:nvPr/>
        </p:nvSpPr>
        <p:spPr>
          <a:xfrm>
            <a:off x="4182506" y="2380766"/>
            <a:ext cx="196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4" name="TextBox 413"/>
          <p:cNvSpPr txBox="1"/>
          <p:nvPr/>
        </p:nvSpPr>
        <p:spPr>
          <a:xfrm>
            <a:off x="4177051" y="2077185"/>
            <a:ext cx="196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15" name="TextBox 414"/>
          <p:cNvSpPr txBox="1"/>
          <p:nvPr/>
        </p:nvSpPr>
        <p:spPr>
          <a:xfrm>
            <a:off x="4171596" y="1720547"/>
            <a:ext cx="196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16" name="TextBox 415"/>
          <p:cNvSpPr txBox="1"/>
          <p:nvPr/>
        </p:nvSpPr>
        <p:spPr>
          <a:xfrm>
            <a:off x="4182506" y="1441310"/>
            <a:ext cx="196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17" name="TextBox 416"/>
          <p:cNvSpPr txBox="1"/>
          <p:nvPr/>
        </p:nvSpPr>
        <p:spPr>
          <a:xfrm>
            <a:off x="4189243" y="1109005"/>
            <a:ext cx="196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18" name="TextBox 417"/>
          <p:cNvSpPr txBox="1"/>
          <p:nvPr/>
        </p:nvSpPr>
        <p:spPr>
          <a:xfrm>
            <a:off x="4171181" y="796138"/>
            <a:ext cx="196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19" name="TextBox 418"/>
          <p:cNvSpPr txBox="1"/>
          <p:nvPr/>
        </p:nvSpPr>
        <p:spPr>
          <a:xfrm>
            <a:off x="4171596" y="515060"/>
            <a:ext cx="1966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20" name="TextBox 419"/>
          <p:cNvSpPr txBox="1"/>
          <p:nvPr/>
        </p:nvSpPr>
        <p:spPr>
          <a:xfrm>
            <a:off x="3491880" y="2708920"/>
            <a:ext cx="341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421" name="TextBox 420"/>
          <p:cNvSpPr txBox="1"/>
          <p:nvPr/>
        </p:nvSpPr>
        <p:spPr>
          <a:xfrm>
            <a:off x="3818575" y="2708920"/>
            <a:ext cx="341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422" name="TextBox 421"/>
          <p:cNvSpPr txBox="1"/>
          <p:nvPr/>
        </p:nvSpPr>
        <p:spPr>
          <a:xfrm>
            <a:off x="3155983" y="2713521"/>
            <a:ext cx="341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-3</a:t>
            </a:r>
          </a:p>
        </p:txBody>
      </p:sp>
      <p:sp>
        <p:nvSpPr>
          <p:cNvPr id="423" name="TextBox 422"/>
          <p:cNvSpPr txBox="1"/>
          <p:nvPr/>
        </p:nvSpPr>
        <p:spPr>
          <a:xfrm>
            <a:off x="2838491" y="2722724"/>
            <a:ext cx="341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424" name="TextBox 423"/>
          <p:cNvSpPr txBox="1"/>
          <p:nvPr/>
        </p:nvSpPr>
        <p:spPr>
          <a:xfrm>
            <a:off x="2511797" y="2713521"/>
            <a:ext cx="341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-5</a:t>
            </a:r>
          </a:p>
        </p:txBody>
      </p:sp>
      <p:sp>
        <p:nvSpPr>
          <p:cNvPr id="425" name="TextBox 424"/>
          <p:cNvSpPr txBox="1"/>
          <p:nvPr/>
        </p:nvSpPr>
        <p:spPr>
          <a:xfrm>
            <a:off x="2116082" y="2745731"/>
            <a:ext cx="341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-6</a:t>
            </a:r>
          </a:p>
        </p:txBody>
      </p:sp>
      <p:sp>
        <p:nvSpPr>
          <p:cNvPr id="426" name="TextBox 425"/>
          <p:cNvSpPr txBox="1"/>
          <p:nvPr/>
        </p:nvSpPr>
        <p:spPr>
          <a:xfrm>
            <a:off x="1775583" y="2731927"/>
            <a:ext cx="341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427" name="TextBox 426"/>
          <p:cNvSpPr txBox="1"/>
          <p:nvPr/>
        </p:nvSpPr>
        <p:spPr>
          <a:xfrm>
            <a:off x="1485699" y="2727325"/>
            <a:ext cx="341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-8</a:t>
            </a:r>
          </a:p>
        </p:txBody>
      </p:sp>
      <p:sp>
        <p:nvSpPr>
          <p:cNvPr id="428" name="TextBox 427"/>
          <p:cNvSpPr txBox="1"/>
          <p:nvPr/>
        </p:nvSpPr>
        <p:spPr>
          <a:xfrm>
            <a:off x="4136067" y="3035628"/>
            <a:ext cx="341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-1</a:t>
            </a:r>
          </a:p>
        </p:txBody>
      </p:sp>
      <p:sp>
        <p:nvSpPr>
          <p:cNvPr id="429" name="TextBox 428"/>
          <p:cNvSpPr txBox="1"/>
          <p:nvPr/>
        </p:nvSpPr>
        <p:spPr>
          <a:xfrm>
            <a:off x="4094654" y="3334727"/>
            <a:ext cx="341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-2</a:t>
            </a:r>
          </a:p>
        </p:txBody>
      </p:sp>
      <p:sp>
        <p:nvSpPr>
          <p:cNvPr id="430" name="TextBox 429"/>
          <p:cNvSpPr txBox="1"/>
          <p:nvPr/>
        </p:nvSpPr>
        <p:spPr>
          <a:xfrm>
            <a:off x="4094655" y="3675240"/>
            <a:ext cx="341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-3</a:t>
            </a:r>
          </a:p>
        </p:txBody>
      </p:sp>
      <p:sp>
        <p:nvSpPr>
          <p:cNvPr id="431" name="TextBox 430"/>
          <p:cNvSpPr txBox="1"/>
          <p:nvPr/>
        </p:nvSpPr>
        <p:spPr>
          <a:xfrm>
            <a:off x="4108459" y="3997346"/>
            <a:ext cx="341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-4</a:t>
            </a:r>
          </a:p>
        </p:txBody>
      </p:sp>
      <p:sp>
        <p:nvSpPr>
          <p:cNvPr id="432" name="TextBox 431"/>
          <p:cNvSpPr txBox="1"/>
          <p:nvPr/>
        </p:nvSpPr>
        <p:spPr>
          <a:xfrm>
            <a:off x="4090054" y="4310251"/>
            <a:ext cx="341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-5</a:t>
            </a:r>
          </a:p>
        </p:txBody>
      </p:sp>
      <p:sp>
        <p:nvSpPr>
          <p:cNvPr id="433" name="TextBox 432"/>
          <p:cNvSpPr txBox="1"/>
          <p:nvPr/>
        </p:nvSpPr>
        <p:spPr>
          <a:xfrm>
            <a:off x="4122263" y="4646161"/>
            <a:ext cx="341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-6</a:t>
            </a:r>
          </a:p>
        </p:txBody>
      </p:sp>
      <p:sp>
        <p:nvSpPr>
          <p:cNvPr id="434" name="TextBox 433"/>
          <p:cNvSpPr txBox="1"/>
          <p:nvPr/>
        </p:nvSpPr>
        <p:spPr>
          <a:xfrm>
            <a:off x="4099256" y="4899246"/>
            <a:ext cx="341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-7</a:t>
            </a:r>
          </a:p>
        </p:txBody>
      </p:sp>
      <p:sp>
        <p:nvSpPr>
          <p:cNvPr id="435" name="TextBox 434"/>
          <p:cNvSpPr txBox="1"/>
          <p:nvPr/>
        </p:nvSpPr>
        <p:spPr>
          <a:xfrm>
            <a:off x="4085452" y="5304179"/>
            <a:ext cx="341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</a:rPr>
              <a:t>-8</a:t>
            </a:r>
          </a:p>
        </p:txBody>
      </p:sp>
      <p:sp>
        <p:nvSpPr>
          <p:cNvPr id="439" name="TextBox 438"/>
          <p:cNvSpPr txBox="1"/>
          <p:nvPr/>
        </p:nvSpPr>
        <p:spPr>
          <a:xfrm>
            <a:off x="5519953" y="1070439"/>
            <a:ext cx="497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8000"/>
                </a:solidFill>
              </a:rPr>
              <a:t>P1</a:t>
            </a:r>
          </a:p>
        </p:txBody>
      </p:sp>
      <p:sp>
        <p:nvSpPr>
          <p:cNvPr id="440" name="TextBox 439"/>
          <p:cNvSpPr txBox="1"/>
          <p:nvPr/>
        </p:nvSpPr>
        <p:spPr>
          <a:xfrm>
            <a:off x="3338855" y="1068526"/>
            <a:ext cx="497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8000"/>
                </a:solidFill>
              </a:rPr>
              <a:t>P2</a:t>
            </a:r>
          </a:p>
        </p:txBody>
      </p:sp>
      <p:sp>
        <p:nvSpPr>
          <p:cNvPr id="441" name="TextBox 440"/>
          <p:cNvSpPr txBox="1"/>
          <p:nvPr/>
        </p:nvSpPr>
        <p:spPr>
          <a:xfrm>
            <a:off x="5423557" y="4242930"/>
            <a:ext cx="497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P4</a:t>
            </a:r>
          </a:p>
        </p:txBody>
      </p:sp>
      <p:sp>
        <p:nvSpPr>
          <p:cNvPr id="442" name="TextBox 441"/>
          <p:cNvSpPr txBox="1"/>
          <p:nvPr/>
        </p:nvSpPr>
        <p:spPr>
          <a:xfrm>
            <a:off x="2978476" y="4413402"/>
            <a:ext cx="497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P3</a:t>
            </a:r>
          </a:p>
        </p:txBody>
      </p:sp>
      <p:sp>
        <p:nvSpPr>
          <p:cNvPr id="443" name="TextBox 442"/>
          <p:cNvSpPr txBox="1"/>
          <p:nvPr/>
        </p:nvSpPr>
        <p:spPr>
          <a:xfrm>
            <a:off x="4693277" y="938722"/>
            <a:ext cx="299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A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44" name="TextBox 443"/>
          <p:cNvSpPr txBox="1"/>
          <p:nvPr/>
        </p:nvSpPr>
        <p:spPr>
          <a:xfrm>
            <a:off x="4993016" y="1877445"/>
            <a:ext cx="299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B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45" name="TextBox 444"/>
          <p:cNvSpPr txBox="1"/>
          <p:nvPr/>
        </p:nvSpPr>
        <p:spPr>
          <a:xfrm>
            <a:off x="6854551" y="1467247"/>
            <a:ext cx="299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C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46" name="TextBox 445"/>
          <p:cNvSpPr txBox="1"/>
          <p:nvPr/>
        </p:nvSpPr>
        <p:spPr>
          <a:xfrm>
            <a:off x="5829129" y="1333144"/>
            <a:ext cx="299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47" name="TextBox 446"/>
          <p:cNvSpPr txBox="1"/>
          <p:nvPr/>
        </p:nvSpPr>
        <p:spPr>
          <a:xfrm>
            <a:off x="6846663" y="449641"/>
            <a:ext cx="299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48" name="TextBox 447"/>
          <p:cNvSpPr txBox="1"/>
          <p:nvPr/>
        </p:nvSpPr>
        <p:spPr>
          <a:xfrm>
            <a:off x="5810733" y="324311"/>
            <a:ext cx="299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F</a:t>
            </a:r>
          </a:p>
        </p:txBody>
      </p:sp>
      <p:sp>
        <p:nvSpPr>
          <p:cNvPr id="449" name="Isosceles Triangle 448"/>
          <p:cNvSpPr/>
          <p:nvPr/>
        </p:nvSpPr>
        <p:spPr>
          <a:xfrm>
            <a:off x="5532756" y="73620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Isosceles Triangle 449"/>
          <p:cNvSpPr/>
          <p:nvPr/>
        </p:nvSpPr>
        <p:spPr>
          <a:xfrm>
            <a:off x="5895254" y="119848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Isosceles Triangle 450"/>
          <p:cNvSpPr/>
          <p:nvPr/>
        </p:nvSpPr>
        <p:spPr>
          <a:xfrm>
            <a:off x="6139778" y="80406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Isosceles Triangle 452"/>
          <p:cNvSpPr/>
          <p:nvPr/>
        </p:nvSpPr>
        <p:spPr>
          <a:xfrm>
            <a:off x="4881999" y="56701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Isosceles Triangle 453"/>
          <p:cNvSpPr/>
          <p:nvPr/>
        </p:nvSpPr>
        <p:spPr>
          <a:xfrm>
            <a:off x="4664669" y="78633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Isosceles Triangle 454"/>
          <p:cNvSpPr/>
          <p:nvPr/>
        </p:nvSpPr>
        <p:spPr>
          <a:xfrm>
            <a:off x="4427365" y="74671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9" name="TextBox 458"/>
          <p:cNvSpPr txBox="1"/>
          <p:nvPr/>
        </p:nvSpPr>
        <p:spPr>
          <a:xfrm>
            <a:off x="4503968" y="205100"/>
            <a:ext cx="299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G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60" name="TextBox 459"/>
          <p:cNvSpPr txBox="1"/>
          <p:nvPr/>
        </p:nvSpPr>
        <p:spPr>
          <a:xfrm>
            <a:off x="3614106" y="629748"/>
            <a:ext cx="299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H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61" name="TextBox 460"/>
          <p:cNvSpPr txBox="1"/>
          <p:nvPr/>
        </p:nvSpPr>
        <p:spPr>
          <a:xfrm>
            <a:off x="1699778" y="101797"/>
            <a:ext cx="299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I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62" name="TextBox 461"/>
          <p:cNvSpPr txBox="1"/>
          <p:nvPr/>
        </p:nvSpPr>
        <p:spPr>
          <a:xfrm>
            <a:off x="1514469" y="1270038"/>
            <a:ext cx="299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K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63" name="TextBox 462"/>
          <p:cNvSpPr txBox="1"/>
          <p:nvPr/>
        </p:nvSpPr>
        <p:spPr>
          <a:xfrm>
            <a:off x="2578974" y="550044"/>
            <a:ext cx="299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L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64" name="TextBox 463"/>
          <p:cNvSpPr txBox="1"/>
          <p:nvPr/>
        </p:nvSpPr>
        <p:spPr>
          <a:xfrm>
            <a:off x="1789436" y="2523084"/>
            <a:ext cx="299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L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65" name="TextBox 464"/>
          <p:cNvSpPr txBox="1"/>
          <p:nvPr/>
        </p:nvSpPr>
        <p:spPr>
          <a:xfrm>
            <a:off x="3439107" y="1672349"/>
            <a:ext cx="299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M</a:t>
            </a:r>
          </a:p>
        </p:txBody>
      </p:sp>
      <p:sp>
        <p:nvSpPr>
          <p:cNvPr id="466" name="TextBox 465"/>
          <p:cNvSpPr txBox="1"/>
          <p:nvPr/>
        </p:nvSpPr>
        <p:spPr>
          <a:xfrm>
            <a:off x="2784414" y="2918720"/>
            <a:ext cx="299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67" name="TextBox 466"/>
          <p:cNvSpPr txBox="1"/>
          <p:nvPr/>
        </p:nvSpPr>
        <p:spPr>
          <a:xfrm>
            <a:off x="2193180" y="3857443"/>
            <a:ext cx="299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O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68" name="TextBox 467"/>
          <p:cNvSpPr txBox="1"/>
          <p:nvPr/>
        </p:nvSpPr>
        <p:spPr>
          <a:xfrm>
            <a:off x="1940413" y="4598955"/>
            <a:ext cx="299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P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69" name="TextBox 468"/>
          <p:cNvSpPr txBox="1"/>
          <p:nvPr/>
        </p:nvSpPr>
        <p:spPr>
          <a:xfrm>
            <a:off x="1782656" y="5427240"/>
            <a:ext cx="299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Q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70" name="TextBox 469"/>
          <p:cNvSpPr txBox="1"/>
          <p:nvPr/>
        </p:nvSpPr>
        <p:spPr>
          <a:xfrm>
            <a:off x="1278546" y="3802855"/>
            <a:ext cx="299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R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71" name="TextBox 470"/>
          <p:cNvSpPr txBox="1"/>
          <p:nvPr/>
        </p:nvSpPr>
        <p:spPr>
          <a:xfrm>
            <a:off x="2918508" y="5088038"/>
            <a:ext cx="299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72" name="TextBox 471"/>
          <p:cNvSpPr txBox="1"/>
          <p:nvPr/>
        </p:nvSpPr>
        <p:spPr>
          <a:xfrm>
            <a:off x="3281349" y="3865332"/>
            <a:ext cx="299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</a:t>
            </a:r>
          </a:p>
        </p:txBody>
      </p:sp>
      <p:sp>
        <p:nvSpPr>
          <p:cNvPr id="473" name="TextBox 472"/>
          <p:cNvSpPr txBox="1"/>
          <p:nvPr/>
        </p:nvSpPr>
        <p:spPr>
          <a:xfrm>
            <a:off x="3928906" y="5370052"/>
            <a:ext cx="299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U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74" name="TextBox 473"/>
          <p:cNvSpPr txBox="1"/>
          <p:nvPr/>
        </p:nvSpPr>
        <p:spPr>
          <a:xfrm>
            <a:off x="4693276" y="4654175"/>
            <a:ext cx="299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V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75" name="TextBox 474"/>
          <p:cNvSpPr txBox="1"/>
          <p:nvPr/>
        </p:nvSpPr>
        <p:spPr>
          <a:xfrm>
            <a:off x="4811594" y="3739118"/>
            <a:ext cx="299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W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76" name="TextBox 475"/>
          <p:cNvSpPr txBox="1"/>
          <p:nvPr/>
        </p:nvSpPr>
        <p:spPr>
          <a:xfrm>
            <a:off x="5284866" y="3005495"/>
            <a:ext cx="299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X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77" name="TextBox 476"/>
          <p:cNvSpPr txBox="1"/>
          <p:nvPr/>
        </p:nvSpPr>
        <p:spPr>
          <a:xfrm>
            <a:off x="6404942" y="2887169"/>
            <a:ext cx="299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Y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78" name="TextBox 477"/>
          <p:cNvSpPr txBox="1"/>
          <p:nvPr/>
        </p:nvSpPr>
        <p:spPr>
          <a:xfrm>
            <a:off x="6566506" y="3949497"/>
            <a:ext cx="299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Z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79" name="TextBox 478"/>
          <p:cNvSpPr txBox="1"/>
          <p:nvPr/>
        </p:nvSpPr>
        <p:spPr>
          <a:xfrm>
            <a:off x="5821239" y="4859275"/>
            <a:ext cx="473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AA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80" name="TextBox 479"/>
          <p:cNvSpPr txBox="1"/>
          <p:nvPr/>
        </p:nvSpPr>
        <p:spPr>
          <a:xfrm>
            <a:off x="6911188" y="5196856"/>
            <a:ext cx="473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AB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81" name="Isosceles Triangle 480"/>
          <p:cNvSpPr/>
          <p:nvPr/>
        </p:nvSpPr>
        <p:spPr>
          <a:xfrm>
            <a:off x="7007443" y="0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Isosceles Triangle 481"/>
          <p:cNvSpPr/>
          <p:nvPr/>
        </p:nvSpPr>
        <p:spPr>
          <a:xfrm>
            <a:off x="6881237" y="0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Isosceles Triangle 482"/>
          <p:cNvSpPr/>
          <p:nvPr/>
        </p:nvSpPr>
        <p:spPr>
          <a:xfrm>
            <a:off x="7125760" y="0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‘</a:t>
            </a:r>
            <a:endParaRPr lang="en-US" dirty="0"/>
          </a:p>
        </p:txBody>
      </p:sp>
      <p:sp>
        <p:nvSpPr>
          <p:cNvPr id="484" name="Isosceles Triangle 483"/>
          <p:cNvSpPr/>
          <p:nvPr/>
        </p:nvSpPr>
        <p:spPr>
          <a:xfrm>
            <a:off x="4237201" y="61087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Isosceles Triangle 484"/>
          <p:cNvSpPr/>
          <p:nvPr/>
        </p:nvSpPr>
        <p:spPr>
          <a:xfrm>
            <a:off x="4013079" y="67879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Isosceles Triangle 486"/>
          <p:cNvSpPr/>
          <p:nvPr/>
        </p:nvSpPr>
        <p:spPr>
          <a:xfrm>
            <a:off x="4756862" y="1428826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Isosceles Triangle 487"/>
          <p:cNvSpPr/>
          <p:nvPr/>
        </p:nvSpPr>
        <p:spPr>
          <a:xfrm>
            <a:off x="3391544" y="625518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Isosceles Triangle 488"/>
          <p:cNvSpPr/>
          <p:nvPr/>
        </p:nvSpPr>
        <p:spPr>
          <a:xfrm>
            <a:off x="3485346" y="561477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Isosceles Triangle 489"/>
          <p:cNvSpPr/>
          <p:nvPr/>
        </p:nvSpPr>
        <p:spPr>
          <a:xfrm>
            <a:off x="2873304" y="94682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Isosceles Triangle 490"/>
          <p:cNvSpPr/>
          <p:nvPr/>
        </p:nvSpPr>
        <p:spPr>
          <a:xfrm>
            <a:off x="2728017" y="1617207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Isosceles Triangle 491"/>
          <p:cNvSpPr/>
          <p:nvPr/>
        </p:nvSpPr>
        <p:spPr>
          <a:xfrm>
            <a:off x="3512834" y="1495921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" name="Isosceles Triangle 492"/>
          <p:cNvSpPr/>
          <p:nvPr/>
        </p:nvSpPr>
        <p:spPr>
          <a:xfrm>
            <a:off x="3471076" y="1731528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Isosceles Triangle 493"/>
          <p:cNvSpPr/>
          <p:nvPr/>
        </p:nvSpPr>
        <p:spPr>
          <a:xfrm>
            <a:off x="3805357" y="1010778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5" name="Isosceles Triangle 494"/>
          <p:cNvSpPr/>
          <p:nvPr/>
        </p:nvSpPr>
        <p:spPr>
          <a:xfrm>
            <a:off x="1878990" y="118970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Isosceles Triangle 495"/>
          <p:cNvSpPr/>
          <p:nvPr/>
        </p:nvSpPr>
        <p:spPr>
          <a:xfrm>
            <a:off x="2613862" y="467288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7" name="Isosceles Triangle 496"/>
          <p:cNvSpPr/>
          <p:nvPr/>
        </p:nvSpPr>
        <p:spPr>
          <a:xfrm>
            <a:off x="1359207" y="54929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" name="Isosceles Triangle 497"/>
          <p:cNvSpPr/>
          <p:nvPr/>
        </p:nvSpPr>
        <p:spPr>
          <a:xfrm>
            <a:off x="1344938" y="204754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" name="Isosceles Triangle 498"/>
          <p:cNvSpPr/>
          <p:nvPr/>
        </p:nvSpPr>
        <p:spPr>
          <a:xfrm>
            <a:off x="1573248" y="0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Isosceles Triangle 499"/>
          <p:cNvSpPr/>
          <p:nvPr/>
        </p:nvSpPr>
        <p:spPr>
          <a:xfrm>
            <a:off x="1486582" y="1132063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Isosceles Triangle 500"/>
          <p:cNvSpPr/>
          <p:nvPr/>
        </p:nvSpPr>
        <p:spPr>
          <a:xfrm>
            <a:off x="1936068" y="1246215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Isosceles Triangle 501"/>
          <p:cNvSpPr/>
          <p:nvPr/>
        </p:nvSpPr>
        <p:spPr>
          <a:xfrm>
            <a:off x="1530440" y="1474688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3" name="Isosceles Triangle 502"/>
          <p:cNvSpPr/>
          <p:nvPr/>
        </p:nvSpPr>
        <p:spPr>
          <a:xfrm>
            <a:off x="1322484" y="1831241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4" name="Isosceles Triangle 503"/>
          <p:cNvSpPr/>
          <p:nvPr/>
        </p:nvSpPr>
        <p:spPr>
          <a:xfrm>
            <a:off x="1814777" y="2501880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5" name="Isosceles Triangle 504"/>
          <p:cNvSpPr/>
          <p:nvPr/>
        </p:nvSpPr>
        <p:spPr>
          <a:xfrm>
            <a:off x="2121570" y="2444804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6" name="Isosceles Triangle 505"/>
          <p:cNvSpPr/>
          <p:nvPr/>
        </p:nvSpPr>
        <p:spPr>
          <a:xfrm>
            <a:off x="1714892" y="3001292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7" name="Isosceles Triangle 506"/>
          <p:cNvSpPr/>
          <p:nvPr/>
        </p:nvSpPr>
        <p:spPr>
          <a:xfrm>
            <a:off x="1229733" y="2787259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Isosceles Triangle 507"/>
          <p:cNvSpPr/>
          <p:nvPr/>
        </p:nvSpPr>
        <p:spPr>
          <a:xfrm>
            <a:off x="2065542" y="3236899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9" name="Isosceles Triangle 508"/>
          <p:cNvSpPr/>
          <p:nvPr/>
        </p:nvSpPr>
        <p:spPr>
          <a:xfrm>
            <a:off x="2107300" y="3907370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Isosceles Triangle 509"/>
          <p:cNvSpPr/>
          <p:nvPr/>
        </p:nvSpPr>
        <p:spPr>
          <a:xfrm>
            <a:off x="2421227" y="4028656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1" name="Isosceles Triangle 510"/>
          <p:cNvSpPr/>
          <p:nvPr/>
        </p:nvSpPr>
        <p:spPr>
          <a:xfrm>
            <a:off x="3313063" y="3992984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Isosceles Triangle 511"/>
          <p:cNvSpPr/>
          <p:nvPr/>
        </p:nvSpPr>
        <p:spPr>
          <a:xfrm>
            <a:off x="3000187" y="3015730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" name="Isosceles Triangle 512"/>
          <p:cNvSpPr/>
          <p:nvPr/>
        </p:nvSpPr>
        <p:spPr>
          <a:xfrm>
            <a:off x="1993145" y="4606547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Isosceles Triangle 513"/>
          <p:cNvSpPr/>
          <p:nvPr/>
        </p:nvSpPr>
        <p:spPr>
          <a:xfrm>
            <a:off x="1279676" y="4314034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" name="Isosceles Triangle 514"/>
          <p:cNvSpPr/>
          <p:nvPr/>
        </p:nvSpPr>
        <p:spPr>
          <a:xfrm>
            <a:off x="3641259" y="3686201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Isosceles Triangle 515"/>
          <p:cNvSpPr/>
          <p:nvPr/>
        </p:nvSpPr>
        <p:spPr>
          <a:xfrm>
            <a:off x="2342745" y="4870522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" name="Isosceles Triangle 516"/>
          <p:cNvSpPr/>
          <p:nvPr/>
        </p:nvSpPr>
        <p:spPr>
          <a:xfrm>
            <a:off x="2122620" y="4164378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Isosceles Triangle 517"/>
          <p:cNvSpPr/>
          <p:nvPr/>
        </p:nvSpPr>
        <p:spPr>
          <a:xfrm>
            <a:off x="1195110" y="5512791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9" name="Isosceles Triangle 518"/>
          <p:cNvSpPr/>
          <p:nvPr/>
        </p:nvSpPr>
        <p:spPr>
          <a:xfrm>
            <a:off x="1195110" y="5798170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Isosceles Triangle 519"/>
          <p:cNvSpPr/>
          <p:nvPr/>
        </p:nvSpPr>
        <p:spPr>
          <a:xfrm>
            <a:off x="1416285" y="5619809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1" name="Isosceles Triangle 520"/>
          <p:cNvSpPr/>
          <p:nvPr/>
        </p:nvSpPr>
        <p:spPr>
          <a:xfrm>
            <a:off x="2171513" y="5591102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" name="Isosceles Triangle 521"/>
          <p:cNvSpPr/>
          <p:nvPr/>
        </p:nvSpPr>
        <p:spPr>
          <a:xfrm>
            <a:off x="3034810" y="4920463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3" name="Isosceles Triangle 522"/>
          <p:cNvSpPr/>
          <p:nvPr/>
        </p:nvSpPr>
        <p:spPr>
          <a:xfrm>
            <a:off x="3448622" y="4899060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4" name="Isosceles Triangle 523"/>
          <p:cNvSpPr/>
          <p:nvPr/>
        </p:nvSpPr>
        <p:spPr>
          <a:xfrm>
            <a:off x="3242766" y="4827882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5" name="Isosceles Triangle 524"/>
          <p:cNvSpPr/>
          <p:nvPr/>
        </p:nvSpPr>
        <p:spPr>
          <a:xfrm>
            <a:off x="3134696" y="5220110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6" name="Isosceles Triangle 525"/>
          <p:cNvSpPr/>
          <p:nvPr/>
        </p:nvSpPr>
        <p:spPr>
          <a:xfrm>
            <a:off x="4382571" y="5757134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7" name="Isosceles Triangle 526"/>
          <p:cNvSpPr/>
          <p:nvPr/>
        </p:nvSpPr>
        <p:spPr>
          <a:xfrm>
            <a:off x="4165241" y="5779066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8" name="Isosceles Triangle 527"/>
          <p:cNvSpPr/>
          <p:nvPr/>
        </p:nvSpPr>
        <p:spPr>
          <a:xfrm>
            <a:off x="3927937" y="5775104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" name="Isosceles Triangle 528"/>
          <p:cNvSpPr/>
          <p:nvPr/>
        </p:nvSpPr>
        <p:spPr>
          <a:xfrm>
            <a:off x="3737773" y="5761520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0" name="Isosceles Triangle 529"/>
          <p:cNvSpPr/>
          <p:nvPr/>
        </p:nvSpPr>
        <p:spPr>
          <a:xfrm>
            <a:off x="3513651" y="5768312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1" name="Isosceles Triangle 530"/>
          <p:cNvSpPr/>
          <p:nvPr/>
        </p:nvSpPr>
        <p:spPr>
          <a:xfrm>
            <a:off x="4691109" y="5027647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2" name="Isosceles Triangle 531"/>
          <p:cNvSpPr/>
          <p:nvPr/>
        </p:nvSpPr>
        <p:spPr>
          <a:xfrm>
            <a:off x="4754271" y="4528068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3" name="Isosceles Triangle 532"/>
          <p:cNvSpPr/>
          <p:nvPr/>
        </p:nvSpPr>
        <p:spPr>
          <a:xfrm>
            <a:off x="5196622" y="4841985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4" name="Isosceles Triangle 533"/>
          <p:cNvSpPr/>
          <p:nvPr/>
        </p:nvSpPr>
        <p:spPr>
          <a:xfrm>
            <a:off x="5845879" y="5170170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5" name="Isosceles Triangle 534"/>
          <p:cNvSpPr/>
          <p:nvPr/>
        </p:nvSpPr>
        <p:spPr>
          <a:xfrm>
            <a:off x="5860148" y="4592279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Isosceles Triangle 535"/>
          <p:cNvSpPr/>
          <p:nvPr/>
        </p:nvSpPr>
        <p:spPr>
          <a:xfrm>
            <a:off x="6281095" y="4749237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Isosceles Triangle 536"/>
          <p:cNvSpPr/>
          <p:nvPr/>
        </p:nvSpPr>
        <p:spPr>
          <a:xfrm>
            <a:off x="7195386" y="5719690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8" name="Isosceles Triangle 537"/>
          <p:cNvSpPr/>
          <p:nvPr/>
        </p:nvSpPr>
        <p:spPr>
          <a:xfrm>
            <a:off x="6995615" y="5719690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9" name="Isosceles Triangle 538"/>
          <p:cNvSpPr/>
          <p:nvPr/>
        </p:nvSpPr>
        <p:spPr>
          <a:xfrm>
            <a:off x="6867190" y="5926589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0" name="Isosceles Triangle 539"/>
          <p:cNvSpPr/>
          <p:nvPr/>
        </p:nvSpPr>
        <p:spPr>
          <a:xfrm>
            <a:off x="7115854" y="4670758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1" name="Isosceles Triangle 540"/>
          <p:cNvSpPr/>
          <p:nvPr/>
        </p:nvSpPr>
        <p:spPr>
          <a:xfrm>
            <a:off x="6995615" y="4485429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" name="Isosceles Triangle 541"/>
          <p:cNvSpPr/>
          <p:nvPr/>
        </p:nvSpPr>
        <p:spPr>
          <a:xfrm>
            <a:off x="3085804" y="2126069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3" name="Isosceles Triangle 542"/>
          <p:cNvSpPr/>
          <p:nvPr/>
        </p:nvSpPr>
        <p:spPr>
          <a:xfrm>
            <a:off x="2664856" y="868258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4" name="Isosceles Triangle 543"/>
          <p:cNvSpPr/>
          <p:nvPr/>
        </p:nvSpPr>
        <p:spPr>
          <a:xfrm>
            <a:off x="1744480" y="925333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5" name="Isosceles Triangle 544"/>
          <p:cNvSpPr/>
          <p:nvPr/>
        </p:nvSpPr>
        <p:spPr>
          <a:xfrm>
            <a:off x="2037002" y="2230940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6" name="Isosceles Triangle 545"/>
          <p:cNvSpPr/>
          <p:nvPr/>
        </p:nvSpPr>
        <p:spPr>
          <a:xfrm>
            <a:off x="2964512" y="326039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7" name="Isosceles Triangle 546"/>
          <p:cNvSpPr/>
          <p:nvPr/>
        </p:nvSpPr>
        <p:spPr>
          <a:xfrm>
            <a:off x="3877753" y="2295150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8" name="Isosceles Triangle 547"/>
          <p:cNvSpPr/>
          <p:nvPr/>
        </p:nvSpPr>
        <p:spPr>
          <a:xfrm>
            <a:off x="2849308" y="688456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9" name="Isosceles Triangle 548"/>
          <p:cNvSpPr/>
          <p:nvPr/>
        </p:nvSpPr>
        <p:spPr>
          <a:xfrm>
            <a:off x="1216514" y="3679235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0" name="Isosceles Triangle 549"/>
          <p:cNvSpPr/>
          <p:nvPr/>
        </p:nvSpPr>
        <p:spPr>
          <a:xfrm>
            <a:off x="2001330" y="4785076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1" name="Isosceles Triangle 550"/>
          <p:cNvSpPr/>
          <p:nvPr/>
        </p:nvSpPr>
        <p:spPr>
          <a:xfrm>
            <a:off x="2771877" y="5776766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" name="Isosceles Triangle 551"/>
          <p:cNvSpPr/>
          <p:nvPr/>
        </p:nvSpPr>
        <p:spPr>
          <a:xfrm>
            <a:off x="4034717" y="4028824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3" name="Isosceles Triangle 552"/>
          <p:cNvSpPr/>
          <p:nvPr/>
        </p:nvSpPr>
        <p:spPr>
          <a:xfrm>
            <a:off x="2243909" y="5955127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4" name="Isosceles Triangle 553"/>
          <p:cNvSpPr/>
          <p:nvPr/>
        </p:nvSpPr>
        <p:spPr>
          <a:xfrm>
            <a:off x="1707757" y="3657663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5" name="Isosceles Triangle 554"/>
          <p:cNvSpPr/>
          <p:nvPr/>
        </p:nvSpPr>
        <p:spPr>
          <a:xfrm>
            <a:off x="2770827" y="3450763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6" name="Isosceles Triangle 555"/>
          <p:cNvSpPr/>
          <p:nvPr/>
        </p:nvSpPr>
        <p:spPr>
          <a:xfrm>
            <a:off x="4126418" y="5127361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7" name="Isosceles Triangle 556"/>
          <p:cNvSpPr/>
          <p:nvPr/>
        </p:nvSpPr>
        <p:spPr>
          <a:xfrm>
            <a:off x="5311827" y="5898051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Isosceles Triangle 557"/>
          <p:cNvSpPr/>
          <p:nvPr/>
        </p:nvSpPr>
        <p:spPr>
          <a:xfrm>
            <a:off x="5533002" y="5898051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9" name="Isosceles Triangle 558"/>
          <p:cNvSpPr/>
          <p:nvPr/>
        </p:nvSpPr>
        <p:spPr>
          <a:xfrm>
            <a:off x="6723446" y="5105961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Isosceles Triangle 559"/>
          <p:cNvSpPr/>
          <p:nvPr/>
        </p:nvSpPr>
        <p:spPr>
          <a:xfrm>
            <a:off x="4868426" y="5327129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1" name="Isosceles Triangle 560"/>
          <p:cNvSpPr/>
          <p:nvPr/>
        </p:nvSpPr>
        <p:spPr>
          <a:xfrm>
            <a:off x="4982581" y="5041751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Isosceles Triangle 561"/>
          <p:cNvSpPr/>
          <p:nvPr/>
        </p:nvSpPr>
        <p:spPr>
          <a:xfrm>
            <a:off x="3691202" y="5341396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" name="Isosceles Triangle 562"/>
          <p:cNvSpPr/>
          <p:nvPr/>
        </p:nvSpPr>
        <p:spPr>
          <a:xfrm>
            <a:off x="5189487" y="3736143"/>
            <a:ext cx="151637" cy="139009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Isosceles Triangle 563"/>
          <p:cNvSpPr/>
          <p:nvPr/>
        </p:nvSpPr>
        <p:spPr>
          <a:xfrm>
            <a:off x="6032431" y="4806478"/>
            <a:ext cx="151637" cy="139009"/>
          </a:xfrm>
          <a:prstGeom prst="triangle">
            <a:avLst/>
          </a:prstGeom>
          <a:solidFill>
            <a:srgbClr val="00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5" name="TextBox 564"/>
          <p:cNvSpPr txBox="1"/>
          <p:nvPr/>
        </p:nvSpPr>
        <p:spPr>
          <a:xfrm>
            <a:off x="2555942" y="1428807"/>
            <a:ext cx="299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J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780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7570</TotalTime>
  <Words>331</Words>
  <Application>Microsoft Macintosh PowerPoint</Application>
  <PresentationFormat>On-screen Show (4:3)</PresentationFormat>
  <Paragraphs>219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Glen</dc:creator>
  <cp:lastModifiedBy>Steve Glen</cp:lastModifiedBy>
  <cp:revision>22</cp:revision>
  <dcterms:created xsi:type="dcterms:W3CDTF">2018-12-12T23:13:59Z</dcterms:created>
  <dcterms:modified xsi:type="dcterms:W3CDTF">2019-01-02T06:57:38Z</dcterms:modified>
</cp:coreProperties>
</file>