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70" r:id="rId2"/>
    <p:sldId id="746" r:id="rId3"/>
    <p:sldId id="710" r:id="rId4"/>
    <p:sldId id="711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657C-BFCD-480A-9D33-DBC343DA306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C0173-7218-4FCF-8E4B-31AC14C5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1E9F-98F7-42AF-83C5-FAABF3DA94E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57D-84EA-4534-9857-ACBA4152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;p16"/>
          <p:cNvSpPr txBox="1">
            <a:spLocks/>
          </p:cNvSpPr>
          <p:nvPr/>
        </p:nvSpPr>
        <p:spPr>
          <a:xfrm>
            <a:off x="2740025" y="2985635"/>
            <a:ext cx="6711950" cy="886731"/>
          </a:xfrm>
          <a:prstGeom prst="rect">
            <a:avLst/>
          </a:prstGeom>
          <a:noFill/>
          <a:ln>
            <a:noFill/>
          </a:ln>
        </p:spPr>
        <p:txBody>
          <a:bodyPr spcFirstLastPara="1" lIns="121900" tIns="121900" rIns="121900" bIns="12190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eaLnBrk="1" fontAlgn="auto" hangingPunct="1">
              <a:defRPr/>
            </a:pPr>
            <a:r>
              <a:rPr lang="en-US" sz="3600" u="sng" dirty="0">
                <a:solidFill>
                  <a:schemeClr val="accent6">
                    <a:lumMod val="50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89141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435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Work Status</a:t>
            </a:r>
            <a:endParaRPr lang="en-IN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F202B-99DA-381C-0E35-09A779A958C5}"/>
              </a:ext>
            </a:extLst>
          </p:cNvPr>
          <p:cNvSpPr/>
          <p:nvPr/>
        </p:nvSpPr>
        <p:spPr>
          <a:xfrm>
            <a:off x="0" y="2693051"/>
            <a:ext cx="12192000" cy="1471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75501" y="478011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Progress Milestone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75F48-E3AB-41C0-8B2B-FE05DBF1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0" y="3685890"/>
            <a:ext cx="1675701" cy="6261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E49154-990A-4565-B45F-AA091F726964}"/>
              </a:ext>
            </a:extLst>
          </p:cNvPr>
          <p:cNvSpPr/>
          <p:nvPr/>
        </p:nvSpPr>
        <p:spPr>
          <a:xfrm>
            <a:off x="1374067" y="3967600"/>
            <a:ext cx="1124125" cy="2429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687B4E-477F-4511-89C7-E27701CD6C62}"/>
              </a:ext>
            </a:extLst>
          </p:cNvPr>
          <p:cNvSpPr/>
          <p:nvPr/>
        </p:nvSpPr>
        <p:spPr>
          <a:xfrm>
            <a:off x="2161827" y="4170444"/>
            <a:ext cx="929716" cy="1127269"/>
          </a:xfrm>
          <a:custGeom>
            <a:avLst/>
            <a:gdLst>
              <a:gd name="connsiteX0" fmla="*/ 0 w 1647825"/>
              <a:gd name="connsiteY0" fmla="*/ 0 h 1057275"/>
              <a:gd name="connsiteX1" fmla="*/ 542925 w 1647825"/>
              <a:gd name="connsiteY1" fmla="*/ 752475 h 1057275"/>
              <a:gd name="connsiteX2" fmla="*/ 1647825 w 1647825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57275">
                <a:moveTo>
                  <a:pt x="0" y="0"/>
                </a:moveTo>
                <a:cubicBezTo>
                  <a:pt x="134144" y="288131"/>
                  <a:pt x="268288" y="576263"/>
                  <a:pt x="542925" y="752475"/>
                </a:cubicBezTo>
                <a:cubicBezTo>
                  <a:pt x="817562" y="928687"/>
                  <a:pt x="1474788" y="1003300"/>
                  <a:pt x="1647825" y="10572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96C861-C273-4E5F-AA6D-EB826D6B7C2E}"/>
              </a:ext>
            </a:extLst>
          </p:cNvPr>
          <p:cNvSpPr/>
          <p:nvPr/>
        </p:nvSpPr>
        <p:spPr>
          <a:xfrm>
            <a:off x="1056478" y="2770268"/>
            <a:ext cx="612429" cy="1264444"/>
          </a:xfrm>
          <a:custGeom>
            <a:avLst/>
            <a:gdLst>
              <a:gd name="connsiteX0" fmla="*/ 816572 w 816572"/>
              <a:gd name="connsiteY0" fmla="*/ 0 h 1685925"/>
              <a:gd name="connsiteX1" fmla="*/ 6947 w 816572"/>
              <a:gd name="connsiteY1" fmla="*/ 704850 h 1685925"/>
              <a:gd name="connsiteX2" fmla="*/ 492722 w 816572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572" h="1685925">
                <a:moveTo>
                  <a:pt x="816572" y="0"/>
                </a:moveTo>
                <a:cubicBezTo>
                  <a:pt x="438747" y="211931"/>
                  <a:pt x="60922" y="423863"/>
                  <a:pt x="6947" y="704850"/>
                </a:cubicBezTo>
                <a:cubicBezTo>
                  <a:pt x="-47028" y="985838"/>
                  <a:pt x="222847" y="1335881"/>
                  <a:pt x="492722" y="16859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2ABE3-2A63-AA25-0ED1-F0B12D589AF1}"/>
              </a:ext>
            </a:extLst>
          </p:cNvPr>
          <p:cNvSpPr/>
          <p:nvPr/>
        </p:nvSpPr>
        <p:spPr>
          <a:xfrm>
            <a:off x="41945" y="785320"/>
            <a:ext cx="8719626" cy="269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1ABEC-1657-1EBE-408C-A7CB79483332}"/>
              </a:ext>
            </a:extLst>
          </p:cNvPr>
          <p:cNvSpPr/>
          <p:nvPr/>
        </p:nvSpPr>
        <p:spPr>
          <a:xfrm>
            <a:off x="3091543" y="3967600"/>
            <a:ext cx="8719626" cy="269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7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48792-AE76-4D75-A64B-DB24860FAEDB}"/>
              </a:ext>
            </a:extLst>
          </p:cNvPr>
          <p:cNvSpPr txBox="1"/>
          <p:nvPr/>
        </p:nvSpPr>
        <p:spPr>
          <a:xfrm>
            <a:off x="41945" y="41945"/>
            <a:ext cx="7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31959" y="478011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Work Status – “New” Schemes</a:t>
            </a:r>
            <a:endParaRPr lang="en-IN" sz="16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EB59A-1A22-4C49-8CA1-DCAA3BF408F1}"/>
              </a:ext>
            </a:extLst>
          </p:cNvPr>
          <p:cNvSpPr txBox="1"/>
          <p:nvPr/>
        </p:nvSpPr>
        <p:spPr>
          <a:xfrm>
            <a:off x="6284354" y="2544426"/>
            <a:ext cx="3162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Work Status – “Retro” Schemes</a:t>
            </a:r>
            <a:endParaRPr lang="en-IN" sz="16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3C11E-5628-D3E4-76DF-0E00E3C2CD07}"/>
              </a:ext>
            </a:extLst>
          </p:cNvPr>
          <p:cNvSpPr/>
          <p:nvPr/>
        </p:nvSpPr>
        <p:spPr>
          <a:xfrm>
            <a:off x="41945" y="816565"/>
            <a:ext cx="5682358" cy="3785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BB930D-719E-4F5A-5F6B-0BDDB98DB181}"/>
              </a:ext>
            </a:extLst>
          </p:cNvPr>
          <p:cNvSpPr/>
          <p:nvPr/>
        </p:nvSpPr>
        <p:spPr>
          <a:xfrm>
            <a:off x="6096000" y="3030862"/>
            <a:ext cx="5682358" cy="3785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46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4715511|-15368417|-11851413|-11645362|Markido&quot;,&quot;Id&quot;:&quot;64183fbe3332361408bb5f6d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11267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DeepakRanjan Nayak</dc:creator>
  <cp:lastModifiedBy>Ashutosh Garg</cp:lastModifiedBy>
  <cp:revision>550</cp:revision>
  <dcterms:created xsi:type="dcterms:W3CDTF">2022-03-31T07:35:09Z</dcterms:created>
  <dcterms:modified xsi:type="dcterms:W3CDTF">2023-03-20T11:13:02Z</dcterms:modified>
</cp:coreProperties>
</file>