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ct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ct val="0"/>
              </a:spcBef>
              <a:buNone/>
              <a:defRPr lang="en-US"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05C-F986-451F-9E88-49D8EE6C0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err="1"/>
              <a:t>Rent-a-Car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5E660-46C4-4B27-89DC-5DF923FC5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Kelompok 6 :</a:t>
            </a:r>
          </a:p>
          <a:p>
            <a:r>
              <a:rPr lang="id-ID" dirty="0"/>
              <a:t>Yogie Wisesa</a:t>
            </a:r>
            <a:r>
              <a:rPr lang="en-US" dirty="0"/>
              <a:t> 		1806148851</a:t>
            </a:r>
            <a:endParaRPr lang="id-ID" dirty="0"/>
          </a:p>
          <a:p>
            <a:r>
              <a:rPr lang="id-ID" dirty="0"/>
              <a:t>Aditya Ghalib</a:t>
            </a:r>
            <a:r>
              <a:rPr lang="en-US" dirty="0"/>
              <a:t>	1806148630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17841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285-E33D-468D-964D-A6E913B0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A8FA-7598-463D-BACA-726A64BA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/>
              <a:t>Aplikasi booking untuk penyewaan kendaraan yang akan mengenerate kode booking untuk pengambilan/pengantaran kendaraan</a:t>
            </a:r>
          </a:p>
        </p:txBody>
      </p:sp>
    </p:spTree>
    <p:extLst>
      <p:ext uri="{BB962C8B-B14F-4D97-AF65-F5344CB8AC3E}">
        <p14:creationId xmlns:p14="http://schemas.microsoft.com/office/powerpoint/2010/main" val="31156336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FA9D-B495-4038-95C0-02A2CF5A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Application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AD7B-A60E-4694-B2E1-4D89CE14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While Loop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3304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5B64-5C5C-499D-A7E3-2D3904B1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4B65-FB92-4B73-93EE-CE78D558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04563"/>
            <a:ext cx="3941193" cy="3475574"/>
          </a:xfrm>
        </p:spPr>
        <p:txBody>
          <a:bodyPr>
            <a:normAutofit/>
          </a:bodyPr>
          <a:lstStyle/>
          <a:p>
            <a:r>
              <a:rPr lang="id-ID" sz="2000"/>
              <a:t>Anda hanya perlu memasukkan angka yang ada di samping nama menu untuk masuk ke menu tersebut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CA50A-A7E5-4230-982A-A26CCD00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18" r="57645" b="46887"/>
          <a:stretch>
            <a:fillRect/>
          </a:stretch>
        </p:blipFill>
        <p:spPr>
          <a:xfrm>
            <a:off x="5559552" y="1832019"/>
            <a:ext cx="5152905" cy="31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E47FE7-EF21-4CB1-92AD-363D2247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Price List</a:t>
            </a:r>
            <a:endParaRPr lang="id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F32041-3295-4897-96B4-6A183E79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103" t="29188" r="55086" b="38780"/>
          <a:stretch>
            <a:fillRect/>
          </a:stretch>
        </p:blipFill>
        <p:spPr>
          <a:xfrm>
            <a:off x="5431415" y="230040"/>
            <a:ext cx="5370740" cy="324450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09357-B8E7-4676-9524-ACEB0F84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800"/>
              <a:t>Dapat menampilkan harga dari seluruh kendaraan tanpa melakukan booking.</a:t>
            </a:r>
          </a:p>
          <a:p>
            <a:r>
              <a:rPr lang="id-ID" sz="1800"/>
              <a:t>Cara menggunakan sama dengan main menu.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26DB7-522D-4189-9420-BEEBBD6C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52" t="28253" r="48909" b="29064"/>
          <a:stretch>
            <a:fillRect/>
          </a:stretch>
        </p:blipFill>
        <p:spPr>
          <a:xfrm>
            <a:off x="5431415" y="3100775"/>
            <a:ext cx="5370740" cy="35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0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47E3-06D9-4650-A392-9A3362E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Booking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FBB61-3A94-40CC-AD90-C4EC98BBE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207" t="29089" r="45208" b="32104"/>
          <a:stretch>
            <a:fillRect/>
          </a:stretch>
        </p:blipFill>
        <p:spPr>
          <a:xfrm>
            <a:off x="5675084" y="457200"/>
            <a:ext cx="5001501" cy="27567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B5728-8ED1-4C8D-85D7-9A5005A1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600" err="1"/>
              <a:t>Booking menu sangat mirip dengan menu price list. Hanya saja setelah memilih kendaraan anda akan diminta untuk mengisi data diri dan detail pemesanan.</a:t>
            </a:r>
          </a:p>
          <a:p>
            <a:r>
              <a:rPr lang="id-ID" sz="1600"/>
              <a:t>Setelah data terisi Anda akan mendapat kode booking untuk mengambil kendaraan.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40ED-443C-41FB-B7D9-865B5C6C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39" t="29990" r="51936" b="32198"/>
          <a:stretch>
            <a:fillRect/>
          </a:stretch>
        </p:blipFill>
        <p:spPr>
          <a:xfrm>
            <a:off x="5675084" y="3317858"/>
            <a:ext cx="5001501" cy="32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36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E27E-F473-4082-8B62-18E59050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Pesanan saya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1C310-F3BC-4AFD-A52C-F0FF6A957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27" t="30692" r="50794" b="29373"/>
          <a:stretch>
            <a:fillRect/>
          </a:stretch>
        </p:blipFill>
        <p:spPr>
          <a:xfrm>
            <a:off x="6096000" y="1108061"/>
            <a:ext cx="4657859" cy="310523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AE60-D9B5-43EB-91FE-465C8549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1600"/>
              <a:t>Menampilkan rincian pesanan yang baru saja Anda lakukan untuk mengecek kembali detail pesanan dan melihat kode booking</a:t>
            </a:r>
          </a:p>
        </p:txBody>
      </p:sp>
    </p:spTree>
    <p:extLst>
      <p:ext uri="{BB962C8B-B14F-4D97-AF65-F5344CB8AC3E}">
        <p14:creationId xmlns:p14="http://schemas.microsoft.com/office/powerpoint/2010/main" val="9024020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A9C7-6415-47F0-84CC-BE497F24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Help</a:t>
            </a: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F4E28-DBCC-435A-95A8-1EA17371A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20" t="25795" r="40023" b="19953"/>
          <a:stretch>
            <a:fillRect/>
          </a:stretch>
        </p:blipFill>
        <p:spPr>
          <a:xfrm>
            <a:off x="5505892" y="1167044"/>
            <a:ext cx="5288924" cy="34800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9269E-E1D3-4861-B593-D3FEA5868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2000"/>
              <a:t>Menampilkan petunjuk singkat penggunaan aplikasi booking ini</a:t>
            </a:r>
          </a:p>
        </p:txBody>
      </p:sp>
    </p:spTree>
    <p:extLst>
      <p:ext uri="{BB962C8B-B14F-4D97-AF65-F5344CB8AC3E}">
        <p14:creationId xmlns:p14="http://schemas.microsoft.com/office/powerpoint/2010/main" val="39648568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57CE-A659-42E8-B8F6-C4D64646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Exit</a:t>
            </a: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3DEFC-52AC-4539-86E1-789AE6922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052" t="18900" r="59775" b="55497"/>
          <a:stretch>
            <a:fillRect/>
          </a:stretch>
        </p:blipFill>
        <p:spPr>
          <a:xfrm>
            <a:off x="5615188" y="1428023"/>
            <a:ext cx="4327301" cy="25767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D6BD-4268-4D58-86A5-4555A9B8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d-ID" sz="2000"/>
              <a:t>Menampilkan salam perpisahan</a:t>
            </a:r>
          </a:p>
        </p:txBody>
      </p:sp>
    </p:spTree>
    <p:extLst>
      <p:ext uri="{BB962C8B-B14F-4D97-AF65-F5344CB8AC3E}">
        <p14:creationId xmlns:p14="http://schemas.microsoft.com/office/powerpoint/2010/main" val="288333390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Rent-a-Car</vt:lpstr>
      <vt:lpstr>Tujuan</vt:lpstr>
      <vt:lpstr>Modul Application</vt:lpstr>
      <vt:lpstr>Main Menu</vt:lpstr>
      <vt:lpstr>Price List</vt:lpstr>
      <vt:lpstr>Booking Menu</vt:lpstr>
      <vt:lpstr>Pesanan saya</vt:lpstr>
      <vt:lpstr>Help</vt:lpstr>
      <vt:lpstr>Exit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Rent-a-Car</dc:title>
  <cp:lastModifiedBy>Aditya Ghalib Hendryan</cp:lastModifiedBy>
  <cp:revision>6</cp:revision>
  <dcterms:created xsi:type="dcterms:W3CDTF">2019-10-09T00:16:36Z</dcterms:created>
  <dcterms:modified xsi:type="dcterms:W3CDTF">2019-10-09T05:43:52Z</dcterms:modified>
</cp:coreProperties>
</file>