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71" r:id="rId3"/>
    <p:sldId id="257" r:id="rId4"/>
    <p:sldId id="259" r:id="rId5"/>
    <p:sldId id="262" r:id="rId6"/>
    <p:sldId id="264" r:id="rId7"/>
    <p:sldId id="261" r:id="rId8"/>
    <p:sldId id="258" r:id="rId9"/>
    <p:sldId id="268" r:id="rId10"/>
    <p:sldId id="267" r:id="rId11"/>
    <p:sldId id="277" r:id="rId12"/>
    <p:sldId id="276" r:id="rId13"/>
    <p:sldId id="272" r:id="rId14"/>
    <p:sldId id="278" r:id="rId15"/>
    <p:sldId id="279" r:id="rId16"/>
    <p:sldId id="280" r:id="rId17"/>
    <p:sldId id="281" r:id="rId18"/>
    <p:sldId id="282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2676" autoAdjust="0"/>
  </p:normalViewPr>
  <p:slideViewPr>
    <p:cSldViewPr snapToGrid="0">
      <p:cViewPr varScale="1">
        <p:scale>
          <a:sx n="107" d="100"/>
          <a:sy n="107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960BD-95C5-4ABA-9453-4EBF70FD2DEE}" type="datetimeFigureOut">
              <a:rPr lang="en-US" smtClean="0"/>
              <a:t>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5F6A2-E17E-47DD-8B79-16212A4C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这个算法一般是用来做地形的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加上水的折射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1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这是打开</a:t>
            </a:r>
            <a:r>
              <a:rPr lang="en-US" altLang="zh-CN" dirty="0" err="1" smtClean="0"/>
              <a:t>vr</a:t>
            </a:r>
            <a:r>
              <a:rPr lang="zh-CN" altLang="en-US" dirty="0" smtClean="0"/>
              <a:t>的效果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4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它根据</a:t>
            </a:r>
            <a:r>
              <a:rPr lang="en-US" altLang="zh-CN" dirty="0" smtClean="0"/>
              <a:t>noise function</a:t>
            </a:r>
            <a:r>
              <a:rPr lang="zh-CN" altLang="en-US" dirty="0" smtClean="0"/>
              <a:t>，可以根据一个位置来产生随机的值，我们用这</a:t>
            </a:r>
            <a:r>
              <a:rPr lang="zh-CN" altLang="en-US" dirty="0" smtClean="0"/>
              <a:t>个值来当做水</a:t>
            </a:r>
            <a:r>
              <a:rPr lang="zh-CN" altLang="en-US" dirty="0" smtClean="0"/>
              <a:t>面上每个点的高度值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Ray marching</a:t>
            </a:r>
            <a:r>
              <a:rPr lang="en-US" baseline="0" dirty="0" smtClean="0"/>
              <a:t> </a:t>
            </a:r>
            <a:r>
              <a:rPr lang="zh-CN" altLang="en-US" baseline="0" dirty="0" smtClean="0"/>
              <a:t>其实就是 </a:t>
            </a:r>
            <a:r>
              <a:rPr lang="en-US" altLang="zh-CN" baseline="0" dirty="0" smtClean="0"/>
              <a:t>ray tracing</a:t>
            </a:r>
            <a:r>
              <a:rPr lang="zh-CN" altLang="en-US" baseline="0" dirty="0" smtClean="0"/>
              <a:t>，不同之处在于实作的时候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场景是由程式生成的，而且完全是在</a:t>
            </a:r>
            <a:r>
              <a:rPr lang="en-US" altLang="zh-CN" baseline="0" dirty="0" smtClean="0"/>
              <a:t>fragment </a:t>
            </a:r>
            <a:r>
              <a:rPr lang="en-US" altLang="zh-CN" baseline="0" dirty="0" err="1" smtClean="0"/>
              <a:t>shader</a:t>
            </a:r>
            <a:r>
              <a:rPr lang="zh-CN" altLang="en-US" baseline="0" dirty="0" smtClean="0"/>
              <a:t>中</a:t>
            </a:r>
            <a:r>
              <a:rPr lang="zh-CN" altLang="en-US" baseline="0" dirty="0" smtClean="0"/>
              <a:t>生成的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检测</a:t>
            </a:r>
            <a:r>
              <a:rPr lang="en-US" altLang="zh-CN" baseline="0" dirty="0" smtClean="0"/>
              <a:t>hit</a:t>
            </a:r>
            <a:r>
              <a:rPr lang="zh-CN" altLang="en-US" baseline="0" dirty="0" smtClean="0"/>
              <a:t>稍微有点不同</a:t>
            </a:r>
            <a:r>
              <a:rPr lang="zh-CN" altLang="en-US" baseline="0" dirty="0" smtClean="0"/>
              <a:t>但原理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water</a:t>
            </a:r>
            <a:r>
              <a:rPr lang="zh-CN" altLang="en-US" dirty="0" smtClean="0"/>
              <a:t>来做例子的话</a:t>
            </a:r>
            <a:endParaRPr lang="en-US" altLang="zh-CN" dirty="0" smtClean="0"/>
          </a:p>
          <a:p>
            <a:r>
              <a:rPr lang="zh-CN" altLang="en-US" dirty="0" smtClean="0"/>
              <a:t>下</a:t>
            </a:r>
            <a:r>
              <a:rPr lang="zh-CN" altLang="en-US" dirty="0" smtClean="0"/>
              <a:t>面蓝色的线就是刚刚 </a:t>
            </a:r>
            <a:r>
              <a:rPr lang="en-US" altLang="zh-CN" dirty="0" smtClean="0"/>
              <a:t>multifractal </a:t>
            </a:r>
            <a:r>
              <a:rPr lang="zh-CN" altLang="en-US" dirty="0" smtClean="0"/>
              <a:t>生成的水面，</a:t>
            </a:r>
            <a:endParaRPr lang="en-US" altLang="zh-CN" dirty="0" smtClean="0"/>
          </a:p>
          <a:p>
            <a:r>
              <a:rPr lang="zh-CN" altLang="en-US" dirty="0" smtClean="0"/>
              <a:t>光线从摄像机出发计算当前的点和水面高度的距离，</a:t>
            </a:r>
            <a:endParaRPr lang="en-US" altLang="zh-CN" dirty="0" smtClean="0"/>
          </a:p>
          <a:p>
            <a:r>
              <a:rPr lang="zh-CN" altLang="en-US" dirty="0" smtClean="0"/>
              <a:t>这个距离小于一定的值就判断已经触碰到了水面，计算</a:t>
            </a:r>
            <a:r>
              <a:rPr lang="en-US" altLang="zh-CN" dirty="0" smtClean="0"/>
              <a:t>hit</a:t>
            </a:r>
            <a:r>
              <a:rPr lang="zh-CN" altLang="en-US" dirty="0" smtClean="0"/>
              <a:t>点的 </a:t>
            </a:r>
            <a:r>
              <a:rPr lang="en-US" altLang="zh-CN" dirty="0" smtClean="0"/>
              <a:t>position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normal</a:t>
            </a:r>
          </a:p>
          <a:p>
            <a:r>
              <a:rPr lang="zh-CN" altLang="en-US" dirty="0" smtClean="0"/>
              <a:t>渲染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1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对半分，在 </a:t>
            </a:r>
            <a:r>
              <a:rPr lang="en-US" altLang="zh-CN" dirty="0" smtClean="0"/>
              <a:t>fragment 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中使用不同的 </a:t>
            </a:r>
            <a:r>
              <a:rPr lang="en-US" altLang="zh-CN" dirty="0" smtClean="0"/>
              <a:t>camera </a:t>
            </a:r>
            <a:r>
              <a:rPr lang="zh-CN" altLang="en-US" dirty="0" smtClean="0"/>
              <a:t>位置和 </a:t>
            </a:r>
            <a:r>
              <a:rPr lang="en-US" altLang="zh-CN" dirty="0" err="1" smtClean="0"/>
              <a:t>viewmatrix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来计算</a:t>
            </a:r>
            <a:endParaRPr lang="en-US" altLang="zh-CN" dirty="0" smtClean="0"/>
          </a:p>
          <a:p>
            <a:r>
              <a:rPr lang="zh-CN" altLang="en-US" dirty="0" smtClean="0"/>
              <a:t>因为场景完全是由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生成的，所以打开 </a:t>
            </a:r>
            <a:r>
              <a:rPr lang="en-US" altLang="zh-CN" dirty="0" err="1" smtClean="0"/>
              <a:t>vr</a:t>
            </a:r>
            <a:r>
              <a:rPr lang="en-US" altLang="zh-CN" dirty="0" smtClean="0"/>
              <a:t> </a:t>
            </a:r>
            <a:r>
              <a:rPr lang="zh-CN" altLang="en-US" dirty="0" smtClean="0"/>
              <a:t>之后</a:t>
            </a:r>
            <a:r>
              <a:rPr lang="en-US" altLang="zh-CN" baseline="0" dirty="0" smtClean="0"/>
              <a:t> performance </a:t>
            </a:r>
            <a:r>
              <a:rPr lang="zh-CN" altLang="en-US" baseline="0" dirty="0" smtClean="0"/>
              <a:t>不会变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03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只渲染普通的水面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6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加上</a:t>
            </a:r>
            <a:r>
              <a:rPr lang="en-US" altLang="zh-CN" dirty="0" err="1" smtClean="0"/>
              <a:t>skydome</a:t>
            </a:r>
            <a:r>
              <a:rPr lang="en-US" altLang="zh-CN" dirty="0" smtClean="0"/>
              <a:t> texture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在水面上加上反射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加上一个会随着水波上下起伏的球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7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3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33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7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75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26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04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0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7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079F-08A2-4A86-8C3A-A4D1B812C25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Ray-Marching Based Water Rendering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網媒所 陳卓晗</a:t>
            </a:r>
            <a:endParaRPr lang="en-US" altLang="zh-CN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zh-CN" alt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網媒</a:t>
            </a:r>
            <a:r>
              <a:rPr lang="zh-CN" altLang="en-US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所 宋焱檳</a:t>
            </a:r>
            <a:endParaRPr 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858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 </a:t>
            </a:r>
            <a:r>
              <a:rPr lang="en-US" dirty="0" smtClean="0"/>
              <a:t>Generation</a:t>
            </a:r>
          </a:p>
          <a:p>
            <a:r>
              <a:rPr lang="en-US" dirty="0" smtClean="0"/>
              <a:t>Ray-Marching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VR</a:t>
            </a:r>
          </a:p>
          <a:p>
            <a:r>
              <a:rPr lang="en-US" dirty="0" smtClean="0"/>
              <a:t>Water Rendering</a:t>
            </a:r>
          </a:p>
          <a:p>
            <a:r>
              <a:rPr lang="en-US" dirty="0" smtClean="0"/>
              <a:t>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canvas into 2 part</a:t>
            </a:r>
          </a:p>
          <a:p>
            <a:r>
              <a:rPr lang="en-US" dirty="0" smtClean="0"/>
              <a:t>Use different camera position &amp; view matrix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" y="3497832"/>
            <a:ext cx="4667901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 </a:t>
            </a:r>
            <a:r>
              <a:rPr lang="en-US" dirty="0" smtClean="0"/>
              <a:t>Generation</a:t>
            </a:r>
          </a:p>
          <a:p>
            <a:r>
              <a:rPr lang="en-US" dirty="0" smtClean="0"/>
              <a:t>Ray-Marching</a:t>
            </a:r>
          </a:p>
          <a:p>
            <a:r>
              <a:rPr lang="en-US" dirty="0" smtClean="0"/>
              <a:t>VR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Water Rendering</a:t>
            </a:r>
          </a:p>
          <a:p>
            <a:r>
              <a:rPr lang="en-US" dirty="0" smtClean="0"/>
              <a:t>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rendering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619" y="2160589"/>
            <a:ext cx="4329383" cy="241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rendering</a:t>
            </a:r>
          </a:p>
          <a:p>
            <a:r>
              <a:rPr lang="en-US" dirty="0" err="1" smtClean="0"/>
              <a:t>Skydome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33" y="2160589"/>
            <a:ext cx="4303169" cy="24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rendering</a:t>
            </a:r>
          </a:p>
          <a:p>
            <a:r>
              <a:rPr lang="en-US" dirty="0" err="1" smtClean="0"/>
              <a:t>Skydome</a:t>
            </a:r>
            <a:endParaRPr lang="en-US" dirty="0" smtClean="0"/>
          </a:p>
          <a:p>
            <a:r>
              <a:rPr lang="en-US" dirty="0" smtClean="0"/>
              <a:t>Reflection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61" y="2160589"/>
            <a:ext cx="4273541" cy="238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rendering</a:t>
            </a:r>
          </a:p>
          <a:p>
            <a:r>
              <a:rPr lang="en-US" dirty="0" err="1" smtClean="0"/>
              <a:t>Skydome</a:t>
            </a:r>
            <a:endParaRPr lang="en-US" dirty="0" smtClean="0"/>
          </a:p>
          <a:p>
            <a:r>
              <a:rPr lang="en-US" dirty="0" smtClean="0"/>
              <a:t>Reflection</a:t>
            </a:r>
          </a:p>
          <a:p>
            <a:r>
              <a:rPr lang="en-US" dirty="0" smtClean="0"/>
              <a:t>Water ball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09" y="2160589"/>
            <a:ext cx="4279993" cy="241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rendering</a:t>
            </a:r>
          </a:p>
          <a:p>
            <a:r>
              <a:rPr lang="en-US" dirty="0" err="1" smtClean="0"/>
              <a:t>Skydome</a:t>
            </a:r>
            <a:endParaRPr lang="en-US" dirty="0" smtClean="0"/>
          </a:p>
          <a:p>
            <a:r>
              <a:rPr lang="en-US" dirty="0" smtClean="0"/>
              <a:t>Reflection</a:t>
            </a:r>
          </a:p>
          <a:p>
            <a:r>
              <a:rPr lang="en-US" dirty="0" smtClean="0"/>
              <a:t>Water ball</a:t>
            </a:r>
          </a:p>
          <a:p>
            <a:r>
              <a:rPr lang="en-US" dirty="0" smtClean="0"/>
              <a:t>Refraction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80" y="2160589"/>
            <a:ext cx="4289921" cy="23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rendering</a:t>
            </a:r>
          </a:p>
          <a:p>
            <a:r>
              <a:rPr lang="en-US" dirty="0" err="1" smtClean="0"/>
              <a:t>Skydome</a:t>
            </a:r>
            <a:endParaRPr lang="en-US" dirty="0" smtClean="0"/>
          </a:p>
          <a:p>
            <a:r>
              <a:rPr lang="en-US" dirty="0" smtClean="0"/>
              <a:t>Reflection</a:t>
            </a:r>
          </a:p>
          <a:p>
            <a:r>
              <a:rPr lang="en-US" dirty="0" smtClean="0"/>
              <a:t>Water ball</a:t>
            </a:r>
          </a:p>
          <a:p>
            <a:r>
              <a:rPr lang="en-US" dirty="0" smtClean="0"/>
              <a:t>Refraction</a:t>
            </a:r>
          </a:p>
          <a:p>
            <a:r>
              <a:rPr lang="en-US" dirty="0" smtClean="0"/>
              <a:t>VR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78" y="2160590"/>
            <a:ext cx="4322623" cy="24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Generation</a:t>
            </a:r>
          </a:p>
          <a:p>
            <a:r>
              <a:rPr lang="en-US" dirty="0" smtClean="0"/>
              <a:t>Ray-Marching</a:t>
            </a:r>
          </a:p>
          <a:p>
            <a:r>
              <a:rPr lang="en-US" dirty="0" smtClean="0"/>
              <a:t>VR</a:t>
            </a:r>
          </a:p>
          <a:p>
            <a:r>
              <a:rPr lang="en-US" dirty="0" smtClean="0"/>
              <a:t>Water Rendering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1" y="963116"/>
            <a:ext cx="791638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2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Generation</a:t>
            </a:r>
          </a:p>
          <a:p>
            <a:r>
              <a:rPr lang="en-US" dirty="0" smtClean="0"/>
              <a:t>Ray-Marching</a:t>
            </a:r>
          </a:p>
          <a:p>
            <a:r>
              <a:rPr lang="en-US" altLang="zh-CN" dirty="0" smtClean="0"/>
              <a:t>VR</a:t>
            </a:r>
            <a:endParaRPr lang="en-US" dirty="0" smtClean="0"/>
          </a:p>
          <a:p>
            <a:r>
              <a:rPr lang="en-US" dirty="0" smtClean="0"/>
              <a:t>Water Rendering</a:t>
            </a:r>
          </a:p>
          <a:p>
            <a:r>
              <a:rPr lang="en-US" dirty="0" smtClean="0"/>
              <a:t>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Water Generation</a:t>
            </a:r>
          </a:p>
          <a:p>
            <a:r>
              <a:rPr lang="en-US" dirty="0" smtClean="0"/>
              <a:t>Ray-Marching</a:t>
            </a:r>
          </a:p>
          <a:p>
            <a:r>
              <a:rPr lang="en-US" dirty="0" smtClean="0"/>
              <a:t>VR</a:t>
            </a:r>
          </a:p>
          <a:p>
            <a:r>
              <a:rPr lang="en-US" dirty="0" smtClean="0"/>
              <a:t>Water Rendering</a:t>
            </a:r>
          </a:p>
          <a:p>
            <a:r>
              <a:rPr lang="en-US" dirty="0" smtClean="0"/>
              <a:t>Result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5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Ridged Multi-fractal Algorithm</a:t>
            </a:r>
          </a:p>
          <a:p>
            <a:pPr lvl="1"/>
            <a:r>
              <a:rPr lang="en-US" dirty="0" smtClean="0"/>
              <a:t>Used to generate terrain</a:t>
            </a:r>
            <a:endParaRPr lang="en-US" dirty="0"/>
          </a:p>
        </p:txBody>
      </p:sp>
      <p:pic>
        <p:nvPicPr>
          <p:cNvPr id="3074" name="Picture 2" descr="http://www.redblobgames.com/maps/terrain-from-noise/images/topdemo-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55" y="330708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9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Ridged Multi-fractal Algorithm</a:t>
            </a:r>
          </a:p>
          <a:p>
            <a:pPr lvl="1"/>
            <a:r>
              <a:rPr lang="en-US" dirty="0" smtClean="0"/>
              <a:t>Based on Noise function</a:t>
            </a:r>
          </a:p>
          <a:p>
            <a:pPr lvl="1"/>
            <a:r>
              <a:rPr lang="en-US" dirty="0" smtClean="0"/>
              <a:t>Generate a height value according to a position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68" y="3396215"/>
            <a:ext cx="4599958" cy="129389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0" y="4690107"/>
            <a:ext cx="3700927" cy="18588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27652" y="5615627"/>
            <a:ext cx="360706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04" y="4722940"/>
            <a:ext cx="2487209" cy="17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Generation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Ray-Marching</a:t>
            </a:r>
          </a:p>
          <a:p>
            <a:r>
              <a:rPr lang="en-US" dirty="0" smtClean="0"/>
              <a:t>VR</a:t>
            </a:r>
          </a:p>
          <a:p>
            <a:r>
              <a:rPr lang="en-US" dirty="0" smtClean="0"/>
              <a:t>Water Rendering</a:t>
            </a:r>
          </a:p>
          <a:p>
            <a:r>
              <a:rPr lang="en-US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3946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Ray-Marching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 image</a:t>
            </a:r>
          </a:p>
          <a:p>
            <a:r>
              <a:rPr lang="en-US" dirty="0" smtClean="0"/>
              <a:t>Generated in 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pic>
        <p:nvPicPr>
          <p:cNvPr id="1028" name="Picture 4" descr="http://jamie-wong.com/images/16-07-11/raytr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09" y="358772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jamie-wong.com/images/16-07-11/spheretra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168619"/>
            <a:ext cx="38100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2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Ray-Marching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Shoot an eye ray from camera</a:t>
            </a:r>
          </a:p>
          <a:p>
            <a:r>
              <a:rPr lang="en-US" dirty="0" smtClean="0"/>
              <a:t>Get the distance between water and ray</a:t>
            </a:r>
          </a:p>
          <a:p>
            <a:r>
              <a:rPr lang="en-US" dirty="0" smtClean="0"/>
              <a:t>Render the point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008120" y="3939333"/>
            <a:ext cx="4884420" cy="1734785"/>
          </a:xfrm>
          <a:custGeom>
            <a:avLst/>
            <a:gdLst>
              <a:gd name="connsiteX0" fmla="*/ 0 w 4884420"/>
              <a:gd name="connsiteY0" fmla="*/ 1638507 h 1734785"/>
              <a:gd name="connsiteX1" fmla="*/ 822960 w 4884420"/>
              <a:gd name="connsiteY1" fmla="*/ 207 h 1734785"/>
              <a:gd name="connsiteX2" fmla="*/ 1851660 w 4884420"/>
              <a:gd name="connsiteY2" fmla="*/ 1729947 h 1734785"/>
              <a:gd name="connsiteX3" fmla="*/ 2689860 w 4884420"/>
              <a:gd name="connsiteY3" fmla="*/ 548847 h 1734785"/>
              <a:gd name="connsiteX4" fmla="*/ 3710940 w 4884420"/>
              <a:gd name="connsiteY4" fmla="*/ 1501347 h 1734785"/>
              <a:gd name="connsiteX5" fmla="*/ 4495800 w 4884420"/>
              <a:gd name="connsiteY5" fmla="*/ 1188927 h 1734785"/>
              <a:gd name="connsiteX6" fmla="*/ 4678680 w 4884420"/>
              <a:gd name="connsiteY6" fmla="*/ 1173687 h 1734785"/>
              <a:gd name="connsiteX7" fmla="*/ 4739640 w 4884420"/>
              <a:gd name="connsiteY7" fmla="*/ 1173687 h 1734785"/>
              <a:gd name="connsiteX8" fmla="*/ 4884420 w 4884420"/>
              <a:gd name="connsiteY8" fmla="*/ 1227027 h 173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4420" h="1734785">
                <a:moveTo>
                  <a:pt x="0" y="1638507"/>
                </a:moveTo>
                <a:cubicBezTo>
                  <a:pt x="257175" y="811737"/>
                  <a:pt x="514350" y="-15033"/>
                  <a:pt x="822960" y="207"/>
                </a:cubicBezTo>
                <a:cubicBezTo>
                  <a:pt x="1131570" y="15447"/>
                  <a:pt x="1540510" y="1638507"/>
                  <a:pt x="1851660" y="1729947"/>
                </a:cubicBezTo>
                <a:cubicBezTo>
                  <a:pt x="2162810" y="1821387"/>
                  <a:pt x="2379980" y="586947"/>
                  <a:pt x="2689860" y="548847"/>
                </a:cubicBezTo>
                <a:cubicBezTo>
                  <a:pt x="2999740" y="510747"/>
                  <a:pt x="3409950" y="1394667"/>
                  <a:pt x="3710940" y="1501347"/>
                </a:cubicBezTo>
                <a:cubicBezTo>
                  <a:pt x="4011930" y="1608027"/>
                  <a:pt x="4334510" y="1243537"/>
                  <a:pt x="4495800" y="1188927"/>
                </a:cubicBezTo>
                <a:cubicBezTo>
                  <a:pt x="4657090" y="1134317"/>
                  <a:pt x="4638040" y="1176227"/>
                  <a:pt x="4678680" y="1173687"/>
                </a:cubicBezTo>
                <a:cubicBezTo>
                  <a:pt x="4719320" y="1171147"/>
                  <a:pt x="4705350" y="1164797"/>
                  <a:pt x="4739640" y="1173687"/>
                </a:cubicBezTo>
                <a:cubicBezTo>
                  <a:pt x="4773930" y="1182577"/>
                  <a:pt x="4829175" y="1204802"/>
                  <a:pt x="4884420" y="12270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 flipH="1">
            <a:off x="6697980" y="3139440"/>
            <a:ext cx="1973580" cy="134874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648700" y="3139440"/>
            <a:ext cx="22860" cy="1980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11699" y="3945096"/>
                <a:ext cx="502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699" y="3945096"/>
                <a:ext cx="50202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1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467</Words>
  <Application>Microsoft Office PowerPoint</Application>
  <PresentationFormat>Widescreen</PresentationFormat>
  <Paragraphs>113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Microsoft JhengHei UI Light</vt:lpstr>
      <vt:lpstr>华文新魏</vt:lpstr>
      <vt:lpstr>宋体</vt:lpstr>
      <vt:lpstr>Arial</vt:lpstr>
      <vt:lpstr>Calibri</vt:lpstr>
      <vt:lpstr>Cambria Math</vt:lpstr>
      <vt:lpstr>Trebuchet MS</vt:lpstr>
      <vt:lpstr>Wingdings 3</vt:lpstr>
      <vt:lpstr>Facet</vt:lpstr>
      <vt:lpstr>Ray-Marching Based Water Rendering</vt:lpstr>
      <vt:lpstr>PowerPoint Presentation</vt:lpstr>
      <vt:lpstr>Outline</vt:lpstr>
      <vt:lpstr>Outline</vt:lpstr>
      <vt:lpstr>Water Generation</vt:lpstr>
      <vt:lpstr>Water Generation</vt:lpstr>
      <vt:lpstr>Outline</vt:lpstr>
      <vt:lpstr>Ray-Marching</vt:lpstr>
      <vt:lpstr>Ray-Marching</vt:lpstr>
      <vt:lpstr>Outline</vt:lpstr>
      <vt:lpstr>VR</vt:lpstr>
      <vt:lpstr>Outline</vt:lpstr>
      <vt:lpstr>Water Rendering</vt:lpstr>
      <vt:lpstr>Water Rendering</vt:lpstr>
      <vt:lpstr>Water Rendering</vt:lpstr>
      <vt:lpstr>Water Rendering</vt:lpstr>
      <vt:lpstr>Water Rendering</vt:lpstr>
      <vt:lpstr>Water Rendering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Ray-Marching Water Rendering</dc:title>
  <dc:creator>陈熊猫</dc:creator>
  <cp:lastModifiedBy>陈熊猫</cp:lastModifiedBy>
  <cp:revision>21</cp:revision>
  <dcterms:created xsi:type="dcterms:W3CDTF">2017-01-02T15:52:52Z</dcterms:created>
  <dcterms:modified xsi:type="dcterms:W3CDTF">2017-01-09T19:49:52Z</dcterms:modified>
</cp:coreProperties>
</file>