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5" r:id="rId7"/>
    <p:sldId id="261" r:id="rId8"/>
    <p:sldId id="262" r:id="rId9"/>
    <p:sldId id="264" r:id="rId10"/>
    <p:sldId id="263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76" autoAdjust="0"/>
  </p:normalViewPr>
  <p:slideViewPr>
    <p:cSldViewPr snapToGrid="0">
      <p:cViewPr>
        <p:scale>
          <a:sx n="125" d="100"/>
          <a:sy n="125" d="100"/>
        </p:scale>
        <p:origin x="90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960BD-95C5-4ABA-9453-4EBF70FD2DEE}" type="datetimeFigureOut">
              <a:rPr lang="en-US" smtClean="0"/>
              <a:t>1/3/17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5F6A2-E17E-47DD-8B79-16212A4C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1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一般的</a:t>
            </a:r>
            <a:r>
              <a:rPr lang="en-US" altLang="zh-CN" dirty="0" smtClean="0"/>
              <a:t>ray tracing</a:t>
            </a:r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场景已经被生成，有很多的</a:t>
            </a:r>
            <a:r>
              <a:rPr lang="en-US" altLang="zh-CN" dirty="0" smtClean="0"/>
              <a:t>mesh</a:t>
            </a:r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光线需要对每个</a:t>
            </a:r>
            <a:r>
              <a:rPr lang="en-US" altLang="zh-CN" dirty="0" smtClean="0"/>
              <a:t>triangle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interaction</a:t>
            </a:r>
            <a:r>
              <a:rPr lang="zh-CN" altLang="en-US" dirty="0" smtClean="0"/>
              <a:t>的计算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F6A2-E17E-47DD-8B79-16212A4C59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CN" altLang="en-US" dirty="0" smtClean="0"/>
              <a:t>场景是用</a:t>
            </a:r>
            <a:r>
              <a:rPr lang="en-US" altLang="zh-CN" dirty="0" smtClean="0"/>
              <a:t>signed distance function</a:t>
            </a:r>
            <a:r>
              <a:rPr lang="zh-CN" altLang="en-US" dirty="0" smtClean="0"/>
              <a:t>描述的，比如一个球体，一个正方体和当前的点的距离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得到最小的距离后，前进那一段距离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F6A2-E17E-47DD-8B79-16212A4C59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34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dirty="0" smtClean="0"/>
              <a:t>普通的几何描述经过变形可以渲染出如下的结果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F6A2-E17E-47DD-8B79-16212A4C59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06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这种算法通常用来产生下面这种地形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F6A2-E17E-47DD-8B79-16212A4C59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13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noise</a:t>
            </a:r>
            <a:r>
              <a:rPr lang="en-US" altLang="zh-CN" baseline="0" dirty="0" smtClean="0"/>
              <a:t> function</a:t>
            </a:r>
            <a:r>
              <a:rPr lang="zh-CN" altLang="en-US" baseline="0" dirty="0" smtClean="0"/>
              <a:t>来产生随机的值，然后对它进行插值</a:t>
            </a:r>
            <a:endParaRPr lang="en-US" altLang="zh-CN" baseline="0" dirty="0" smtClean="0"/>
          </a:p>
          <a:p>
            <a:r>
              <a:rPr lang="zh-CN" altLang="en-US" baseline="0" dirty="0" smtClean="0"/>
              <a:t>但是太过平滑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F6A2-E17E-47DD-8B79-16212A4C59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47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使用不同的幅度和频率来生成曲线，然后相加</a:t>
            </a:r>
            <a:endParaRPr lang="en-US" altLang="zh-CN" dirty="0" smtClean="0"/>
          </a:p>
          <a:p>
            <a:r>
              <a:rPr lang="zh-CN" altLang="en-US" dirty="0" smtClean="0"/>
              <a:t>得到既有整体的起伏又有细节的抖动的曲线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F6A2-E17E-47DD-8B79-16212A4C59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76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CN" altLang="en-US" dirty="0" smtClean="0"/>
              <a:t>普通的</a:t>
            </a:r>
            <a:r>
              <a:rPr lang="en-US" altLang="zh-CN" dirty="0" smtClean="0"/>
              <a:t>fractal</a:t>
            </a:r>
            <a:r>
              <a:rPr lang="zh-CN" altLang="en-US" dirty="0" smtClean="0"/>
              <a:t>还是太过规律，可以用</a:t>
            </a:r>
            <a:r>
              <a:rPr lang="en-US" altLang="zh-CN" dirty="0" smtClean="0"/>
              <a:t>multi fractal</a:t>
            </a:r>
            <a:r>
              <a:rPr lang="zh-CN" altLang="en-US" dirty="0" smtClean="0"/>
              <a:t>，在不同的位置产生不同的</a:t>
            </a:r>
            <a:r>
              <a:rPr lang="en-US" altLang="zh-CN" dirty="0" smtClean="0"/>
              <a:t>fractal</a:t>
            </a:r>
            <a:r>
              <a:rPr lang="zh-CN" altLang="en-US" dirty="0" smtClean="0"/>
              <a:t>使结果更随机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Ridged</a:t>
            </a:r>
            <a:r>
              <a:rPr lang="zh-CN" altLang="en-US" dirty="0" smtClean="0"/>
              <a:t>可以让低的地方更低，高的地方更高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F6A2-E17E-47DD-8B79-16212A4C59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45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CN" altLang="en-US" baseline="0" dirty="0" smtClean="0"/>
              <a:t>目前产生的结果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速度太慢，目测</a:t>
            </a:r>
            <a:r>
              <a:rPr lang="en-US" altLang="zh-CN" baseline="0" dirty="0" smtClean="0"/>
              <a:t>15fps</a:t>
            </a:r>
            <a:r>
              <a:rPr lang="zh-CN" altLang="en-US" baseline="0" dirty="0" smtClean="0"/>
              <a:t>不到</a:t>
            </a:r>
            <a:endParaRPr lang="en-US" altLang="zh-CN" baseline="0" dirty="0" smtClean="0"/>
          </a:p>
          <a:p>
            <a:pPr marL="0" indent="0">
              <a:buFontTx/>
              <a:buNone/>
            </a:pPr>
            <a:endParaRPr lang="en-US" altLang="zh-CN" baseline="0" dirty="0" smtClean="0"/>
          </a:p>
          <a:p>
            <a:pPr marL="0" indent="0">
              <a:buFontTx/>
              <a:buNone/>
            </a:pPr>
            <a:r>
              <a:rPr lang="zh-CN" altLang="en-US" baseline="0" dirty="0" smtClean="0"/>
              <a:t>之后工作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en-US" altLang="zh-CN" baseline="0" dirty="0" smtClean="0"/>
              <a:t>VR Mode</a:t>
            </a:r>
          </a:p>
          <a:p>
            <a:pPr marL="171450" indent="-171450">
              <a:buFontTx/>
              <a:buChar char="-"/>
            </a:pPr>
            <a:r>
              <a:rPr lang="en-US" altLang="zh-CN" baseline="0" dirty="0" smtClean="0"/>
              <a:t>Sky</a:t>
            </a:r>
          </a:p>
          <a:p>
            <a:pPr marL="171450" indent="-171450">
              <a:buFontTx/>
              <a:buChar char="-"/>
            </a:pPr>
            <a:r>
              <a:rPr lang="en-US" altLang="zh-CN" baseline="0" dirty="0" smtClean="0"/>
              <a:t>Other interesting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5F6A2-E17E-47DD-8B79-16212A4C59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0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3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331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72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775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26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04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7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7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7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0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0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8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079F-08A2-4A86-8C3A-A4D1B812C254}" type="datetimeFigureOut">
              <a:rPr lang="en-US" smtClean="0"/>
              <a:t>1/2/17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7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4079F-08A2-4A86-8C3A-A4D1B812C254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4AD059-823D-417C-A554-1B55B4F57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2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Ray-Marching Based Water Rendering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8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Fractal Algorithm</a:t>
            </a:r>
          </a:p>
          <a:p>
            <a:pPr lvl="1"/>
            <a:r>
              <a:rPr lang="en-US" dirty="0" smtClean="0"/>
              <a:t>With different amplitude &amp; frequency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88" y="3022672"/>
            <a:ext cx="3700927" cy="185885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611077" y="3946769"/>
            <a:ext cx="1211385" cy="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524" y="3061898"/>
            <a:ext cx="2487209" cy="17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7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Multi-fractal (to make it more randomly)</a:t>
            </a:r>
          </a:p>
          <a:p>
            <a:r>
              <a:rPr lang="en-US" dirty="0" smtClean="0"/>
              <a:t>Ridged (to make it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34" y="3072949"/>
            <a:ext cx="2924583" cy="302937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33" y="3582607"/>
            <a:ext cx="369621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Ray-Marching</a:t>
            </a:r>
          </a:p>
          <a:p>
            <a:r>
              <a:rPr lang="en-US" dirty="0" smtClean="0"/>
              <a:t>Water Generation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Water Rendering</a:t>
            </a:r>
          </a:p>
          <a:p>
            <a:r>
              <a:rPr lang="en-US" dirty="0" smtClean="0"/>
              <a:t>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Shoot an eye ray from camera</a:t>
            </a:r>
          </a:p>
          <a:p>
            <a:r>
              <a:rPr lang="en-US" dirty="0" smtClean="0"/>
              <a:t>Get the distance between water and ray</a:t>
            </a:r>
          </a:p>
          <a:p>
            <a:r>
              <a:rPr lang="en-US" dirty="0" smtClean="0"/>
              <a:t>Calculate the reflection &amp; refraction</a:t>
            </a:r>
          </a:p>
          <a:p>
            <a:r>
              <a:rPr lang="en-US" dirty="0" smtClean="0"/>
              <a:t>Render the point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4008120" y="3939333"/>
            <a:ext cx="4884420" cy="1734785"/>
          </a:xfrm>
          <a:custGeom>
            <a:avLst/>
            <a:gdLst>
              <a:gd name="connsiteX0" fmla="*/ 0 w 4884420"/>
              <a:gd name="connsiteY0" fmla="*/ 1638507 h 1734785"/>
              <a:gd name="connsiteX1" fmla="*/ 822960 w 4884420"/>
              <a:gd name="connsiteY1" fmla="*/ 207 h 1734785"/>
              <a:gd name="connsiteX2" fmla="*/ 1851660 w 4884420"/>
              <a:gd name="connsiteY2" fmla="*/ 1729947 h 1734785"/>
              <a:gd name="connsiteX3" fmla="*/ 2689860 w 4884420"/>
              <a:gd name="connsiteY3" fmla="*/ 548847 h 1734785"/>
              <a:gd name="connsiteX4" fmla="*/ 3710940 w 4884420"/>
              <a:gd name="connsiteY4" fmla="*/ 1501347 h 1734785"/>
              <a:gd name="connsiteX5" fmla="*/ 4495800 w 4884420"/>
              <a:gd name="connsiteY5" fmla="*/ 1188927 h 1734785"/>
              <a:gd name="connsiteX6" fmla="*/ 4678680 w 4884420"/>
              <a:gd name="connsiteY6" fmla="*/ 1173687 h 1734785"/>
              <a:gd name="connsiteX7" fmla="*/ 4739640 w 4884420"/>
              <a:gd name="connsiteY7" fmla="*/ 1173687 h 1734785"/>
              <a:gd name="connsiteX8" fmla="*/ 4884420 w 4884420"/>
              <a:gd name="connsiteY8" fmla="*/ 1227027 h 173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4420" h="1734785">
                <a:moveTo>
                  <a:pt x="0" y="1638507"/>
                </a:moveTo>
                <a:cubicBezTo>
                  <a:pt x="257175" y="811737"/>
                  <a:pt x="514350" y="-15033"/>
                  <a:pt x="822960" y="207"/>
                </a:cubicBezTo>
                <a:cubicBezTo>
                  <a:pt x="1131570" y="15447"/>
                  <a:pt x="1540510" y="1638507"/>
                  <a:pt x="1851660" y="1729947"/>
                </a:cubicBezTo>
                <a:cubicBezTo>
                  <a:pt x="2162810" y="1821387"/>
                  <a:pt x="2379980" y="586947"/>
                  <a:pt x="2689860" y="548847"/>
                </a:cubicBezTo>
                <a:cubicBezTo>
                  <a:pt x="2999740" y="510747"/>
                  <a:pt x="3409950" y="1394667"/>
                  <a:pt x="3710940" y="1501347"/>
                </a:cubicBezTo>
                <a:cubicBezTo>
                  <a:pt x="4011930" y="1608027"/>
                  <a:pt x="4334510" y="1243537"/>
                  <a:pt x="4495800" y="1188927"/>
                </a:cubicBezTo>
                <a:cubicBezTo>
                  <a:pt x="4657090" y="1134317"/>
                  <a:pt x="4638040" y="1176227"/>
                  <a:pt x="4678680" y="1173687"/>
                </a:cubicBezTo>
                <a:cubicBezTo>
                  <a:pt x="4719320" y="1171147"/>
                  <a:pt x="4705350" y="1164797"/>
                  <a:pt x="4739640" y="1173687"/>
                </a:cubicBezTo>
                <a:cubicBezTo>
                  <a:pt x="4773930" y="1182577"/>
                  <a:pt x="4829175" y="1204802"/>
                  <a:pt x="4884420" y="12270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166360" y="3139440"/>
            <a:ext cx="3505200" cy="124968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648700" y="3139440"/>
            <a:ext cx="22860" cy="19806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1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Ray-Marching</a:t>
            </a:r>
          </a:p>
          <a:p>
            <a:r>
              <a:rPr lang="en-US" dirty="0" smtClean="0"/>
              <a:t>Water Generation</a:t>
            </a:r>
          </a:p>
          <a:p>
            <a:r>
              <a:rPr lang="en-US" dirty="0" smtClean="0"/>
              <a:t>Water Rendering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7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30" y="1550988"/>
            <a:ext cx="6604875" cy="3881437"/>
          </a:xfrm>
        </p:spPr>
      </p:pic>
    </p:spTree>
    <p:extLst>
      <p:ext uri="{BB962C8B-B14F-4D97-AF65-F5344CB8AC3E}">
        <p14:creationId xmlns:p14="http://schemas.microsoft.com/office/powerpoint/2010/main" val="2495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Ray-Marching</a:t>
            </a:r>
          </a:p>
          <a:p>
            <a:r>
              <a:rPr lang="en-US" dirty="0" smtClean="0"/>
              <a:t>Water Generation</a:t>
            </a:r>
          </a:p>
          <a:p>
            <a:r>
              <a:rPr lang="en-US" dirty="0" smtClean="0"/>
              <a:t>Water Rendering</a:t>
            </a:r>
          </a:p>
          <a:p>
            <a:r>
              <a:rPr lang="en-US" dirty="0" smtClean="0"/>
              <a:t>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9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Ray-Marching</a:t>
            </a:r>
          </a:p>
          <a:p>
            <a:r>
              <a:rPr lang="en-US" dirty="0" smtClean="0"/>
              <a:t>Water Generation</a:t>
            </a:r>
          </a:p>
          <a:p>
            <a:r>
              <a:rPr lang="en-US" dirty="0" smtClean="0"/>
              <a:t>Water Rendering</a:t>
            </a:r>
          </a:p>
          <a:p>
            <a:r>
              <a:rPr lang="en-US" dirty="0" smtClean="0"/>
              <a:t>Result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452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Ray-Marching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Ray-tracing</a:t>
            </a:r>
          </a:p>
          <a:p>
            <a:pPr lvl="1"/>
            <a:r>
              <a:rPr lang="en-US" dirty="0" smtClean="0"/>
              <a:t>Mesh are already built</a:t>
            </a:r>
          </a:p>
          <a:p>
            <a:pPr lvl="1"/>
            <a:r>
              <a:rPr lang="en-US" dirty="0" smtClean="0"/>
              <a:t>Interact with every triangle</a:t>
            </a:r>
            <a:endParaRPr lang="en-US" dirty="0"/>
          </a:p>
        </p:txBody>
      </p:sp>
      <p:pic>
        <p:nvPicPr>
          <p:cNvPr id="1028" name="Picture 4" descr="http://jamie-wong.com/images/16-07-11/raytr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4" y="2852614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20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Ray-Marching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Ray-Marching</a:t>
            </a:r>
          </a:p>
          <a:p>
            <a:pPr lvl="1"/>
            <a:r>
              <a:rPr lang="en-US" dirty="0" smtClean="0"/>
              <a:t>Signed Distance Function</a:t>
            </a:r>
          </a:p>
          <a:p>
            <a:pPr lvl="1"/>
            <a:r>
              <a:rPr lang="en-US" dirty="0" smtClean="0"/>
              <a:t>Ray-tracing based on step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jamie-wong.com/images/16-07-11/spheretra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343" y="2404084"/>
            <a:ext cx="38100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77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Ray-Marching</a:t>
            </a:r>
            <a:endParaRPr lang="en-US" dirty="0"/>
          </a:p>
        </p:txBody>
      </p:sp>
      <p:pic>
        <p:nvPicPr>
          <p:cNvPr id="4098" name="Picture 2" descr="http://www.iquilezles.org/www/articles/raymarchingdf/01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861821"/>
            <a:ext cx="5048391" cy="283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64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Ray-Marching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Water Generation</a:t>
            </a:r>
          </a:p>
          <a:p>
            <a:r>
              <a:rPr lang="en-US" dirty="0" smtClean="0"/>
              <a:t>Water Rendering</a:t>
            </a:r>
          </a:p>
          <a:p>
            <a:r>
              <a:rPr lang="en-US" dirty="0" smtClean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39461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Ridged Multi-fractal Algorithm</a:t>
            </a:r>
          </a:p>
          <a:p>
            <a:pPr lvl="1"/>
            <a:r>
              <a:rPr lang="en-US" dirty="0" smtClean="0"/>
              <a:t>Used to generate terrain</a:t>
            </a:r>
            <a:endParaRPr lang="en-US" dirty="0"/>
          </a:p>
        </p:txBody>
      </p:sp>
      <p:pic>
        <p:nvPicPr>
          <p:cNvPr id="3074" name="Picture 2" descr="http://www.redblobgames.com/maps/terrain-from-noise/images/topdemo-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55" y="330708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92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Fractal Algorithm</a:t>
            </a:r>
          </a:p>
          <a:p>
            <a:pPr lvl="1"/>
            <a:r>
              <a:rPr lang="en-US" dirty="0" smtClean="0"/>
              <a:t>Based on Noise function</a:t>
            </a:r>
          </a:p>
          <a:p>
            <a:pPr lvl="1"/>
            <a:r>
              <a:rPr lang="en-US" dirty="0" smtClean="0"/>
              <a:t>Smooth Interpolation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3" y="3606355"/>
            <a:ext cx="4599958" cy="129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394</Words>
  <Application>Microsoft Office PowerPoint</Application>
  <PresentationFormat>Widescreen</PresentationFormat>
  <Paragraphs>82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宋体</vt:lpstr>
      <vt:lpstr>方正姚体</vt:lpstr>
      <vt:lpstr>Arial</vt:lpstr>
      <vt:lpstr>Calibri</vt:lpstr>
      <vt:lpstr>Trebuchet MS</vt:lpstr>
      <vt:lpstr>Wingdings 3</vt:lpstr>
      <vt:lpstr>Facet</vt:lpstr>
      <vt:lpstr>Ray-Marching Based Water Rendering</vt:lpstr>
      <vt:lpstr>Outline</vt:lpstr>
      <vt:lpstr>Outline</vt:lpstr>
      <vt:lpstr>Ray-Marching</vt:lpstr>
      <vt:lpstr>Ray-Marching</vt:lpstr>
      <vt:lpstr>Ray-Marching</vt:lpstr>
      <vt:lpstr>Outline</vt:lpstr>
      <vt:lpstr>Water Generation</vt:lpstr>
      <vt:lpstr>Water Generation</vt:lpstr>
      <vt:lpstr>Water Generation</vt:lpstr>
      <vt:lpstr>Water Generation</vt:lpstr>
      <vt:lpstr>Outline</vt:lpstr>
      <vt:lpstr>Water Rendering</vt:lpstr>
      <vt:lpstr>Outline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Ray-Marching Water Rendering</dc:title>
  <dc:creator>陈熊猫</dc:creator>
  <cp:lastModifiedBy>陈熊猫</cp:lastModifiedBy>
  <cp:revision>7</cp:revision>
  <dcterms:created xsi:type="dcterms:W3CDTF">2017-01-02T15:52:52Z</dcterms:created>
  <dcterms:modified xsi:type="dcterms:W3CDTF">2017-01-02T17:54:56Z</dcterms:modified>
</cp:coreProperties>
</file>