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41"/>
  </p:notesMasterIdLst>
  <p:sldIdLst>
    <p:sldId id="256" r:id="rId2"/>
    <p:sldId id="257" r:id="rId3"/>
    <p:sldId id="258" r:id="rId4"/>
    <p:sldId id="259" r:id="rId5"/>
    <p:sldId id="260" r:id="rId6"/>
    <p:sldId id="285" r:id="rId7"/>
    <p:sldId id="308" r:id="rId8"/>
    <p:sldId id="310" r:id="rId9"/>
    <p:sldId id="311" r:id="rId10"/>
    <p:sldId id="312" r:id="rId11"/>
    <p:sldId id="305" r:id="rId12"/>
    <p:sldId id="306" r:id="rId13"/>
    <p:sldId id="307" r:id="rId14"/>
    <p:sldId id="313" r:id="rId15"/>
    <p:sldId id="301" r:id="rId16"/>
    <p:sldId id="304" r:id="rId17"/>
    <p:sldId id="314" r:id="rId18"/>
    <p:sldId id="315" r:id="rId19"/>
    <p:sldId id="317" r:id="rId20"/>
    <p:sldId id="318" r:id="rId21"/>
    <p:sldId id="322" r:id="rId22"/>
    <p:sldId id="319" r:id="rId23"/>
    <p:sldId id="320" r:id="rId24"/>
    <p:sldId id="316" r:id="rId25"/>
    <p:sldId id="323" r:id="rId26"/>
    <p:sldId id="324" r:id="rId27"/>
    <p:sldId id="326" r:id="rId28"/>
    <p:sldId id="327" r:id="rId29"/>
    <p:sldId id="328" r:id="rId30"/>
    <p:sldId id="329" r:id="rId31"/>
    <p:sldId id="330" r:id="rId32"/>
    <p:sldId id="331" r:id="rId33"/>
    <p:sldId id="332" r:id="rId34"/>
    <p:sldId id="334" r:id="rId35"/>
    <p:sldId id="333" r:id="rId36"/>
    <p:sldId id="335" r:id="rId37"/>
    <p:sldId id="336" r:id="rId38"/>
    <p:sldId id="337" r:id="rId39"/>
    <p:sldId id="26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76FA1-966C-4E6E-951B-9106C6E05A63}" v="516" dt="2022-04-09T08:48:52.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4" autoAdjust="0"/>
    <p:restoredTop sz="86463" autoAdjust="0"/>
  </p:normalViewPr>
  <p:slideViewPr>
    <p:cSldViewPr snapToGrid="0">
      <p:cViewPr varScale="1">
        <p:scale>
          <a:sx n="114" d="100"/>
          <a:sy n="114" d="100"/>
        </p:scale>
        <p:origin x="666"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Gilsoul" userId="b5c4a3a61ad89a14" providerId="LiveId" clId="{56A3387E-2704-4505-B3AA-B42C736E7496}"/>
    <pc:docChg chg="undo redo custSel addSld delSld modSld sldOrd">
      <pc:chgData name="Alex Gilsoul" userId="b5c4a3a61ad89a14" providerId="LiveId" clId="{56A3387E-2704-4505-B3AA-B42C736E7496}" dt="2022-01-29T08:48:32.300" v="15192" actId="20577"/>
      <pc:docMkLst>
        <pc:docMk/>
      </pc:docMkLst>
      <pc:sldChg chg="addSp delSp modSp mod setBg delDesignElem">
        <pc:chgData name="Alex Gilsoul" userId="b5c4a3a61ad89a14" providerId="LiveId" clId="{56A3387E-2704-4505-B3AA-B42C736E7496}" dt="2022-01-29T03:45:33.014" v="14988" actId="1076"/>
        <pc:sldMkLst>
          <pc:docMk/>
          <pc:sldMk cId="1753805792" sldId="256"/>
        </pc:sldMkLst>
        <pc:spChg chg="mod">
          <ac:chgData name="Alex Gilsoul" userId="b5c4a3a61ad89a14" providerId="LiveId" clId="{56A3387E-2704-4505-B3AA-B42C736E7496}" dt="2022-01-29T03:45:33.014" v="14988" actId="1076"/>
          <ac:spMkLst>
            <pc:docMk/>
            <pc:sldMk cId="1753805792" sldId="256"/>
            <ac:spMk id="2" creationId="{5F5E4F44-634A-4B15-9F45-B6171D114915}"/>
          </ac:spMkLst>
        </pc:spChg>
        <pc:spChg chg="mod">
          <ac:chgData name="Alex Gilsoul" userId="b5c4a3a61ad89a14" providerId="LiveId" clId="{56A3387E-2704-4505-B3AA-B42C736E7496}" dt="2022-01-29T03:44:58.085" v="14972" actId="26606"/>
          <ac:spMkLst>
            <pc:docMk/>
            <pc:sldMk cId="1753805792" sldId="256"/>
            <ac:spMk id="3" creationId="{28F266ED-18DE-43E8-97E0-99C590245D26}"/>
          </ac:spMkLst>
        </pc:spChg>
        <pc:spChg chg="add">
          <ac:chgData name="Alex Gilsoul" userId="b5c4a3a61ad89a14" providerId="LiveId" clId="{56A3387E-2704-4505-B3AA-B42C736E7496}" dt="2022-01-29T03:44:58.085" v="14972" actId="26606"/>
          <ac:spMkLst>
            <pc:docMk/>
            <pc:sldMk cId="1753805792" sldId="256"/>
            <ac:spMk id="6" creationId="{B21E0522-1108-4001-A301-111C15E527D4}"/>
          </ac:spMkLst>
        </pc:spChg>
        <pc:spChg chg="add">
          <ac:chgData name="Alex Gilsoul" userId="b5c4a3a61ad89a14" providerId="LiveId" clId="{56A3387E-2704-4505-B3AA-B42C736E7496}" dt="2022-01-29T03:44:58.085" v="14972" actId="26606"/>
          <ac:spMkLst>
            <pc:docMk/>
            <pc:sldMk cId="1753805792" sldId="256"/>
            <ac:spMk id="8" creationId="{EA317E5C-5650-4E41-8C89-12F1F3001B87}"/>
          </ac:spMkLst>
        </pc:spChg>
        <pc:spChg chg="add del">
          <ac:chgData name="Alex Gilsoul" userId="b5c4a3a61ad89a14" providerId="LiveId" clId="{56A3387E-2704-4505-B3AA-B42C736E7496}" dt="2022-01-29T03:25:52.631" v="14781"/>
          <ac:spMkLst>
            <pc:docMk/>
            <pc:sldMk cId="1753805792" sldId="256"/>
            <ac:spMk id="9" creationId="{55666830-9A19-4E01-8505-D6C7F9AC5665}"/>
          </ac:spMkLst>
        </pc:spChg>
        <pc:spChg chg="add del">
          <ac:chgData name="Alex Gilsoul" userId="b5c4a3a61ad89a14" providerId="LiveId" clId="{56A3387E-2704-4505-B3AA-B42C736E7496}" dt="2022-01-29T03:25:52.631" v="14781"/>
          <ac:spMkLst>
            <pc:docMk/>
            <pc:sldMk cId="1753805792" sldId="256"/>
            <ac:spMk id="11" creationId="{AE9FC877-7FB6-4D22-9988-35420644E202}"/>
          </ac:spMkLst>
        </pc:spChg>
        <pc:spChg chg="add">
          <ac:chgData name="Alex Gilsoul" userId="b5c4a3a61ad89a14" providerId="LiveId" clId="{56A3387E-2704-4505-B3AA-B42C736E7496}" dt="2022-01-29T03:44:58.085" v="14972" actId="26606"/>
          <ac:spMkLst>
            <pc:docMk/>
            <pc:sldMk cId="1753805792" sldId="256"/>
            <ac:spMk id="12" creationId="{7633332F-2199-4741-AE80-5BD79AE67801}"/>
          </ac:spMkLst>
        </pc:spChg>
        <pc:spChg chg="add del">
          <ac:chgData name="Alex Gilsoul" userId="b5c4a3a61ad89a14" providerId="LiveId" clId="{56A3387E-2704-4505-B3AA-B42C736E7496}" dt="2022-01-29T03:25:52.631" v="14781"/>
          <ac:spMkLst>
            <pc:docMk/>
            <pc:sldMk cId="1753805792" sldId="256"/>
            <ac:spMk id="13" creationId="{E41809D1-F12E-46BB-B804-5F209D325E8B}"/>
          </ac:spMkLst>
        </pc:spChg>
        <pc:spChg chg="add del">
          <ac:chgData name="Alex Gilsoul" userId="b5c4a3a61ad89a14" providerId="LiveId" clId="{56A3387E-2704-4505-B3AA-B42C736E7496}" dt="2022-01-29T03:25:52.631" v="14781"/>
          <ac:spMkLst>
            <pc:docMk/>
            <pc:sldMk cId="1753805792" sldId="256"/>
            <ac:spMk id="15" creationId="{AF2F604E-43BE-4DC3-B983-E071523364F8}"/>
          </ac:spMkLst>
        </pc:spChg>
        <pc:spChg chg="add del">
          <ac:chgData name="Alex Gilsoul" userId="b5c4a3a61ad89a14" providerId="LiveId" clId="{56A3387E-2704-4505-B3AA-B42C736E7496}" dt="2022-01-29T03:25:52.631" v="14781"/>
          <ac:spMkLst>
            <pc:docMk/>
            <pc:sldMk cId="1753805792" sldId="256"/>
            <ac:spMk id="17" creationId="{08C9B587-E65E-4B52-B37C-ABEBB6E87928}"/>
          </ac:spMkLst>
        </pc:spChg>
        <pc:picChg chg="mod">
          <ac:chgData name="Alex Gilsoul" userId="b5c4a3a61ad89a14" providerId="LiveId" clId="{56A3387E-2704-4505-B3AA-B42C736E7496}" dt="2022-01-29T03:45:18.250" v="14984" actId="1076"/>
          <ac:picMkLst>
            <pc:docMk/>
            <pc:sldMk cId="1753805792" sldId="256"/>
            <ac:picMk id="4" creationId="{6C68333C-D2E5-4A5C-BF28-E03CBC372F49}"/>
          </ac:picMkLst>
        </pc:picChg>
        <pc:picChg chg="add">
          <ac:chgData name="Alex Gilsoul" userId="b5c4a3a61ad89a14" providerId="LiveId" clId="{56A3387E-2704-4505-B3AA-B42C736E7496}" dt="2022-01-29T03:44:58.085" v="14972" actId="26606"/>
          <ac:picMkLst>
            <pc:docMk/>
            <pc:sldMk cId="1753805792" sldId="256"/>
            <ac:picMk id="7" creationId="{77DC65B5-6361-4FF6-BEA2-29220960E0BC}"/>
          </ac:picMkLst>
        </pc:picChg>
        <pc:picChg chg="add">
          <ac:chgData name="Alex Gilsoul" userId="b5c4a3a61ad89a14" providerId="LiveId" clId="{56A3387E-2704-4505-B3AA-B42C736E7496}" dt="2022-01-29T03:44:58.085" v="14972" actId="26606"/>
          <ac:picMkLst>
            <pc:docMk/>
            <pc:sldMk cId="1753805792" sldId="256"/>
            <ac:picMk id="10" creationId="{DF94C918-367B-4D19-8333-A8603C3AD824}"/>
          </ac:picMkLst>
        </pc:picChg>
      </pc:sldChg>
      <pc:sldChg chg="addSp delSp delDesignElem">
        <pc:chgData name="Alex Gilsoul" userId="b5c4a3a61ad89a14" providerId="LiveId" clId="{56A3387E-2704-4505-B3AA-B42C736E7496}" dt="2022-01-29T03:25:52.631" v="14781"/>
        <pc:sldMkLst>
          <pc:docMk/>
          <pc:sldMk cId="3168615711" sldId="257"/>
        </pc:sldMkLst>
        <pc:spChg chg="add del">
          <ac:chgData name="Alex Gilsoul" userId="b5c4a3a61ad89a14" providerId="LiveId" clId="{56A3387E-2704-4505-B3AA-B42C736E7496}" dt="2022-01-29T03:25:52.631" v="14781"/>
          <ac:spMkLst>
            <pc:docMk/>
            <pc:sldMk cId="3168615711" sldId="257"/>
            <ac:spMk id="10" creationId="{2C9A9DA9-7DC8-488B-A882-123947B0F3D9}"/>
          </ac:spMkLst>
        </pc:spChg>
        <pc:spChg chg="add del">
          <ac:chgData name="Alex Gilsoul" userId="b5c4a3a61ad89a14" providerId="LiveId" clId="{56A3387E-2704-4505-B3AA-B42C736E7496}" dt="2022-01-29T03:25:52.631" v="14781"/>
          <ac:spMkLst>
            <pc:docMk/>
            <pc:sldMk cId="3168615711" sldId="257"/>
            <ac:spMk id="12" creationId="{57F6BDD4-E066-4008-8011-6CC31AEB4556}"/>
          </ac:spMkLst>
        </pc:spChg>
        <pc:spChg chg="add del">
          <ac:chgData name="Alex Gilsoul" userId="b5c4a3a61ad89a14" providerId="LiveId" clId="{56A3387E-2704-4505-B3AA-B42C736E7496}" dt="2022-01-29T03:25:52.631" v="14781"/>
          <ac:spMkLst>
            <pc:docMk/>
            <pc:sldMk cId="3168615711" sldId="257"/>
            <ac:spMk id="14" creationId="{2711A8FB-68FC-45FC-B01E-38F809E2D439}"/>
          </ac:spMkLst>
        </pc:spChg>
        <pc:spChg chg="add del">
          <ac:chgData name="Alex Gilsoul" userId="b5c4a3a61ad89a14" providerId="LiveId" clId="{56A3387E-2704-4505-B3AA-B42C736E7496}" dt="2022-01-29T03:25:52.631" v="14781"/>
          <ac:spMkLst>
            <pc:docMk/>
            <pc:sldMk cId="3168615711" sldId="257"/>
            <ac:spMk id="16" creationId="{2A865FE3-5FC9-4049-87CF-30019C46C0F5}"/>
          </ac:spMkLst>
        </pc:spChg>
      </pc:sldChg>
      <pc:sldChg chg="modSp">
        <pc:chgData name="Alex Gilsoul" userId="b5c4a3a61ad89a14" providerId="LiveId" clId="{56A3387E-2704-4505-B3AA-B42C736E7496}" dt="2022-01-29T03:25:54.606" v="14793"/>
        <pc:sldMkLst>
          <pc:docMk/>
          <pc:sldMk cId="955393335" sldId="258"/>
        </pc:sldMkLst>
        <pc:spChg chg="mod">
          <ac:chgData name="Alex Gilsoul" userId="b5c4a3a61ad89a14" providerId="LiveId" clId="{56A3387E-2704-4505-B3AA-B42C736E7496}" dt="2022-01-29T03:25:54.606" v="14793"/>
          <ac:spMkLst>
            <pc:docMk/>
            <pc:sldMk cId="955393335" sldId="258"/>
            <ac:spMk id="2" creationId="{866A4D63-2905-427C-AB5E-A79E1BCD38BB}"/>
          </ac:spMkLst>
        </pc:spChg>
        <pc:spChg chg="mod">
          <ac:chgData name="Alex Gilsoul" userId="b5c4a3a61ad89a14" providerId="LiveId" clId="{56A3387E-2704-4505-B3AA-B42C736E7496}" dt="2022-01-29T03:25:54.606" v="14793"/>
          <ac:spMkLst>
            <pc:docMk/>
            <pc:sldMk cId="955393335" sldId="258"/>
            <ac:spMk id="3" creationId="{BA487B05-CBF9-45CC-9F67-1419377D278A}"/>
          </ac:spMkLst>
        </pc:spChg>
      </pc:sldChg>
      <pc:sldChg chg="modSp mod">
        <pc:chgData name="Alex Gilsoul" userId="b5c4a3a61ad89a14" providerId="LiveId" clId="{56A3387E-2704-4505-B3AA-B42C736E7496}" dt="2022-01-29T03:25:54.606" v="14793"/>
        <pc:sldMkLst>
          <pc:docMk/>
          <pc:sldMk cId="1141831078" sldId="259"/>
        </pc:sldMkLst>
        <pc:spChg chg="mod">
          <ac:chgData name="Alex Gilsoul" userId="b5c4a3a61ad89a14" providerId="LiveId" clId="{56A3387E-2704-4505-B3AA-B42C736E7496}" dt="2022-01-29T03:25:54.606" v="14793"/>
          <ac:spMkLst>
            <pc:docMk/>
            <pc:sldMk cId="1141831078" sldId="259"/>
            <ac:spMk id="2" creationId="{4DF37BEF-FC95-44E7-9604-F9F365923085}"/>
          </ac:spMkLst>
        </pc:spChg>
        <pc:spChg chg="mod">
          <ac:chgData name="Alex Gilsoul" userId="b5c4a3a61ad89a14" providerId="LiveId" clId="{56A3387E-2704-4505-B3AA-B42C736E7496}" dt="2022-01-29T03:25:54.606" v="14793"/>
          <ac:spMkLst>
            <pc:docMk/>
            <pc:sldMk cId="1141831078" sldId="259"/>
            <ac:spMk id="3" creationId="{61B08CF0-45FD-4B1C-8451-3CC16CB7186B}"/>
          </ac:spMkLst>
        </pc:spChg>
      </pc:sldChg>
      <pc:sldChg chg="modSp mod">
        <pc:chgData name="Alex Gilsoul" userId="b5c4a3a61ad89a14" providerId="LiveId" clId="{56A3387E-2704-4505-B3AA-B42C736E7496}" dt="2022-01-29T03:43:43.788" v="14961" actId="27636"/>
        <pc:sldMkLst>
          <pc:docMk/>
          <pc:sldMk cId="513521722" sldId="260"/>
        </pc:sldMkLst>
        <pc:spChg chg="mod">
          <ac:chgData name="Alex Gilsoul" userId="b5c4a3a61ad89a14" providerId="LiveId" clId="{56A3387E-2704-4505-B3AA-B42C736E7496}" dt="2022-01-29T03:25:54.606" v="14793"/>
          <ac:spMkLst>
            <pc:docMk/>
            <pc:sldMk cId="513521722" sldId="260"/>
            <ac:spMk id="2" creationId="{5692CC30-0CD9-44F4-AB54-4BD33FBF71AD}"/>
          </ac:spMkLst>
        </pc:spChg>
        <pc:spChg chg="mod">
          <ac:chgData name="Alex Gilsoul" userId="b5c4a3a61ad89a14" providerId="LiveId" clId="{56A3387E-2704-4505-B3AA-B42C736E7496}" dt="2022-01-29T03:43:43.788" v="14961" actId="27636"/>
          <ac:spMkLst>
            <pc:docMk/>
            <pc:sldMk cId="513521722" sldId="260"/>
            <ac:spMk id="3" creationId="{E053BE91-6769-4E44-BD19-7400E7E26D0B}"/>
          </ac:spMkLst>
        </pc:spChg>
      </pc:sldChg>
      <pc:sldChg chg="modSp del mod">
        <pc:chgData name="Alex Gilsoul" userId="b5c4a3a61ad89a14" providerId="LiveId" clId="{56A3387E-2704-4505-B3AA-B42C736E7496}" dt="2022-01-28T23:13:34.542" v="418" actId="47"/>
        <pc:sldMkLst>
          <pc:docMk/>
          <pc:sldMk cId="1445777222" sldId="261"/>
        </pc:sldMkLst>
        <pc:spChg chg="mod">
          <ac:chgData name="Alex Gilsoul" userId="b5c4a3a61ad89a14" providerId="LiveId" clId="{56A3387E-2704-4505-B3AA-B42C736E7496}" dt="2022-01-28T23:11:57.556" v="362" actId="20577"/>
          <ac:spMkLst>
            <pc:docMk/>
            <pc:sldMk cId="1445777222" sldId="261"/>
            <ac:spMk id="2" creationId="{DA51285E-4938-456B-AE9C-5F521A934974}"/>
          </ac:spMkLst>
        </pc:spChg>
      </pc:sldChg>
      <pc:sldChg chg="del">
        <pc:chgData name="Alex Gilsoul" userId="b5c4a3a61ad89a14" providerId="LiveId" clId="{56A3387E-2704-4505-B3AA-B42C736E7496}" dt="2022-01-28T23:12:21.555" v="364" actId="47"/>
        <pc:sldMkLst>
          <pc:docMk/>
          <pc:sldMk cId="2751096154" sldId="262"/>
        </pc:sldMkLst>
      </pc:sldChg>
      <pc:sldChg chg="del">
        <pc:chgData name="Alex Gilsoul" userId="b5c4a3a61ad89a14" providerId="LiveId" clId="{56A3387E-2704-4505-B3AA-B42C736E7496}" dt="2022-01-28T23:12:22.486" v="365" actId="47"/>
        <pc:sldMkLst>
          <pc:docMk/>
          <pc:sldMk cId="646997769" sldId="263"/>
        </pc:sldMkLst>
      </pc:sldChg>
      <pc:sldChg chg="modSp mod">
        <pc:chgData name="Alex Gilsoul" userId="b5c4a3a61ad89a14" providerId="LiveId" clId="{56A3387E-2704-4505-B3AA-B42C736E7496}" dt="2022-01-29T03:42:57.776" v="14959" actId="20577"/>
        <pc:sldMkLst>
          <pc:docMk/>
          <pc:sldMk cId="550615671" sldId="264"/>
        </pc:sldMkLst>
        <pc:spChg chg="mod">
          <ac:chgData name="Alex Gilsoul" userId="b5c4a3a61ad89a14" providerId="LiveId" clId="{56A3387E-2704-4505-B3AA-B42C736E7496}" dt="2022-01-29T03:25:54.606" v="14793"/>
          <ac:spMkLst>
            <pc:docMk/>
            <pc:sldMk cId="550615671" sldId="264"/>
            <ac:spMk id="2" creationId="{4E01F527-7A0D-4F88-9F77-201B470BF081}"/>
          </ac:spMkLst>
        </pc:spChg>
        <pc:spChg chg="mod">
          <ac:chgData name="Alex Gilsoul" userId="b5c4a3a61ad89a14" providerId="LiveId" clId="{56A3387E-2704-4505-B3AA-B42C736E7496}" dt="2022-01-29T03:42:57.776" v="14959" actId="20577"/>
          <ac:spMkLst>
            <pc:docMk/>
            <pc:sldMk cId="550615671" sldId="264"/>
            <ac:spMk id="3" creationId="{98B24C96-AA69-4FAB-8DB7-7B82A8FB8510}"/>
          </ac:spMkLst>
        </pc:spChg>
      </pc:sldChg>
      <pc:sldChg chg="del">
        <pc:chgData name="Alex Gilsoul" userId="b5c4a3a61ad89a14" providerId="LiveId" clId="{56A3387E-2704-4505-B3AA-B42C736E7496}" dt="2022-01-28T23:12:23.872" v="366" actId="47"/>
        <pc:sldMkLst>
          <pc:docMk/>
          <pc:sldMk cId="259920456" sldId="267"/>
        </pc:sldMkLst>
      </pc:sldChg>
      <pc:sldChg chg="del">
        <pc:chgData name="Alex Gilsoul" userId="b5c4a3a61ad89a14" providerId="LiveId" clId="{56A3387E-2704-4505-B3AA-B42C736E7496}" dt="2022-01-28T23:12:25.060" v="367" actId="47"/>
        <pc:sldMkLst>
          <pc:docMk/>
          <pc:sldMk cId="3846316358" sldId="268"/>
        </pc:sldMkLst>
      </pc:sldChg>
      <pc:sldChg chg="del">
        <pc:chgData name="Alex Gilsoul" userId="b5c4a3a61ad89a14" providerId="LiveId" clId="{56A3387E-2704-4505-B3AA-B42C736E7496}" dt="2022-01-28T23:12:25.895" v="368" actId="47"/>
        <pc:sldMkLst>
          <pc:docMk/>
          <pc:sldMk cId="2439784587" sldId="269"/>
        </pc:sldMkLst>
      </pc:sldChg>
      <pc:sldChg chg="del">
        <pc:chgData name="Alex Gilsoul" userId="b5c4a3a61ad89a14" providerId="LiveId" clId="{56A3387E-2704-4505-B3AA-B42C736E7496}" dt="2022-01-28T23:12:30.461" v="372" actId="47"/>
        <pc:sldMkLst>
          <pc:docMk/>
          <pc:sldMk cId="1182525789" sldId="270"/>
        </pc:sldMkLst>
      </pc:sldChg>
      <pc:sldChg chg="del">
        <pc:chgData name="Alex Gilsoul" userId="b5c4a3a61ad89a14" providerId="LiveId" clId="{56A3387E-2704-4505-B3AA-B42C736E7496}" dt="2022-01-28T23:12:32.715" v="373" actId="47"/>
        <pc:sldMkLst>
          <pc:docMk/>
          <pc:sldMk cId="1546008020" sldId="271"/>
        </pc:sldMkLst>
      </pc:sldChg>
      <pc:sldChg chg="del">
        <pc:chgData name="Alex Gilsoul" userId="b5c4a3a61ad89a14" providerId="LiveId" clId="{56A3387E-2704-4505-B3AA-B42C736E7496}" dt="2022-01-28T23:12:33.707" v="374" actId="47"/>
        <pc:sldMkLst>
          <pc:docMk/>
          <pc:sldMk cId="2527176218" sldId="273"/>
        </pc:sldMkLst>
      </pc:sldChg>
      <pc:sldChg chg="add del">
        <pc:chgData name="Alex Gilsoul" userId="b5c4a3a61ad89a14" providerId="LiveId" clId="{56A3387E-2704-4505-B3AA-B42C736E7496}" dt="2022-01-28T23:13:11.521" v="392" actId="47"/>
        <pc:sldMkLst>
          <pc:docMk/>
          <pc:sldMk cId="3035613460" sldId="275"/>
        </pc:sldMkLst>
      </pc:sldChg>
      <pc:sldChg chg="del">
        <pc:chgData name="Alex Gilsoul" userId="b5c4a3a61ad89a14" providerId="LiveId" clId="{56A3387E-2704-4505-B3AA-B42C736E7496}" dt="2022-01-28T23:13:06.363" v="389" actId="47"/>
        <pc:sldMkLst>
          <pc:docMk/>
          <pc:sldMk cId="4234172587" sldId="276"/>
        </pc:sldMkLst>
      </pc:sldChg>
      <pc:sldChg chg="del">
        <pc:chgData name="Alex Gilsoul" userId="b5c4a3a61ad89a14" providerId="LiveId" clId="{56A3387E-2704-4505-B3AA-B42C736E7496}" dt="2022-01-28T23:13:03.176" v="384" actId="47"/>
        <pc:sldMkLst>
          <pc:docMk/>
          <pc:sldMk cId="1764151909" sldId="277"/>
        </pc:sldMkLst>
      </pc:sldChg>
      <pc:sldChg chg="del">
        <pc:chgData name="Alex Gilsoul" userId="b5c4a3a61ad89a14" providerId="LiveId" clId="{56A3387E-2704-4505-B3AA-B42C736E7496}" dt="2022-01-28T23:12:19.098" v="363" actId="47"/>
        <pc:sldMkLst>
          <pc:docMk/>
          <pc:sldMk cId="2551299360" sldId="278"/>
        </pc:sldMkLst>
      </pc:sldChg>
      <pc:sldChg chg="del">
        <pc:chgData name="Alex Gilsoul" userId="b5c4a3a61ad89a14" providerId="LiveId" clId="{56A3387E-2704-4505-B3AA-B42C736E7496}" dt="2022-01-28T23:12:29.889" v="371" actId="47"/>
        <pc:sldMkLst>
          <pc:docMk/>
          <pc:sldMk cId="2165158766" sldId="279"/>
        </pc:sldMkLst>
      </pc:sldChg>
      <pc:sldChg chg="del">
        <pc:chgData name="Alex Gilsoul" userId="b5c4a3a61ad89a14" providerId="LiveId" clId="{56A3387E-2704-4505-B3AA-B42C736E7496}" dt="2022-01-28T23:13:03.794" v="385" actId="47"/>
        <pc:sldMkLst>
          <pc:docMk/>
          <pc:sldMk cId="605592650" sldId="280"/>
        </pc:sldMkLst>
      </pc:sldChg>
      <pc:sldChg chg="del">
        <pc:chgData name="Alex Gilsoul" userId="b5c4a3a61ad89a14" providerId="LiveId" clId="{56A3387E-2704-4505-B3AA-B42C736E7496}" dt="2022-01-28T23:13:02.335" v="383" actId="47"/>
        <pc:sldMkLst>
          <pc:docMk/>
          <pc:sldMk cId="2800074397" sldId="281"/>
        </pc:sldMkLst>
      </pc:sldChg>
      <pc:sldChg chg="del">
        <pc:chgData name="Alex Gilsoul" userId="b5c4a3a61ad89a14" providerId="LiveId" clId="{56A3387E-2704-4505-B3AA-B42C736E7496}" dt="2022-01-28T23:13:00.804" v="381" actId="47"/>
        <pc:sldMkLst>
          <pc:docMk/>
          <pc:sldMk cId="2179810229" sldId="282"/>
        </pc:sldMkLst>
      </pc:sldChg>
      <pc:sldChg chg="del">
        <pc:chgData name="Alex Gilsoul" userId="b5c4a3a61ad89a14" providerId="LiveId" clId="{56A3387E-2704-4505-B3AA-B42C736E7496}" dt="2022-01-28T23:12:59.850" v="380" actId="47"/>
        <pc:sldMkLst>
          <pc:docMk/>
          <pc:sldMk cId="2123079128" sldId="283"/>
        </pc:sldMkLst>
      </pc:sldChg>
      <pc:sldChg chg="del">
        <pc:chgData name="Alex Gilsoul" userId="b5c4a3a61ad89a14" providerId="LiveId" clId="{56A3387E-2704-4505-B3AA-B42C736E7496}" dt="2022-01-28T23:12:59.045" v="379" actId="47"/>
        <pc:sldMkLst>
          <pc:docMk/>
          <pc:sldMk cId="3638746739" sldId="284"/>
        </pc:sldMkLst>
      </pc:sldChg>
      <pc:sldChg chg="addSp delSp modSp mod delDesignElem">
        <pc:chgData name="Alex Gilsoul" userId="b5c4a3a61ad89a14" providerId="LiveId" clId="{56A3387E-2704-4505-B3AA-B42C736E7496}" dt="2022-01-29T03:25:29.964" v="14776"/>
        <pc:sldMkLst>
          <pc:docMk/>
          <pc:sldMk cId="3448075266" sldId="285"/>
        </pc:sldMkLst>
        <pc:spChg chg="mod">
          <ac:chgData name="Alex Gilsoul" userId="b5c4a3a61ad89a14" providerId="LiveId" clId="{56A3387E-2704-4505-B3AA-B42C736E7496}" dt="2022-01-29T03:25:28.207" v="14774" actId="207"/>
          <ac:spMkLst>
            <pc:docMk/>
            <pc:sldMk cId="3448075266" sldId="285"/>
            <ac:spMk id="2" creationId="{30F3A904-3AA5-4669-B62C-B779124A1D56}"/>
          </ac:spMkLst>
        </pc:spChg>
        <pc:spChg chg="add mod">
          <ac:chgData name="Alex Gilsoul" userId="b5c4a3a61ad89a14" providerId="LiveId" clId="{56A3387E-2704-4505-B3AA-B42C736E7496}" dt="2022-01-29T01:11:54.434" v="10596" actId="339"/>
          <ac:spMkLst>
            <pc:docMk/>
            <pc:sldMk cId="3448075266" sldId="285"/>
            <ac:spMk id="3" creationId="{EC55BECD-6CCF-4735-B748-BCCEC6737547}"/>
          </ac:spMkLst>
        </pc:spChg>
        <pc:spChg chg="add del">
          <ac:chgData name="Alex Gilsoul" userId="b5c4a3a61ad89a14" providerId="LiveId" clId="{56A3387E-2704-4505-B3AA-B42C736E7496}" dt="2022-01-29T03:25:29.964" v="14776"/>
          <ac:spMkLst>
            <pc:docMk/>
            <pc:sldMk cId="3448075266" sldId="285"/>
            <ac:spMk id="16" creationId="{8D06CE56-3881-4ADA-8CEF-D18B02C242A3}"/>
          </ac:spMkLst>
        </pc:spChg>
        <pc:spChg chg="add del">
          <ac:chgData name="Alex Gilsoul" userId="b5c4a3a61ad89a14" providerId="LiveId" clId="{56A3387E-2704-4505-B3AA-B42C736E7496}" dt="2022-01-29T03:25:29.964" v="14776"/>
          <ac:spMkLst>
            <pc:docMk/>
            <pc:sldMk cId="3448075266" sldId="285"/>
            <ac:spMk id="17" creationId="{79F3C543-62EC-4433-9C93-A2CD8764E9B4}"/>
          </ac:spMkLst>
        </pc:spChg>
        <pc:spChg chg="add del">
          <ac:chgData name="Alex Gilsoul" userId="b5c4a3a61ad89a14" providerId="LiveId" clId="{56A3387E-2704-4505-B3AA-B42C736E7496}" dt="2022-01-29T03:25:29.964" v="14776"/>
          <ac:spMkLst>
            <pc:docMk/>
            <pc:sldMk cId="3448075266" sldId="285"/>
            <ac:spMk id="18" creationId="{5A59F003-E00A-43F9-91DC-CC54E3B87466}"/>
          </ac:spMkLst>
        </pc:spChg>
        <pc:spChg chg="add del">
          <ac:chgData name="Alex Gilsoul" userId="b5c4a3a61ad89a14" providerId="LiveId" clId="{56A3387E-2704-4505-B3AA-B42C736E7496}" dt="2022-01-29T03:25:29.964" v="14776"/>
          <ac:spMkLst>
            <pc:docMk/>
            <pc:sldMk cId="3448075266" sldId="285"/>
            <ac:spMk id="20" creationId="{D74A4382-E3AD-430A-9A1F-DFA3E0E77A7D}"/>
          </ac:spMkLst>
        </pc:spChg>
      </pc:sldChg>
      <pc:sldChg chg="del">
        <pc:chgData name="Alex Gilsoul" userId="b5c4a3a61ad89a14" providerId="LiveId" clId="{56A3387E-2704-4505-B3AA-B42C736E7496}" dt="2022-01-28T23:13:23.810" v="393" actId="47"/>
        <pc:sldMkLst>
          <pc:docMk/>
          <pc:sldMk cId="910029406" sldId="289"/>
        </pc:sldMkLst>
      </pc:sldChg>
      <pc:sldChg chg="del">
        <pc:chgData name="Alex Gilsoul" userId="b5c4a3a61ad89a14" providerId="LiveId" clId="{56A3387E-2704-4505-B3AA-B42C736E7496}" dt="2022-01-28T23:12:27.036" v="369" actId="47"/>
        <pc:sldMkLst>
          <pc:docMk/>
          <pc:sldMk cId="108850083" sldId="290"/>
        </pc:sldMkLst>
      </pc:sldChg>
      <pc:sldChg chg="del">
        <pc:chgData name="Alex Gilsoul" userId="b5c4a3a61ad89a14" providerId="LiveId" clId="{56A3387E-2704-4505-B3AA-B42C736E7496}" dt="2022-01-28T23:12:28.979" v="370" actId="47"/>
        <pc:sldMkLst>
          <pc:docMk/>
          <pc:sldMk cId="3082697363" sldId="291"/>
        </pc:sldMkLst>
      </pc:sldChg>
      <pc:sldChg chg="del">
        <pc:chgData name="Alex Gilsoul" userId="b5c4a3a61ad89a14" providerId="LiveId" clId="{56A3387E-2704-4505-B3AA-B42C736E7496}" dt="2022-01-28T23:13:05.755" v="388" actId="47"/>
        <pc:sldMkLst>
          <pc:docMk/>
          <pc:sldMk cId="4261431391" sldId="292"/>
        </pc:sldMkLst>
      </pc:sldChg>
      <pc:sldChg chg="del">
        <pc:chgData name="Alex Gilsoul" userId="b5c4a3a61ad89a14" providerId="LiveId" clId="{56A3387E-2704-4505-B3AA-B42C736E7496}" dt="2022-01-28T23:13:05.106" v="387" actId="47"/>
        <pc:sldMkLst>
          <pc:docMk/>
          <pc:sldMk cId="407453280" sldId="293"/>
        </pc:sldMkLst>
      </pc:sldChg>
      <pc:sldChg chg="del">
        <pc:chgData name="Alex Gilsoul" userId="b5c4a3a61ad89a14" providerId="LiveId" clId="{56A3387E-2704-4505-B3AA-B42C736E7496}" dt="2022-01-28T23:13:04.466" v="386" actId="47"/>
        <pc:sldMkLst>
          <pc:docMk/>
          <pc:sldMk cId="2399259408" sldId="294"/>
        </pc:sldMkLst>
      </pc:sldChg>
      <pc:sldChg chg="del">
        <pc:chgData name="Alex Gilsoul" userId="b5c4a3a61ad89a14" providerId="LiveId" clId="{56A3387E-2704-4505-B3AA-B42C736E7496}" dt="2022-01-28T23:12:55.141" v="376" actId="47"/>
        <pc:sldMkLst>
          <pc:docMk/>
          <pc:sldMk cId="787732301" sldId="295"/>
        </pc:sldMkLst>
      </pc:sldChg>
      <pc:sldChg chg="del">
        <pc:chgData name="Alex Gilsoul" userId="b5c4a3a61ad89a14" providerId="LiveId" clId="{56A3387E-2704-4505-B3AA-B42C736E7496}" dt="2022-01-28T23:12:57.640" v="377" actId="47"/>
        <pc:sldMkLst>
          <pc:docMk/>
          <pc:sldMk cId="2246832240" sldId="296"/>
        </pc:sldMkLst>
      </pc:sldChg>
      <pc:sldChg chg="del">
        <pc:chgData name="Alex Gilsoul" userId="b5c4a3a61ad89a14" providerId="LiveId" clId="{56A3387E-2704-4505-B3AA-B42C736E7496}" dt="2022-01-28T23:12:58.263" v="378" actId="47"/>
        <pc:sldMkLst>
          <pc:docMk/>
          <pc:sldMk cId="3752588221" sldId="297"/>
        </pc:sldMkLst>
      </pc:sldChg>
      <pc:sldChg chg="del">
        <pc:chgData name="Alex Gilsoul" userId="b5c4a3a61ad89a14" providerId="LiveId" clId="{56A3387E-2704-4505-B3AA-B42C736E7496}" dt="2022-01-28T23:14:19.354" v="419" actId="47"/>
        <pc:sldMkLst>
          <pc:docMk/>
          <pc:sldMk cId="3164928949" sldId="298"/>
        </pc:sldMkLst>
      </pc:sldChg>
      <pc:sldChg chg="del">
        <pc:chgData name="Alex Gilsoul" userId="b5c4a3a61ad89a14" providerId="LiveId" clId="{56A3387E-2704-4505-B3AA-B42C736E7496}" dt="2022-01-28T23:14:20.405" v="420" actId="47"/>
        <pc:sldMkLst>
          <pc:docMk/>
          <pc:sldMk cId="1953546162" sldId="299"/>
        </pc:sldMkLst>
      </pc:sldChg>
      <pc:sldChg chg="del">
        <pc:chgData name="Alex Gilsoul" userId="b5c4a3a61ad89a14" providerId="LiveId" clId="{56A3387E-2704-4505-B3AA-B42C736E7496}" dt="2022-01-28T23:12:54.087" v="375" actId="47"/>
        <pc:sldMkLst>
          <pc:docMk/>
          <pc:sldMk cId="3929439229" sldId="300"/>
        </pc:sldMkLst>
      </pc:sldChg>
      <pc:sldChg chg="addSp delSp modSp mod ord delDesignElem">
        <pc:chgData name="Alex Gilsoul" userId="b5c4a3a61ad89a14" providerId="LiveId" clId="{56A3387E-2704-4505-B3AA-B42C736E7496}" dt="2022-01-29T03:26:31.628" v="14803" actId="1076"/>
        <pc:sldMkLst>
          <pc:docMk/>
          <pc:sldMk cId="3431598344" sldId="301"/>
        </pc:sldMkLst>
        <pc:spChg chg="mod">
          <ac:chgData name="Alex Gilsoul" userId="b5c4a3a61ad89a14" providerId="LiveId" clId="{56A3387E-2704-4505-B3AA-B42C736E7496}" dt="2022-01-29T03:26:31.628" v="14803" actId="1076"/>
          <ac:spMkLst>
            <pc:docMk/>
            <pc:sldMk cId="3431598344" sldId="301"/>
            <ac:spMk id="2" creationId="{8D308E84-CBE0-4428-86C7-4F9C3003B8C6}"/>
          </ac:spMkLst>
        </pc:spChg>
        <pc:spChg chg="add del">
          <ac:chgData name="Alex Gilsoul" userId="b5c4a3a61ad89a14" providerId="LiveId" clId="{56A3387E-2704-4505-B3AA-B42C736E7496}" dt="2022-01-29T03:25:52.631" v="14781"/>
          <ac:spMkLst>
            <pc:docMk/>
            <pc:sldMk cId="3431598344" sldId="301"/>
            <ac:spMk id="9" creationId="{8D06CE56-3881-4ADA-8CEF-D18B02C242A3}"/>
          </ac:spMkLst>
        </pc:spChg>
        <pc:spChg chg="add del">
          <ac:chgData name="Alex Gilsoul" userId="b5c4a3a61ad89a14" providerId="LiveId" clId="{56A3387E-2704-4505-B3AA-B42C736E7496}" dt="2022-01-29T03:25:52.631" v="14781"/>
          <ac:spMkLst>
            <pc:docMk/>
            <pc:sldMk cId="3431598344" sldId="301"/>
            <ac:spMk id="11" creationId="{79F3C543-62EC-4433-9C93-A2CD8764E9B4}"/>
          </ac:spMkLst>
        </pc:spChg>
        <pc:spChg chg="add del">
          <ac:chgData name="Alex Gilsoul" userId="b5c4a3a61ad89a14" providerId="LiveId" clId="{56A3387E-2704-4505-B3AA-B42C736E7496}" dt="2022-01-29T03:25:52.631" v="14781"/>
          <ac:spMkLst>
            <pc:docMk/>
            <pc:sldMk cId="3431598344" sldId="301"/>
            <ac:spMk id="13" creationId="{C1A1C5D3-C053-4EE9-BE1A-419B6E27CCAE}"/>
          </ac:spMkLst>
        </pc:spChg>
        <pc:spChg chg="add del">
          <ac:chgData name="Alex Gilsoul" userId="b5c4a3a61ad89a14" providerId="LiveId" clId="{56A3387E-2704-4505-B3AA-B42C736E7496}" dt="2022-01-29T03:25:52.631" v="14781"/>
          <ac:spMkLst>
            <pc:docMk/>
            <pc:sldMk cId="3431598344" sldId="301"/>
            <ac:spMk id="15" creationId="{A3473CF9-37EB-43E7-89EF-D2D1C53D1DAC}"/>
          </ac:spMkLst>
        </pc:spChg>
        <pc:spChg chg="add del">
          <ac:chgData name="Alex Gilsoul" userId="b5c4a3a61ad89a14" providerId="LiveId" clId="{56A3387E-2704-4505-B3AA-B42C736E7496}" dt="2022-01-29T03:25:52.631" v="14781"/>
          <ac:spMkLst>
            <pc:docMk/>
            <pc:sldMk cId="3431598344" sldId="301"/>
            <ac:spMk id="17" creationId="{586B4EF9-43BA-4655-A6FF-1D8E21574C95}"/>
          </ac:spMkLst>
        </pc:spChg>
        <pc:picChg chg="mod">
          <ac:chgData name="Alex Gilsoul" userId="b5c4a3a61ad89a14" providerId="LiveId" clId="{56A3387E-2704-4505-B3AA-B42C736E7496}" dt="2022-01-29T03:26:28.409" v="14802" actId="1076"/>
          <ac:picMkLst>
            <pc:docMk/>
            <pc:sldMk cId="3431598344" sldId="301"/>
            <ac:picMk id="6" creationId="{E527A737-1FCB-4A0B-972D-2A213460DEE3}"/>
          </ac:picMkLst>
        </pc:picChg>
      </pc:sldChg>
      <pc:sldChg chg="del">
        <pc:chgData name="Alex Gilsoul" userId="b5c4a3a61ad89a14" providerId="LiveId" clId="{56A3387E-2704-4505-B3AA-B42C736E7496}" dt="2022-01-28T23:13:01.604" v="382" actId="47"/>
        <pc:sldMkLst>
          <pc:docMk/>
          <pc:sldMk cId="2888936829" sldId="302"/>
        </pc:sldMkLst>
      </pc:sldChg>
      <pc:sldChg chg="del">
        <pc:chgData name="Alex Gilsoul" userId="b5c4a3a61ad89a14" providerId="LiveId" clId="{56A3387E-2704-4505-B3AA-B42C736E7496}" dt="2022-01-29T03:26:15.527" v="14800" actId="47"/>
        <pc:sldMkLst>
          <pc:docMk/>
          <pc:sldMk cId="909362965" sldId="303"/>
        </pc:sldMkLst>
      </pc:sldChg>
      <pc:sldChg chg="new del">
        <pc:chgData name="Alex Gilsoul" userId="b5c4a3a61ad89a14" providerId="LiveId" clId="{56A3387E-2704-4505-B3AA-B42C736E7496}" dt="2022-01-28T23:15:35.548" v="428" actId="47"/>
        <pc:sldMkLst>
          <pc:docMk/>
          <pc:sldMk cId="1423358026" sldId="304"/>
        </pc:sldMkLst>
      </pc:sldChg>
      <pc:sldChg chg="del">
        <pc:chgData name="Alex Gilsoul" userId="b5c4a3a61ad89a14" providerId="LiveId" clId="{56A3387E-2704-4505-B3AA-B42C736E7496}" dt="2022-01-28T23:14:59.050" v="421" actId="47"/>
        <pc:sldMkLst>
          <pc:docMk/>
          <pc:sldMk cId="1446757118" sldId="304"/>
        </pc:sldMkLst>
      </pc:sldChg>
      <pc:sldChg chg="modSp new mod">
        <pc:chgData name="Alex Gilsoul" userId="b5c4a3a61ad89a14" providerId="LiveId" clId="{56A3387E-2704-4505-B3AA-B42C736E7496}" dt="2022-01-29T03:25:54.606" v="14793"/>
        <pc:sldMkLst>
          <pc:docMk/>
          <pc:sldMk cId="2620294868" sldId="304"/>
        </pc:sldMkLst>
        <pc:spChg chg="mod">
          <ac:chgData name="Alex Gilsoul" userId="b5c4a3a61ad89a14" providerId="LiveId" clId="{56A3387E-2704-4505-B3AA-B42C736E7496}" dt="2022-01-29T03:25:54.606" v="14793"/>
          <ac:spMkLst>
            <pc:docMk/>
            <pc:sldMk cId="2620294868" sldId="304"/>
            <ac:spMk id="2" creationId="{908657C6-DB37-44A4-83E4-FB3AB67CF3E3}"/>
          </ac:spMkLst>
        </pc:spChg>
        <pc:spChg chg="mod">
          <ac:chgData name="Alex Gilsoul" userId="b5c4a3a61ad89a14" providerId="LiveId" clId="{56A3387E-2704-4505-B3AA-B42C736E7496}" dt="2022-01-29T03:25:54.606" v="14793"/>
          <ac:spMkLst>
            <pc:docMk/>
            <pc:sldMk cId="2620294868" sldId="304"/>
            <ac:spMk id="3" creationId="{25CE3A28-4C71-4BD7-BFAB-0E72ED346976}"/>
          </ac:spMkLst>
        </pc:spChg>
      </pc:sldChg>
      <pc:sldChg chg="modSp new mod">
        <pc:chgData name="Alex Gilsoul" userId="b5c4a3a61ad89a14" providerId="LiveId" clId="{56A3387E-2704-4505-B3AA-B42C736E7496}" dt="2022-01-29T08:48:32.300" v="15192" actId="20577"/>
        <pc:sldMkLst>
          <pc:docMk/>
          <pc:sldMk cId="2160592354" sldId="305"/>
        </pc:sldMkLst>
        <pc:spChg chg="mod">
          <ac:chgData name="Alex Gilsoul" userId="b5c4a3a61ad89a14" providerId="LiveId" clId="{56A3387E-2704-4505-B3AA-B42C736E7496}" dt="2022-01-29T03:25:54.606" v="14793"/>
          <ac:spMkLst>
            <pc:docMk/>
            <pc:sldMk cId="2160592354" sldId="305"/>
            <ac:spMk id="2" creationId="{AC52849B-F04A-4FD2-8C00-1FEA26CB23CB}"/>
          </ac:spMkLst>
        </pc:spChg>
        <pc:spChg chg="mod">
          <ac:chgData name="Alex Gilsoul" userId="b5c4a3a61ad89a14" providerId="LiveId" clId="{56A3387E-2704-4505-B3AA-B42C736E7496}" dt="2022-01-29T08:48:32.300" v="15192" actId="20577"/>
          <ac:spMkLst>
            <pc:docMk/>
            <pc:sldMk cId="2160592354" sldId="305"/>
            <ac:spMk id="3" creationId="{38FE9276-2EA8-4A8C-817C-CB7F4241DD84}"/>
          </ac:spMkLst>
        </pc:spChg>
      </pc:sldChg>
      <pc:sldChg chg="del">
        <pc:chgData name="Alex Gilsoul" userId="b5c4a3a61ad89a14" providerId="LiveId" clId="{56A3387E-2704-4505-B3AA-B42C736E7496}" dt="2022-01-28T23:15:00.258" v="422" actId="47"/>
        <pc:sldMkLst>
          <pc:docMk/>
          <pc:sldMk cId="3236282206" sldId="305"/>
        </pc:sldMkLst>
      </pc:sldChg>
      <pc:sldChg chg="modSp new mod">
        <pc:chgData name="Alex Gilsoul" userId="b5c4a3a61ad89a14" providerId="LiveId" clId="{56A3387E-2704-4505-B3AA-B42C736E7496}" dt="2022-01-29T03:25:54.606" v="14793"/>
        <pc:sldMkLst>
          <pc:docMk/>
          <pc:sldMk cId="1433242443" sldId="306"/>
        </pc:sldMkLst>
        <pc:spChg chg="mod">
          <ac:chgData name="Alex Gilsoul" userId="b5c4a3a61ad89a14" providerId="LiveId" clId="{56A3387E-2704-4505-B3AA-B42C736E7496}" dt="2022-01-29T03:25:54.606" v="14793"/>
          <ac:spMkLst>
            <pc:docMk/>
            <pc:sldMk cId="1433242443" sldId="306"/>
            <ac:spMk id="2" creationId="{CA2735DC-DEEE-4D2C-9AD5-77B6EA204CEE}"/>
          </ac:spMkLst>
        </pc:spChg>
        <pc:spChg chg="mod">
          <ac:chgData name="Alex Gilsoul" userId="b5c4a3a61ad89a14" providerId="LiveId" clId="{56A3387E-2704-4505-B3AA-B42C736E7496}" dt="2022-01-29T03:25:54.606" v="14793"/>
          <ac:spMkLst>
            <pc:docMk/>
            <pc:sldMk cId="1433242443" sldId="306"/>
            <ac:spMk id="3" creationId="{1F4A676B-E48E-4F85-8B7C-BB320C7C8547}"/>
          </ac:spMkLst>
        </pc:spChg>
      </pc:sldChg>
      <pc:sldChg chg="del">
        <pc:chgData name="Alex Gilsoul" userId="b5c4a3a61ad89a14" providerId="LiveId" clId="{56A3387E-2704-4505-B3AA-B42C736E7496}" dt="2022-01-28T23:15:01.271" v="423" actId="47"/>
        <pc:sldMkLst>
          <pc:docMk/>
          <pc:sldMk cId="4173204965" sldId="306"/>
        </pc:sldMkLst>
      </pc:sldChg>
      <pc:sldChg chg="modSp new mod">
        <pc:chgData name="Alex Gilsoul" userId="b5c4a3a61ad89a14" providerId="LiveId" clId="{56A3387E-2704-4505-B3AA-B42C736E7496}" dt="2022-01-29T03:25:54.606" v="14793"/>
        <pc:sldMkLst>
          <pc:docMk/>
          <pc:sldMk cId="236777422" sldId="307"/>
        </pc:sldMkLst>
        <pc:spChg chg="mod">
          <ac:chgData name="Alex Gilsoul" userId="b5c4a3a61ad89a14" providerId="LiveId" clId="{56A3387E-2704-4505-B3AA-B42C736E7496}" dt="2022-01-29T03:25:54.606" v="14793"/>
          <ac:spMkLst>
            <pc:docMk/>
            <pc:sldMk cId="236777422" sldId="307"/>
            <ac:spMk id="2" creationId="{62810228-0821-4BA1-8573-6D0EB1A2DBBC}"/>
          </ac:spMkLst>
        </pc:spChg>
        <pc:spChg chg="mod">
          <ac:chgData name="Alex Gilsoul" userId="b5c4a3a61ad89a14" providerId="LiveId" clId="{56A3387E-2704-4505-B3AA-B42C736E7496}" dt="2022-01-29T03:25:54.606" v="14793"/>
          <ac:spMkLst>
            <pc:docMk/>
            <pc:sldMk cId="236777422" sldId="307"/>
            <ac:spMk id="3" creationId="{5FC4EBFB-67D9-48F1-AFCF-E269B69BB296}"/>
          </ac:spMkLst>
        </pc:spChg>
      </pc:sldChg>
      <pc:sldChg chg="del">
        <pc:chgData name="Alex Gilsoul" userId="b5c4a3a61ad89a14" providerId="LiveId" clId="{56A3387E-2704-4505-B3AA-B42C736E7496}" dt="2022-01-28T23:15:02.249" v="424" actId="47"/>
        <pc:sldMkLst>
          <pc:docMk/>
          <pc:sldMk cId="356423849" sldId="307"/>
        </pc:sldMkLst>
      </pc:sldChg>
      <pc:sldChg chg="modSp new mod">
        <pc:chgData name="Alex Gilsoul" userId="b5c4a3a61ad89a14" providerId="LiveId" clId="{56A3387E-2704-4505-B3AA-B42C736E7496}" dt="2022-01-29T03:27:26.569" v="14809" actId="27636"/>
        <pc:sldMkLst>
          <pc:docMk/>
          <pc:sldMk cId="196579388" sldId="308"/>
        </pc:sldMkLst>
        <pc:spChg chg="mod">
          <ac:chgData name="Alex Gilsoul" userId="b5c4a3a61ad89a14" providerId="LiveId" clId="{56A3387E-2704-4505-B3AA-B42C736E7496}" dt="2022-01-29T03:25:54.606" v="14793"/>
          <ac:spMkLst>
            <pc:docMk/>
            <pc:sldMk cId="196579388" sldId="308"/>
            <ac:spMk id="2" creationId="{643352BA-D563-4A9A-8778-791E699B3C02}"/>
          </ac:spMkLst>
        </pc:spChg>
        <pc:spChg chg="mod">
          <ac:chgData name="Alex Gilsoul" userId="b5c4a3a61ad89a14" providerId="LiveId" clId="{56A3387E-2704-4505-B3AA-B42C736E7496}" dt="2022-01-29T03:27:26.569" v="14809" actId="27636"/>
          <ac:spMkLst>
            <pc:docMk/>
            <pc:sldMk cId="196579388" sldId="308"/>
            <ac:spMk id="3" creationId="{58526BA4-2A36-49B6-943E-EAAE80155B76}"/>
          </ac:spMkLst>
        </pc:spChg>
      </pc:sldChg>
      <pc:sldChg chg="del">
        <pc:chgData name="Alex Gilsoul" userId="b5c4a3a61ad89a14" providerId="LiveId" clId="{56A3387E-2704-4505-B3AA-B42C736E7496}" dt="2022-01-28T23:15:24.834" v="425" actId="47"/>
        <pc:sldMkLst>
          <pc:docMk/>
          <pc:sldMk cId="2241657770" sldId="308"/>
        </pc:sldMkLst>
      </pc:sldChg>
      <pc:sldChg chg="modSp new del mod">
        <pc:chgData name="Alex Gilsoul" userId="b5c4a3a61ad89a14" providerId="LiveId" clId="{56A3387E-2704-4505-B3AA-B42C736E7496}" dt="2022-01-29T00:29:42.061" v="7558" actId="47"/>
        <pc:sldMkLst>
          <pc:docMk/>
          <pc:sldMk cId="1463513041" sldId="309"/>
        </pc:sldMkLst>
        <pc:spChg chg="mod">
          <ac:chgData name="Alex Gilsoul" userId="b5c4a3a61ad89a14" providerId="LiveId" clId="{56A3387E-2704-4505-B3AA-B42C736E7496}" dt="2022-01-28T23:29:08.982" v="2260" actId="20577"/>
          <ac:spMkLst>
            <pc:docMk/>
            <pc:sldMk cId="1463513041" sldId="309"/>
            <ac:spMk id="2" creationId="{35211275-3655-4A4B-BEA8-162C081BCA1D}"/>
          </ac:spMkLst>
        </pc:spChg>
      </pc:sldChg>
      <pc:sldChg chg="del">
        <pc:chgData name="Alex Gilsoul" userId="b5c4a3a61ad89a14" providerId="LiveId" clId="{56A3387E-2704-4505-B3AA-B42C736E7496}" dt="2022-01-28T23:15:27.081" v="426" actId="47"/>
        <pc:sldMkLst>
          <pc:docMk/>
          <pc:sldMk cId="3560280832" sldId="309"/>
        </pc:sldMkLst>
      </pc:sldChg>
      <pc:sldChg chg="modSp add mod">
        <pc:chgData name="Alex Gilsoul" userId="b5c4a3a61ad89a14" providerId="LiveId" clId="{56A3387E-2704-4505-B3AA-B42C736E7496}" dt="2022-01-29T03:27:35.613" v="14810" actId="20577"/>
        <pc:sldMkLst>
          <pc:docMk/>
          <pc:sldMk cId="1508098918" sldId="310"/>
        </pc:sldMkLst>
        <pc:spChg chg="mod">
          <ac:chgData name="Alex Gilsoul" userId="b5c4a3a61ad89a14" providerId="LiveId" clId="{56A3387E-2704-4505-B3AA-B42C736E7496}" dt="2022-01-29T03:25:54.606" v="14793"/>
          <ac:spMkLst>
            <pc:docMk/>
            <pc:sldMk cId="1508098918" sldId="310"/>
            <ac:spMk id="2" creationId="{643352BA-D563-4A9A-8778-791E699B3C02}"/>
          </ac:spMkLst>
        </pc:spChg>
        <pc:spChg chg="mod">
          <ac:chgData name="Alex Gilsoul" userId="b5c4a3a61ad89a14" providerId="LiveId" clId="{56A3387E-2704-4505-B3AA-B42C736E7496}" dt="2022-01-29T03:27:35.613" v="14810" actId="20577"/>
          <ac:spMkLst>
            <pc:docMk/>
            <pc:sldMk cId="1508098918" sldId="310"/>
            <ac:spMk id="3" creationId="{58526BA4-2A36-49B6-943E-EAAE80155B76}"/>
          </ac:spMkLst>
        </pc:spChg>
      </pc:sldChg>
      <pc:sldChg chg="modSp new mod">
        <pc:chgData name="Alex Gilsoul" userId="b5c4a3a61ad89a14" providerId="LiveId" clId="{56A3387E-2704-4505-B3AA-B42C736E7496}" dt="2022-01-29T03:25:54.710" v="14795" actId="27636"/>
        <pc:sldMkLst>
          <pc:docMk/>
          <pc:sldMk cId="3430482897" sldId="311"/>
        </pc:sldMkLst>
        <pc:spChg chg="mod">
          <ac:chgData name="Alex Gilsoul" userId="b5c4a3a61ad89a14" providerId="LiveId" clId="{56A3387E-2704-4505-B3AA-B42C736E7496}" dt="2022-01-29T03:25:54.606" v="14793"/>
          <ac:spMkLst>
            <pc:docMk/>
            <pc:sldMk cId="3430482897" sldId="311"/>
            <ac:spMk id="2" creationId="{77DF192D-F007-4D8F-9299-A1E15E354184}"/>
          </ac:spMkLst>
        </pc:spChg>
        <pc:spChg chg="mod">
          <ac:chgData name="Alex Gilsoul" userId="b5c4a3a61ad89a14" providerId="LiveId" clId="{56A3387E-2704-4505-B3AA-B42C736E7496}" dt="2022-01-29T03:25:54.710" v="14795" actId="27636"/>
          <ac:spMkLst>
            <pc:docMk/>
            <pc:sldMk cId="3430482897" sldId="311"/>
            <ac:spMk id="3" creationId="{6D7DE3CE-7FFB-4ACC-972D-9E2ECF85F24B}"/>
          </ac:spMkLst>
        </pc:spChg>
      </pc:sldChg>
      <pc:sldChg chg="modSp new mod">
        <pc:chgData name="Alex Gilsoul" userId="b5c4a3a61ad89a14" providerId="LiveId" clId="{56A3387E-2704-4505-B3AA-B42C736E7496}" dt="2022-01-29T03:25:54.606" v="14793"/>
        <pc:sldMkLst>
          <pc:docMk/>
          <pc:sldMk cId="3949087172" sldId="312"/>
        </pc:sldMkLst>
        <pc:spChg chg="mod">
          <ac:chgData name="Alex Gilsoul" userId="b5c4a3a61ad89a14" providerId="LiveId" clId="{56A3387E-2704-4505-B3AA-B42C736E7496}" dt="2022-01-29T03:25:54.606" v="14793"/>
          <ac:spMkLst>
            <pc:docMk/>
            <pc:sldMk cId="3949087172" sldId="312"/>
            <ac:spMk id="2" creationId="{70AC6C9E-0E79-40EE-999E-64B2B559D26C}"/>
          </ac:spMkLst>
        </pc:spChg>
        <pc:spChg chg="mod">
          <ac:chgData name="Alex Gilsoul" userId="b5c4a3a61ad89a14" providerId="LiveId" clId="{56A3387E-2704-4505-B3AA-B42C736E7496}" dt="2022-01-29T03:25:54.606" v="14793"/>
          <ac:spMkLst>
            <pc:docMk/>
            <pc:sldMk cId="3949087172" sldId="312"/>
            <ac:spMk id="3" creationId="{5C960033-F2D8-4014-A881-7D2664E5BA27}"/>
          </ac:spMkLst>
        </pc:spChg>
      </pc:sldChg>
      <pc:sldChg chg="modSp new mod">
        <pc:chgData name="Alex Gilsoul" userId="b5c4a3a61ad89a14" providerId="LiveId" clId="{56A3387E-2704-4505-B3AA-B42C736E7496}" dt="2022-01-29T03:25:54.728" v="14796" actId="27636"/>
        <pc:sldMkLst>
          <pc:docMk/>
          <pc:sldMk cId="2571913680" sldId="313"/>
        </pc:sldMkLst>
        <pc:spChg chg="mod">
          <ac:chgData name="Alex Gilsoul" userId="b5c4a3a61ad89a14" providerId="LiveId" clId="{56A3387E-2704-4505-B3AA-B42C736E7496}" dt="2022-01-29T03:25:54.606" v="14793"/>
          <ac:spMkLst>
            <pc:docMk/>
            <pc:sldMk cId="2571913680" sldId="313"/>
            <ac:spMk id="2" creationId="{E2368FCE-36C6-49F9-A23F-05BDCB7F46FC}"/>
          </ac:spMkLst>
        </pc:spChg>
        <pc:spChg chg="mod">
          <ac:chgData name="Alex Gilsoul" userId="b5c4a3a61ad89a14" providerId="LiveId" clId="{56A3387E-2704-4505-B3AA-B42C736E7496}" dt="2022-01-29T03:25:54.728" v="14796" actId="27636"/>
          <ac:spMkLst>
            <pc:docMk/>
            <pc:sldMk cId="2571913680" sldId="313"/>
            <ac:spMk id="3" creationId="{1DDA7348-168D-4646-883E-93A54E2E2305}"/>
          </ac:spMkLst>
        </pc:spChg>
      </pc:sldChg>
      <pc:sldChg chg="modSp new del mod">
        <pc:chgData name="Alex Gilsoul" userId="b5c4a3a61ad89a14" providerId="LiveId" clId="{56A3387E-2704-4505-B3AA-B42C736E7496}" dt="2022-01-29T00:33:40.303" v="7672" actId="47"/>
        <pc:sldMkLst>
          <pc:docMk/>
          <pc:sldMk cId="2175393215" sldId="314"/>
        </pc:sldMkLst>
        <pc:spChg chg="mod">
          <ac:chgData name="Alex Gilsoul" userId="b5c4a3a61ad89a14" providerId="LiveId" clId="{56A3387E-2704-4505-B3AA-B42C736E7496}" dt="2022-01-29T00:28:54.105" v="7557" actId="20577"/>
          <ac:spMkLst>
            <pc:docMk/>
            <pc:sldMk cId="2175393215" sldId="314"/>
            <ac:spMk id="2" creationId="{8FFD2FF4-C633-4265-932A-202B86DC5B9C}"/>
          </ac:spMkLst>
        </pc:spChg>
      </pc:sldChg>
      <pc:sldChg chg="modSp add mod">
        <pc:chgData name="Alex Gilsoul" userId="b5c4a3a61ad89a14" providerId="LiveId" clId="{56A3387E-2704-4505-B3AA-B42C736E7496}" dt="2022-01-29T03:28:04.309" v="14812" actId="27636"/>
        <pc:sldMkLst>
          <pc:docMk/>
          <pc:sldMk cId="3629281555" sldId="314"/>
        </pc:sldMkLst>
        <pc:spChg chg="mod">
          <ac:chgData name="Alex Gilsoul" userId="b5c4a3a61ad89a14" providerId="LiveId" clId="{56A3387E-2704-4505-B3AA-B42C736E7496}" dt="2022-01-29T03:25:54.606" v="14793"/>
          <ac:spMkLst>
            <pc:docMk/>
            <pc:sldMk cId="3629281555" sldId="314"/>
            <ac:spMk id="2" creationId="{908657C6-DB37-44A4-83E4-FB3AB67CF3E3}"/>
          </ac:spMkLst>
        </pc:spChg>
        <pc:spChg chg="mod">
          <ac:chgData name="Alex Gilsoul" userId="b5c4a3a61ad89a14" providerId="LiveId" clId="{56A3387E-2704-4505-B3AA-B42C736E7496}" dt="2022-01-29T03:28:04.309" v="14812" actId="27636"/>
          <ac:spMkLst>
            <pc:docMk/>
            <pc:sldMk cId="3629281555" sldId="314"/>
            <ac:spMk id="3" creationId="{25CE3A28-4C71-4BD7-BFAB-0E72ED346976}"/>
          </ac:spMkLst>
        </pc:spChg>
      </pc:sldChg>
      <pc:sldChg chg="modSp new mod">
        <pc:chgData name="Alex Gilsoul" userId="b5c4a3a61ad89a14" providerId="LiveId" clId="{56A3387E-2704-4505-B3AA-B42C736E7496}" dt="2022-01-29T03:28:19.408" v="14813" actId="20577"/>
        <pc:sldMkLst>
          <pc:docMk/>
          <pc:sldMk cId="699399582" sldId="315"/>
        </pc:sldMkLst>
        <pc:spChg chg="mod">
          <ac:chgData name="Alex Gilsoul" userId="b5c4a3a61ad89a14" providerId="LiveId" clId="{56A3387E-2704-4505-B3AA-B42C736E7496}" dt="2022-01-29T03:25:54.606" v="14793"/>
          <ac:spMkLst>
            <pc:docMk/>
            <pc:sldMk cId="699399582" sldId="315"/>
            <ac:spMk id="2" creationId="{51ED3C2A-0C85-4CEB-8A49-46E967D1A688}"/>
          </ac:spMkLst>
        </pc:spChg>
        <pc:spChg chg="mod">
          <ac:chgData name="Alex Gilsoul" userId="b5c4a3a61ad89a14" providerId="LiveId" clId="{56A3387E-2704-4505-B3AA-B42C736E7496}" dt="2022-01-29T03:28:19.408" v="14813" actId="20577"/>
          <ac:spMkLst>
            <pc:docMk/>
            <pc:sldMk cId="699399582" sldId="315"/>
            <ac:spMk id="3" creationId="{1E403FC5-5124-4055-ADC9-9DD8BF6F30CD}"/>
          </ac:spMkLst>
        </pc:spChg>
      </pc:sldChg>
      <pc:sldChg chg="addSp delSp modSp new mod setBg addAnim modAnim delDesignElem">
        <pc:chgData name="Alex Gilsoul" userId="b5c4a3a61ad89a14" providerId="LiveId" clId="{56A3387E-2704-4505-B3AA-B42C736E7496}" dt="2022-01-29T03:25:29.964" v="14776"/>
        <pc:sldMkLst>
          <pc:docMk/>
          <pc:sldMk cId="3176298670" sldId="316"/>
        </pc:sldMkLst>
        <pc:spChg chg="mod">
          <ac:chgData name="Alex Gilsoul" userId="b5c4a3a61ad89a14" providerId="LiveId" clId="{56A3387E-2704-4505-B3AA-B42C736E7496}" dt="2022-01-29T01:07:47.785" v="10167" actId="26606"/>
          <ac:spMkLst>
            <pc:docMk/>
            <pc:sldMk cId="3176298670" sldId="316"/>
            <ac:spMk id="2" creationId="{50D2F5DF-EA9D-4FB8-86C8-2007AA901E58}"/>
          </ac:spMkLst>
        </pc:spChg>
        <pc:spChg chg="add del">
          <ac:chgData name="Alex Gilsoul" userId="b5c4a3a61ad89a14" providerId="LiveId" clId="{56A3387E-2704-4505-B3AA-B42C736E7496}" dt="2022-01-29T03:25:29.964" v="14776"/>
          <ac:spMkLst>
            <pc:docMk/>
            <pc:sldMk cId="3176298670" sldId="316"/>
            <ac:spMk id="8" creationId="{8D06CE56-3881-4ADA-8CEF-D18B02C242A3}"/>
          </ac:spMkLst>
        </pc:spChg>
        <pc:spChg chg="add del">
          <ac:chgData name="Alex Gilsoul" userId="b5c4a3a61ad89a14" providerId="LiveId" clId="{56A3387E-2704-4505-B3AA-B42C736E7496}" dt="2022-01-29T03:25:29.964" v="14776"/>
          <ac:spMkLst>
            <pc:docMk/>
            <pc:sldMk cId="3176298670" sldId="316"/>
            <ac:spMk id="10" creationId="{79F3C543-62EC-4433-9C93-A2CD8764E9B4}"/>
          </ac:spMkLst>
        </pc:spChg>
        <pc:spChg chg="add del">
          <ac:chgData name="Alex Gilsoul" userId="b5c4a3a61ad89a14" providerId="LiveId" clId="{56A3387E-2704-4505-B3AA-B42C736E7496}" dt="2022-01-29T03:25:29.964" v="14776"/>
          <ac:spMkLst>
            <pc:docMk/>
            <pc:sldMk cId="3176298670" sldId="316"/>
            <ac:spMk id="12" creationId="{0671A8AE-40A1-4631-A6B8-581AFF065482}"/>
          </ac:spMkLst>
        </pc:spChg>
        <pc:spChg chg="add del">
          <ac:chgData name="Alex Gilsoul" userId="b5c4a3a61ad89a14" providerId="LiveId" clId="{56A3387E-2704-4505-B3AA-B42C736E7496}" dt="2022-01-29T03:25:29.964" v="14776"/>
          <ac:spMkLst>
            <pc:docMk/>
            <pc:sldMk cId="3176298670" sldId="316"/>
            <ac:spMk id="14" creationId="{A44CD100-6267-4E62-AA64-2182A3A6A1C0}"/>
          </ac:spMkLst>
        </pc:spChg>
        <pc:spChg chg="add del">
          <ac:chgData name="Alex Gilsoul" userId="b5c4a3a61ad89a14" providerId="LiveId" clId="{56A3387E-2704-4505-B3AA-B42C736E7496}" dt="2022-01-29T03:25:29.964" v="14776"/>
          <ac:spMkLst>
            <pc:docMk/>
            <pc:sldMk cId="3176298670" sldId="316"/>
            <ac:spMk id="16" creationId="{AF2F604E-43BE-4DC3-B983-E071523364F8}"/>
          </ac:spMkLst>
        </pc:spChg>
        <pc:spChg chg="add del">
          <ac:chgData name="Alex Gilsoul" userId="b5c4a3a61ad89a14" providerId="LiveId" clId="{56A3387E-2704-4505-B3AA-B42C736E7496}" dt="2022-01-29T03:25:29.964" v="14776"/>
          <ac:spMkLst>
            <pc:docMk/>
            <pc:sldMk cId="3176298670" sldId="316"/>
            <ac:spMk id="18" creationId="{08C9B587-E65E-4B52-B37C-ABEBB6E87928}"/>
          </ac:spMkLst>
        </pc:spChg>
        <pc:picChg chg="add">
          <ac:chgData name="Alex Gilsoul" userId="b5c4a3a61ad89a14" providerId="LiveId" clId="{56A3387E-2704-4505-B3AA-B42C736E7496}" dt="2022-01-29T01:07:47.785" v="10167" actId="26606"/>
          <ac:picMkLst>
            <pc:docMk/>
            <pc:sldMk cId="3176298670" sldId="316"/>
            <ac:picMk id="4" creationId="{02D9DB7D-72B0-4D41-A938-BEBEA5E79D60}"/>
          </ac:picMkLst>
        </pc:picChg>
      </pc:sldChg>
      <pc:sldChg chg="modSp new mod">
        <pc:chgData name="Alex Gilsoul" userId="b5c4a3a61ad89a14" providerId="LiveId" clId="{56A3387E-2704-4505-B3AA-B42C736E7496}" dt="2022-01-29T03:28:53.043" v="14826" actId="33524"/>
        <pc:sldMkLst>
          <pc:docMk/>
          <pc:sldMk cId="1795135347" sldId="317"/>
        </pc:sldMkLst>
        <pc:spChg chg="mod">
          <ac:chgData name="Alex Gilsoul" userId="b5c4a3a61ad89a14" providerId="LiveId" clId="{56A3387E-2704-4505-B3AA-B42C736E7496}" dt="2022-01-29T03:25:54.606" v="14793"/>
          <ac:spMkLst>
            <pc:docMk/>
            <pc:sldMk cId="1795135347" sldId="317"/>
            <ac:spMk id="2" creationId="{9A19BF9A-7471-4AC8-AAE5-256C17DE17D7}"/>
          </ac:spMkLst>
        </pc:spChg>
        <pc:spChg chg="mod">
          <ac:chgData name="Alex Gilsoul" userId="b5c4a3a61ad89a14" providerId="LiveId" clId="{56A3387E-2704-4505-B3AA-B42C736E7496}" dt="2022-01-29T03:28:53.043" v="14826" actId="33524"/>
          <ac:spMkLst>
            <pc:docMk/>
            <pc:sldMk cId="1795135347" sldId="317"/>
            <ac:spMk id="3" creationId="{1B892A66-082F-44C5-B601-47B2EF2AEECD}"/>
          </ac:spMkLst>
        </pc:spChg>
      </pc:sldChg>
      <pc:sldChg chg="modSp new mod">
        <pc:chgData name="Alex Gilsoul" userId="b5c4a3a61ad89a14" providerId="LiveId" clId="{56A3387E-2704-4505-B3AA-B42C736E7496}" dt="2022-01-29T03:29:18.111" v="14838" actId="27636"/>
        <pc:sldMkLst>
          <pc:docMk/>
          <pc:sldMk cId="1897149626" sldId="318"/>
        </pc:sldMkLst>
        <pc:spChg chg="mod">
          <ac:chgData name="Alex Gilsoul" userId="b5c4a3a61ad89a14" providerId="LiveId" clId="{56A3387E-2704-4505-B3AA-B42C736E7496}" dt="2022-01-29T03:25:54.606" v="14793"/>
          <ac:spMkLst>
            <pc:docMk/>
            <pc:sldMk cId="1897149626" sldId="318"/>
            <ac:spMk id="2" creationId="{4FC63D37-959F-47B0-8E35-7534260040A6}"/>
          </ac:spMkLst>
        </pc:spChg>
        <pc:spChg chg="mod">
          <ac:chgData name="Alex Gilsoul" userId="b5c4a3a61ad89a14" providerId="LiveId" clId="{56A3387E-2704-4505-B3AA-B42C736E7496}" dt="2022-01-29T03:29:18.111" v="14838" actId="27636"/>
          <ac:spMkLst>
            <pc:docMk/>
            <pc:sldMk cId="1897149626" sldId="318"/>
            <ac:spMk id="3" creationId="{73AF5505-1A28-41E3-82B8-F70AE3196DFB}"/>
          </ac:spMkLst>
        </pc:spChg>
      </pc:sldChg>
      <pc:sldChg chg="modSp new mod">
        <pc:chgData name="Alex Gilsoul" userId="b5c4a3a61ad89a14" providerId="LiveId" clId="{56A3387E-2704-4505-B3AA-B42C736E7496}" dt="2022-01-29T03:30:01.008" v="14870" actId="20577"/>
        <pc:sldMkLst>
          <pc:docMk/>
          <pc:sldMk cId="1539180781" sldId="319"/>
        </pc:sldMkLst>
        <pc:spChg chg="mod">
          <ac:chgData name="Alex Gilsoul" userId="b5c4a3a61ad89a14" providerId="LiveId" clId="{56A3387E-2704-4505-B3AA-B42C736E7496}" dt="2022-01-29T03:25:54.606" v="14793"/>
          <ac:spMkLst>
            <pc:docMk/>
            <pc:sldMk cId="1539180781" sldId="319"/>
            <ac:spMk id="2" creationId="{A10CC9A2-02B1-470C-B9BD-235A62B85ADE}"/>
          </ac:spMkLst>
        </pc:spChg>
        <pc:spChg chg="mod">
          <ac:chgData name="Alex Gilsoul" userId="b5c4a3a61ad89a14" providerId="LiveId" clId="{56A3387E-2704-4505-B3AA-B42C736E7496}" dt="2022-01-29T03:30:01.008" v="14870" actId="20577"/>
          <ac:spMkLst>
            <pc:docMk/>
            <pc:sldMk cId="1539180781" sldId="319"/>
            <ac:spMk id="3" creationId="{9CB270CF-E33A-4EE5-9CA5-47F6756A1722}"/>
          </ac:spMkLst>
        </pc:spChg>
      </pc:sldChg>
      <pc:sldChg chg="addSp delSp modSp new mod setBg delDesignElem">
        <pc:chgData name="Alex Gilsoul" userId="b5c4a3a61ad89a14" providerId="LiveId" clId="{56A3387E-2704-4505-B3AA-B42C736E7496}" dt="2022-01-29T03:26:20.216" v="14801" actId="1076"/>
        <pc:sldMkLst>
          <pc:docMk/>
          <pc:sldMk cId="3436306653" sldId="320"/>
        </pc:sldMkLst>
        <pc:spChg chg="mod">
          <ac:chgData name="Alex Gilsoul" userId="b5c4a3a61ad89a14" providerId="LiveId" clId="{56A3387E-2704-4505-B3AA-B42C736E7496}" dt="2022-01-29T03:26:20.216" v="14801" actId="1076"/>
          <ac:spMkLst>
            <pc:docMk/>
            <pc:sldMk cId="3436306653" sldId="320"/>
            <ac:spMk id="2" creationId="{55398597-F81C-4BBC-BB8A-7047C855E35C}"/>
          </ac:spMkLst>
        </pc:spChg>
        <pc:spChg chg="del">
          <ac:chgData name="Alex Gilsoul" userId="b5c4a3a61ad89a14" providerId="LiveId" clId="{56A3387E-2704-4505-B3AA-B42C736E7496}" dt="2022-01-29T03:18:31.680" v="14462" actId="478"/>
          <ac:spMkLst>
            <pc:docMk/>
            <pc:sldMk cId="3436306653" sldId="320"/>
            <ac:spMk id="3" creationId="{18FA0C24-AE40-4009-BC3B-5985DCBBC19F}"/>
          </ac:spMkLst>
        </pc:spChg>
        <pc:spChg chg="add mod">
          <ac:chgData name="Alex Gilsoul" userId="b5c4a3a61ad89a14" providerId="LiveId" clId="{56A3387E-2704-4505-B3AA-B42C736E7496}" dt="2022-01-29T03:20:17.463" v="14488" actId="1076"/>
          <ac:spMkLst>
            <pc:docMk/>
            <pc:sldMk cId="3436306653" sldId="320"/>
            <ac:spMk id="8" creationId="{399CA3C9-7C33-4B6D-AAE7-DE1A0FB208F9}"/>
          </ac:spMkLst>
        </pc:spChg>
        <pc:spChg chg="add del">
          <ac:chgData name="Alex Gilsoul" userId="b5c4a3a61ad89a14" providerId="LiveId" clId="{56A3387E-2704-4505-B3AA-B42C736E7496}" dt="2022-01-29T03:25:52.631" v="14781"/>
          <ac:spMkLst>
            <pc:docMk/>
            <pc:sldMk cId="3436306653" sldId="320"/>
            <ac:spMk id="12" creationId="{8D06CE56-3881-4ADA-8CEF-D18B02C242A3}"/>
          </ac:spMkLst>
        </pc:spChg>
        <pc:spChg chg="add del">
          <ac:chgData name="Alex Gilsoul" userId="b5c4a3a61ad89a14" providerId="LiveId" clId="{56A3387E-2704-4505-B3AA-B42C736E7496}" dt="2022-01-29T03:25:52.631" v="14781"/>
          <ac:spMkLst>
            <pc:docMk/>
            <pc:sldMk cId="3436306653" sldId="320"/>
            <ac:spMk id="14" creationId="{79F3C543-62EC-4433-9C93-A2CD8764E9B4}"/>
          </ac:spMkLst>
        </pc:spChg>
        <pc:spChg chg="add del">
          <ac:chgData name="Alex Gilsoul" userId="b5c4a3a61ad89a14" providerId="LiveId" clId="{56A3387E-2704-4505-B3AA-B42C736E7496}" dt="2022-01-29T03:25:52.631" v="14781"/>
          <ac:spMkLst>
            <pc:docMk/>
            <pc:sldMk cId="3436306653" sldId="320"/>
            <ac:spMk id="16" creationId="{96646FC9-C66D-4EC7-8310-0DD4ACC49C6C}"/>
          </ac:spMkLst>
        </pc:spChg>
        <pc:spChg chg="add del">
          <ac:chgData name="Alex Gilsoul" userId="b5c4a3a61ad89a14" providerId="LiveId" clId="{56A3387E-2704-4505-B3AA-B42C736E7496}" dt="2022-01-29T03:25:52.631" v="14781"/>
          <ac:spMkLst>
            <pc:docMk/>
            <pc:sldMk cId="3436306653" sldId="320"/>
            <ac:spMk id="18" creationId="{A3473CF9-37EB-43E7-89EF-D2D1C53D1DAC}"/>
          </ac:spMkLst>
        </pc:spChg>
        <pc:spChg chg="add del">
          <ac:chgData name="Alex Gilsoul" userId="b5c4a3a61ad89a14" providerId="LiveId" clId="{56A3387E-2704-4505-B3AA-B42C736E7496}" dt="2022-01-29T03:25:52.631" v="14781"/>
          <ac:spMkLst>
            <pc:docMk/>
            <pc:sldMk cId="3436306653" sldId="320"/>
            <ac:spMk id="20" creationId="{586B4EF9-43BA-4655-A6FF-1D8E21574C95}"/>
          </ac:spMkLst>
        </pc:spChg>
        <pc:picChg chg="add mod">
          <ac:chgData name="Alex Gilsoul" userId="b5c4a3a61ad89a14" providerId="LiveId" clId="{56A3387E-2704-4505-B3AA-B42C736E7496}" dt="2022-01-29T03:19:15.183" v="14468" actId="26606"/>
          <ac:picMkLst>
            <pc:docMk/>
            <pc:sldMk cId="3436306653" sldId="320"/>
            <ac:picMk id="5" creationId="{84065499-C5E5-4539-BC43-BC4CF7D3BA3C}"/>
          </ac:picMkLst>
        </pc:picChg>
        <pc:picChg chg="add mod">
          <ac:chgData name="Alex Gilsoul" userId="b5c4a3a61ad89a14" providerId="LiveId" clId="{56A3387E-2704-4505-B3AA-B42C736E7496}" dt="2022-01-29T03:19:15.183" v="14468" actId="26606"/>
          <ac:picMkLst>
            <pc:docMk/>
            <pc:sldMk cId="3436306653" sldId="320"/>
            <ac:picMk id="7" creationId="{6FC1F02C-F952-4060-887A-3914F18F51EA}"/>
          </ac:picMkLst>
        </pc:picChg>
      </pc:sldChg>
    </pc:docChg>
  </pc:docChgLst>
  <pc:docChgLst>
    <pc:chgData name="Alex Gilsoul" userId="b5c4a3a61ad89a14" providerId="LiveId" clId="{F0476FA1-966C-4E6E-951B-9106C6E05A63}"/>
    <pc:docChg chg="undo custSel addSld delSld modSld sldOrd">
      <pc:chgData name="Alex Gilsoul" userId="b5c4a3a61ad89a14" providerId="LiveId" clId="{F0476FA1-966C-4E6E-951B-9106C6E05A63}" dt="2022-04-09T08:56:53.530" v="14970" actId="20577"/>
      <pc:docMkLst>
        <pc:docMk/>
      </pc:docMkLst>
      <pc:sldChg chg="delSp delDesignElem">
        <pc:chgData name="Alex Gilsoul" userId="b5c4a3a61ad89a14" providerId="LiveId" clId="{F0476FA1-966C-4E6E-951B-9106C6E05A63}" dt="2022-04-05T18:05:29.321" v="1"/>
        <pc:sldMkLst>
          <pc:docMk/>
          <pc:sldMk cId="1753805792" sldId="256"/>
        </pc:sldMkLst>
        <pc:spChg chg="del">
          <ac:chgData name="Alex Gilsoul" userId="b5c4a3a61ad89a14" providerId="LiveId" clId="{F0476FA1-966C-4E6E-951B-9106C6E05A63}" dt="2022-04-05T18:05:29.321" v="1"/>
          <ac:spMkLst>
            <pc:docMk/>
            <pc:sldMk cId="1753805792" sldId="256"/>
            <ac:spMk id="6" creationId="{B21E0522-1108-4001-A301-111C15E527D4}"/>
          </ac:spMkLst>
        </pc:spChg>
        <pc:spChg chg="del">
          <ac:chgData name="Alex Gilsoul" userId="b5c4a3a61ad89a14" providerId="LiveId" clId="{F0476FA1-966C-4E6E-951B-9106C6E05A63}" dt="2022-04-05T18:05:29.321" v="1"/>
          <ac:spMkLst>
            <pc:docMk/>
            <pc:sldMk cId="1753805792" sldId="256"/>
            <ac:spMk id="8" creationId="{EA317E5C-5650-4E41-8C89-12F1F3001B87}"/>
          </ac:spMkLst>
        </pc:spChg>
        <pc:spChg chg="del">
          <ac:chgData name="Alex Gilsoul" userId="b5c4a3a61ad89a14" providerId="LiveId" clId="{F0476FA1-966C-4E6E-951B-9106C6E05A63}" dt="2022-04-05T18:05:29.321" v="1"/>
          <ac:spMkLst>
            <pc:docMk/>
            <pc:sldMk cId="1753805792" sldId="256"/>
            <ac:spMk id="12" creationId="{7633332F-2199-4741-AE80-5BD79AE67801}"/>
          </ac:spMkLst>
        </pc:spChg>
        <pc:picChg chg="del">
          <ac:chgData name="Alex Gilsoul" userId="b5c4a3a61ad89a14" providerId="LiveId" clId="{F0476FA1-966C-4E6E-951B-9106C6E05A63}" dt="2022-04-05T18:05:29.321" v="1"/>
          <ac:picMkLst>
            <pc:docMk/>
            <pc:sldMk cId="1753805792" sldId="256"/>
            <ac:picMk id="7" creationId="{77DC65B5-6361-4FF6-BEA2-29220960E0BC}"/>
          </ac:picMkLst>
        </pc:picChg>
        <pc:picChg chg="del">
          <ac:chgData name="Alex Gilsoul" userId="b5c4a3a61ad89a14" providerId="LiveId" clId="{F0476FA1-966C-4E6E-951B-9106C6E05A63}" dt="2022-04-05T18:05:29.321" v="1"/>
          <ac:picMkLst>
            <pc:docMk/>
            <pc:sldMk cId="1753805792" sldId="256"/>
            <ac:picMk id="10" creationId="{DF94C918-367B-4D19-8333-A8603C3AD824}"/>
          </ac:picMkLst>
        </pc:picChg>
      </pc:sldChg>
      <pc:sldChg chg="modSp mod">
        <pc:chgData name="Alex Gilsoul" userId="b5c4a3a61ad89a14" providerId="LiveId" clId="{F0476FA1-966C-4E6E-951B-9106C6E05A63}" dt="2022-04-09T04:38:46.700" v="398" actId="20577"/>
        <pc:sldMkLst>
          <pc:docMk/>
          <pc:sldMk cId="3168615711" sldId="257"/>
        </pc:sldMkLst>
        <pc:spChg chg="mod">
          <ac:chgData name="Alex Gilsoul" userId="b5c4a3a61ad89a14" providerId="LiveId" clId="{F0476FA1-966C-4E6E-951B-9106C6E05A63}" dt="2022-04-09T04:38:46.700" v="398" actId="20577"/>
          <ac:spMkLst>
            <pc:docMk/>
            <pc:sldMk cId="3168615711" sldId="257"/>
            <ac:spMk id="3" creationId="{1BADC253-9970-4265-9C56-8F5E6262F034}"/>
          </ac:spMkLst>
        </pc:spChg>
      </pc:sldChg>
      <pc:sldChg chg="modSp mod">
        <pc:chgData name="Alex Gilsoul" userId="b5c4a3a61ad89a14" providerId="LiveId" clId="{F0476FA1-966C-4E6E-951B-9106C6E05A63}" dt="2022-04-09T04:39:06.346" v="414" actId="20577"/>
        <pc:sldMkLst>
          <pc:docMk/>
          <pc:sldMk cId="955393335" sldId="258"/>
        </pc:sldMkLst>
        <pc:spChg chg="mod">
          <ac:chgData name="Alex Gilsoul" userId="b5c4a3a61ad89a14" providerId="LiveId" clId="{F0476FA1-966C-4E6E-951B-9106C6E05A63}" dt="2022-04-05T18:05:29.321" v="1"/>
          <ac:spMkLst>
            <pc:docMk/>
            <pc:sldMk cId="955393335" sldId="258"/>
            <ac:spMk id="2" creationId="{866A4D63-2905-427C-AB5E-A79E1BCD38BB}"/>
          </ac:spMkLst>
        </pc:spChg>
        <pc:spChg chg="mod">
          <ac:chgData name="Alex Gilsoul" userId="b5c4a3a61ad89a14" providerId="LiveId" clId="{F0476FA1-966C-4E6E-951B-9106C6E05A63}" dt="2022-04-09T04:39:06.346" v="414" actId="20577"/>
          <ac:spMkLst>
            <pc:docMk/>
            <pc:sldMk cId="955393335" sldId="258"/>
            <ac:spMk id="3" creationId="{BA487B05-CBF9-45CC-9F67-1419377D278A}"/>
          </ac:spMkLst>
        </pc:spChg>
      </pc:sldChg>
      <pc:sldChg chg="modSp mod">
        <pc:chgData name="Alex Gilsoul" userId="b5c4a3a61ad89a14" providerId="LiveId" clId="{F0476FA1-966C-4E6E-951B-9106C6E05A63}" dt="2022-04-05T18:06:58.862" v="49" actId="20577"/>
        <pc:sldMkLst>
          <pc:docMk/>
          <pc:sldMk cId="1141831078" sldId="259"/>
        </pc:sldMkLst>
        <pc:spChg chg="mod">
          <ac:chgData name="Alex Gilsoul" userId="b5c4a3a61ad89a14" providerId="LiveId" clId="{F0476FA1-966C-4E6E-951B-9106C6E05A63}" dt="2022-04-05T18:06:58.862" v="49" actId="20577"/>
          <ac:spMkLst>
            <pc:docMk/>
            <pc:sldMk cId="1141831078" sldId="259"/>
            <ac:spMk id="2" creationId="{4DF37BEF-FC95-44E7-9604-F9F365923085}"/>
          </ac:spMkLst>
        </pc:spChg>
        <pc:spChg chg="mod">
          <ac:chgData name="Alex Gilsoul" userId="b5c4a3a61ad89a14" providerId="LiveId" clId="{F0476FA1-966C-4E6E-951B-9106C6E05A63}" dt="2022-04-05T18:05:29.321" v="1"/>
          <ac:spMkLst>
            <pc:docMk/>
            <pc:sldMk cId="1141831078" sldId="259"/>
            <ac:spMk id="3" creationId="{61B08CF0-45FD-4B1C-8451-3CC16CB7186B}"/>
          </ac:spMkLst>
        </pc:spChg>
      </pc:sldChg>
      <pc:sldChg chg="modSp mod">
        <pc:chgData name="Alex Gilsoul" userId="b5c4a3a61ad89a14" providerId="LiveId" clId="{F0476FA1-966C-4E6E-951B-9106C6E05A63}" dt="2022-04-05T18:09:38.027" v="359" actId="20577"/>
        <pc:sldMkLst>
          <pc:docMk/>
          <pc:sldMk cId="513521722" sldId="260"/>
        </pc:sldMkLst>
        <pc:spChg chg="mod">
          <ac:chgData name="Alex Gilsoul" userId="b5c4a3a61ad89a14" providerId="LiveId" clId="{F0476FA1-966C-4E6E-951B-9106C6E05A63}" dt="2022-04-05T18:09:38.027" v="359" actId="20577"/>
          <ac:spMkLst>
            <pc:docMk/>
            <pc:sldMk cId="513521722" sldId="260"/>
            <ac:spMk id="2" creationId="{5692CC30-0CD9-44F4-AB54-4BD33FBF71AD}"/>
          </ac:spMkLst>
        </pc:spChg>
        <pc:spChg chg="mod">
          <ac:chgData name="Alex Gilsoul" userId="b5c4a3a61ad89a14" providerId="LiveId" clId="{F0476FA1-966C-4E6E-951B-9106C6E05A63}" dt="2022-04-05T18:05:29.321" v="1"/>
          <ac:spMkLst>
            <pc:docMk/>
            <pc:sldMk cId="513521722" sldId="260"/>
            <ac:spMk id="3" creationId="{E053BE91-6769-4E44-BD19-7400E7E26D0B}"/>
          </ac:spMkLst>
        </pc:spChg>
      </pc:sldChg>
      <pc:sldChg chg="modSp mod">
        <pc:chgData name="Alex Gilsoul" userId="b5c4a3a61ad89a14" providerId="LiveId" clId="{F0476FA1-966C-4E6E-951B-9106C6E05A63}" dt="2022-04-09T08:17:48.930" v="12028" actId="27636"/>
        <pc:sldMkLst>
          <pc:docMk/>
          <pc:sldMk cId="550615671" sldId="264"/>
        </pc:sldMkLst>
        <pc:spChg chg="mod">
          <ac:chgData name="Alex Gilsoul" userId="b5c4a3a61ad89a14" providerId="LiveId" clId="{F0476FA1-966C-4E6E-951B-9106C6E05A63}" dt="2022-04-05T18:05:29.321" v="1"/>
          <ac:spMkLst>
            <pc:docMk/>
            <pc:sldMk cId="550615671" sldId="264"/>
            <ac:spMk id="2" creationId="{4E01F527-7A0D-4F88-9F77-201B470BF081}"/>
          </ac:spMkLst>
        </pc:spChg>
        <pc:spChg chg="mod">
          <ac:chgData name="Alex Gilsoul" userId="b5c4a3a61ad89a14" providerId="LiveId" clId="{F0476FA1-966C-4E6E-951B-9106C6E05A63}" dt="2022-04-09T08:17:48.930" v="12028" actId="27636"/>
          <ac:spMkLst>
            <pc:docMk/>
            <pc:sldMk cId="550615671" sldId="264"/>
            <ac:spMk id="3" creationId="{98B24C96-AA69-4FAB-8DB7-7B82A8FB8510}"/>
          </ac:spMkLst>
        </pc:spChg>
      </pc:sldChg>
      <pc:sldChg chg="addSp delSp modSp mod delDesignElem">
        <pc:chgData name="Alex Gilsoul" userId="b5c4a3a61ad89a14" providerId="LiveId" clId="{F0476FA1-966C-4E6E-951B-9106C6E05A63}" dt="2022-04-09T04:41:17.267" v="429" actId="14100"/>
        <pc:sldMkLst>
          <pc:docMk/>
          <pc:sldMk cId="3448075266" sldId="285"/>
        </pc:sldMkLst>
        <pc:spChg chg="mod">
          <ac:chgData name="Alex Gilsoul" userId="b5c4a3a61ad89a14" providerId="LiveId" clId="{F0476FA1-966C-4E6E-951B-9106C6E05A63}" dt="2022-04-09T04:41:17.267" v="429" actId="14100"/>
          <ac:spMkLst>
            <pc:docMk/>
            <pc:sldMk cId="3448075266" sldId="285"/>
            <ac:spMk id="2" creationId="{30F3A904-3AA5-4669-B62C-B779124A1D56}"/>
          </ac:spMkLst>
        </pc:spChg>
        <pc:spChg chg="mod">
          <ac:chgData name="Alex Gilsoul" userId="b5c4a3a61ad89a14" providerId="LiveId" clId="{F0476FA1-966C-4E6E-951B-9106C6E05A63}" dt="2022-04-05T18:11:38.875" v="366" actId="1076"/>
          <ac:spMkLst>
            <pc:docMk/>
            <pc:sldMk cId="3448075266" sldId="285"/>
            <ac:spMk id="3" creationId="{EC55BECD-6CCF-4735-B748-BCCEC6737547}"/>
          </ac:spMkLst>
        </pc:spChg>
        <pc:spChg chg="del">
          <ac:chgData name="Alex Gilsoul" userId="b5c4a3a61ad89a14" providerId="LiveId" clId="{F0476FA1-966C-4E6E-951B-9106C6E05A63}" dt="2022-04-05T20:58:53.587" v="380"/>
          <ac:spMkLst>
            <pc:docMk/>
            <pc:sldMk cId="3448075266" sldId="285"/>
            <ac:spMk id="16" creationId="{8D06CE56-3881-4ADA-8CEF-D18B02C242A3}"/>
          </ac:spMkLst>
        </pc:spChg>
        <pc:spChg chg="del">
          <ac:chgData name="Alex Gilsoul" userId="b5c4a3a61ad89a14" providerId="LiveId" clId="{F0476FA1-966C-4E6E-951B-9106C6E05A63}" dt="2022-04-05T20:58:53.587" v="380"/>
          <ac:spMkLst>
            <pc:docMk/>
            <pc:sldMk cId="3448075266" sldId="285"/>
            <ac:spMk id="17" creationId="{79F3C543-62EC-4433-9C93-A2CD8764E9B4}"/>
          </ac:spMkLst>
        </pc:spChg>
        <pc:spChg chg="del">
          <ac:chgData name="Alex Gilsoul" userId="b5c4a3a61ad89a14" providerId="LiveId" clId="{F0476FA1-966C-4E6E-951B-9106C6E05A63}" dt="2022-04-05T20:58:53.587" v="380"/>
          <ac:spMkLst>
            <pc:docMk/>
            <pc:sldMk cId="3448075266" sldId="285"/>
            <ac:spMk id="18" creationId="{5A59F003-E00A-43F9-91DC-CC54E3B87466}"/>
          </ac:spMkLst>
        </pc:spChg>
        <pc:spChg chg="del">
          <ac:chgData name="Alex Gilsoul" userId="b5c4a3a61ad89a14" providerId="LiveId" clId="{F0476FA1-966C-4E6E-951B-9106C6E05A63}" dt="2022-04-05T20:58:53.587" v="380"/>
          <ac:spMkLst>
            <pc:docMk/>
            <pc:sldMk cId="3448075266" sldId="285"/>
            <ac:spMk id="20" creationId="{D74A4382-E3AD-430A-9A1F-DFA3E0E77A7D}"/>
          </ac:spMkLst>
        </pc:spChg>
        <pc:picChg chg="add del mod">
          <ac:chgData name="Alex Gilsoul" userId="b5c4a3a61ad89a14" providerId="LiveId" clId="{F0476FA1-966C-4E6E-951B-9106C6E05A63}" dt="2022-04-09T04:40:52.128" v="424"/>
          <ac:picMkLst>
            <pc:docMk/>
            <pc:sldMk cId="3448075266" sldId="285"/>
            <ac:picMk id="4" creationId="{6808998B-261D-4CE6-9B14-C838401EF9BE}"/>
          </ac:picMkLst>
        </pc:picChg>
        <pc:picChg chg="add del">
          <ac:chgData name="Alex Gilsoul" userId="b5c4a3a61ad89a14" providerId="LiveId" clId="{F0476FA1-966C-4E6E-951B-9106C6E05A63}" dt="2022-04-09T04:40:52.854" v="426" actId="478"/>
          <ac:picMkLst>
            <pc:docMk/>
            <pc:sldMk cId="3448075266" sldId="285"/>
            <ac:picMk id="19" creationId="{2220CF74-256A-440E-A649-AD2FEA021E6A}"/>
          </ac:picMkLst>
        </pc:picChg>
      </pc:sldChg>
      <pc:sldChg chg="addSp delSp modSp mod setBg">
        <pc:chgData name="Alex Gilsoul" userId="b5c4a3a61ad89a14" providerId="LiveId" clId="{F0476FA1-966C-4E6E-951B-9106C6E05A63}" dt="2022-04-05T18:13:37.869" v="374" actId="1076"/>
        <pc:sldMkLst>
          <pc:docMk/>
          <pc:sldMk cId="3431598344" sldId="301"/>
        </pc:sldMkLst>
        <pc:spChg chg="mod">
          <ac:chgData name="Alex Gilsoul" userId="b5c4a3a61ad89a14" providerId="LiveId" clId="{F0476FA1-966C-4E6E-951B-9106C6E05A63}" dt="2022-04-05T18:05:50.196" v="3" actId="26606"/>
          <ac:spMkLst>
            <pc:docMk/>
            <pc:sldMk cId="3431598344" sldId="301"/>
            <ac:spMk id="2" creationId="{8D308E84-CBE0-4428-86C7-4F9C3003B8C6}"/>
          </ac:spMkLst>
        </pc:spChg>
        <pc:spChg chg="mod">
          <ac:chgData name="Alex Gilsoul" userId="b5c4a3a61ad89a14" providerId="LiveId" clId="{F0476FA1-966C-4E6E-951B-9106C6E05A63}" dt="2022-04-05T18:05:50.196" v="3" actId="26606"/>
          <ac:spMkLst>
            <pc:docMk/>
            <pc:sldMk cId="3431598344" sldId="301"/>
            <ac:spMk id="5" creationId="{A701159F-2F9C-483F-8835-004867905B36}"/>
          </ac:spMkLst>
        </pc:spChg>
        <pc:spChg chg="add del">
          <ac:chgData name="Alex Gilsoul" userId="b5c4a3a61ad89a14" providerId="LiveId" clId="{F0476FA1-966C-4E6E-951B-9106C6E05A63}" dt="2022-04-05T18:05:50.196" v="3" actId="26606"/>
          <ac:spMkLst>
            <pc:docMk/>
            <pc:sldMk cId="3431598344" sldId="301"/>
            <ac:spMk id="8" creationId="{8DCA3673-CDE4-40C5-9FA8-F89874CFBA73}"/>
          </ac:spMkLst>
        </pc:spChg>
        <pc:spChg chg="add mod">
          <ac:chgData name="Alex Gilsoul" userId="b5c4a3a61ad89a14" providerId="LiveId" clId="{F0476FA1-966C-4E6E-951B-9106C6E05A63}" dt="2022-04-05T18:13:37.869" v="374" actId="1076"/>
          <ac:spMkLst>
            <pc:docMk/>
            <pc:sldMk cId="3431598344" sldId="301"/>
            <ac:spMk id="11" creationId="{FA49A129-77E8-4FF7-BA85-7F6C71AE01F9}"/>
          </ac:spMkLst>
        </pc:spChg>
        <pc:spChg chg="add del">
          <ac:chgData name="Alex Gilsoul" userId="b5c4a3a61ad89a14" providerId="LiveId" clId="{F0476FA1-966C-4E6E-951B-9106C6E05A63}" dt="2022-04-05T18:05:50.196" v="3" actId="26606"/>
          <ac:spMkLst>
            <pc:docMk/>
            <pc:sldMk cId="3431598344" sldId="301"/>
            <ac:spMk id="12" creationId="{0FFFD040-32A9-4D2B-86CA-599D030A4161}"/>
          </ac:spMkLst>
        </pc:spChg>
        <pc:spChg chg="add del">
          <ac:chgData name="Alex Gilsoul" userId="b5c4a3a61ad89a14" providerId="LiveId" clId="{F0476FA1-966C-4E6E-951B-9106C6E05A63}" dt="2022-04-05T18:05:50.196" v="3" actId="26606"/>
          <ac:spMkLst>
            <pc:docMk/>
            <pc:sldMk cId="3431598344" sldId="301"/>
            <ac:spMk id="14" creationId="{863205CA-B7FF-4C25-A4C8-3BBBCE19D950}"/>
          </ac:spMkLst>
        </pc:spChg>
        <pc:picChg chg="mod">
          <ac:chgData name="Alex Gilsoul" userId="b5c4a3a61ad89a14" providerId="LiveId" clId="{F0476FA1-966C-4E6E-951B-9106C6E05A63}" dt="2022-04-05T18:05:50.196" v="3" actId="26606"/>
          <ac:picMkLst>
            <pc:docMk/>
            <pc:sldMk cId="3431598344" sldId="301"/>
            <ac:picMk id="6" creationId="{E527A737-1FCB-4A0B-972D-2A213460DEE3}"/>
          </ac:picMkLst>
        </pc:picChg>
        <pc:picChg chg="add del">
          <ac:chgData name="Alex Gilsoul" userId="b5c4a3a61ad89a14" providerId="LiveId" clId="{F0476FA1-966C-4E6E-951B-9106C6E05A63}" dt="2022-04-05T18:05:50.196" v="3" actId="26606"/>
          <ac:picMkLst>
            <pc:docMk/>
            <pc:sldMk cId="3431598344" sldId="301"/>
            <ac:picMk id="10" creationId="{95756E8F-499C-4533-BBE8-309C3E8D985C}"/>
          </ac:picMkLst>
        </pc:picChg>
        <pc:picChg chg="add del">
          <ac:chgData name="Alex Gilsoul" userId="b5c4a3a61ad89a14" providerId="LiveId" clId="{F0476FA1-966C-4E6E-951B-9106C6E05A63}" dt="2022-04-05T18:05:50.196" v="3" actId="26606"/>
          <ac:picMkLst>
            <pc:docMk/>
            <pc:sldMk cId="3431598344" sldId="301"/>
            <ac:picMk id="19" creationId="{306E3F32-3C1A-4B6E-AF26-8A15A788560F}"/>
          </ac:picMkLst>
        </pc:picChg>
      </pc:sldChg>
      <pc:sldChg chg="modSp">
        <pc:chgData name="Alex Gilsoul" userId="b5c4a3a61ad89a14" providerId="LiveId" clId="{F0476FA1-966C-4E6E-951B-9106C6E05A63}" dt="2022-04-05T18:05:29.321" v="1"/>
        <pc:sldMkLst>
          <pc:docMk/>
          <pc:sldMk cId="2620294868" sldId="304"/>
        </pc:sldMkLst>
        <pc:spChg chg="mod">
          <ac:chgData name="Alex Gilsoul" userId="b5c4a3a61ad89a14" providerId="LiveId" clId="{F0476FA1-966C-4E6E-951B-9106C6E05A63}" dt="2022-04-05T18:05:29.321" v="1"/>
          <ac:spMkLst>
            <pc:docMk/>
            <pc:sldMk cId="2620294868" sldId="304"/>
            <ac:spMk id="2" creationId="{908657C6-DB37-44A4-83E4-FB3AB67CF3E3}"/>
          </ac:spMkLst>
        </pc:spChg>
        <pc:spChg chg="mod">
          <ac:chgData name="Alex Gilsoul" userId="b5c4a3a61ad89a14" providerId="LiveId" clId="{F0476FA1-966C-4E6E-951B-9106C6E05A63}" dt="2022-04-05T18:05:29.321" v="1"/>
          <ac:spMkLst>
            <pc:docMk/>
            <pc:sldMk cId="2620294868" sldId="304"/>
            <ac:spMk id="3" creationId="{25CE3A28-4C71-4BD7-BFAB-0E72ED346976}"/>
          </ac:spMkLst>
        </pc:spChg>
      </pc:sldChg>
      <pc:sldChg chg="addSp delSp modSp mod">
        <pc:chgData name="Alex Gilsoul" userId="b5c4a3a61ad89a14" providerId="LiveId" clId="{F0476FA1-966C-4E6E-951B-9106C6E05A63}" dt="2022-04-09T04:44:40.709" v="462" actId="27636"/>
        <pc:sldMkLst>
          <pc:docMk/>
          <pc:sldMk cId="2160592354" sldId="305"/>
        </pc:sldMkLst>
        <pc:spChg chg="mod">
          <ac:chgData name="Alex Gilsoul" userId="b5c4a3a61ad89a14" providerId="LiveId" clId="{F0476FA1-966C-4E6E-951B-9106C6E05A63}" dt="2022-04-05T18:05:29.321" v="1"/>
          <ac:spMkLst>
            <pc:docMk/>
            <pc:sldMk cId="2160592354" sldId="305"/>
            <ac:spMk id="2" creationId="{AC52849B-F04A-4FD2-8C00-1FEA26CB23CB}"/>
          </ac:spMkLst>
        </pc:spChg>
        <pc:spChg chg="mod">
          <ac:chgData name="Alex Gilsoul" userId="b5c4a3a61ad89a14" providerId="LiveId" clId="{F0476FA1-966C-4E6E-951B-9106C6E05A63}" dt="2022-04-09T04:44:40.709" v="462" actId="27636"/>
          <ac:spMkLst>
            <pc:docMk/>
            <pc:sldMk cId="2160592354" sldId="305"/>
            <ac:spMk id="3" creationId="{38FE9276-2EA8-4A8C-817C-CB7F4241DD84}"/>
          </ac:spMkLst>
        </pc:spChg>
        <pc:spChg chg="add del mod">
          <ac:chgData name="Alex Gilsoul" userId="b5c4a3a61ad89a14" providerId="LiveId" clId="{F0476FA1-966C-4E6E-951B-9106C6E05A63}" dt="2022-04-05T18:12:39.392" v="371" actId="21"/>
          <ac:spMkLst>
            <pc:docMk/>
            <pc:sldMk cId="2160592354" sldId="305"/>
            <ac:spMk id="4" creationId="{0558FF33-0659-43E0-A2E4-FAC8321FC352}"/>
          </ac:spMkLst>
        </pc:spChg>
      </pc:sldChg>
      <pc:sldChg chg="modSp mod">
        <pc:chgData name="Alex Gilsoul" userId="b5c4a3a61ad89a14" providerId="LiveId" clId="{F0476FA1-966C-4E6E-951B-9106C6E05A63}" dt="2022-04-09T04:45:15.931" v="474" actId="20577"/>
        <pc:sldMkLst>
          <pc:docMk/>
          <pc:sldMk cId="1433242443" sldId="306"/>
        </pc:sldMkLst>
        <pc:spChg chg="mod">
          <ac:chgData name="Alex Gilsoul" userId="b5c4a3a61ad89a14" providerId="LiveId" clId="{F0476FA1-966C-4E6E-951B-9106C6E05A63}" dt="2022-04-05T18:05:29.321" v="1"/>
          <ac:spMkLst>
            <pc:docMk/>
            <pc:sldMk cId="1433242443" sldId="306"/>
            <ac:spMk id="2" creationId="{CA2735DC-DEEE-4D2C-9AD5-77B6EA204CEE}"/>
          </ac:spMkLst>
        </pc:spChg>
        <pc:spChg chg="mod">
          <ac:chgData name="Alex Gilsoul" userId="b5c4a3a61ad89a14" providerId="LiveId" clId="{F0476FA1-966C-4E6E-951B-9106C6E05A63}" dt="2022-04-09T04:45:15.931" v="474" actId="20577"/>
          <ac:spMkLst>
            <pc:docMk/>
            <pc:sldMk cId="1433242443" sldId="306"/>
            <ac:spMk id="3" creationId="{1F4A676B-E48E-4F85-8B7C-BB320C7C8547}"/>
          </ac:spMkLst>
        </pc:spChg>
      </pc:sldChg>
      <pc:sldChg chg="modSp">
        <pc:chgData name="Alex Gilsoul" userId="b5c4a3a61ad89a14" providerId="LiveId" clId="{F0476FA1-966C-4E6E-951B-9106C6E05A63}" dt="2022-04-05T18:05:29.321" v="1"/>
        <pc:sldMkLst>
          <pc:docMk/>
          <pc:sldMk cId="236777422" sldId="307"/>
        </pc:sldMkLst>
        <pc:spChg chg="mod">
          <ac:chgData name="Alex Gilsoul" userId="b5c4a3a61ad89a14" providerId="LiveId" clId="{F0476FA1-966C-4E6E-951B-9106C6E05A63}" dt="2022-04-05T18:05:29.321" v="1"/>
          <ac:spMkLst>
            <pc:docMk/>
            <pc:sldMk cId="236777422" sldId="307"/>
            <ac:spMk id="2" creationId="{62810228-0821-4BA1-8573-6D0EB1A2DBBC}"/>
          </ac:spMkLst>
        </pc:spChg>
        <pc:spChg chg="mod">
          <ac:chgData name="Alex Gilsoul" userId="b5c4a3a61ad89a14" providerId="LiveId" clId="{F0476FA1-966C-4E6E-951B-9106C6E05A63}" dt="2022-04-05T18:05:29.321" v="1"/>
          <ac:spMkLst>
            <pc:docMk/>
            <pc:sldMk cId="236777422" sldId="307"/>
            <ac:spMk id="3" creationId="{5FC4EBFB-67D9-48F1-AFCF-E269B69BB296}"/>
          </ac:spMkLst>
        </pc:spChg>
      </pc:sldChg>
      <pc:sldChg chg="modSp">
        <pc:chgData name="Alex Gilsoul" userId="b5c4a3a61ad89a14" providerId="LiveId" clId="{F0476FA1-966C-4E6E-951B-9106C6E05A63}" dt="2022-04-05T18:05:29.321" v="1"/>
        <pc:sldMkLst>
          <pc:docMk/>
          <pc:sldMk cId="196579388" sldId="308"/>
        </pc:sldMkLst>
        <pc:spChg chg="mod">
          <ac:chgData name="Alex Gilsoul" userId="b5c4a3a61ad89a14" providerId="LiveId" clId="{F0476FA1-966C-4E6E-951B-9106C6E05A63}" dt="2022-04-05T18:05:29.321" v="1"/>
          <ac:spMkLst>
            <pc:docMk/>
            <pc:sldMk cId="196579388" sldId="308"/>
            <ac:spMk id="2" creationId="{643352BA-D563-4A9A-8778-791E699B3C02}"/>
          </ac:spMkLst>
        </pc:spChg>
        <pc:spChg chg="mod">
          <ac:chgData name="Alex Gilsoul" userId="b5c4a3a61ad89a14" providerId="LiveId" clId="{F0476FA1-966C-4E6E-951B-9106C6E05A63}" dt="2022-04-05T18:05:29.321" v="1"/>
          <ac:spMkLst>
            <pc:docMk/>
            <pc:sldMk cId="196579388" sldId="308"/>
            <ac:spMk id="3" creationId="{58526BA4-2A36-49B6-943E-EAAE80155B76}"/>
          </ac:spMkLst>
        </pc:spChg>
      </pc:sldChg>
      <pc:sldChg chg="modSp mod">
        <pc:chgData name="Alex Gilsoul" userId="b5c4a3a61ad89a14" providerId="LiveId" clId="{F0476FA1-966C-4E6E-951B-9106C6E05A63}" dt="2022-04-09T04:42:22.051" v="431" actId="20577"/>
        <pc:sldMkLst>
          <pc:docMk/>
          <pc:sldMk cId="1508098918" sldId="310"/>
        </pc:sldMkLst>
        <pc:spChg chg="mod">
          <ac:chgData name="Alex Gilsoul" userId="b5c4a3a61ad89a14" providerId="LiveId" clId="{F0476FA1-966C-4E6E-951B-9106C6E05A63}" dt="2022-04-05T18:05:29.321" v="1"/>
          <ac:spMkLst>
            <pc:docMk/>
            <pc:sldMk cId="1508098918" sldId="310"/>
            <ac:spMk id="2" creationId="{643352BA-D563-4A9A-8778-791E699B3C02}"/>
          </ac:spMkLst>
        </pc:spChg>
        <pc:spChg chg="mod">
          <ac:chgData name="Alex Gilsoul" userId="b5c4a3a61ad89a14" providerId="LiveId" clId="{F0476FA1-966C-4E6E-951B-9106C6E05A63}" dt="2022-04-09T04:42:22.051" v="431" actId="20577"/>
          <ac:spMkLst>
            <pc:docMk/>
            <pc:sldMk cId="1508098918" sldId="310"/>
            <ac:spMk id="3" creationId="{58526BA4-2A36-49B6-943E-EAAE80155B76}"/>
          </ac:spMkLst>
        </pc:spChg>
      </pc:sldChg>
      <pc:sldChg chg="modSp mod">
        <pc:chgData name="Alex Gilsoul" userId="b5c4a3a61ad89a14" providerId="LiveId" clId="{F0476FA1-966C-4E6E-951B-9106C6E05A63}" dt="2022-04-09T04:43:40.337" v="458" actId="20577"/>
        <pc:sldMkLst>
          <pc:docMk/>
          <pc:sldMk cId="3430482897" sldId="311"/>
        </pc:sldMkLst>
        <pc:spChg chg="mod">
          <ac:chgData name="Alex Gilsoul" userId="b5c4a3a61ad89a14" providerId="LiveId" clId="{F0476FA1-966C-4E6E-951B-9106C6E05A63}" dt="2022-04-05T18:05:29.321" v="1"/>
          <ac:spMkLst>
            <pc:docMk/>
            <pc:sldMk cId="3430482897" sldId="311"/>
            <ac:spMk id="2" creationId="{77DF192D-F007-4D8F-9299-A1E15E354184}"/>
          </ac:spMkLst>
        </pc:spChg>
        <pc:spChg chg="mod">
          <ac:chgData name="Alex Gilsoul" userId="b5c4a3a61ad89a14" providerId="LiveId" clId="{F0476FA1-966C-4E6E-951B-9106C6E05A63}" dt="2022-04-09T04:43:40.337" v="458" actId="20577"/>
          <ac:spMkLst>
            <pc:docMk/>
            <pc:sldMk cId="3430482897" sldId="311"/>
            <ac:spMk id="3" creationId="{6D7DE3CE-7FFB-4ACC-972D-9E2ECF85F24B}"/>
          </ac:spMkLst>
        </pc:spChg>
      </pc:sldChg>
      <pc:sldChg chg="modSp mod">
        <pc:chgData name="Alex Gilsoul" userId="b5c4a3a61ad89a14" providerId="LiveId" clId="{F0476FA1-966C-4E6E-951B-9106C6E05A63}" dt="2022-04-09T04:56:44.533" v="1850" actId="27636"/>
        <pc:sldMkLst>
          <pc:docMk/>
          <pc:sldMk cId="3949087172" sldId="312"/>
        </pc:sldMkLst>
        <pc:spChg chg="mod">
          <ac:chgData name="Alex Gilsoul" userId="b5c4a3a61ad89a14" providerId="LiveId" clId="{F0476FA1-966C-4E6E-951B-9106C6E05A63}" dt="2022-04-05T18:05:29.321" v="1"/>
          <ac:spMkLst>
            <pc:docMk/>
            <pc:sldMk cId="3949087172" sldId="312"/>
            <ac:spMk id="2" creationId="{70AC6C9E-0E79-40EE-999E-64B2B559D26C}"/>
          </ac:spMkLst>
        </pc:spChg>
        <pc:spChg chg="mod">
          <ac:chgData name="Alex Gilsoul" userId="b5c4a3a61ad89a14" providerId="LiveId" clId="{F0476FA1-966C-4E6E-951B-9106C6E05A63}" dt="2022-04-09T04:56:44.533" v="1850" actId="27636"/>
          <ac:spMkLst>
            <pc:docMk/>
            <pc:sldMk cId="3949087172" sldId="312"/>
            <ac:spMk id="3" creationId="{5C960033-F2D8-4014-A881-7D2664E5BA27}"/>
          </ac:spMkLst>
        </pc:spChg>
      </pc:sldChg>
      <pc:sldChg chg="modSp mod">
        <pc:chgData name="Alex Gilsoul" userId="b5c4a3a61ad89a14" providerId="LiveId" clId="{F0476FA1-966C-4E6E-951B-9106C6E05A63}" dt="2022-04-09T04:46:46.318" v="477" actId="20577"/>
        <pc:sldMkLst>
          <pc:docMk/>
          <pc:sldMk cId="2571913680" sldId="313"/>
        </pc:sldMkLst>
        <pc:spChg chg="mod">
          <ac:chgData name="Alex Gilsoul" userId="b5c4a3a61ad89a14" providerId="LiveId" clId="{F0476FA1-966C-4E6E-951B-9106C6E05A63}" dt="2022-04-05T18:05:29.321" v="1"/>
          <ac:spMkLst>
            <pc:docMk/>
            <pc:sldMk cId="2571913680" sldId="313"/>
            <ac:spMk id="2" creationId="{E2368FCE-36C6-49F9-A23F-05BDCB7F46FC}"/>
          </ac:spMkLst>
        </pc:spChg>
        <pc:spChg chg="mod">
          <ac:chgData name="Alex Gilsoul" userId="b5c4a3a61ad89a14" providerId="LiveId" clId="{F0476FA1-966C-4E6E-951B-9106C6E05A63}" dt="2022-04-09T04:46:46.318" v="477" actId="20577"/>
          <ac:spMkLst>
            <pc:docMk/>
            <pc:sldMk cId="2571913680" sldId="313"/>
            <ac:spMk id="3" creationId="{1DDA7348-168D-4646-883E-93A54E2E2305}"/>
          </ac:spMkLst>
        </pc:spChg>
      </pc:sldChg>
      <pc:sldChg chg="modSp">
        <pc:chgData name="Alex Gilsoul" userId="b5c4a3a61ad89a14" providerId="LiveId" clId="{F0476FA1-966C-4E6E-951B-9106C6E05A63}" dt="2022-04-05T18:05:29.321" v="1"/>
        <pc:sldMkLst>
          <pc:docMk/>
          <pc:sldMk cId="3629281555" sldId="314"/>
        </pc:sldMkLst>
        <pc:spChg chg="mod">
          <ac:chgData name="Alex Gilsoul" userId="b5c4a3a61ad89a14" providerId="LiveId" clId="{F0476FA1-966C-4E6E-951B-9106C6E05A63}" dt="2022-04-05T18:05:29.321" v="1"/>
          <ac:spMkLst>
            <pc:docMk/>
            <pc:sldMk cId="3629281555" sldId="314"/>
            <ac:spMk id="2" creationId="{908657C6-DB37-44A4-83E4-FB3AB67CF3E3}"/>
          </ac:spMkLst>
        </pc:spChg>
        <pc:spChg chg="mod">
          <ac:chgData name="Alex Gilsoul" userId="b5c4a3a61ad89a14" providerId="LiveId" clId="{F0476FA1-966C-4E6E-951B-9106C6E05A63}" dt="2022-04-05T18:05:29.321" v="1"/>
          <ac:spMkLst>
            <pc:docMk/>
            <pc:sldMk cId="3629281555" sldId="314"/>
            <ac:spMk id="3" creationId="{25CE3A28-4C71-4BD7-BFAB-0E72ED346976}"/>
          </ac:spMkLst>
        </pc:spChg>
      </pc:sldChg>
      <pc:sldChg chg="modSp">
        <pc:chgData name="Alex Gilsoul" userId="b5c4a3a61ad89a14" providerId="LiveId" clId="{F0476FA1-966C-4E6E-951B-9106C6E05A63}" dt="2022-04-05T18:05:29.321" v="1"/>
        <pc:sldMkLst>
          <pc:docMk/>
          <pc:sldMk cId="699399582" sldId="315"/>
        </pc:sldMkLst>
        <pc:spChg chg="mod">
          <ac:chgData name="Alex Gilsoul" userId="b5c4a3a61ad89a14" providerId="LiveId" clId="{F0476FA1-966C-4E6E-951B-9106C6E05A63}" dt="2022-04-05T18:05:29.321" v="1"/>
          <ac:spMkLst>
            <pc:docMk/>
            <pc:sldMk cId="699399582" sldId="315"/>
            <ac:spMk id="2" creationId="{51ED3C2A-0C85-4CEB-8A49-46E967D1A688}"/>
          </ac:spMkLst>
        </pc:spChg>
        <pc:spChg chg="mod">
          <ac:chgData name="Alex Gilsoul" userId="b5c4a3a61ad89a14" providerId="LiveId" clId="{F0476FA1-966C-4E6E-951B-9106C6E05A63}" dt="2022-04-05T18:05:29.321" v="1"/>
          <ac:spMkLst>
            <pc:docMk/>
            <pc:sldMk cId="699399582" sldId="315"/>
            <ac:spMk id="3" creationId="{1E403FC5-5124-4055-ADC9-9DD8BF6F30CD}"/>
          </ac:spMkLst>
        </pc:spChg>
      </pc:sldChg>
      <pc:sldChg chg="addSp delSp modSp mod setBg delDesignElem">
        <pc:chgData name="Alex Gilsoul" userId="b5c4a3a61ad89a14" providerId="LiveId" clId="{F0476FA1-966C-4E6E-951B-9106C6E05A63}" dt="2022-04-09T06:31:15.314" v="2674" actId="20577"/>
        <pc:sldMkLst>
          <pc:docMk/>
          <pc:sldMk cId="3176298670" sldId="316"/>
        </pc:sldMkLst>
        <pc:spChg chg="mod">
          <ac:chgData name="Alex Gilsoul" userId="b5c4a3a61ad89a14" providerId="LiveId" clId="{F0476FA1-966C-4E6E-951B-9106C6E05A63}" dt="2022-04-09T06:31:15.314" v="2674" actId="20577"/>
          <ac:spMkLst>
            <pc:docMk/>
            <pc:sldMk cId="3176298670" sldId="316"/>
            <ac:spMk id="2" creationId="{50D2F5DF-EA9D-4FB8-86C8-2007AA901E58}"/>
          </ac:spMkLst>
        </pc:spChg>
        <pc:spChg chg="del">
          <ac:chgData name="Alex Gilsoul" userId="b5c4a3a61ad89a14" providerId="LiveId" clId="{F0476FA1-966C-4E6E-951B-9106C6E05A63}" dt="2022-04-05T20:58:53.587" v="380"/>
          <ac:spMkLst>
            <pc:docMk/>
            <pc:sldMk cId="3176298670" sldId="316"/>
            <ac:spMk id="8" creationId="{8D06CE56-3881-4ADA-8CEF-D18B02C242A3}"/>
          </ac:spMkLst>
        </pc:spChg>
        <pc:spChg chg="del">
          <ac:chgData name="Alex Gilsoul" userId="b5c4a3a61ad89a14" providerId="LiveId" clId="{F0476FA1-966C-4E6E-951B-9106C6E05A63}" dt="2022-04-05T20:58:53.587" v="380"/>
          <ac:spMkLst>
            <pc:docMk/>
            <pc:sldMk cId="3176298670" sldId="316"/>
            <ac:spMk id="10" creationId="{79F3C543-62EC-4433-9C93-A2CD8764E9B4}"/>
          </ac:spMkLst>
        </pc:spChg>
        <pc:spChg chg="del">
          <ac:chgData name="Alex Gilsoul" userId="b5c4a3a61ad89a14" providerId="LiveId" clId="{F0476FA1-966C-4E6E-951B-9106C6E05A63}" dt="2022-04-05T20:58:53.587" v="380"/>
          <ac:spMkLst>
            <pc:docMk/>
            <pc:sldMk cId="3176298670" sldId="316"/>
            <ac:spMk id="12" creationId="{0671A8AE-40A1-4631-A6B8-581AFF065482}"/>
          </ac:spMkLst>
        </pc:spChg>
        <pc:spChg chg="del">
          <ac:chgData name="Alex Gilsoul" userId="b5c4a3a61ad89a14" providerId="LiveId" clId="{F0476FA1-966C-4E6E-951B-9106C6E05A63}" dt="2022-04-05T20:58:53.587" v="380"/>
          <ac:spMkLst>
            <pc:docMk/>
            <pc:sldMk cId="3176298670" sldId="316"/>
            <ac:spMk id="14" creationId="{A44CD100-6267-4E62-AA64-2182A3A6A1C0}"/>
          </ac:spMkLst>
        </pc:spChg>
        <pc:spChg chg="add">
          <ac:chgData name="Alex Gilsoul" userId="b5c4a3a61ad89a14" providerId="LiveId" clId="{F0476FA1-966C-4E6E-951B-9106C6E05A63}" dt="2022-04-09T05:50:44.440" v="2619" actId="26606"/>
          <ac:spMkLst>
            <pc:docMk/>
            <pc:sldMk cId="3176298670" sldId="316"/>
            <ac:spMk id="15" creationId="{CE97D32F-1315-4522-AF1E-BCA3A653F2F3}"/>
          </ac:spMkLst>
        </pc:spChg>
        <pc:spChg chg="del">
          <ac:chgData name="Alex Gilsoul" userId="b5c4a3a61ad89a14" providerId="LiveId" clId="{F0476FA1-966C-4E6E-951B-9106C6E05A63}" dt="2022-04-05T20:58:53.587" v="380"/>
          <ac:spMkLst>
            <pc:docMk/>
            <pc:sldMk cId="3176298670" sldId="316"/>
            <ac:spMk id="16" creationId="{AF2F604E-43BE-4DC3-B983-E071523364F8}"/>
          </ac:spMkLst>
        </pc:spChg>
        <pc:spChg chg="add">
          <ac:chgData name="Alex Gilsoul" userId="b5c4a3a61ad89a14" providerId="LiveId" clId="{F0476FA1-966C-4E6E-951B-9106C6E05A63}" dt="2022-04-09T05:50:44.440" v="2619" actId="26606"/>
          <ac:spMkLst>
            <pc:docMk/>
            <pc:sldMk cId="3176298670" sldId="316"/>
            <ac:spMk id="17" creationId="{DE5DADF0-4577-4642-B07A-3E27915F3605}"/>
          </ac:spMkLst>
        </pc:spChg>
        <pc:spChg chg="del">
          <ac:chgData name="Alex Gilsoul" userId="b5c4a3a61ad89a14" providerId="LiveId" clId="{F0476FA1-966C-4E6E-951B-9106C6E05A63}" dt="2022-04-05T20:58:53.587" v="380"/>
          <ac:spMkLst>
            <pc:docMk/>
            <pc:sldMk cId="3176298670" sldId="316"/>
            <ac:spMk id="18" creationId="{08C9B587-E65E-4B52-B37C-ABEBB6E87928}"/>
          </ac:spMkLst>
        </pc:spChg>
        <pc:spChg chg="add">
          <ac:chgData name="Alex Gilsoul" userId="b5c4a3a61ad89a14" providerId="LiveId" clId="{F0476FA1-966C-4E6E-951B-9106C6E05A63}" dt="2022-04-09T05:50:44.440" v="2619" actId="26606"/>
          <ac:spMkLst>
            <pc:docMk/>
            <pc:sldMk cId="3176298670" sldId="316"/>
            <ac:spMk id="21" creationId="{FD3ADC95-CC75-4952-B479-8662488EA593}"/>
          </ac:spMkLst>
        </pc:spChg>
        <pc:picChg chg="mod">
          <ac:chgData name="Alex Gilsoul" userId="b5c4a3a61ad89a14" providerId="LiveId" clId="{F0476FA1-966C-4E6E-951B-9106C6E05A63}" dt="2022-04-09T05:50:44.440" v="2619" actId="26606"/>
          <ac:picMkLst>
            <pc:docMk/>
            <pc:sldMk cId="3176298670" sldId="316"/>
            <ac:picMk id="4" creationId="{02D9DB7D-72B0-4D41-A938-BEBEA5E79D60}"/>
          </ac:picMkLst>
        </pc:picChg>
        <pc:picChg chg="add">
          <ac:chgData name="Alex Gilsoul" userId="b5c4a3a61ad89a14" providerId="LiveId" clId="{F0476FA1-966C-4E6E-951B-9106C6E05A63}" dt="2022-04-09T05:50:44.440" v="2619" actId="26606"/>
          <ac:picMkLst>
            <pc:docMk/>
            <pc:sldMk cId="3176298670" sldId="316"/>
            <ac:picMk id="9" creationId="{A97529DD-0019-4F2B-AAE6-A82A2FADB61C}"/>
          </ac:picMkLst>
        </pc:picChg>
        <pc:picChg chg="add">
          <ac:chgData name="Alex Gilsoul" userId="b5c4a3a61ad89a14" providerId="LiveId" clId="{F0476FA1-966C-4E6E-951B-9106C6E05A63}" dt="2022-04-09T05:50:44.440" v="2619" actId="26606"/>
          <ac:picMkLst>
            <pc:docMk/>
            <pc:sldMk cId="3176298670" sldId="316"/>
            <ac:picMk id="11" creationId="{F4B5AAB9-9C0B-4191-9D8C-E92806CC2609}"/>
          </ac:picMkLst>
        </pc:picChg>
        <pc:picChg chg="add">
          <ac:chgData name="Alex Gilsoul" userId="b5c4a3a61ad89a14" providerId="LiveId" clId="{F0476FA1-966C-4E6E-951B-9106C6E05A63}" dt="2022-04-09T05:50:44.440" v="2619" actId="26606"/>
          <ac:picMkLst>
            <pc:docMk/>
            <pc:sldMk cId="3176298670" sldId="316"/>
            <ac:picMk id="13" creationId="{07B0D32C-9323-4E07-8AE3-7AFF93348110}"/>
          </ac:picMkLst>
        </pc:picChg>
        <pc:picChg chg="add">
          <ac:chgData name="Alex Gilsoul" userId="b5c4a3a61ad89a14" providerId="LiveId" clId="{F0476FA1-966C-4E6E-951B-9106C6E05A63}" dt="2022-04-09T05:50:44.440" v="2619" actId="26606"/>
          <ac:picMkLst>
            <pc:docMk/>
            <pc:sldMk cId="3176298670" sldId="316"/>
            <ac:picMk id="19" creationId="{595D38EC-467D-4F84-8FAA-CAFAA257D82C}"/>
          </ac:picMkLst>
        </pc:picChg>
      </pc:sldChg>
      <pc:sldChg chg="modSp">
        <pc:chgData name="Alex Gilsoul" userId="b5c4a3a61ad89a14" providerId="LiveId" clId="{F0476FA1-966C-4E6E-951B-9106C6E05A63}" dt="2022-04-05T18:05:29.321" v="1"/>
        <pc:sldMkLst>
          <pc:docMk/>
          <pc:sldMk cId="1795135347" sldId="317"/>
        </pc:sldMkLst>
        <pc:spChg chg="mod">
          <ac:chgData name="Alex Gilsoul" userId="b5c4a3a61ad89a14" providerId="LiveId" clId="{F0476FA1-966C-4E6E-951B-9106C6E05A63}" dt="2022-04-05T18:05:29.321" v="1"/>
          <ac:spMkLst>
            <pc:docMk/>
            <pc:sldMk cId="1795135347" sldId="317"/>
            <ac:spMk id="2" creationId="{9A19BF9A-7471-4AC8-AAE5-256C17DE17D7}"/>
          </ac:spMkLst>
        </pc:spChg>
      </pc:sldChg>
      <pc:sldChg chg="modSp mod">
        <pc:chgData name="Alex Gilsoul" userId="b5c4a3a61ad89a14" providerId="LiveId" clId="{F0476FA1-966C-4E6E-951B-9106C6E05A63}" dt="2022-04-09T05:02:17.269" v="2163" actId="20577"/>
        <pc:sldMkLst>
          <pc:docMk/>
          <pc:sldMk cId="1897149626" sldId="318"/>
        </pc:sldMkLst>
        <pc:spChg chg="mod">
          <ac:chgData name="Alex Gilsoul" userId="b5c4a3a61ad89a14" providerId="LiveId" clId="{F0476FA1-966C-4E6E-951B-9106C6E05A63}" dt="2022-04-05T18:05:29.321" v="1"/>
          <ac:spMkLst>
            <pc:docMk/>
            <pc:sldMk cId="1897149626" sldId="318"/>
            <ac:spMk id="2" creationId="{4FC63D37-959F-47B0-8E35-7534260040A6}"/>
          </ac:spMkLst>
        </pc:spChg>
        <pc:spChg chg="mod">
          <ac:chgData name="Alex Gilsoul" userId="b5c4a3a61ad89a14" providerId="LiveId" clId="{F0476FA1-966C-4E6E-951B-9106C6E05A63}" dt="2022-04-09T05:02:17.269" v="2163" actId="20577"/>
          <ac:spMkLst>
            <pc:docMk/>
            <pc:sldMk cId="1897149626" sldId="318"/>
            <ac:spMk id="3" creationId="{73AF5505-1A28-41E3-82B8-F70AE3196DFB}"/>
          </ac:spMkLst>
        </pc:spChg>
      </pc:sldChg>
      <pc:sldChg chg="modSp mod">
        <pc:chgData name="Alex Gilsoul" userId="b5c4a3a61ad89a14" providerId="LiveId" clId="{F0476FA1-966C-4E6E-951B-9106C6E05A63}" dt="2022-04-09T05:50:17.743" v="2618" actId="20577"/>
        <pc:sldMkLst>
          <pc:docMk/>
          <pc:sldMk cId="1539180781" sldId="319"/>
        </pc:sldMkLst>
        <pc:spChg chg="mod">
          <ac:chgData name="Alex Gilsoul" userId="b5c4a3a61ad89a14" providerId="LiveId" clId="{F0476FA1-966C-4E6E-951B-9106C6E05A63}" dt="2022-04-05T18:05:29.321" v="1"/>
          <ac:spMkLst>
            <pc:docMk/>
            <pc:sldMk cId="1539180781" sldId="319"/>
            <ac:spMk id="2" creationId="{A10CC9A2-02B1-470C-B9BD-235A62B85ADE}"/>
          </ac:spMkLst>
        </pc:spChg>
        <pc:spChg chg="mod">
          <ac:chgData name="Alex Gilsoul" userId="b5c4a3a61ad89a14" providerId="LiveId" clId="{F0476FA1-966C-4E6E-951B-9106C6E05A63}" dt="2022-04-09T05:50:17.743" v="2618" actId="20577"/>
          <ac:spMkLst>
            <pc:docMk/>
            <pc:sldMk cId="1539180781" sldId="319"/>
            <ac:spMk id="3" creationId="{9CB270CF-E33A-4EE5-9CA5-47F6756A1722}"/>
          </ac:spMkLst>
        </pc:spChg>
      </pc:sldChg>
      <pc:sldChg chg="modSp new del mod">
        <pc:chgData name="Alex Gilsoul" userId="b5c4a3a61ad89a14" providerId="LiveId" clId="{F0476FA1-966C-4E6E-951B-9106C6E05A63}" dt="2022-04-09T06:31:45.732" v="2693" actId="47"/>
        <pc:sldMkLst>
          <pc:docMk/>
          <pc:sldMk cId="125188539" sldId="321"/>
        </pc:sldMkLst>
        <pc:spChg chg="mod">
          <ac:chgData name="Alex Gilsoul" userId="b5c4a3a61ad89a14" providerId="LiveId" clId="{F0476FA1-966C-4E6E-951B-9106C6E05A63}" dt="2022-04-09T06:31:40.379" v="2692" actId="20577"/>
          <ac:spMkLst>
            <pc:docMk/>
            <pc:sldMk cId="125188539" sldId="321"/>
            <ac:spMk id="2" creationId="{1E9336E6-CD5B-41C1-A7FD-A667092E2272}"/>
          </ac:spMkLst>
        </pc:spChg>
      </pc:sldChg>
      <pc:sldChg chg="new del">
        <pc:chgData name="Alex Gilsoul" userId="b5c4a3a61ad89a14" providerId="LiveId" clId="{F0476FA1-966C-4E6E-951B-9106C6E05A63}" dt="2022-04-05T20:58:44.907" v="376" actId="47"/>
        <pc:sldMkLst>
          <pc:docMk/>
          <pc:sldMk cId="4148513259" sldId="321"/>
        </pc:sldMkLst>
      </pc:sldChg>
      <pc:sldChg chg="modSp add mod">
        <pc:chgData name="Alex Gilsoul" userId="b5c4a3a61ad89a14" providerId="LiveId" clId="{F0476FA1-966C-4E6E-951B-9106C6E05A63}" dt="2022-04-09T08:56:53.530" v="14970" actId="20577"/>
        <pc:sldMkLst>
          <pc:docMk/>
          <pc:sldMk cId="223661078" sldId="322"/>
        </pc:sldMkLst>
        <pc:spChg chg="mod">
          <ac:chgData name="Alex Gilsoul" userId="b5c4a3a61ad89a14" providerId="LiveId" clId="{F0476FA1-966C-4E6E-951B-9106C6E05A63}" dt="2022-04-09T08:56:53.530" v="14970" actId="20577"/>
          <ac:spMkLst>
            <pc:docMk/>
            <pc:sldMk cId="223661078" sldId="322"/>
            <ac:spMk id="3" creationId="{73AF5505-1A28-41E3-82B8-F70AE3196DFB}"/>
          </ac:spMkLst>
        </pc:spChg>
      </pc:sldChg>
      <pc:sldChg chg="addSp delSp modSp new mod ord">
        <pc:chgData name="Alex Gilsoul" userId="b5c4a3a61ad89a14" providerId="LiveId" clId="{F0476FA1-966C-4E6E-951B-9106C6E05A63}" dt="2022-04-09T07:13:16.821" v="5934"/>
        <pc:sldMkLst>
          <pc:docMk/>
          <pc:sldMk cId="1490491361" sldId="323"/>
        </pc:sldMkLst>
        <pc:spChg chg="mod">
          <ac:chgData name="Alex Gilsoul" userId="b5c4a3a61ad89a14" providerId="LiveId" clId="{F0476FA1-966C-4E6E-951B-9106C6E05A63}" dt="2022-04-09T06:31:58.758" v="2727" actId="20577"/>
          <ac:spMkLst>
            <pc:docMk/>
            <pc:sldMk cId="1490491361" sldId="323"/>
            <ac:spMk id="2" creationId="{65E056EB-E285-4FB3-95BC-733112D8739B}"/>
          </ac:spMkLst>
        </pc:spChg>
        <pc:spChg chg="mod">
          <ac:chgData name="Alex Gilsoul" userId="b5c4a3a61ad89a14" providerId="LiveId" clId="{F0476FA1-966C-4E6E-951B-9106C6E05A63}" dt="2022-04-09T07:01:33.226" v="4930" actId="20577"/>
          <ac:spMkLst>
            <pc:docMk/>
            <pc:sldMk cId="1490491361" sldId="323"/>
            <ac:spMk id="3" creationId="{B81D0DA9-63A5-4D62-A39A-7A1236A8846D}"/>
          </ac:spMkLst>
        </pc:spChg>
        <pc:picChg chg="add del mod">
          <ac:chgData name="Alex Gilsoul" userId="b5c4a3a61ad89a14" providerId="LiveId" clId="{F0476FA1-966C-4E6E-951B-9106C6E05A63}" dt="2022-04-09T06:39:56.182" v="3718" actId="478"/>
          <ac:picMkLst>
            <pc:docMk/>
            <pc:sldMk cId="1490491361" sldId="323"/>
            <ac:picMk id="5" creationId="{094EBDDA-762A-4D45-8B97-9F6A4BCA604E}"/>
          </ac:picMkLst>
        </pc:picChg>
      </pc:sldChg>
      <pc:sldChg chg="addSp delSp modSp add mod ord setBg">
        <pc:chgData name="Alex Gilsoul" userId="b5c4a3a61ad89a14" providerId="LiveId" clId="{F0476FA1-966C-4E6E-951B-9106C6E05A63}" dt="2022-04-09T07:13:24.892" v="5936"/>
        <pc:sldMkLst>
          <pc:docMk/>
          <pc:sldMk cId="2501815058" sldId="324"/>
        </pc:sldMkLst>
        <pc:spChg chg="mod">
          <ac:chgData name="Alex Gilsoul" userId="b5c4a3a61ad89a14" providerId="LiveId" clId="{F0476FA1-966C-4E6E-951B-9106C6E05A63}" dt="2022-04-09T06:58:30.252" v="4637" actId="26606"/>
          <ac:spMkLst>
            <pc:docMk/>
            <pc:sldMk cId="2501815058" sldId="324"/>
            <ac:spMk id="2" creationId="{65E056EB-E285-4FB3-95BC-733112D8739B}"/>
          </ac:spMkLst>
        </pc:spChg>
        <pc:spChg chg="mod">
          <ac:chgData name="Alex Gilsoul" userId="b5c4a3a61ad89a14" providerId="LiveId" clId="{F0476FA1-966C-4E6E-951B-9106C6E05A63}" dt="2022-04-09T06:59:49.064" v="4642" actId="5793"/>
          <ac:spMkLst>
            <pc:docMk/>
            <pc:sldMk cId="2501815058" sldId="324"/>
            <ac:spMk id="3" creationId="{B81D0DA9-63A5-4D62-A39A-7A1236A8846D}"/>
          </ac:spMkLst>
        </pc:spChg>
        <pc:spChg chg="add">
          <ac:chgData name="Alex Gilsoul" userId="b5c4a3a61ad89a14" providerId="LiveId" clId="{F0476FA1-966C-4E6E-951B-9106C6E05A63}" dt="2022-04-09T06:58:30.252" v="4637" actId="26606"/>
          <ac:spMkLst>
            <pc:docMk/>
            <pc:sldMk cId="2501815058" sldId="324"/>
            <ac:spMk id="15" creationId="{B8D0330D-F534-4131-9807-B71B9EF12BAA}"/>
          </ac:spMkLst>
        </pc:spChg>
        <pc:grpChg chg="add">
          <ac:chgData name="Alex Gilsoul" userId="b5c4a3a61ad89a14" providerId="LiveId" clId="{F0476FA1-966C-4E6E-951B-9106C6E05A63}" dt="2022-04-09T06:58:30.252" v="4637" actId="26606"/>
          <ac:grpSpMkLst>
            <pc:docMk/>
            <pc:sldMk cId="2501815058" sldId="324"/>
            <ac:grpSpMk id="11" creationId="{D252EB36-EB2C-4AFE-B09B-0DF8AC871E5C}"/>
          </ac:grpSpMkLst>
        </pc:grpChg>
        <pc:picChg chg="del mod">
          <ac:chgData name="Alex Gilsoul" userId="b5c4a3a61ad89a14" providerId="LiveId" clId="{F0476FA1-966C-4E6E-951B-9106C6E05A63}" dt="2022-04-09T06:57:29.204" v="4634" actId="478"/>
          <ac:picMkLst>
            <pc:docMk/>
            <pc:sldMk cId="2501815058" sldId="324"/>
            <ac:picMk id="5" creationId="{094EBDDA-762A-4D45-8B97-9F6A4BCA604E}"/>
          </ac:picMkLst>
        </pc:picChg>
        <pc:picChg chg="add mod ord">
          <ac:chgData name="Alex Gilsoul" userId="b5c4a3a61ad89a14" providerId="LiveId" clId="{F0476FA1-966C-4E6E-951B-9106C6E05A63}" dt="2022-04-09T06:58:35.825" v="4639" actId="962"/>
          <ac:picMkLst>
            <pc:docMk/>
            <pc:sldMk cId="2501815058" sldId="324"/>
            <ac:picMk id="6" creationId="{4ABC7B93-D4CC-4A66-AFFB-7B121D731852}"/>
          </ac:picMkLst>
        </pc:picChg>
        <pc:picChg chg="add">
          <ac:chgData name="Alex Gilsoul" userId="b5c4a3a61ad89a14" providerId="LiveId" clId="{F0476FA1-966C-4E6E-951B-9106C6E05A63}" dt="2022-04-09T06:58:30.252" v="4637" actId="26606"/>
          <ac:picMkLst>
            <pc:docMk/>
            <pc:sldMk cId="2501815058" sldId="324"/>
            <ac:picMk id="17" creationId="{18B7ED37-7ABB-42DD-AB26-3F9028261B99}"/>
          </ac:picMkLst>
        </pc:picChg>
      </pc:sldChg>
      <pc:sldChg chg="modSp new del mod">
        <pc:chgData name="Alex Gilsoul" userId="b5c4a3a61ad89a14" providerId="LiveId" clId="{F0476FA1-966C-4E6E-951B-9106C6E05A63}" dt="2022-04-09T07:14:07.136" v="5937" actId="47"/>
        <pc:sldMkLst>
          <pc:docMk/>
          <pc:sldMk cId="253975649" sldId="325"/>
        </pc:sldMkLst>
        <pc:spChg chg="mod">
          <ac:chgData name="Alex Gilsoul" userId="b5c4a3a61ad89a14" providerId="LiveId" clId="{F0476FA1-966C-4E6E-951B-9106C6E05A63}" dt="2022-04-09T07:00:28.265" v="4667" actId="20577"/>
          <ac:spMkLst>
            <pc:docMk/>
            <pc:sldMk cId="253975649" sldId="325"/>
            <ac:spMk id="2" creationId="{9D06FDCB-0570-4D81-95F4-5BBFA6A4628C}"/>
          </ac:spMkLst>
        </pc:spChg>
        <pc:spChg chg="mod">
          <ac:chgData name="Alex Gilsoul" userId="b5c4a3a61ad89a14" providerId="LiveId" clId="{F0476FA1-966C-4E6E-951B-9106C6E05A63}" dt="2022-04-09T07:00:40.689" v="4714" actId="20577"/>
          <ac:spMkLst>
            <pc:docMk/>
            <pc:sldMk cId="253975649" sldId="325"/>
            <ac:spMk id="3" creationId="{C0E00372-10A4-44C7-92C9-702252B864DB}"/>
          </ac:spMkLst>
        </pc:spChg>
      </pc:sldChg>
      <pc:sldChg chg="addSp delSp modSp new mod setBg">
        <pc:chgData name="Alex Gilsoul" userId="b5c4a3a61ad89a14" providerId="LiveId" clId="{F0476FA1-966C-4E6E-951B-9106C6E05A63}" dt="2022-04-09T07:09:46.040" v="5923" actId="403"/>
        <pc:sldMkLst>
          <pc:docMk/>
          <pc:sldMk cId="2613399231" sldId="326"/>
        </pc:sldMkLst>
        <pc:spChg chg="mod">
          <ac:chgData name="Alex Gilsoul" userId="b5c4a3a61ad89a14" providerId="LiveId" clId="{F0476FA1-966C-4E6E-951B-9106C6E05A63}" dt="2022-04-09T07:04:02.179" v="5310" actId="26606"/>
          <ac:spMkLst>
            <pc:docMk/>
            <pc:sldMk cId="2613399231" sldId="326"/>
            <ac:spMk id="2" creationId="{899CA707-D3F6-4256-8F98-23A20795C4C6}"/>
          </ac:spMkLst>
        </pc:spChg>
        <pc:spChg chg="mod">
          <ac:chgData name="Alex Gilsoul" userId="b5c4a3a61ad89a14" providerId="LiveId" clId="{F0476FA1-966C-4E6E-951B-9106C6E05A63}" dt="2022-04-09T07:09:46.040" v="5923" actId="403"/>
          <ac:spMkLst>
            <pc:docMk/>
            <pc:sldMk cId="2613399231" sldId="326"/>
            <ac:spMk id="3" creationId="{F83BB225-30C1-474D-A8E1-0BCF576A32E0}"/>
          </ac:spMkLst>
        </pc:spChg>
        <pc:spChg chg="add del">
          <ac:chgData name="Alex Gilsoul" userId="b5c4a3a61ad89a14" providerId="LiveId" clId="{F0476FA1-966C-4E6E-951B-9106C6E05A63}" dt="2022-04-09T07:04:30.705" v="5319" actId="26606"/>
          <ac:spMkLst>
            <pc:docMk/>
            <pc:sldMk cId="2613399231" sldId="326"/>
            <ac:spMk id="10" creationId="{8DCA3673-CDE4-40C5-9FA8-F89874CFBA73}"/>
          </ac:spMkLst>
        </pc:spChg>
        <pc:spChg chg="add del">
          <ac:chgData name="Alex Gilsoul" userId="b5c4a3a61ad89a14" providerId="LiveId" clId="{F0476FA1-966C-4E6E-951B-9106C6E05A63}" dt="2022-04-09T07:04:30.705" v="5319" actId="26606"/>
          <ac:spMkLst>
            <pc:docMk/>
            <pc:sldMk cId="2613399231" sldId="326"/>
            <ac:spMk id="14" creationId="{0FFFD040-32A9-4D2B-86CA-599D030A4161}"/>
          </ac:spMkLst>
        </pc:spChg>
        <pc:spChg chg="add del">
          <ac:chgData name="Alex Gilsoul" userId="b5c4a3a61ad89a14" providerId="LiveId" clId="{F0476FA1-966C-4E6E-951B-9106C6E05A63}" dt="2022-04-09T07:04:30.705" v="5319" actId="26606"/>
          <ac:spMkLst>
            <pc:docMk/>
            <pc:sldMk cId="2613399231" sldId="326"/>
            <ac:spMk id="16" creationId="{863205CA-B7FF-4C25-A4C8-3BBBCE19D950}"/>
          </ac:spMkLst>
        </pc:spChg>
        <pc:spChg chg="add del">
          <ac:chgData name="Alex Gilsoul" userId="b5c4a3a61ad89a14" providerId="LiveId" clId="{F0476FA1-966C-4E6E-951B-9106C6E05A63}" dt="2022-04-09T07:09:33.450" v="5919" actId="26606"/>
          <ac:spMkLst>
            <pc:docMk/>
            <pc:sldMk cId="2613399231" sldId="326"/>
            <ac:spMk id="23" creationId="{8DCA3673-CDE4-40C5-9FA8-F89874CFBA73}"/>
          </ac:spMkLst>
        </pc:spChg>
        <pc:spChg chg="add del">
          <ac:chgData name="Alex Gilsoul" userId="b5c4a3a61ad89a14" providerId="LiveId" clId="{F0476FA1-966C-4E6E-951B-9106C6E05A63}" dt="2022-04-09T07:09:33.450" v="5919" actId="26606"/>
          <ac:spMkLst>
            <pc:docMk/>
            <pc:sldMk cId="2613399231" sldId="326"/>
            <ac:spMk id="27" creationId="{0FFFD040-32A9-4D2B-86CA-599D030A4161}"/>
          </ac:spMkLst>
        </pc:spChg>
        <pc:spChg chg="add del">
          <ac:chgData name="Alex Gilsoul" userId="b5c4a3a61ad89a14" providerId="LiveId" clId="{F0476FA1-966C-4E6E-951B-9106C6E05A63}" dt="2022-04-09T07:09:33.450" v="5919" actId="26606"/>
          <ac:spMkLst>
            <pc:docMk/>
            <pc:sldMk cId="2613399231" sldId="326"/>
            <ac:spMk id="29" creationId="{863205CA-B7FF-4C25-A4C8-3BBBCE19D950}"/>
          </ac:spMkLst>
        </pc:spChg>
        <pc:spChg chg="add">
          <ac:chgData name="Alex Gilsoul" userId="b5c4a3a61ad89a14" providerId="LiveId" clId="{F0476FA1-966C-4E6E-951B-9106C6E05A63}" dt="2022-04-09T07:09:33.450" v="5919" actId="26606"/>
          <ac:spMkLst>
            <pc:docMk/>
            <pc:sldMk cId="2613399231" sldId="326"/>
            <ac:spMk id="36" creationId="{8DCA3673-CDE4-40C5-9FA8-F89874CFBA73}"/>
          </ac:spMkLst>
        </pc:spChg>
        <pc:spChg chg="add">
          <ac:chgData name="Alex Gilsoul" userId="b5c4a3a61ad89a14" providerId="LiveId" clId="{F0476FA1-966C-4E6E-951B-9106C6E05A63}" dt="2022-04-09T07:09:33.450" v="5919" actId="26606"/>
          <ac:spMkLst>
            <pc:docMk/>
            <pc:sldMk cId="2613399231" sldId="326"/>
            <ac:spMk id="40" creationId="{0FFFD040-32A9-4D2B-86CA-599D030A4161}"/>
          </ac:spMkLst>
        </pc:spChg>
        <pc:spChg chg="add">
          <ac:chgData name="Alex Gilsoul" userId="b5c4a3a61ad89a14" providerId="LiveId" clId="{F0476FA1-966C-4E6E-951B-9106C6E05A63}" dt="2022-04-09T07:09:33.450" v="5919" actId="26606"/>
          <ac:spMkLst>
            <pc:docMk/>
            <pc:sldMk cId="2613399231" sldId="326"/>
            <ac:spMk id="42" creationId="{863205CA-B7FF-4C25-A4C8-3BBBCE19D950}"/>
          </ac:spMkLst>
        </pc:spChg>
        <pc:picChg chg="add del mod">
          <ac:chgData name="Alex Gilsoul" userId="b5c4a3a61ad89a14" providerId="LiveId" clId="{F0476FA1-966C-4E6E-951B-9106C6E05A63}" dt="2022-04-09T07:04:28.075" v="5318" actId="478"/>
          <ac:picMkLst>
            <pc:docMk/>
            <pc:sldMk cId="2613399231" sldId="326"/>
            <ac:picMk id="5" creationId="{8E608CC9-8153-4A8B-A909-299F62B1AFB0}"/>
          </ac:picMkLst>
        </pc:picChg>
        <pc:picChg chg="add del mod">
          <ac:chgData name="Alex Gilsoul" userId="b5c4a3a61ad89a14" providerId="LiveId" clId="{F0476FA1-966C-4E6E-951B-9106C6E05A63}" dt="2022-04-09T07:09:30.784" v="5917" actId="478"/>
          <ac:picMkLst>
            <pc:docMk/>
            <pc:sldMk cId="2613399231" sldId="326"/>
            <ac:picMk id="7" creationId="{F082E271-E041-4BCD-9758-58A405EDF696}"/>
          </ac:picMkLst>
        </pc:picChg>
        <pc:picChg chg="add mod">
          <ac:chgData name="Alex Gilsoul" userId="b5c4a3a61ad89a14" providerId="LiveId" clId="{F0476FA1-966C-4E6E-951B-9106C6E05A63}" dt="2022-04-09T07:09:35.131" v="5921" actId="962"/>
          <ac:picMkLst>
            <pc:docMk/>
            <pc:sldMk cId="2613399231" sldId="326"/>
            <ac:picMk id="9" creationId="{78F505F4-C517-44A5-A9EF-EFEBBE3C2C74}"/>
          </ac:picMkLst>
        </pc:picChg>
        <pc:picChg chg="add del">
          <ac:chgData name="Alex Gilsoul" userId="b5c4a3a61ad89a14" providerId="LiveId" clId="{F0476FA1-966C-4E6E-951B-9106C6E05A63}" dt="2022-04-09T07:04:30.705" v="5319" actId="26606"/>
          <ac:picMkLst>
            <pc:docMk/>
            <pc:sldMk cId="2613399231" sldId="326"/>
            <ac:picMk id="12" creationId="{95756E8F-499C-4533-BBE8-309C3E8D985C}"/>
          </ac:picMkLst>
        </pc:picChg>
        <pc:picChg chg="add del">
          <ac:chgData name="Alex Gilsoul" userId="b5c4a3a61ad89a14" providerId="LiveId" clId="{F0476FA1-966C-4E6E-951B-9106C6E05A63}" dt="2022-04-09T07:04:30.705" v="5319" actId="26606"/>
          <ac:picMkLst>
            <pc:docMk/>
            <pc:sldMk cId="2613399231" sldId="326"/>
            <ac:picMk id="18" creationId="{306E3F32-3C1A-4B6E-AF26-8A15A788560F}"/>
          </ac:picMkLst>
        </pc:picChg>
        <pc:picChg chg="add del">
          <ac:chgData name="Alex Gilsoul" userId="b5c4a3a61ad89a14" providerId="LiveId" clId="{F0476FA1-966C-4E6E-951B-9106C6E05A63}" dt="2022-04-09T07:09:33.450" v="5919" actId="26606"/>
          <ac:picMkLst>
            <pc:docMk/>
            <pc:sldMk cId="2613399231" sldId="326"/>
            <ac:picMk id="25" creationId="{95756E8F-499C-4533-BBE8-309C3E8D985C}"/>
          </ac:picMkLst>
        </pc:picChg>
        <pc:picChg chg="add del">
          <ac:chgData name="Alex Gilsoul" userId="b5c4a3a61ad89a14" providerId="LiveId" clId="{F0476FA1-966C-4E6E-951B-9106C6E05A63}" dt="2022-04-09T07:09:33.450" v="5919" actId="26606"/>
          <ac:picMkLst>
            <pc:docMk/>
            <pc:sldMk cId="2613399231" sldId="326"/>
            <ac:picMk id="31" creationId="{306E3F32-3C1A-4B6E-AF26-8A15A788560F}"/>
          </ac:picMkLst>
        </pc:picChg>
        <pc:picChg chg="add">
          <ac:chgData name="Alex Gilsoul" userId="b5c4a3a61ad89a14" providerId="LiveId" clId="{F0476FA1-966C-4E6E-951B-9106C6E05A63}" dt="2022-04-09T07:09:33.450" v="5919" actId="26606"/>
          <ac:picMkLst>
            <pc:docMk/>
            <pc:sldMk cId="2613399231" sldId="326"/>
            <ac:picMk id="38" creationId="{95756E8F-499C-4533-BBE8-309C3E8D985C}"/>
          </ac:picMkLst>
        </pc:picChg>
        <pc:picChg chg="add">
          <ac:chgData name="Alex Gilsoul" userId="b5c4a3a61ad89a14" providerId="LiveId" clId="{F0476FA1-966C-4E6E-951B-9106C6E05A63}" dt="2022-04-09T07:09:33.450" v="5919" actId="26606"/>
          <ac:picMkLst>
            <pc:docMk/>
            <pc:sldMk cId="2613399231" sldId="326"/>
            <ac:picMk id="44" creationId="{306E3F32-3C1A-4B6E-AF26-8A15A788560F}"/>
          </ac:picMkLst>
        </pc:picChg>
      </pc:sldChg>
      <pc:sldChg chg="addSp modSp new mod setBg">
        <pc:chgData name="Alex Gilsoul" userId="b5c4a3a61ad89a14" providerId="LiveId" clId="{F0476FA1-966C-4E6E-951B-9106C6E05A63}" dt="2022-04-09T07:11:42.556" v="5932" actId="1076"/>
        <pc:sldMkLst>
          <pc:docMk/>
          <pc:sldMk cId="1634219574" sldId="327"/>
        </pc:sldMkLst>
        <pc:spChg chg="mod">
          <ac:chgData name="Alex Gilsoul" userId="b5c4a3a61ad89a14" providerId="LiveId" clId="{F0476FA1-966C-4E6E-951B-9106C6E05A63}" dt="2022-04-09T07:11:33.845" v="5926" actId="26606"/>
          <ac:spMkLst>
            <pc:docMk/>
            <pc:sldMk cId="1634219574" sldId="327"/>
            <ac:spMk id="2" creationId="{06F37B58-72D6-4460-BC87-F65158BD9A31}"/>
          </ac:spMkLst>
        </pc:spChg>
        <pc:spChg chg="mod">
          <ac:chgData name="Alex Gilsoul" userId="b5c4a3a61ad89a14" providerId="LiveId" clId="{F0476FA1-966C-4E6E-951B-9106C6E05A63}" dt="2022-04-09T07:11:38.859" v="5931" actId="403"/>
          <ac:spMkLst>
            <pc:docMk/>
            <pc:sldMk cId="1634219574" sldId="327"/>
            <ac:spMk id="3" creationId="{27903CE1-A24C-4ADA-89C6-B5A59696C887}"/>
          </ac:spMkLst>
        </pc:spChg>
        <pc:spChg chg="add">
          <ac:chgData name="Alex Gilsoul" userId="b5c4a3a61ad89a14" providerId="LiveId" clId="{F0476FA1-966C-4E6E-951B-9106C6E05A63}" dt="2022-04-09T07:11:33.845" v="5926" actId="26606"/>
          <ac:spMkLst>
            <pc:docMk/>
            <pc:sldMk cId="1634219574" sldId="327"/>
            <ac:spMk id="10" creationId="{8DCA3673-CDE4-40C5-9FA8-F89874CFBA73}"/>
          </ac:spMkLst>
        </pc:spChg>
        <pc:spChg chg="add">
          <ac:chgData name="Alex Gilsoul" userId="b5c4a3a61ad89a14" providerId="LiveId" clId="{F0476FA1-966C-4E6E-951B-9106C6E05A63}" dt="2022-04-09T07:11:33.845" v="5926" actId="26606"/>
          <ac:spMkLst>
            <pc:docMk/>
            <pc:sldMk cId="1634219574" sldId="327"/>
            <ac:spMk id="14" creationId="{0FFFD040-32A9-4D2B-86CA-599D030A4161}"/>
          </ac:spMkLst>
        </pc:spChg>
        <pc:spChg chg="add">
          <ac:chgData name="Alex Gilsoul" userId="b5c4a3a61ad89a14" providerId="LiveId" clId="{F0476FA1-966C-4E6E-951B-9106C6E05A63}" dt="2022-04-09T07:11:33.845" v="5926" actId="26606"/>
          <ac:spMkLst>
            <pc:docMk/>
            <pc:sldMk cId="1634219574" sldId="327"/>
            <ac:spMk id="16" creationId="{863205CA-B7FF-4C25-A4C8-3BBBCE19D950}"/>
          </ac:spMkLst>
        </pc:spChg>
        <pc:picChg chg="add mod">
          <ac:chgData name="Alex Gilsoul" userId="b5c4a3a61ad89a14" providerId="LiveId" clId="{F0476FA1-966C-4E6E-951B-9106C6E05A63}" dt="2022-04-09T07:11:42.556" v="5932" actId="1076"/>
          <ac:picMkLst>
            <pc:docMk/>
            <pc:sldMk cId="1634219574" sldId="327"/>
            <ac:picMk id="5" creationId="{4739E599-248B-487C-AD28-DE940A92F9D4}"/>
          </ac:picMkLst>
        </pc:picChg>
        <pc:picChg chg="add">
          <ac:chgData name="Alex Gilsoul" userId="b5c4a3a61ad89a14" providerId="LiveId" clId="{F0476FA1-966C-4E6E-951B-9106C6E05A63}" dt="2022-04-09T07:11:33.845" v="5926" actId="26606"/>
          <ac:picMkLst>
            <pc:docMk/>
            <pc:sldMk cId="1634219574" sldId="327"/>
            <ac:picMk id="12" creationId="{95756E8F-499C-4533-BBE8-309C3E8D985C}"/>
          </ac:picMkLst>
        </pc:picChg>
        <pc:picChg chg="add">
          <ac:chgData name="Alex Gilsoul" userId="b5c4a3a61ad89a14" providerId="LiveId" clId="{F0476FA1-966C-4E6E-951B-9106C6E05A63}" dt="2022-04-09T07:11:33.845" v="5926" actId="26606"/>
          <ac:picMkLst>
            <pc:docMk/>
            <pc:sldMk cId="1634219574" sldId="327"/>
            <ac:picMk id="18" creationId="{306E3F32-3C1A-4B6E-AF26-8A15A788560F}"/>
          </ac:picMkLst>
        </pc:picChg>
      </pc:sldChg>
      <pc:sldChg chg="addSp modSp new mod setBg">
        <pc:chgData name="Alex Gilsoul" userId="b5c4a3a61ad89a14" providerId="LiveId" clId="{F0476FA1-966C-4E6E-951B-9106C6E05A63}" dt="2022-04-09T07:25:17.477" v="6805" actId="1076"/>
        <pc:sldMkLst>
          <pc:docMk/>
          <pc:sldMk cId="3099368266" sldId="328"/>
        </pc:sldMkLst>
        <pc:spChg chg="mod">
          <ac:chgData name="Alex Gilsoul" userId="b5c4a3a61ad89a14" providerId="LiveId" clId="{F0476FA1-966C-4E6E-951B-9106C6E05A63}" dt="2022-04-09T07:24:15.260" v="6782" actId="26606"/>
          <ac:spMkLst>
            <pc:docMk/>
            <pc:sldMk cId="3099368266" sldId="328"/>
            <ac:spMk id="2" creationId="{36CAA097-2B09-4482-AEAA-3809E6CFEFE1}"/>
          </ac:spMkLst>
        </pc:spChg>
        <pc:spChg chg="mod">
          <ac:chgData name="Alex Gilsoul" userId="b5c4a3a61ad89a14" providerId="LiveId" clId="{F0476FA1-966C-4E6E-951B-9106C6E05A63}" dt="2022-04-09T07:24:15.260" v="6782" actId="26606"/>
          <ac:spMkLst>
            <pc:docMk/>
            <pc:sldMk cId="3099368266" sldId="328"/>
            <ac:spMk id="3" creationId="{2BD67CE0-A6D3-4307-A4E0-47EDA3FEDFDC}"/>
          </ac:spMkLst>
        </pc:spChg>
        <pc:spChg chg="add">
          <ac:chgData name="Alex Gilsoul" userId="b5c4a3a61ad89a14" providerId="LiveId" clId="{F0476FA1-966C-4E6E-951B-9106C6E05A63}" dt="2022-04-09T07:24:15.260" v="6782" actId="26606"/>
          <ac:spMkLst>
            <pc:docMk/>
            <pc:sldMk cId="3099368266" sldId="328"/>
            <ac:spMk id="16" creationId="{85968896-42A9-4229-A602-D9874B8AB576}"/>
          </ac:spMkLst>
        </pc:spChg>
        <pc:spChg chg="add">
          <ac:chgData name="Alex Gilsoul" userId="b5c4a3a61ad89a14" providerId="LiveId" clId="{F0476FA1-966C-4E6E-951B-9106C6E05A63}" dt="2022-04-09T07:24:15.260" v="6782" actId="26606"/>
          <ac:spMkLst>
            <pc:docMk/>
            <pc:sldMk cId="3099368266" sldId="328"/>
            <ac:spMk id="18" creationId="{8F4995E6-BA9A-457F-BC4E-5425E1B2A2F6}"/>
          </ac:spMkLst>
        </pc:spChg>
        <pc:grpChg chg="add">
          <ac:chgData name="Alex Gilsoul" userId="b5c4a3a61ad89a14" providerId="LiveId" clId="{F0476FA1-966C-4E6E-951B-9106C6E05A63}" dt="2022-04-09T07:24:15.260" v="6782" actId="26606"/>
          <ac:grpSpMkLst>
            <pc:docMk/>
            <pc:sldMk cId="3099368266" sldId="328"/>
            <ac:grpSpMk id="12" creationId="{92F4B25E-E421-4D1A-B48D-AEDDB332C0A9}"/>
          </ac:grpSpMkLst>
        </pc:grpChg>
        <pc:picChg chg="add mod ord">
          <ac:chgData name="Alex Gilsoul" userId="b5c4a3a61ad89a14" providerId="LiveId" clId="{F0476FA1-966C-4E6E-951B-9106C6E05A63}" dt="2022-04-09T07:25:17.477" v="6805" actId="1076"/>
          <ac:picMkLst>
            <pc:docMk/>
            <pc:sldMk cId="3099368266" sldId="328"/>
            <ac:picMk id="5" creationId="{3E943113-BDF5-416A-A79C-AEF0C5C48DE8}"/>
          </ac:picMkLst>
        </pc:picChg>
        <pc:picChg chg="add mod">
          <ac:chgData name="Alex Gilsoul" userId="b5c4a3a61ad89a14" providerId="LiveId" clId="{F0476FA1-966C-4E6E-951B-9106C6E05A63}" dt="2022-04-09T07:25:15.394" v="6804" actId="1076"/>
          <ac:picMkLst>
            <pc:docMk/>
            <pc:sldMk cId="3099368266" sldId="328"/>
            <ac:picMk id="7" creationId="{F18E20AE-FFB6-4637-9A45-66659BA357EA}"/>
          </ac:picMkLst>
        </pc:picChg>
        <pc:picChg chg="add">
          <ac:chgData name="Alex Gilsoul" userId="b5c4a3a61ad89a14" providerId="LiveId" clId="{F0476FA1-966C-4E6E-951B-9106C6E05A63}" dt="2022-04-09T07:24:15.260" v="6782" actId="26606"/>
          <ac:picMkLst>
            <pc:docMk/>
            <pc:sldMk cId="3099368266" sldId="328"/>
            <ac:picMk id="20" creationId="{C731E9AB-1EEF-493E-A060-E9B54C1BA323}"/>
          </ac:picMkLst>
        </pc:picChg>
      </pc:sldChg>
      <pc:sldChg chg="addSp modSp new mod setBg">
        <pc:chgData name="Alex Gilsoul" userId="b5c4a3a61ad89a14" providerId="LiveId" clId="{F0476FA1-966C-4E6E-951B-9106C6E05A63}" dt="2022-04-09T08:04:58.822" v="10188" actId="20577"/>
        <pc:sldMkLst>
          <pc:docMk/>
          <pc:sldMk cId="3798351438" sldId="329"/>
        </pc:sldMkLst>
        <pc:spChg chg="mod">
          <ac:chgData name="Alex Gilsoul" userId="b5c4a3a61ad89a14" providerId="LiveId" clId="{F0476FA1-966C-4E6E-951B-9106C6E05A63}" dt="2022-04-09T07:37:45.446" v="8258" actId="26606"/>
          <ac:spMkLst>
            <pc:docMk/>
            <pc:sldMk cId="3798351438" sldId="329"/>
            <ac:spMk id="2" creationId="{0B6EB989-62FB-4D95-9839-64DD154561EB}"/>
          </ac:spMkLst>
        </pc:spChg>
        <pc:spChg chg="mod">
          <ac:chgData name="Alex Gilsoul" userId="b5c4a3a61ad89a14" providerId="LiveId" clId="{F0476FA1-966C-4E6E-951B-9106C6E05A63}" dt="2022-04-09T08:04:58.822" v="10188" actId="20577"/>
          <ac:spMkLst>
            <pc:docMk/>
            <pc:sldMk cId="3798351438" sldId="329"/>
            <ac:spMk id="3" creationId="{1485F6F5-06E3-4C3E-9739-5A0DE4C1DE65}"/>
          </ac:spMkLst>
        </pc:spChg>
        <pc:spChg chg="add">
          <ac:chgData name="Alex Gilsoul" userId="b5c4a3a61ad89a14" providerId="LiveId" clId="{F0476FA1-966C-4E6E-951B-9106C6E05A63}" dt="2022-04-09T07:37:45.446" v="8258" actId="26606"/>
          <ac:spMkLst>
            <pc:docMk/>
            <pc:sldMk cId="3798351438" sldId="329"/>
            <ac:spMk id="16" creationId="{85968896-42A9-4229-A602-D9874B8AB576}"/>
          </ac:spMkLst>
        </pc:spChg>
        <pc:spChg chg="add">
          <ac:chgData name="Alex Gilsoul" userId="b5c4a3a61ad89a14" providerId="LiveId" clId="{F0476FA1-966C-4E6E-951B-9106C6E05A63}" dt="2022-04-09T07:37:45.446" v="8258" actId="26606"/>
          <ac:spMkLst>
            <pc:docMk/>
            <pc:sldMk cId="3798351438" sldId="329"/>
            <ac:spMk id="18" creationId="{8F4995E6-BA9A-457F-BC4E-5425E1B2A2F6}"/>
          </ac:spMkLst>
        </pc:spChg>
        <pc:grpChg chg="add">
          <ac:chgData name="Alex Gilsoul" userId="b5c4a3a61ad89a14" providerId="LiveId" clId="{F0476FA1-966C-4E6E-951B-9106C6E05A63}" dt="2022-04-09T07:37:45.446" v="8258" actId="26606"/>
          <ac:grpSpMkLst>
            <pc:docMk/>
            <pc:sldMk cId="3798351438" sldId="329"/>
            <ac:grpSpMk id="12" creationId="{92F4B25E-E421-4D1A-B48D-AEDDB332C0A9}"/>
          </ac:grpSpMkLst>
        </pc:grpChg>
        <pc:picChg chg="add mod">
          <ac:chgData name="Alex Gilsoul" userId="b5c4a3a61ad89a14" providerId="LiveId" clId="{F0476FA1-966C-4E6E-951B-9106C6E05A63}" dt="2022-04-09T07:49:05.375" v="8320" actId="1076"/>
          <ac:picMkLst>
            <pc:docMk/>
            <pc:sldMk cId="3798351438" sldId="329"/>
            <ac:picMk id="5" creationId="{BADF9107-EB67-4475-99E2-8A0651460034}"/>
          </ac:picMkLst>
        </pc:picChg>
        <pc:picChg chg="add mod">
          <ac:chgData name="Alex Gilsoul" userId="b5c4a3a61ad89a14" providerId="LiveId" clId="{F0476FA1-966C-4E6E-951B-9106C6E05A63}" dt="2022-04-09T07:48:59.830" v="8318" actId="1076"/>
          <ac:picMkLst>
            <pc:docMk/>
            <pc:sldMk cId="3798351438" sldId="329"/>
            <ac:picMk id="7" creationId="{E33A36ED-7C91-47DE-A3DE-253832DD1155}"/>
          </ac:picMkLst>
        </pc:picChg>
        <pc:picChg chg="add">
          <ac:chgData name="Alex Gilsoul" userId="b5c4a3a61ad89a14" providerId="LiveId" clId="{F0476FA1-966C-4E6E-951B-9106C6E05A63}" dt="2022-04-09T07:37:45.446" v="8258" actId="26606"/>
          <ac:picMkLst>
            <pc:docMk/>
            <pc:sldMk cId="3798351438" sldId="329"/>
            <ac:picMk id="20" creationId="{C731E9AB-1EEF-493E-A060-E9B54C1BA323}"/>
          </ac:picMkLst>
        </pc:picChg>
      </pc:sldChg>
      <pc:sldChg chg="addSp modSp new mod setBg">
        <pc:chgData name="Alex Gilsoul" userId="b5c4a3a61ad89a14" providerId="LiveId" clId="{F0476FA1-966C-4E6E-951B-9106C6E05A63}" dt="2022-04-09T07:57:53.868" v="8938" actId="166"/>
        <pc:sldMkLst>
          <pc:docMk/>
          <pc:sldMk cId="2013845824" sldId="330"/>
        </pc:sldMkLst>
        <pc:spChg chg="mod">
          <ac:chgData name="Alex Gilsoul" userId="b5c4a3a61ad89a14" providerId="LiveId" clId="{F0476FA1-966C-4E6E-951B-9106C6E05A63}" dt="2022-04-09T07:57:38.975" v="8934" actId="26606"/>
          <ac:spMkLst>
            <pc:docMk/>
            <pc:sldMk cId="2013845824" sldId="330"/>
            <ac:spMk id="2" creationId="{F3F45758-7DA9-4937-9216-DF497EA4E7C0}"/>
          </ac:spMkLst>
        </pc:spChg>
        <pc:spChg chg="mod">
          <ac:chgData name="Alex Gilsoul" userId="b5c4a3a61ad89a14" providerId="LiveId" clId="{F0476FA1-966C-4E6E-951B-9106C6E05A63}" dt="2022-04-09T07:57:38.975" v="8934" actId="26606"/>
          <ac:spMkLst>
            <pc:docMk/>
            <pc:sldMk cId="2013845824" sldId="330"/>
            <ac:spMk id="3" creationId="{2C2AA0A1-86B8-48F4-843C-17BD5D85855B}"/>
          </ac:spMkLst>
        </pc:spChg>
        <pc:spChg chg="add">
          <ac:chgData name="Alex Gilsoul" userId="b5c4a3a61ad89a14" providerId="LiveId" clId="{F0476FA1-966C-4E6E-951B-9106C6E05A63}" dt="2022-04-09T07:57:38.975" v="8934" actId="26606"/>
          <ac:spMkLst>
            <pc:docMk/>
            <pc:sldMk cId="2013845824" sldId="330"/>
            <ac:spMk id="14" creationId="{C2E52CAC-158C-4DC7-AA1C-F582FFF73C60}"/>
          </ac:spMkLst>
        </pc:spChg>
        <pc:grpChg chg="add">
          <ac:chgData name="Alex Gilsoul" userId="b5c4a3a61ad89a14" providerId="LiveId" clId="{F0476FA1-966C-4E6E-951B-9106C6E05A63}" dt="2022-04-09T07:57:38.975" v="8934" actId="26606"/>
          <ac:grpSpMkLst>
            <pc:docMk/>
            <pc:sldMk cId="2013845824" sldId="330"/>
            <ac:grpSpMk id="10" creationId="{E7E11A8B-D353-4867-842B-40B7BABC9EED}"/>
          </ac:grpSpMkLst>
        </pc:grpChg>
        <pc:picChg chg="add mod ord">
          <ac:chgData name="Alex Gilsoul" userId="b5c4a3a61ad89a14" providerId="LiveId" clId="{F0476FA1-966C-4E6E-951B-9106C6E05A63}" dt="2022-04-09T07:57:53.868" v="8938" actId="166"/>
          <ac:picMkLst>
            <pc:docMk/>
            <pc:sldMk cId="2013845824" sldId="330"/>
            <ac:picMk id="5" creationId="{BF10FA12-2C66-499B-8EDC-F21232C8D664}"/>
          </ac:picMkLst>
        </pc:picChg>
        <pc:picChg chg="add">
          <ac:chgData name="Alex Gilsoul" userId="b5c4a3a61ad89a14" providerId="LiveId" clId="{F0476FA1-966C-4E6E-951B-9106C6E05A63}" dt="2022-04-09T07:57:38.975" v="8934" actId="26606"/>
          <ac:picMkLst>
            <pc:docMk/>
            <pc:sldMk cId="2013845824" sldId="330"/>
            <ac:picMk id="16" creationId="{83211ECD-2CC2-43D9-A32B-E8669250EF55}"/>
          </ac:picMkLst>
        </pc:picChg>
      </pc:sldChg>
      <pc:sldChg chg="addSp modSp new mod setBg">
        <pc:chgData name="Alex Gilsoul" userId="b5c4a3a61ad89a14" providerId="LiveId" clId="{F0476FA1-966C-4E6E-951B-9106C6E05A63}" dt="2022-04-09T08:06:03.135" v="10483" actId="20577"/>
        <pc:sldMkLst>
          <pc:docMk/>
          <pc:sldMk cId="3379440744" sldId="331"/>
        </pc:sldMkLst>
        <pc:spChg chg="mod">
          <ac:chgData name="Alex Gilsoul" userId="b5c4a3a61ad89a14" providerId="LiveId" clId="{F0476FA1-966C-4E6E-951B-9106C6E05A63}" dt="2022-04-09T08:01:25.418" v="9352" actId="26606"/>
          <ac:spMkLst>
            <pc:docMk/>
            <pc:sldMk cId="3379440744" sldId="331"/>
            <ac:spMk id="2" creationId="{0CD2DC4C-461E-4C34-A520-BAFF3D877A4C}"/>
          </ac:spMkLst>
        </pc:spChg>
        <pc:spChg chg="mod">
          <ac:chgData name="Alex Gilsoul" userId="b5c4a3a61ad89a14" providerId="LiveId" clId="{F0476FA1-966C-4E6E-951B-9106C6E05A63}" dt="2022-04-09T08:06:03.135" v="10483" actId="20577"/>
          <ac:spMkLst>
            <pc:docMk/>
            <pc:sldMk cId="3379440744" sldId="331"/>
            <ac:spMk id="3" creationId="{9982C883-6B2E-4CB8-BD7A-9785E163BBD5}"/>
          </ac:spMkLst>
        </pc:spChg>
        <pc:spChg chg="add">
          <ac:chgData name="Alex Gilsoul" userId="b5c4a3a61ad89a14" providerId="LiveId" clId="{F0476FA1-966C-4E6E-951B-9106C6E05A63}" dt="2022-04-09T08:01:25.418" v="9352" actId="26606"/>
          <ac:spMkLst>
            <pc:docMk/>
            <pc:sldMk cId="3379440744" sldId="331"/>
            <ac:spMk id="16" creationId="{85968896-42A9-4229-A602-D9874B8AB576}"/>
          </ac:spMkLst>
        </pc:spChg>
        <pc:spChg chg="add">
          <ac:chgData name="Alex Gilsoul" userId="b5c4a3a61ad89a14" providerId="LiveId" clId="{F0476FA1-966C-4E6E-951B-9106C6E05A63}" dt="2022-04-09T08:01:25.418" v="9352" actId="26606"/>
          <ac:spMkLst>
            <pc:docMk/>
            <pc:sldMk cId="3379440744" sldId="331"/>
            <ac:spMk id="18" creationId="{8F4995E6-BA9A-457F-BC4E-5425E1B2A2F6}"/>
          </ac:spMkLst>
        </pc:spChg>
        <pc:grpChg chg="add">
          <ac:chgData name="Alex Gilsoul" userId="b5c4a3a61ad89a14" providerId="LiveId" clId="{F0476FA1-966C-4E6E-951B-9106C6E05A63}" dt="2022-04-09T08:01:25.418" v="9352" actId="26606"/>
          <ac:grpSpMkLst>
            <pc:docMk/>
            <pc:sldMk cId="3379440744" sldId="331"/>
            <ac:grpSpMk id="12" creationId="{92F4B25E-E421-4D1A-B48D-AEDDB332C0A9}"/>
          </ac:grpSpMkLst>
        </pc:grpChg>
        <pc:picChg chg="add mod">
          <ac:chgData name="Alex Gilsoul" userId="b5c4a3a61ad89a14" providerId="LiveId" clId="{F0476FA1-966C-4E6E-951B-9106C6E05A63}" dt="2022-04-09T08:02:08.795" v="9373" actId="1076"/>
          <ac:picMkLst>
            <pc:docMk/>
            <pc:sldMk cId="3379440744" sldId="331"/>
            <ac:picMk id="5" creationId="{22D89995-C4CB-497C-83DB-FA7E0517AB9D}"/>
          </ac:picMkLst>
        </pc:picChg>
        <pc:picChg chg="add mod">
          <ac:chgData name="Alex Gilsoul" userId="b5c4a3a61ad89a14" providerId="LiveId" clId="{F0476FA1-966C-4E6E-951B-9106C6E05A63}" dt="2022-04-09T08:02:13.115" v="9374" actId="1076"/>
          <ac:picMkLst>
            <pc:docMk/>
            <pc:sldMk cId="3379440744" sldId="331"/>
            <ac:picMk id="7" creationId="{0E4DCC4F-2170-4C2E-A37B-DFB8A2321F66}"/>
          </ac:picMkLst>
        </pc:picChg>
        <pc:picChg chg="add">
          <ac:chgData name="Alex Gilsoul" userId="b5c4a3a61ad89a14" providerId="LiveId" clId="{F0476FA1-966C-4E6E-951B-9106C6E05A63}" dt="2022-04-09T08:01:25.418" v="9352" actId="26606"/>
          <ac:picMkLst>
            <pc:docMk/>
            <pc:sldMk cId="3379440744" sldId="331"/>
            <ac:picMk id="20" creationId="{C731E9AB-1EEF-493E-A060-E9B54C1BA323}"/>
          </ac:picMkLst>
        </pc:picChg>
      </pc:sldChg>
      <pc:sldChg chg="addSp modSp new mod setBg">
        <pc:chgData name="Alex Gilsoul" userId="b5c4a3a61ad89a14" providerId="LiveId" clId="{F0476FA1-966C-4E6E-951B-9106C6E05A63}" dt="2022-04-09T08:45:09.930" v="14877" actId="20577"/>
        <pc:sldMkLst>
          <pc:docMk/>
          <pc:sldMk cId="2419204507" sldId="332"/>
        </pc:sldMkLst>
        <pc:spChg chg="mod">
          <ac:chgData name="Alex Gilsoul" userId="b5c4a3a61ad89a14" providerId="LiveId" clId="{F0476FA1-966C-4E6E-951B-9106C6E05A63}" dt="2022-04-09T08:16:27.511" v="11960" actId="26606"/>
          <ac:spMkLst>
            <pc:docMk/>
            <pc:sldMk cId="2419204507" sldId="332"/>
            <ac:spMk id="2" creationId="{096108FD-561F-4006-91B4-924CCD08A200}"/>
          </ac:spMkLst>
        </pc:spChg>
        <pc:spChg chg="mod">
          <ac:chgData name="Alex Gilsoul" userId="b5c4a3a61ad89a14" providerId="LiveId" clId="{F0476FA1-966C-4E6E-951B-9106C6E05A63}" dt="2022-04-09T08:45:09.930" v="14877" actId="20577"/>
          <ac:spMkLst>
            <pc:docMk/>
            <pc:sldMk cId="2419204507" sldId="332"/>
            <ac:spMk id="3" creationId="{A41C9221-74B7-4D68-AE6F-BD9D63BD4D51}"/>
          </ac:spMkLst>
        </pc:spChg>
        <pc:spChg chg="add mod">
          <ac:chgData name="Alex Gilsoul" userId="b5c4a3a61ad89a14" providerId="LiveId" clId="{F0476FA1-966C-4E6E-951B-9106C6E05A63}" dt="2022-04-09T08:18:25.756" v="12052" actId="1076"/>
          <ac:spMkLst>
            <pc:docMk/>
            <pc:sldMk cId="2419204507" sldId="332"/>
            <ac:spMk id="6" creationId="{5C59D68B-BEF2-4C25-85EB-38FCFFE8B4F2}"/>
          </ac:spMkLst>
        </pc:spChg>
        <pc:spChg chg="add">
          <ac:chgData name="Alex Gilsoul" userId="b5c4a3a61ad89a14" providerId="LiveId" clId="{F0476FA1-966C-4E6E-951B-9106C6E05A63}" dt="2022-04-09T08:16:27.511" v="11960" actId="26606"/>
          <ac:spMkLst>
            <pc:docMk/>
            <pc:sldMk cId="2419204507" sldId="332"/>
            <ac:spMk id="10" creationId="{6764E3F6-59F1-44FF-9EF2-8EF0BCA30B60}"/>
          </ac:spMkLst>
        </pc:spChg>
        <pc:spChg chg="add">
          <ac:chgData name="Alex Gilsoul" userId="b5c4a3a61ad89a14" providerId="LiveId" clId="{F0476FA1-966C-4E6E-951B-9106C6E05A63}" dt="2022-04-09T08:16:27.511" v="11960" actId="26606"/>
          <ac:spMkLst>
            <pc:docMk/>
            <pc:sldMk cId="2419204507" sldId="332"/>
            <ac:spMk id="14" creationId="{0743C7B8-BD05-4C16-9FC9-6B5C5BA3A043}"/>
          </ac:spMkLst>
        </pc:spChg>
        <pc:spChg chg="add">
          <ac:chgData name="Alex Gilsoul" userId="b5c4a3a61ad89a14" providerId="LiveId" clId="{F0476FA1-966C-4E6E-951B-9106C6E05A63}" dt="2022-04-09T08:16:27.511" v="11960" actId="26606"/>
          <ac:spMkLst>
            <pc:docMk/>
            <pc:sldMk cId="2419204507" sldId="332"/>
            <ac:spMk id="16" creationId="{E6B9B529-EAD6-442A-92A1-6A496B93297E}"/>
          </ac:spMkLst>
        </pc:spChg>
        <pc:picChg chg="add mod">
          <ac:chgData name="Alex Gilsoul" userId="b5c4a3a61ad89a14" providerId="LiveId" clId="{F0476FA1-966C-4E6E-951B-9106C6E05A63}" dt="2022-04-09T08:16:27.511" v="11960" actId="26606"/>
          <ac:picMkLst>
            <pc:docMk/>
            <pc:sldMk cId="2419204507" sldId="332"/>
            <ac:picMk id="5" creationId="{784162E5-4509-47B0-8343-9A8943F5B5E0}"/>
          </ac:picMkLst>
        </pc:picChg>
        <pc:picChg chg="add">
          <ac:chgData name="Alex Gilsoul" userId="b5c4a3a61ad89a14" providerId="LiveId" clId="{F0476FA1-966C-4E6E-951B-9106C6E05A63}" dt="2022-04-09T08:16:27.511" v="11960" actId="26606"/>
          <ac:picMkLst>
            <pc:docMk/>
            <pc:sldMk cId="2419204507" sldId="332"/>
            <ac:picMk id="12" creationId="{8DF1CE84-BC06-4E42-A5D4-7B92E327FDF7}"/>
          </ac:picMkLst>
        </pc:picChg>
        <pc:picChg chg="add">
          <ac:chgData name="Alex Gilsoul" userId="b5c4a3a61ad89a14" providerId="LiveId" clId="{F0476FA1-966C-4E6E-951B-9106C6E05A63}" dt="2022-04-09T08:16:27.511" v="11960" actId="26606"/>
          <ac:picMkLst>
            <pc:docMk/>
            <pc:sldMk cId="2419204507" sldId="332"/>
            <ac:picMk id="18" creationId="{C0419FA5-A1B5-487F-92D4-03983819F9B9}"/>
          </ac:picMkLst>
        </pc:picChg>
      </pc:sldChg>
      <pc:sldChg chg="modSp new mod">
        <pc:chgData name="Alex Gilsoul" userId="b5c4a3a61ad89a14" providerId="LiveId" clId="{F0476FA1-966C-4E6E-951B-9106C6E05A63}" dt="2022-04-09T08:38:19.113" v="14437" actId="20577"/>
        <pc:sldMkLst>
          <pc:docMk/>
          <pc:sldMk cId="765612668" sldId="333"/>
        </pc:sldMkLst>
        <pc:spChg chg="mod">
          <ac:chgData name="Alex Gilsoul" userId="b5c4a3a61ad89a14" providerId="LiveId" clId="{F0476FA1-966C-4E6E-951B-9106C6E05A63}" dt="2022-04-09T08:23:02.607" v="12588" actId="20577"/>
          <ac:spMkLst>
            <pc:docMk/>
            <pc:sldMk cId="765612668" sldId="333"/>
            <ac:spMk id="2" creationId="{41DB9742-816A-4534-AF42-A9E9502E3F2C}"/>
          </ac:spMkLst>
        </pc:spChg>
        <pc:spChg chg="mod">
          <ac:chgData name="Alex Gilsoul" userId="b5c4a3a61ad89a14" providerId="LiveId" clId="{F0476FA1-966C-4E6E-951B-9106C6E05A63}" dt="2022-04-09T08:38:19.113" v="14437" actId="20577"/>
          <ac:spMkLst>
            <pc:docMk/>
            <pc:sldMk cId="765612668" sldId="333"/>
            <ac:spMk id="3" creationId="{4C6EBCAC-C613-41ED-8A04-730749D17A32}"/>
          </ac:spMkLst>
        </pc:spChg>
      </pc:sldChg>
      <pc:sldChg chg="addSp delSp modSp new mod">
        <pc:chgData name="Alex Gilsoul" userId="b5c4a3a61ad89a14" providerId="LiveId" clId="{F0476FA1-966C-4E6E-951B-9106C6E05A63}" dt="2022-04-09T08:48:48.234" v="14927" actId="20577"/>
        <pc:sldMkLst>
          <pc:docMk/>
          <pc:sldMk cId="4269775017" sldId="334"/>
        </pc:sldMkLst>
        <pc:spChg chg="mod">
          <ac:chgData name="Alex Gilsoul" userId="b5c4a3a61ad89a14" providerId="LiveId" clId="{F0476FA1-966C-4E6E-951B-9106C6E05A63}" dt="2022-04-09T08:48:48.234" v="14927" actId="20577"/>
          <ac:spMkLst>
            <pc:docMk/>
            <pc:sldMk cId="4269775017" sldId="334"/>
            <ac:spMk id="2" creationId="{615CD8ED-36EC-485B-91C8-8B8A1406C55D}"/>
          </ac:spMkLst>
        </pc:spChg>
        <pc:spChg chg="del">
          <ac:chgData name="Alex Gilsoul" userId="b5c4a3a61ad89a14" providerId="LiveId" clId="{F0476FA1-966C-4E6E-951B-9106C6E05A63}" dt="2022-04-09T08:30:38.992" v="14203" actId="478"/>
          <ac:spMkLst>
            <pc:docMk/>
            <pc:sldMk cId="4269775017" sldId="334"/>
            <ac:spMk id="3" creationId="{3E636242-CDD5-4300-B67E-748B1C92C56C}"/>
          </ac:spMkLst>
        </pc:spChg>
        <pc:spChg chg="add mod">
          <ac:chgData name="Alex Gilsoul" userId="b5c4a3a61ad89a14" providerId="LiveId" clId="{F0476FA1-966C-4E6E-951B-9106C6E05A63}" dt="2022-04-09T08:48:26.368" v="14919" actId="20577"/>
          <ac:spMkLst>
            <pc:docMk/>
            <pc:sldMk cId="4269775017" sldId="334"/>
            <ac:spMk id="10" creationId="{90682D26-BC13-42DE-88BC-0884503679C1}"/>
          </ac:spMkLst>
        </pc:spChg>
        <pc:picChg chg="add del mod">
          <ac:chgData name="Alex Gilsoul" userId="b5c4a3a61ad89a14" providerId="LiveId" clId="{F0476FA1-966C-4E6E-951B-9106C6E05A63}" dt="2022-04-09T08:32:17.015" v="14211" actId="478"/>
          <ac:picMkLst>
            <pc:docMk/>
            <pc:sldMk cId="4269775017" sldId="334"/>
            <ac:picMk id="5" creationId="{C5251B32-8E2B-4C8F-B83A-CA941284312C}"/>
          </ac:picMkLst>
        </pc:picChg>
        <pc:picChg chg="add mod">
          <ac:chgData name="Alex Gilsoul" userId="b5c4a3a61ad89a14" providerId="LiveId" clId="{F0476FA1-966C-4E6E-951B-9106C6E05A63}" dt="2022-04-09T08:44:05.365" v="14806" actId="1076"/>
          <ac:picMkLst>
            <pc:docMk/>
            <pc:sldMk cId="4269775017" sldId="334"/>
            <ac:picMk id="7" creationId="{6D5CA26B-8B12-4FE4-AE74-9669218FC14F}"/>
          </ac:picMkLst>
        </pc:picChg>
        <pc:picChg chg="add mod">
          <ac:chgData name="Alex Gilsoul" userId="b5c4a3a61ad89a14" providerId="LiveId" clId="{F0476FA1-966C-4E6E-951B-9106C6E05A63}" dt="2022-04-09T08:44:06.773" v="14807" actId="1076"/>
          <ac:picMkLst>
            <pc:docMk/>
            <pc:sldMk cId="4269775017" sldId="334"/>
            <ac:picMk id="9" creationId="{1BD587BF-1D77-49FF-8894-E19EAC519774}"/>
          </ac:picMkLst>
        </pc:picChg>
      </pc:sldChg>
      <pc:sldChg chg="addSp delSp modSp new mod setBg addAnim delAnim">
        <pc:chgData name="Alex Gilsoul" userId="b5c4a3a61ad89a14" providerId="LiveId" clId="{F0476FA1-966C-4E6E-951B-9106C6E05A63}" dt="2022-04-09T08:48:52.037" v="14935" actId="20577"/>
        <pc:sldMkLst>
          <pc:docMk/>
          <pc:sldMk cId="3536745617" sldId="335"/>
        </pc:sldMkLst>
        <pc:spChg chg="mod ord">
          <ac:chgData name="Alex Gilsoul" userId="b5c4a3a61ad89a14" providerId="LiveId" clId="{F0476FA1-966C-4E6E-951B-9106C6E05A63}" dt="2022-04-09T08:48:52.037" v="14935" actId="20577"/>
          <ac:spMkLst>
            <pc:docMk/>
            <pc:sldMk cId="3536745617" sldId="335"/>
            <ac:spMk id="2" creationId="{5C83ED8D-DACA-4456-A930-520E1766C3DF}"/>
          </ac:spMkLst>
        </pc:spChg>
        <pc:spChg chg="del">
          <ac:chgData name="Alex Gilsoul" userId="b5c4a3a61ad89a14" providerId="LiveId" clId="{F0476FA1-966C-4E6E-951B-9106C6E05A63}" dt="2022-04-09T08:35:10.103" v="14267" actId="478"/>
          <ac:spMkLst>
            <pc:docMk/>
            <pc:sldMk cId="3536745617" sldId="335"/>
            <ac:spMk id="3" creationId="{C7B2CB33-A74D-45CB-81B4-E11FC665F8D1}"/>
          </ac:spMkLst>
        </pc:spChg>
        <pc:spChg chg="add mod">
          <ac:chgData name="Alex Gilsoul" userId="b5c4a3a61ad89a14" providerId="LiveId" clId="{F0476FA1-966C-4E6E-951B-9106C6E05A63}" dt="2022-04-09T08:48:12.160" v="14915" actId="20577"/>
          <ac:spMkLst>
            <pc:docMk/>
            <pc:sldMk cId="3536745617" sldId="335"/>
            <ac:spMk id="13" creationId="{9F809CCD-5634-45D8-89E6-421B772503E7}"/>
          </ac:spMkLst>
        </pc:spChg>
        <pc:spChg chg="add del">
          <ac:chgData name="Alex Gilsoul" userId="b5c4a3a61ad89a14" providerId="LiveId" clId="{F0476FA1-966C-4E6E-951B-9106C6E05A63}" dt="2022-04-09T08:35:39.420" v="14298" actId="26606"/>
          <ac:spMkLst>
            <pc:docMk/>
            <pc:sldMk cId="3536745617" sldId="335"/>
            <ac:spMk id="16" creationId="{CE97D32F-1315-4522-AF1E-BCA3A653F2F3}"/>
          </ac:spMkLst>
        </pc:spChg>
        <pc:spChg chg="add del">
          <ac:chgData name="Alex Gilsoul" userId="b5c4a3a61ad89a14" providerId="LiveId" clId="{F0476FA1-966C-4E6E-951B-9106C6E05A63}" dt="2022-04-09T08:35:39.420" v="14298" actId="26606"/>
          <ac:spMkLst>
            <pc:docMk/>
            <pc:sldMk cId="3536745617" sldId="335"/>
            <ac:spMk id="18" creationId="{DE5DADF0-4577-4642-B07A-3E27915F3605}"/>
          </ac:spMkLst>
        </pc:spChg>
        <pc:spChg chg="add del">
          <ac:chgData name="Alex Gilsoul" userId="b5c4a3a61ad89a14" providerId="LiveId" clId="{F0476FA1-966C-4E6E-951B-9106C6E05A63}" dt="2022-04-09T08:35:39.420" v="14298" actId="26606"/>
          <ac:spMkLst>
            <pc:docMk/>
            <pc:sldMk cId="3536745617" sldId="335"/>
            <ac:spMk id="22" creationId="{FD3ADC95-CC75-4952-B479-8662488EA593}"/>
          </ac:spMkLst>
        </pc:spChg>
        <pc:picChg chg="add mod modCrop">
          <ac:chgData name="Alex Gilsoul" userId="b5c4a3a61ad89a14" providerId="LiveId" clId="{F0476FA1-966C-4E6E-951B-9106C6E05A63}" dt="2022-04-09T08:35:39.420" v="14298" actId="26606"/>
          <ac:picMkLst>
            <pc:docMk/>
            <pc:sldMk cId="3536745617" sldId="335"/>
            <ac:picMk id="5" creationId="{D6AE5DFA-8299-4888-8F14-34ED2D3FE376}"/>
          </ac:picMkLst>
        </pc:picChg>
        <pc:picChg chg="add del">
          <ac:chgData name="Alex Gilsoul" userId="b5c4a3a61ad89a14" providerId="LiveId" clId="{F0476FA1-966C-4E6E-951B-9106C6E05A63}" dt="2022-04-09T08:35:39.420" v="14298" actId="26606"/>
          <ac:picMkLst>
            <pc:docMk/>
            <pc:sldMk cId="3536745617" sldId="335"/>
            <ac:picMk id="10" creationId="{A97529DD-0019-4F2B-AAE6-A82A2FADB61C}"/>
          </ac:picMkLst>
        </pc:picChg>
        <pc:picChg chg="add del">
          <ac:chgData name="Alex Gilsoul" userId="b5c4a3a61ad89a14" providerId="LiveId" clId="{F0476FA1-966C-4E6E-951B-9106C6E05A63}" dt="2022-04-09T08:35:39.420" v="14298" actId="26606"/>
          <ac:picMkLst>
            <pc:docMk/>
            <pc:sldMk cId="3536745617" sldId="335"/>
            <ac:picMk id="12" creationId="{F4B5AAB9-9C0B-4191-9D8C-E92806CC2609}"/>
          </ac:picMkLst>
        </pc:picChg>
        <pc:picChg chg="add del">
          <ac:chgData name="Alex Gilsoul" userId="b5c4a3a61ad89a14" providerId="LiveId" clId="{F0476FA1-966C-4E6E-951B-9106C6E05A63}" dt="2022-04-09T08:35:39.420" v="14298" actId="26606"/>
          <ac:picMkLst>
            <pc:docMk/>
            <pc:sldMk cId="3536745617" sldId="335"/>
            <ac:picMk id="14" creationId="{07B0D32C-9323-4E07-8AE3-7AFF93348110}"/>
          </ac:picMkLst>
        </pc:picChg>
        <pc:picChg chg="add del">
          <ac:chgData name="Alex Gilsoul" userId="b5c4a3a61ad89a14" providerId="LiveId" clId="{F0476FA1-966C-4E6E-951B-9106C6E05A63}" dt="2022-04-09T08:35:39.420" v="14298" actId="26606"/>
          <ac:picMkLst>
            <pc:docMk/>
            <pc:sldMk cId="3536745617" sldId="335"/>
            <ac:picMk id="20" creationId="{595D38EC-467D-4F84-8FAA-CAFAA257D82C}"/>
          </ac:picMkLst>
        </pc:picChg>
      </pc:sldChg>
      <pc:sldChg chg="addSp delSp modSp new mod setBg">
        <pc:chgData name="Alex Gilsoul" userId="b5c4a3a61ad89a14" providerId="LiveId" clId="{F0476FA1-966C-4E6E-951B-9106C6E05A63}" dt="2022-04-09T08:49:12.920" v="14948" actId="1076"/>
        <pc:sldMkLst>
          <pc:docMk/>
          <pc:sldMk cId="1581179310" sldId="336"/>
        </pc:sldMkLst>
        <pc:spChg chg="mod">
          <ac:chgData name="Alex Gilsoul" userId="b5c4a3a61ad89a14" providerId="LiveId" clId="{F0476FA1-966C-4E6E-951B-9106C6E05A63}" dt="2022-04-09T08:49:12.920" v="14948" actId="1076"/>
          <ac:spMkLst>
            <pc:docMk/>
            <pc:sldMk cId="1581179310" sldId="336"/>
            <ac:spMk id="2" creationId="{92456446-536A-485E-A5E4-1C7BB0DDA5E7}"/>
          </ac:spMkLst>
        </pc:spChg>
        <pc:spChg chg="del">
          <ac:chgData name="Alex Gilsoul" userId="b5c4a3a61ad89a14" providerId="LiveId" clId="{F0476FA1-966C-4E6E-951B-9106C6E05A63}" dt="2022-04-09T08:38:29.977" v="14471" actId="478"/>
          <ac:spMkLst>
            <pc:docMk/>
            <pc:sldMk cId="1581179310" sldId="336"/>
            <ac:spMk id="3" creationId="{3695F74C-6F82-47B7-8DAA-9CB36B17DA78}"/>
          </ac:spMkLst>
        </pc:spChg>
        <pc:spChg chg="add mod">
          <ac:chgData name="Alex Gilsoul" userId="b5c4a3a61ad89a14" providerId="LiveId" clId="{F0476FA1-966C-4E6E-951B-9106C6E05A63}" dt="2022-04-09T08:48:08.008" v="14913" actId="20577"/>
          <ac:spMkLst>
            <pc:docMk/>
            <pc:sldMk cId="1581179310" sldId="336"/>
            <ac:spMk id="8" creationId="{EA53872C-1CF1-448B-8A43-1B4CB5C6B18A}"/>
          </ac:spMkLst>
        </pc:spChg>
        <pc:spChg chg="add">
          <ac:chgData name="Alex Gilsoul" userId="b5c4a3a61ad89a14" providerId="LiveId" clId="{F0476FA1-966C-4E6E-951B-9106C6E05A63}" dt="2022-04-09T08:39:12.115" v="14475" actId="26606"/>
          <ac:spMkLst>
            <pc:docMk/>
            <pc:sldMk cId="1581179310" sldId="336"/>
            <ac:spMk id="18" creationId="{1790DECF-3ED6-48C6-B206-5898E1CE6EE5}"/>
          </ac:spMkLst>
        </pc:spChg>
        <pc:spChg chg="add">
          <ac:chgData name="Alex Gilsoul" userId="b5c4a3a61ad89a14" providerId="LiveId" clId="{F0476FA1-966C-4E6E-951B-9106C6E05A63}" dt="2022-04-09T08:39:12.115" v="14475" actId="26606"/>
          <ac:spMkLst>
            <pc:docMk/>
            <pc:sldMk cId="1581179310" sldId="336"/>
            <ac:spMk id="20" creationId="{9B912EAD-4C43-4B8E-8740-8CC8EBE41DD5}"/>
          </ac:spMkLst>
        </pc:spChg>
        <pc:spChg chg="add">
          <ac:chgData name="Alex Gilsoul" userId="b5c4a3a61ad89a14" providerId="LiveId" clId="{F0476FA1-966C-4E6E-951B-9106C6E05A63}" dt="2022-04-09T08:39:12.115" v="14475" actId="26606"/>
          <ac:spMkLst>
            <pc:docMk/>
            <pc:sldMk cId="1581179310" sldId="336"/>
            <ac:spMk id="22" creationId="{33785D46-2D62-4C5C-B0C7-F38D35B1522E}"/>
          </ac:spMkLst>
        </pc:spChg>
        <pc:spChg chg="add">
          <ac:chgData name="Alex Gilsoul" userId="b5c4a3a61ad89a14" providerId="LiveId" clId="{F0476FA1-966C-4E6E-951B-9106C6E05A63}" dt="2022-04-09T08:39:12.115" v="14475" actId="26606"/>
          <ac:spMkLst>
            <pc:docMk/>
            <pc:sldMk cId="1581179310" sldId="336"/>
            <ac:spMk id="26" creationId="{A8871D1D-9E95-4D74-B84B-C14152FBDD9B}"/>
          </ac:spMkLst>
        </pc:spChg>
        <pc:spChg chg="add">
          <ac:chgData name="Alex Gilsoul" userId="b5c4a3a61ad89a14" providerId="LiveId" clId="{F0476FA1-966C-4E6E-951B-9106C6E05A63}" dt="2022-04-09T08:39:12.115" v="14475" actId="26606"/>
          <ac:spMkLst>
            <pc:docMk/>
            <pc:sldMk cId="1581179310" sldId="336"/>
            <ac:spMk id="28" creationId="{8CDF6538-534F-4191-AA39-A8AB0FD78A8F}"/>
          </ac:spMkLst>
        </pc:spChg>
        <pc:spChg chg="add">
          <ac:chgData name="Alex Gilsoul" userId="b5c4a3a61ad89a14" providerId="LiveId" clId="{F0476FA1-966C-4E6E-951B-9106C6E05A63}" dt="2022-04-09T08:39:12.115" v="14475" actId="26606"/>
          <ac:spMkLst>
            <pc:docMk/>
            <pc:sldMk cId="1581179310" sldId="336"/>
            <ac:spMk id="30" creationId="{5F5AA753-DA74-4CE0-A032-89F0C62D659A}"/>
          </ac:spMkLst>
        </pc:spChg>
        <pc:spChg chg="add">
          <ac:chgData name="Alex Gilsoul" userId="b5c4a3a61ad89a14" providerId="LiveId" clId="{F0476FA1-966C-4E6E-951B-9106C6E05A63}" dt="2022-04-09T08:39:12.115" v="14475" actId="26606"/>
          <ac:spMkLst>
            <pc:docMk/>
            <pc:sldMk cId="1581179310" sldId="336"/>
            <ac:spMk id="32" creationId="{C051A673-619B-4C73-8019-9D71E6702BB4}"/>
          </ac:spMkLst>
        </pc:spChg>
        <pc:spChg chg="add">
          <ac:chgData name="Alex Gilsoul" userId="b5c4a3a61ad89a14" providerId="LiveId" clId="{F0476FA1-966C-4E6E-951B-9106C6E05A63}" dt="2022-04-09T08:39:12.115" v="14475" actId="26606"/>
          <ac:spMkLst>
            <pc:docMk/>
            <pc:sldMk cId="1581179310" sldId="336"/>
            <ac:spMk id="34" creationId="{1C15BB83-2FF7-42D0-84D4-DCD3319EF2B6}"/>
          </ac:spMkLst>
        </pc:spChg>
        <pc:picChg chg="add mod">
          <ac:chgData name="Alex Gilsoul" userId="b5c4a3a61ad89a14" providerId="LiveId" clId="{F0476FA1-966C-4E6E-951B-9106C6E05A63}" dt="2022-04-09T08:39:31.897" v="14481" actId="14100"/>
          <ac:picMkLst>
            <pc:docMk/>
            <pc:sldMk cId="1581179310" sldId="336"/>
            <ac:picMk id="5" creationId="{B20A2990-FCF3-4F1A-87FF-225758C14914}"/>
          </ac:picMkLst>
        </pc:picChg>
        <pc:picChg chg="add mod">
          <ac:chgData name="Alex Gilsoul" userId="b5c4a3a61ad89a14" providerId="LiveId" clId="{F0476FA1-966C-4E6E-951B-9106C6E05A63}" dt="2022-04-09T08:39:35.686" v="14482" actId="14100"/>
          <ac:picMkLst>
            <pc:docMk/>
            <pc:sldMk cId="1581179310" sldId="336"/>
            <ac:picMk id="7" creationId="{86956444-6BE1-46B2-94DE-B28B98469FC3}"/>
          </ac:picMkLst>
        </pc:picChg>
        <pc:picChg chg="add">
          <ac:chgData name="Alex Gilsoul" userId="b5c4a3a61ad89a14" providerId="LiveId" clId="{F0476FA1-966C-4E6E-951B-9106C6E05A63}" dt="2022-04-09T08:39:12.115" v="14475" actId="26606"/>
          <ac:picMkLst>
            <pc:docMk/>
            <pc:sldMk cId="1581179310" sldId="336"/>
            <ac:picMk id="12" creationId="{CC0BEA51-7146-4F64-94FB-1A86C01948FB}"/>
          </ac:picMkLst>
        </pc:picChg>
        <pc:picChg chg="add">
          <ac:chgData name="Alex Gilsoul" userId="b5c4a3a61ad89a14" providerId="LiveId" clId="{F0476FA1-966C-4E6E-951B-9106C6E05A63}" dt="2022-04-09T08:39:12.115" v="14475" actId="26606"/>
          <ac:picMkLst>
            <pc:docMk/>
            <pc:sldMk cId="1581179310" sldId="336"/>
            <ac:picMk id="14" creationId="{A9AFB6BB-0286-4B08-85A7-BF38880AC2C9}"/>
          </ac:picMkLst>
        </pc:picChg>
        <pc:picChg chg="add">
          <ac:chgData name="Alex Gilsoul" userId="b5c4a3a61ad89a14" providerId="LiveId" clId="{F0476FA1-966C-4E6E-951B-9106C6E05A63}" dt="2022-04-09T08:39:12.115" v="14475" actId="26606"/>
          <ac:picMkLst>
            <pc:docMk/>
            <pc:sldMk cId="1581179310" sldId="336"/>
            <ac:picMk id="16" creationId="{1F7813CA-4F2A-4F42-95A4-FE705D21F28E}"/>
          </ac:picMkLst>
        </pc:picChg>
        <pc:picChg chg="add">
          <ac:chgData name="Alex Gilsoul" userId="b5c4a3a61ad89a14" providerId="LiveId" clId="{F0476FA1-966C-4E6E-951B-9106C6E05A63}" dt="2022-04-09T08:39:12.115" v="14475" actId="26606"/>
          <ac:picMkLst>
            <pc:docMk/>
            <pc:sldMk cId="1581179310" sldId="336"/>
            <ac:picMk id="24" creationId="{F6FB4856-432B-4BE2-BDD6-286979D50725}"/>
          </ac:picMkLst>
        </pc:picChg>
      </pc:sldChg>
      <pc:sldChg chg="addSp delSp modSp new mod setBg">
        <pc:chgData name="Alex Gilsoul" userId="b5c4a3a61ad89a14" providerId="LiveId" clId="{F0476FA1-966C-4E6E-951B-9106C6E05A63}" dt="2022-04-09T08:50:19.865" v="14967" actId="1076"/>
        <pc:sldMkLst>
          <pc:docMk/>
          <pc:sldMk cId="3106687578" sldId="337"/>
        </pc:sldMkLst>
        <pc:spChg chg="mod">
          <ac:chgData name="Alex Gilsoul" userId="b5c4a3a61ad89a14" providerId="LiveId" clId="{F0476FA1-966C-4E6E-951B-9106C6E05A63}" dt="2022-04-09T08:50:19.865" v="14967" actId="1076"/>
          <ac:spMkLst>
            <pc:docMk/>
            <pc:sldMk cId="3106687578" sldId="337"/>
            <ac:spMk id="2" creationId="{A4B7D1BA-DD58-473C-8497-D8F26D32996A}"/>
          </ac:spMkLst>
        </pc:spChg>
        <pc:spChg chg="del">
          <ac:chgData name="Alex Gilsoul" userId="b5c4a3a61ad89a14" providerId="LiveId" clId="{F0476FA1-966C-4E6E-951B-9106C6E05A63}" dt="2022-04-09T08:47:07.592" v="14904" actId="478"/>
          <ac:spMkLst>
            <pc:docMk/>
            <pc:sldMk cId="3106687578" sldId="337"/>
            <ac:spMk id="3" creationId="{AD3DD57F-B3A0-4D57-959A-CE54F59D9BF3}"/>
          </ac:spMkLst>
        </pc:spChg>
        <pc:spChg chg="add">
          <ac:chgData name="Alex Gilsoul" userId="b5c4a3a61ad89a14" providerId="LiveId" clId="{F0476FA1-966C-4E6E-951B-9106C6E05A63}" dt="2022-04-09T08:47:14.062" v="14906" actId="26606"/>
          <ac:spMkLst>
            <pc:docMk/>
            <pc:sldMk cId="3106687578" sldId="337"/>
            <ac:spMk id="16" creationId="{6A23D1B2-B408-4913-9A1D-051C9DB38D55}"/>
          </ac:spMkLst>
        </pc:spChg>
        <pc:spChg chg="add mod">
          <ac:chgData name="Alex Gilsoul" userId="b5c4a3a61ad89a14" providerId="LiveId" clId="{F0476FA1-966C-4E6E-951B-9106C6E05A63}" dt="2022-04-09T08:49:26.525" v="14957" actId="20577"/>
          <ac:spMkLst>
            <pc:docMk/>
            <pc:sldMk cId="3106687578" sldId="337"/>
            <ac:spMk id="17" creationId="{2E9C6EDD-79BD-4324-ADF0-A78B22444CD5}"/>
          </ac:spMkLst>
        </pc:spChg>
        <pc:spChg chg="add">
          <ac:chgData name="Alex Gilsoul" userId="b5c4a3a61ad89a14" providerId="LiveId" clId="{F0476FA1-966C-4E6E-951B-9106C6E05A63}" dt="2022-04-09T08:47:14.062" v="14906" actId="26606"/>
          <ac:spMkLst>
            <pc:docMk/>
            <pc:sldMk cId="3106687578" sldId="337"/>
            <ac:spMk id="18" creationId="{0189E329-C38B-4230-A181-B6B8BB9E1430}"/>
          </ac:spMkLst>
        </pc:spChg>
        <pc:spChg chg="add">
          <ac:chgData name="Alex Gilsoul" userId="b5c4a3a61ad89a14" providerId="LiveId" clId="{F0476FA1-966C-4E6E-951B-9106C6E05A63}" dt="2022-04-09T08:47:14.062" v="14906" actId="26606"/>
          <ac:spMkLst>
            <pc:docMk/>
            <pc:sldMk cId="3106687578" sldId="337"/>
            <ac:spMk id="20" creationId="{D77D54DE-D35C-41CF-B0BE-209030A71DB1}"/>
          </ac:spMkLst>
        </pc:spChg>
        <pc:spChg chg="add">
          <ac:chgData name="Alex Gilsoul" userId="b5c4a3a61ad89a14" providerId="LiveId" clId="{F0476FA1-966C-4E6E-951B-9106C6E05A63}" dt="2022-04-09T08:47:14.062" v="14906" actId="26606"/>
          <ac:spMkLst>
            <pc:docMk/>
            <pc:sldMk cId="3106687578" sldId="337"/>
            <ac:spMk id="24" creationId="{7F1DCE60-EE3E-40AD-A094-D46BBD7D912A}"/>
          </ac:spMkLst>
        </pc:spChg>
        <pc:spChg chg="add">
          <ac:chgData name="Alex Gilsoul" userId="b5c4a3a61ad89a14" providerId="LiveId" clId="{F0476FA1-966C-4E6E-951B-9106C6E05A63}" dt="2022-04-09T08:47:14.062" v="14906" actId="26606"/>
          <ac:spMkLst>
            <pc:docMk/>
            <pc:sldMk cId="3106687578" sldId="337"/>
            <ac:spMk id="28" creationId="{85AB53B8-E9E6-4D13-AEB2-716CF5D06CDC}"/>
          </ac:spMkLst>
        </pc:spChg>
        <pc:picChg chg="add mod">
          <ac:chgData name="Alex Gilsoul" userId="b5c4a3a61ad89a14" providerId="LiveId" clId="{F0476FA1-966C-4E6E-951B-9106C6E05A63}" dt="2022-04-09T08:47:25.419" v="14909" actId="1076"/>
          <ac:picMkLst>
            <pc:docMk/>
            <pc:sldMk cId="3106687578" sldId="337"/>
            <ac:picMk id="5" creationId="{BC78D56A-D5B4-4C86-AC46-CDC296243ABD}"/>
          </ac:picMkLst>
        </pc:picChg>
        <pc:picChg chg="add">
          <ac:chgData name="Alex Gilsoul" userId="b5c4a3a61ad89a14" providerId="LiveId" clId="{F0476FA1-966C-4E6E-951B-9106C6E05A63}" dt="2022-04-09T08:47:14.062" v="14906" actId="26606"/>
          <ac:picMkLst>
            <pc:docMk/>
            <pc:sldMk cId="3106687578" sldId="337"/>
            <ac:picMk id="10" creationId="{9B9C2B48-3899-4B1D-B526-C35DFD16BC01}"/>
          </ac:picMkLst>
        </pc:picChg>
        <pc:picChg chg="add">
          <ac:chgData name="Alex Gilsoul" userId="b5c4a3a61ad89a14" providerId="LiveId" clId="{F0476FA1-966C-4E6E-951B-9106C6E05A63}" dt="2022-04-09T08:47:14.062" v="14906" actId="26606"/>
          <ac:picMkLst>
            <pc:docMk/>
            <pc:sldMk cId="3106687578" sldId="337"/>
            <ac:picMk id="12" creationId="{1A89A43D-53DA-411B-94AD-DEEF9B654AF3}"/>
          </ac:picMkLst>
        </pc:picChg>
        <pc:picChg chg="add">
          <ac:chgData name="Alex Gilsoul" userId="b5c4a3a61ad89a14" providerId="LiveId" clId="{F0476FA1-966C-4E6E-951B-9106C6E05A63}" dt="2022-04-09T08:47:14.062" v="14906" actId="26606"/>
          <ac:picMkLst>
            <pc:docMk/>
            <pc:sldMk cId="3106687578" sldId="337"/>
            <ac:picMk id="14" creationId="{5D844A84-2EA4-4FF5-83FD-E14C9E8D7226}"/>
          </ac:picMkLst>
        </pc:picChg>
        <pc:picChg chg="add">
          <ac:chgData name="Alex Gilsoul" userId="b5c4a3a61ad89a14" providerId="LiveId" clId="{F0476FA1-966C-4E6E-951B-9106C6E05A63}" dt="2022-04-09T08:47:14.062" v="14906" actId="26606"/>
          <ac:picMkLst>
            <pc:docMk/>
            <pc:sldMk cId="3106687578" sldId="337"/>
            <ac:picMk id="22" creationId="{C1BE412D-E43A-40F7-9D40-9A608E43CD4A}"/>
          </ac:picMkLst>
        </pc:picChg>
        <pc:picChg chg="add">
          <ac:chgData name="Alex Gilsoul" userId="b5c4a3a61ad89a14" providerId="LiveId" clId="{F0476FA1-966C-4E6E-951B-9106C6E05A63}" dt="2022-04-09T08:47:14.062" v="14906" actId="26606"/>
          <ac:picMkLst>
            <pc:docMk/>
            <pc:sldMk cId="3106687578" sldId="337"/>
            <ac:picMk id="26" creationId="{0FD92A14-1D99-4216-ACAD-12048C4DF9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5BC65-F4BE-43EA-91D1-2C83F1D668B4}" type="datetimeFigureOut">
              <a:rPr lang="en-US" smtClean="0"/>
              <a:t>4/9/2022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7C508A-3122-4EAA-BEE4-A7B92A262A17}" type="slidenum">
              <a:rPr lang="en-US" smtClean="0"/>
              <a:t>‹#›</a:t>
            </a:fld>
            <a:endParaRPr lang="en-US" dirty="0"/>
          </a:p>
        </p:txBody>
      </p:sp>
    </p:spTree>
    <p:extLst>
      <p:ext uri="{BB962C8B-B14F-4D97-AF65-F5344CB8AC3E}">
        <p14:creationId xmlns:p14="http://schemas.microsoft.com/office/powerpoint/2010/main" val="276257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7C508A-3122-4EAA-BEE4-A7B92A262A17}" type="slidenum">
              <a:rPr lang="en-US" smtClean="0"/>
              <a:t>4</a:t>
            </a:fld>
            <a:endParaRPr lang="en-US" dirty="0"/>
          </a:p>
        </p:txBody>
      </p:sp>
    </p:spTree>
    <p:extLst>
      <p:ext uri="{BB962C8B-B14F-4D97-AF65-F5344CB8AC3E}">
        <p14:creationId xmlns:p14="http://schemas.microsoft.com/office/powerpoint/2010/main" val="14504155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02569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357902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943490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B2DC25EE-239B-4C5F-AAD1-255A7D5F1EE2}"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221326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222748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756772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211965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880074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2AC24A9-CCB6-4F8D-B8DB-C2F3692CFA5A}" type="datetimeFigureOut">
              <a:rPr lang="en-US" smtClean="0"/>
              <a:t>4/9/2022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408643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18755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913214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48029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73650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2196458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879065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4115245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4/9/2022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398475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AC24A9-CCB6-4F8D-B8DB-C2F3692CFA5A}" type="datetimeFigureOut">
              <a:rPr lang="en-US" smtClean="0"/>
              <a:t>4/9/2022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2DC25EE-239B-4C5F-AAD1-255A7D5F1EE2}" type="slidenum">
              <a:rPr lang="en-US" smtClean="0"/>
              <a:t>‹#›</a:t>
            </a:fld>
            <a:endParaRPr lang="en-US" dirty="0"/>
          </a:p>
        </p:txBody>
      </p:sp>
    </p:spTree>
    <p:extLst>
      <p:ext uri="{BB962C8B-B14F-4D97-AF65-F5344CB8AC3E}">
        <p14:creationId xmlns:p14="http://schemas.microsoft.com/office/powerpoint/2010/main" val="3747171977"/>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ibco.com/reference-center/what-is-a-neural-network" TargetMode="External"/><Relationship Id="rId1" Type="http://schemas.openxmlformats.org/officeDocument/2006/relationships/slideLayout" Target="../slideLayouts/slideLayout2.xml"/><Relationship Id="rId4" Type="http://schemas.openxmlformats.org/officeDocument/2006/relationships/slide" Target="slide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bioinfo.iric.ca/a-week-of-deep-learning/"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rasbt.github.io/mlxtend/user_guide/general_concepts/gradient-optimization/"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hyperlink" Target="https://woosoo.org/gradient-descent-%EA%B2%BD%EC%82%AC%ED%95%98%EA%B0%95%EB%B2%95/" TargetMode="Externa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peekaboo-vision.blogspot.com/2010/09/mnist-for-ever.html" TargetMode="Externa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17.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hyperlink" Target="https://www.codecademy.com/learn/machine-learning" TargetMode="External"/><Relationship Id="rId2" Type="http://schemas.openxmlformats.org/officeDocument/2006/relationships/hyperlink" Target="https://github.com/AGilsoul/GilsoulCapstone" TargetMode="External"/><Relationship Id="rId1" Type="http://schemas.openxmlformats.org/officeDocument/2006/relationships/slideLayout" Target="../slideLayouts/slideLayout2.xml"/><Relationship Id="rId6" Type="http://schemas.openxmlformats.org/officeDocument/2006/relationships/hyperlink" Target="https://archive.ics.uci.edu/ml/datasets/energy+efficiency" TargetMode="External"/><Relationship Id="rId5" Type="http://schemas.openxmlformats.org/officeDocument/2006/relationships/hyperlink" Target="http://yann.lecun.com/exdb/mnist/" TargetMode="External"/><Relationship Id="rId4" Type="http://schemas.openxmlformats.org/officeDocument/2006/relationships/hyperlink" Target="https://towardsdatascience.com/the-maths-behind-back-propagation-cf6714736ab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Universal_approximation_theore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6C68333C-D2E5-4A5C-BF28-E03CBC372F49}"/>
              </a:ext>
            </a:extLst>
          </p:cNvPr>
          <p:cNvPicPr>
            <a:picLocks noChangeAspect="1"/>
          </p:cNvPicPr>
          <p:nvPr/>
        </p:nvPicPr>
        <p:blipFill rotWithShape="1">
          <a:blip r:embed="rId2">
            <a:duotone>
              <a:prstClr val="black"/>
              <a:schemeClr val="tx2">
                <a:tint val="45000"/>
                <a:satMod val="400000"/>
              </a:schemeClr>
            </a:duotone>
            <a:alphaModFix amt="85000"/>
          </a:blip>
          <a:srcRect t="7865" b="7865"/>
          <a:stretch/>
        </p:blipFill>
        <p:spPr>
          <a:xfrm>
            <a:off x="-3177" y="-2"/>
            <a:ext cx="12192000" cy="6858001"/>
          </a:xfrm>
          <a:prstGeom prst="rect">
            <a:avLst/>
          </a:prstGeom>
        </p:spPr>
      </p:pic>
      <p:sp>
        <p:nvSpPr>
          <p:cNvPr id="2" name="Title 1">
            <a:extLst>
              <a:ext uri="{FF2B5EF4-FFF2-40B4-BE49-F238E27FC236}">
                <a16:creationId xmlns:a16="http://schemas.microsoft.com/office/drawing/2014/main" id="{5F5E4F44-634A-4B15-9F45-B6171D114915}"/>
              </a:ext>
            </a:extLst>
          </p:cNvPr>
          <p:cNvSpPr>
            <a:spLocks noGrp="1"/>
          </p:cNvSpPr>
          <p:nvPr>
            <p:ph type="ctrTitle"/>
          </p:nvPr>
        </p:nvSpPr>
        <p:spPr>
          <a:xfrm>
            <a:off x="518583" y="2979479"/>
            <a:ext cx="9619488" cy="1081559"/>
          </a:xfrm>
        </p:spPr>
        <p:txBody>
          <a:bodyPr>
            <a:normAutofit/>
          </a:bodyPr>
          <a:lstStyle/>
          <a:p>
            <a:pPr algn="l"/>
            <a:r>
              <a:rPr lang="en-US" sz="3200" dirty="0"/>
              <a:t>Analysis and Implementation of Artificial Neural Networks in C++</a:t>
            </a:r>
          </a:p>
        </p:txBody>
      </p:sp>
      <p:sp>
        <p:nvSpPr>
          <p:cNvPr id="3" name="Subtitle 2">
            <a:extLst>
              <a:ext uri="{FF2B5EF4-FFF2-40B4-BE49-F238E27FC236}">
                <a16:creationId xmlns:a16="http://schemas.microsoft.com/office/drawing/2014/main" id="{28F266ED-18DE-43E8-97E0-99C590245D26}"/>
              </a:ext>
            </a:extLst>
          </p:cNvPr>
          <p:cNvSpPr>
            <a:spLocks noGrp="1"/>
          </p:cNvSpPr>
          <p:nvPr>
            <p:ph type="subTitle" idx="1"/>
          </p:nvPr>
        </p:nvSpPr>
        <p:spPr>
          <a:xfrm>
            <a:off x="670984" y="3882730"/>
            <a:ext cx="9622662" cy="356616"/>
          </a:xfrm>
        </p:spPr>
        <p:txBody>
          <a:bodyPr anchor="ctr">
            <a:normAutofit/>
          </a:bodyPr>
          <a:lstStyle/>
          <a:p>
            <a:r>
              <a:rPr lang="en-US" sz="1800"/>
              <a:t>Alex Gilsoul</a:t>
            </a:r>
          </a:p>
        </p:txBody>
      </p:sp>
    </p:spTree>
    <p:extLst>
      <p:ext uri="{BB962C8B-B14F-4D97-AF65-F5344CB8AC3E}">
        <p14:creationId xmlns:p14="http://schemas.microsoft.com/office/powerpoint/2010/main" val="1753805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6C9E-0E79-40EE-999E-64B2B559D26C}"/>
              </a:ext>
            </a:extLst>
          </p:cNvPr>
          <p:cNvSpPr>
            <a:spLocks noGrp="1"/>
          </p:cNvSpPr>
          <p:nvPr>
            <p:ph type="title"/>
          </p:nvPr>
        </p:nvSpPr>
        <p:spPr/>
        <p:txBody>
          <a:bodyPr/>
          <a:lstStyle/>
          <a:p>
            <a:r>
              <a:rPr lang="en-US" dirty="0"/>
              <a:t>Common Activation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960033-F2D8-4014-A881-7D2664E5BA27}"/>
                  </a:ext>
                </a:extLst>
              </p:cNvPr>
              <p:cNvSpPr>
                <a:spLocks noGrp="1"/>
              </p:cNvSpPr>
              <p:nvPr>
                <p:ph idx="1"/>
              </p:nvPr>
            </p:nvSpPr>
            <p:spPr>
              <a:xfrm>
                <a:off x="680321" y="2336873"/>
                <a:ext cx="9613861" cy="4021982"/>
              </a:xfrm>
            </p:spPr>
            <p:txBody>
              <a:bodyPr>
                <a:normAutofit fontScale="70000" lnSpcReduction="20000"/>
              </a:bodyPr>
              <a:lstStyle/>
              <a:p>
                <a:r>
                  <a:rPr lang="en-US" dirty="0"/>
                  <a:t>y = output of a given neuron.</a:t>
                </a:r>
              </a:p>
              <a:p>
                <a:r>
                  <a:rPr lang="en-US" dirty="0"/>
                  <a:t>Sigmoid: </a:t>
                </a:r>
                <a14:m>
                  <m:oMath xmlns:m="http://schemas.openxmlformats.org/officeDocument/2006/math">
                    <m:r>
                      <a:rPr lang="en-US" b="1" i="1" smtClean="0">
                        <a:latin typeface="Cambria Math" panose="02040503050406030204" pitchFamily="18" charset="0"/>
                      </a:rPr>
                      <m:t>𝑺</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𝒆</m:t>
                            </m:r>
                          </m:e>
                          <m:sup>
                            <m:r>
                              <a:rPr lang="en-US" b="1" i="1" smtClean="0">
                                <a:latin typeface="Cambria Math" panose="02040503050406030204" pitchFamily="18" charset="0"/>
                              </a:rPr>
                              <m:t>−</m:t>
                            </m:r>
                            <m:r>
                              <a:rPr lang="en-US" b="1" i="1" smtClean="0">
                                <a:latin typeface="Cambria Math" panose="02040503050406030204" pitchFamily="18" charset="0"/>
                              </a:rPr>
                              <m:t>𝒚</m:t>
                            </m:r>
                          </m:sup>
                        </m:sSup>
                      </m:den>
                    </m:f>
                    <m:r>
                      <a:rPr lang="en-US" b="1" i="1" smtClean="0">
                        <a:latin typeface="Cambria Math" panose="02040503050406030204" pitchFamily="18" charset="0"/>
                      </a:rPr>
                      <m:t>, </m:t>
                    </m:r>
                    <m:r>
                      <a:rPr lang="en-US" b="1" i="1" smtClean="0">
                        <a:latin typeface="Cambria Math" panose="02040503050406030204" pitchFamily="18" charset="0"/>
                      </a:rPr>
                      <m:t>𝒓𝒂𝒏𝒈𝒆</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oMath>
                </a14:m>
                <a:r>
                  <a:rPr lang="en-US" dirty="0"/>
                  <a:t> </a:t>
                </a:r>
              </a:p>
              <a:p>
                <a:r>
                  <a:rPr lang="en-US" dirty="0"/>
                  <a:t>The Sigmoid function is used to classify data into two categories.</a:t>
                </a:r>
              </a:p>
              <a:p>
                <a:r>
                  <a:rPr lang="en-US" dirty="0"/>
                  <a:t>ReLu (Rectified Linear Unit): </a:t>
                </a:r>
                <a14:m>
                  <m:oMath xmlns:m="http://schemas.openxmlformats.org/officeDocument/2006/math">
                    <m:r>
                      <a:rPr lang="en-US" b="1" i="1" smtClean="0">
                        <a:latin typeface="Cambria Math" panose="02040503050406030204" pitchFamily="18" charset="0"/>
                      </a:rPr>
                      <m:t>𝑹</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eqArr>
                          <m:eqArrPr>
                            <m:ctrlPr>
                              <a:rPr lang="en-US" b="1" i="1" smtClean="0">
                                <a:latin typeface="Cambria Math" panose="02040503050406030204" pitchFamily="18" charset="0"/>
                              </a:rPr>
                            </m:ctrlPr>
                          </m:eqArrPr>
                          <m:e>
                            <m:r>
                              <a:rPr lang="en-US" b="1" i="1" smtClean="0">
                                <a:latin typeface="Cambria Math" panose="02040503050406030204" pitchFamily="18" charset="0"/>
                              </a:rPr>
                              <m:t>𝒚</m:t>
                            </m:r>
                            <m:r>
                              <a:rPr lang="en-US" b="1" i="1" smtClean="0">
                                <a:latin typeface="Cambria Math" panose="02040503050406030204" pitchFamily="18" charset="0"/>
                              </a:rPr>
                              <m:t>     </m:t>
                            </m:r>
                            <m:r>
                              <a:rPr lang="en-US" b="1" i="1" smtClean="0">
                                <a:latin typeface="Cambria Math" panose="02040503050406030204" pitchFamily="18" charset="0"/>
                              </a:rPr>
                              <m:t>𝒚</m:t>
                            </m:r>
                            <m:r>
                              <a:rPr lang="en-US" b="1" i="1" smtClean="0">
                                <a:latin typeface="Cambria Math" panose="02040503050406030204" pitchFamily="18" charset="0"/>
                              </a:rPr>
                              <m:t>&gt;</m:t>
                            </m:r>
                            <m:r>
                              <a:rPr lang="en-US" b="1" i="1" smtClean="0">
                                <a:latin typeface="Cambria Math" panose="02040503050406030204" pitchFamily="18" charset="0"/>
                              </a:rPr>
                              <m:t>𝟎</m:t>
                            </m:r>
                          </m:e>
                          <m:e>
                            <m:r>
                              <a:rPr lang="en-US" b="1" i="1" smtClean="0">
                                <a:latin typeface="Cambria Math" panose="02040503050406030204" pitchFamily="18" charset="0"/>
                              </a:rPr>
                              <m:t>𝟎</m:t>
                            </m:r>
                            <m:r>
                              <a:rPr lang="en-US" b="1" i="1" smtClean="0">
                                <a:latin typeface="Cambria Math" panose="02040503050406030204" pitchFamily="18" charset="0"/>
                              </a:rPr>
                              <m:t>     </m:t>
                            </m:r>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𝟎</m:t>
                            </m:r>
                          </m:e>
                        </m:eqArr>
                      </m:e>
                    </m:d>
                    <m:r>
                      <a:rPr lang="en-US" b="1" i="1" smtClean="0">
                        <a:latin typeface="Cambria Math" panose="02040503050406030204" pitchFamily="18" charset="0"/>
                      </a:rPr>
                      <m:t>, </m:t>
                    </m:r>
                    <m:r>
                      <a:rPr lang="en-US" b="1" i="1" smtClean="0">
                        <a:latin typeface="Cambria Math" panose="02040503050406030204" pitchFamily="18" charset="0"/>
                      </a:rPr>
                      <m:t>𝒓𝒂𝒏𝒈𝒆</m:t>
                    </m:r>
                    <m:r>
                      <a:rPr lang="en-US" b="1" i="1" smtClean="0">
                        <a:latin typeface="Cambria Math" panose="02040503050406030204" pitchFamily="18" charset="0"/>
                      </a:rPr>
                      <m:t>:</m:t>
                    </m:r>
                    <m:d>
                      <m:dPr>
                        <m:ctrlPr>
                          <a:rPr lang="en-US" b="1" i="1" smtClean="0">
                            <a:latin typeface="Cambria Math" panose="02040503050406030204" pitchFamily="18" charset="0"/>
                          </a:rPr>
                        </m:ctrlPr>
                      </m:dPr>
                      <m:e>
                        <m:r>
                          <a:rPr lang="en-US" b="1" i="1" smtClean="0">
                            <a:latin typeface="Cambria Math" panose="02040503050406030204" pitchFamily="18" charset="0"/>
                          </a:rPr>
                          <m:t>𝟎</m:t>
                        </m:r>
                        <m:r>
                          <a:rPr lang="en-US" b="1" i="1" smtClean="0">
                            <a:latin typeface="Cambria Math" panose="02040503050406030204" pitchFamily="18" charset="0"/>
                          </a:rPr>
                          <m:t>, ∞</m:t>
                        </m:r>
                      </m:e>
                    </m:d>
                  </m:oMath>
                </a14:m>
                <a:endParaRPr lang="en-US" b="1" dirty="0">
                  <a:ea typeface="Cambria Math" panose="02040503050406030204" pitchFamily="18" charset="0"/>
                </a:endParaRPr>
              </a:p>
              <a:p>
                <a:r>
                  <a:rPr lang="en-US" dirty="0">
                    <a:ea typeface="Cambria Math" panose="02040503050406030204" pitchFamily="18" charset="0"/>
                  </a:rPr>
                  <a:t>ReLu is commonly used in hidden layer neurons due to the simplicity of the computations.</a:t>
                </a:r>
              </a:p>
              <a:p>
                <a:r>
                  <a:rPr lang="en-US" dirty="0"/>
                  <a:t>The Softmax activation function is used to classify data into more than two categories and is what the sigmoid function is derived from. For the sigmoid function, we have multiple output neurons, and the vector of their outputs is denoted as y, and n as the number of output neurons.</a:t>
                </a:r>
              </a:p>
              <a:p>
                <a:r>
                  <a:rPr lang="en-US" dirty="0"/>
                  <a:t>Softmax: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𝑺</m:t>
                        </m:r>
                        <m:r>
                          <a:rPr lang="en-US" b="1" i="1" smtClean="0">
                            <a:latin typeface="Cambria Math" panose="02040503050406030204" pitchFamily="18" charset="0"/>
                          </a:rPr>
                          <m:t>(</m:t>
                        </m:r>
                        <m:r>
                          <a:rPr lang="en-US" b="1" i="1" smtClean="0">
                            <a:latin typeface="Cambria Math" panose="02040503050406030204" pitchFamily="18" charset="0"/>
                          </a:rPr>
                          <m:t>𝒚</m:t>
                        </m:r>
                      </m:e>
                      <m:sub>
                        <m:r>
                          <a:rPr lang="en-US" b="1" i="1" smtClean="0">
                            <a:latin typeface="Cambria Math" panose="02040503050406030204" pitchFamily="18" charset="0"/>
                          </a:rPr>
                          <m:t>𝒊</m:t>
                        </m:r>
                      </m:sub>
                    </m:sSub>
                    <m:r>
                      <a:rPr lang="en-US" b="1" i="1" smtClean="0">
                        <a:latin typeface="Cambria Math" panose="02040503050406030204" pitchFamily="18" charset="0"/>
                      </a:rPr>
                      <m:t>)= </m:t>
                    </m:r>
                    <m:f>
                      <m:fPr>
                        <m:ctrlPr>
                          <a:rPr lang="en-US" b="1" i="1" smtClean="0">
                            <a:latin typeface="Cambria Math" panose="02040503050406030204" pitchFamily="18" charset="0"/>
                          </a:rPr>
                        </m:ctrlPr>
                      </m:fPr>
                      <m:num>
                        <m:sSup>
                          <m:sSupPr>
                            <m:ctrlPr>
                              <a:rPr lang="en-US" b="1" i="1">
                                <a:latin typeface="Cambria Math" panose="02040503050406030204" pitchFamily="18" charset="0"/>
                              </a:rPr>
                            </m:ctrlPr>
                          </m:sSupPr>
                          <m:e>
                            <m:r>
                              <a:rPr lang="en-US" b="1" i="1">
                                <a:latin typeface="Cambria Math" panose="02040503050406030204" pitchFamily="18" charset="0"/>
                              </a:rPr>
                              <m:t>𝒆</m:t>
                            </m:r>
                          </m:e>
                          <m:sup>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smtClean="0">
                                    <a:latin typeface="Cambria Math" panose="02040503050406030204" pitchFamily="18" charset="0"/>
                                  </a:rPr>
                                  <m:t>𝒊</m:t>
                                </m:r>
                              </m:sub>
                            </m:sSub>
                          </m:sup>
                        </m:sSup>
                      </m:num>
                      <m:den>
                        <m:nary>
                          <m:naryPr>
                            <m:chr m:val="∑"/>
                            <m:limLoc m:val="subSup"/>
                            <m:ctrlPr>
                              <a:rPr lang="en-US" b="1" i="1" smtClean="0">
                                <a:latin typeface="Cambria Math" panose="02040503050406030204" pitchFamily="18" charset="0"/>
                              </a:rPr>
                            </m:ctrlPr>
                          </m:naryPr>
                          <m:sub>
                            <m:r>
                              <m:rPr>
                                <m:brk m:alnAt="25"/>
                              </m:rPr>
                              <a:rPr lang="en-US" b="1" i="1" smtClean="0">
                                <a:latin typeface="Cambria Math" panose="02040503050406030204" pitchFamily="18" charset="0"/>
                              </a:rPr>
                              <m:t>𝒋</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𝒏</m:t>
                            </m:r>
                          </m:sup>
                          <m:e>
                            <m:sSup>
                              <m:sSupPr>
                                <m:ctrlPr>
                                  <a:rPr lang="en-US" b="1" i="1" smtClean="0">
                                    <a:latin typeface="Cambria Math" panose="02040503050406030204" pitchFamily="18" charset="0"/>
                                  </a:rPr>
                                </m:ctrlPr>
                              </m:sSupPr>
                              <m:e>
                                <m:r>
                                  <a:rPr lang="en-US" b="1" i="1" smtClean="0">
                                    <a:latin typeface="Cambria Math" panose="02040503050406030204" pitchFamily="18" charset="0"/>
                                  </a:rPr>
                                  <m:t>𝒆</m:t>
                                </m:r>
                              </m:e>
                              <m:sup>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𝒋</m:t>
                                    </m:r>
                                  </m:sub>
                                </m:sSub>
                              </m:sup>
                            </m:sSup>
                          </m:e>
                        </m:nary>
                      </m:den>
                    </m:f>
                  </m:oMath>
                </a14:m>
                <a:r>
                  <a:rPr lang="en-US" b="1" dirty="0"/>
                  <a:t> </a:t>
                </a:r>
              </a:p>
              <a:p>
                <a:r>
                  <a:rPr lang="en-US" dirty="0"/>
                  <a:t>A benefit to using the Softmax function is that the sum of all outputs will equal 1, making it easier to compare how likely the neural network thought each category is.</a:t>
                </a:r>
              </a:p>
              <a:p>
                <a:endParaRPr lang="en-US" dirty="0"/>
              </a:p>
            </p:txBody>
          </p:sp>
        </mc:Choice>
        <mc:Fallback xmlns="">
          <p:sp>
            <p:nvSpPr>
              <p:cNvPr id="3" name="Content Placeholder 2">
                <a:extLst>
                  <a:ext uri="{FF2B5EF4-FFF2-40B4-BE49-F238E27FC236}">
                    <a16:creationId xmlns:a16="http://schemas.microsoft.com/office/drawing/2014/main" id="{5C960033-F2D8-4014-A881-7D2664E5BA27}"/>
                  </a:ext>
                </a:extLst>
              </p:cNvPr>
              <p:cNvSpPr>
                <a:spLocks noGrp="1" noRot="1" noChangeAspect="1" noMove="1" noResize="1" noEditPoints="1" noAdjustHandles="1" noChangeArrowheads="1" noChangeShapeType="1" noTextEdit="1"/>
              </p:cNvSpPr>
              <p:nvPr>
                <p:ph idx="1"/>
              </p:nvPr>
            </p:nvSpPr>
            <p:spPr>
              <a:xfrm>
                <a:off x="680321" y="2336873"/>
                <a:ext cx="9613861" cy="4021982"/>
              </a:xfrm>
              <a:blipFill>
                <a:blip r:embed="rId2"/>
                <a:stretch>
                  <a:fillRect l="-317" t="-2273"/>
                </a:stretch>
              </a:blipFill>
            </p:spPr>
            <p:txBody>
              <a:bodyPr/>
              <a:lstStyle/>
              <a:p>
                <a:r>
                  <a:rPr lang="en-US">
                    <a:noFill/>
                  </a:rPr>
                  <a:t> </a:t>
                </a:r>
              </a:p>
            </p:txBody>
          </p:sp>
        </mc:Fallback>
      </mc:AlternateContent>
    </p:spTree>
    <p:extLst>
      <p:ext uri="{BB962C8B-B14F-4D97-AF65-F5344CB8AC3E}">
        <p14:creationId xmlns:p14="http://schemas.microsoft.com/office/powerpoint/2010/main" val="3949087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849B-F04A-4FD2-8C00-1FEA26CB23CB}"/>
              </a:ext>
            </a:extLst>
          </p:cNvPr>
          <p:cNvSpPr>
            <a:spLocks noGrp="1"/>
          </p:cNvSpPr>
          <p:nvPr>
            <p:ph type="title"/>
          </p:nvPr>
        </p:nvSpPr>
        <p:spPr/>
        <p:txBody>
          <a:bodyPr/>
          <a:lstStyle/>
          <a:p>
            <a:r>
              <a:rPr lang="en-US" dirty="0"/>
              <a:t>Artificial Neural Network Structure</a:t>
            </a:r>
          </a:p>
        </p:txBody>
      </p:sp>
      <p:sp>
        <p:nvSpPr>
          <p:cNvPr id="3" name="Content Placeholder 2">
            <a:extLst>
              <a:ext uri="{FF2B5EF4-FFF2-40B4-BE49-F238E27FC236}">
                <a16:creationId xmlns:a16="http://schemas.microsoft.com/office/drawing/2014/main" id="{38FE9276-2EA8-4A8C-817C-CB7F4241DD84}"/>
              </a:ext>
            </a:extLst>
          </p:cNvPr>
          <p:cNvSpPr>
            <a:spLocks noGrp="1"/>
          </p:cNvSpPr>
          <p:nvPr>
            <p:ph idx="1"/>
          </p:nvPr>
        </p:nvSpPr>
        <p:spPr>
          <a:xfrm>
            <a:off x="680321" y="2336873"/>
            <a:ext cx="9613861" cy="3938092"/>
          </a:xfrm>
        </p:spPr>
        <p:txBody>
          <a:bodyPr>
            <a:normAutofit fontScale="85000" lnSpcReduction="20000"/>
          </a:bodyPr>
          <a:lstStyle/>
          <a:p>
            <a:r>
              <a:rPr lang="en-US" dirty="0"/>
              <a:t>There is a basic structure that every ANN follows:</a:t>
            </a:r>
          </a:p>
          <a:p>
            <a:pPr lvl="1"/>
            <a:r>
              <a:rPr lang="en-US" dirty="0"/>
              <a:t>1 input layer</a:t>
            </a:r>
          </a:p>
          <a:p>
            <a:pPr lvl="1"/>
            <a:r>
              <a:rPr lang="en-US" i="1" dirty="0"/>
              <a:t>N</a:t>
            </a:r>
            <a:r>
              <a:rPr lang="en-US" dirty="0"/>
              <a:t> hidden layers</a:t>
            </a:r>
          </a:p>
          <a:p>
            <a:pPr lvl="1"/>
            <a:r>
              <a:rPr lang="en-US" dirty="0"/>
              <a:t>1 output layer</a:t>
            </a:r>
          </a:p>
          <a:p>
            <a:r>
              <a:rPr lang="en-US" dirty="0"/>
              <a:t>Each layer contains neurons (perceptrons).</a:t>
            </a:r>
          </a:p>
          <a:p>
            <a:r>
              <a:rPr lang="en-US" dirty="0"/>
              <a:t>There can only be 1 input and 1 output layer.</a:t>
            </a:r>
          </a:p>
          <a:p>
            <a:r>
              <a:rPr lang="en-US" dirty="0"/>
              <a:t>The number of hidden layers depends on the complexity of the task.</a:t>
            </a:r>
          </a:p>
          <a:p>
            <a:r>
              <a:rPr lang="en-US" dirty="0"/>
              <a:t>For most tasks, one hidden layer is sufficient.</a:t>
            </a:r>
          </a:p>
          <a:p>
            <a:r>
              <a:rPr lang="en-US" dirty="0"/>
              <a:t>Every neuron in a layer is connected to every neuron in the next layer.</a:t>
            </a:r>
          </a:p>
          <a:p>
            <a:r>
              <a:rPr lang="en-US" dirty="0"/>
              <a:t>This means that the number of weights/connections in an ANN is equal to the size of the first layer, multiplied by the size of the next layer, which is added to the size of the next layer multiplied by the size of the layer after that, and so on.</a:t>
            </a:r>
          </a:p>
        </p:txBody>
      </p:sp>
    </p:spTree>
    <p:extLst>
      <p:ext uri="{BB962C8B-B14F-4D97-AF65-F5344CB8AC3E}">
        <p14:creationId xmlns:p14="http://schemas.microsoft.com/office/powerpoint/2010/main" val="216059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35DC-DEEE-4D2C-9AD5-77B6EA204CEE}"/>
              </a:ext>
            </a:extLst>
          </p:cNvPr>
          <p:cNvSpPr>
            <a:spLocks noGrp="1"/>
          </p:cNvSpPr>
          <p:nvPr>
            <p:ph type="title"/>
          </p:nvPr>
        </p:nvSpPr>
        <p:spPr/>
        <p:txBody>
          <a:bodyPr/>
          <a:lstStyle/>
          <a:p>
            <a:r>
              <a:rPr lang="en-US" dirty="0"/>
              <a:t>Input Layer</a:t>
            </a:r>
          </a:p>
        </p:txBody>
      </p:sp>
      <p:sp>
        <p:nvSpPr>
          <p:cNvPr id="3" name="Content Placeholder 2">
            <a:extLst>
              <a:ext uri="{FF2B5EF4-FFF2-40B4-BE49-F238E27FC236}">
                <a16:creationId xmlns:a16="http://schemas.microsoft.com/office/drawing/2014/main" id="{1F4A676B-E48E-4F85-8B7C-BB320C7C8547}"/>
              </a:ext>
            </a:extLst>
          </p:cNvPr>
          <p:cNvSpPr>
            <a:spLocks noGrp="1"/>
          </p:cNvSpPr>
          <p:nvPr>
            <p:ph idx="1"/>
          </p:nvPr>
        </p:nvSpPr>
        <p:spPr/>
        <p:txBody>
          <a:bodyPr/>
          <a:lstStyle/>
          <a:p>
            <a:r>
              <a:rPr lang="en-US" dirty="0"/>
              <a:t>The input layer contains one neuron for each data feature.</a:t>
            </a:r>
          </a:p>
          <a:p>
            <a:r>
              <a:rPr lang="en-US" dirty="0"/>
              <a:t>For example, if you want to predict a car’s price, and you know the release year of the car, the miles driven, and the MPG, you will have three neurons in the input layer.</a:t>
            </a:r>
          </a:p>
          <a:p>
            <a:r>
              <a:rPr lang="en-US" dirty="0"/>
              <a:t>The input layer’s only job is to feed the data to the first hidden layer.</a:t>
            </a:r>
          </a:p>
        </p:txBody>
      </p:sp>
    </p:spTree>
    <p:extLst>
      <p:ext uri="{BB962C8B-B14F-4D97-AF65-F5344CB8AC3E}">
        <p14:creationId xmlns:p14="http://schemas.microsoft.com/office/powerpoint/2010/main" val="1433242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0228-0821-4BA1-8573-6D0EB1A2DBBC}"/>
              </a:ext>
            </a:extLst>
          </p:cNvPr>
          <p:cNvSpPr>
            <a:spLocks noGrp="1"/>
          </p:cNvSpPr>
          <p:nvPr>
            <p:ph type="title"/>
          </p:nvPr>
        </p:nvSpPr>
        <p:spPr/>
        <p:txBody>
          <a:bodyPr/>
          <a:lstStyle/>
          <a:p>
            <a:r>
              <a:rPr lang="en-US" dirty="0"/>
              <a:t>Hidden Layers</a:t>
            </a:r>
          </a:p>
        </p:txBody>
      </p:sp>
      <p:sp>
        <p:nvSpPr>
          <p:cNvPr id="3" name="Content Placeholder 2">
            <a:extLst>
              <a:ext uri="{FF2B5EF4-FFF2-40B4-BE49-F238E27FC236}">
                <a16:creationId xmlns:a16="http://schemas.microsoft.com/office/drawing/2014/main" id="{5FC4EBFB-67D9-48F1-AFCF-E269B69BB296}"/>
              </a:ext>
            </a:extLst>
          </p:cNvPr>
          <p:cNvSpPr>
            <a:spLocks noGrp="1"/>
          </p:cNvSpPr>
          <p:nvPr>
            <p:ph idx="1"/>
          </p:nvPr>
        </p:nvSpPr>
        <p:spPr/>
        <p:txBody>
          <a:bodyPr/>
          <a:lstStyle/>
          <a:p>
            <a:r>
              <a:rPr lang="en-US" dirty="0"/>
              <a:t>There can be any number of hidden layers, but one is usually sufficient for most tasks.</a:t>
            </a:r>
          </a:p>
          <a:p>
            <a:r>
              <a:rPr lang="en-US" dirty="0"/>
              <a:t>There can also be any positive number of neurons (n) in a hidden layer. There is no perfect number of neurons in a hidden layer, but typically a good place to start is between the number of neurons in the input layer, and the number of neurons in the output layer.</a:t>
            </a:r>
          </a:p>
          <a:p>
            <a:r>
              <a:rPr lang="en-US" dirty="0"/>
              <a:t>The hidden layers transform the data through their weighted sums and activation functions for the output layer to process.</a:t>
            </a:r>
          </a:p>
        </p:txBody>
      </p:sp>
    </p:spTree>
    <p:extLst>
      <p:ext uri="{BB962C8B-B14F-4D97-AF65-F5344CB8AC3E}">
        <p14:creationId xmlns:p14="http://schemas.microsoft.com/office/powerpoint/2010/main" val="23677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8FCE-36C6-49F9-A23F-05BDCB7F46FC}"/>
              </a:ext>
            </a:extLst>
          </p:cNvPr>
          <p:cNvSpPr>
            <a:spLocks noGrp="1"/>
          </p:cNvSpPr>
          <p:nvPr>
            <p:ph type="title"/>
          </p:nvPr>
        </p:nvSpPr>
        <p:spPr/>
        <p:txBody>
          <a:bodyPr/>
          <a:lstStyle/>
          <a:p>
            <a:r>
              <a:rPr lang="en-US" dirty="0"/>
              <a:t>Output Layer</a:t>
            </a:r>
          </a:p>
        </p:txBody>
      </p:sp>
      <p:sp>
        <p:nvSpPr>
          <p:cNvPr id="3" name="Content Placeholder 2">
            <a:extLst>
              <a:ext uri="{FF2B5EF4-FFF2-40B4-BE49-F238E27FC236}">
                <a16:creationId xmlns:a16="http://schemas.microsoft.com/office/drawing/2014/main" id="{1DDA7348-168D-4646-883E-93A54E2E2305}"/>
              </a:ext>
            </a:extLst>
          </p:cNvPr>
          <p:cNvSpPr>
            <a:spLocks noGrp="1"/>
          </p:cNvSpPr>
          <p:nvPr>
            <p:ph idx="1"/>
          </p:nvPr>
        </p:nvSpPr>
        <p:spPr/>
        <p:txBody>
          <a:bodyPr>
            <a:normAutofit fontScale="92500" lnSpcReduction="10000"/>
          </a:bodyPr>
          <a:lstStyle/>
          <a:p>
            <a:r>
              <a:rPr lang="en-US" dirty="0"/>
              <a:t>The output layer is responsible for making predictions based on the data that is passed to it from the hidden layers. As such, there can only be one output layer. </a:t>
            </a:r>
          </a:p>
          <a:p>
            <a:r>
              <a:rPr lang="en-US" dirty="0"/>
              <a:t>The number of neurons in the output layer depends on the task. </a:t>
            </a:r>
          </a:p>
          <a:p>
            <a:r>
              <a:rPr lang="en-US" dirty="0"/>
              <a:t>If you are trying to predict an exact value (regression), then the output layer must have one neuron with no activation function applied.</a:t>
            </a:r>
          </a:p>
          <a:p>
            <a:r>
              <a:rPr lang="en-US" dirty="0"/>
              <a:t>If you are trying to classify data into categories (classification), the number of output neurons depends on the number of categories. For two categories, the output layer can use one neuron with the sigmoid activation function. For n categories where n &gt; 2, there are n output neurons, each with the Softmax activation function.</a:t>
            </a:r>
          </a:p>
        </p:txBody>
      </p:sp>
    </p:spTree>
    <p:extLst>
      <p:ext uri="{BB962C8B-B14F-4D97-AF65-F5344CB8AC3E}">
        <p14:creationId xmlns:p14="http://schemas.microsoft.com/office/powerpoint/2010/main" val="257191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8E84-CBE0-4428-86C7-4F9C3003B8C6}"/>
              </a:ext>
            </a:extLst>
          </p:cNvPr>
          <p:cNvSpPr>
            <a:spLocks noGrp="1"/>
          </p:cNvSpPr>
          <p:nvPr>
            <p:ph type="title"/>
          </p:nvPr>
        </p:nvSpPr>
        <p:spPr>
          <a:xfrm>
            <a:off x="2103118" y="843495"/>
            <a:ext cx="7985759" cy="868823"/>
          </a:xfrm>
        </p:spPr>
        <p:txBody>
          <a:bodyPr vert="horz" lIns="91440" tIns="45720" rIns="91440" bIns="45720" rtlCol="0" anchor="ctr">
            <a:normAutofit/>
          </a:bodyPr>
          <a:lstStyle/>
          <a:p>
            <a:pPr algn="ctr"/>
            <a:r>
              <a:rPr lang="en-US" sz="3400"/>
              <a:t>Artificial Neural Network Visualized</a:t>
            </a:r>
            <a:endParaRPr lang="en-US" sz="3400" dirty="0"/>
          </a:p>
        </p:txBody>
      </p:sp>
      <p:sp>
        <p:nvSpPr>
          <p:cNvPr id="5" name="TextBox 4">
            <a:extLst>
              <a:ext uri="{FF2B5EF4-FFF2-40B4-BE49-F238E27FC236}">
                <a16:creationId xmlns:a16="http://schemas.microsoft.com/office/drawing/2014/main" id="{A701159F-2F9C-483F-8835-004867905B36}"/>
              </a:ext>
            </a:extLst>
          </p:cNvPr>
          <p:cNvSpPr txBox="1"/>
          <p:nvPr/>
        </p:nvSpPr>
        <p:spPr>
          <a:xfrm>
            <a:off x="3053895" y="6286641"/>
            <a:ext cx="6084207" cy="276999"/>
          </a:xfrm>
          <a:prstGeom prst="rect">
            <a:avLst/>
          </a:prstGeom>
          <a:noFill/>
        </p:spPr>
        <p:txBody>
          <a:bodyPr wrap="square" rtlCol="0">
            <a:spAutoFit/>
          </a:bodyPr>
          <a:lstStyle/>
          <a:p>
            <a:pPr algn="ctr"/>
            <a:r>
              <a:rPr lang="en-US" sz="1200" dirty="0">
                <a:hlinkClick r:id="rId2"/>
              </a:rPr>
              <a:t>https://www.tibco.com/reference-center/what-is-a-neural-network</a:t>
            </a:r>
            <a:endParaRPr lang="en-US" sz="1200" dirty="0"/>
          </a:p>
        </p:txBody>
      </p:sp>
      <p:pic>
        <p:nvPicPr>
          <p:cNvPr id="6" name="Picture 5">
            <a:extLst>
              <a:ext uri="{FF2B5EF4-FFF2-40B4-BE49-F238E27FC236}">
                <a16:creationId xmlns:a16="http://schemas.microsoft.com/office/drawing/2014/main" id="{E527A737-1FCB-4A0B-972D-2A213460DEE3}"/>
              </a:ext>
            </a:extLst>
          </p:cNvPr>
          <p:cNvPicPr>
            <a:picLocks noChangeAspect="1"/>
          </p:cNvPicPr>
          <p:nvPr/>
        </p:nvPicPr>
        <p:blipFill>
          <a:blip r:embed="rId3"/>
          <a:stretch>
            <a:fillRect/>
          </a:stretch>
        </p:blipFill>
        <p:spPr>
          <a:xfrm>
            <a:off x="2190748" y="2023042"/>
            <a:ext cx="7810500" cy="3952875"/>
          </a:xfrm>
          <a:prstGeom prst="rect">
            <a:avLst/>
          </a:prstGeom>
        </p:spPr>
      </p:pic>
      <p:sp>
        <p:nvSpPr>
          <p:cNvPr id="11" name="TextBox 10">
            <a:extLst>
              <a:ext uri="{FF2B5EF4-FFF2-40B4-BE49-F238E27FC236}">
                <a16:creationId xmlns:a16="http://schemas.microsoft.com/office/drawing/2014/main" id="{FA49A129-77E8-4FF7-BA85-7F6C71AE01F9}"/>
              </a:ext>
            </a:extLst>
          </p:cNvPr>
          <p:cNvSpPr txBox="1"/>
          <p:nvPr/>
        </p:nvSpPr>
        <p:spPr>
          <a:xfrm>
            <a:off x="10410737" y="176061"/>
            <a:ext cx="1714339" cy="36933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tx1"/>
                </a:solidFill>
                <a:hlinkClick r:id="rId4" action="ppaction://hlinksldjump"/>
              </a:rPr>
              <a:t>Skip</a:t>
            </a:r>
            <a:endParaRPr lang="en-US" dirty="0">
              <a:solidFill>
                <a:schemeClr val="tx1"/>
              </a:solidFill>
            </a:endParaRPr>
          </a:p>
        </p:txBody>
      </p:sp>
    </p:spTree>
    <p:extLst>
      <p:ext uri="{BB962C8B-B14F-4D97-AF65-F5344CB8AC3E}">
        <p14:creationId xmlns:p14="http://schemas.microsoft.com/office/powerpoint/2010/main" val="3431598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57C6-DB37-44A4-83E4-FB3AB67CF3E3}"/>
              </a:ext>
            </a:extLst>
          </p:cNvPr>
          <p:cNvSpPr>
            <a:spLocks noGrp="1"/>
          </p:cNvSpPr>
          <p:nvPr>
            <p:ph type="title"/>
          </p:nvPr>
        </p:nvSpPr>
        <p:spPr/>
        <p:txBody>
          <a:bodyPr/>
          <a:lstStyle/>
          <a:p>
            <a:r>
              <a:rPr lang="en-US" dirty="0"/>
              <a:t>Forward Propagation</a:t>
            </a:r>
          </a:p>
        </p:txBody>
      </p:sp>
      <p:sp>
        <p:nvSpPr>
          <p:cNvPr id="3" name="Content Placeholder 2">
            <a:extLst>
              <a:ext uri="{FF2B5EF4-FFF2-40B4-BE49-F238E27FC236}">
                <a16:creationId xmlns:a16="http://schemas.microsoft.com/office/drawing/2014/main" id="{25CE3A28-4C71-4BD7-BFAB-0E72ED346976}"/>
              </a:ext>
            </a:extLst>
          </p:cNvPr>
          <p:cNvSpPr>
            <a:spLocks noGrp="1"/>
          </p:cNvSpPr>
          <p:nvPr>
            <p:ph idx="1"/>
          </p:nvPr>
        </p:nvSpPr>
        <p:spPr/>
        <p:txBody>
          <a:bodyPr/>
          <a:lstStyle/>
          <a:p>
            <a:r>
              <a:rPr lang="en-US" dirty="0"/>
              <a:t>Forward Propagation is the process through which data is passed through a neural network to make a prediction. </a:t>
            </a:r>
          </a:p>
          <a:p>
            <a:r>
              <a:rPr lang="en-US" dirty="0"/>
              <a:t>The outputs of an entire layer of neurons can be represent using matrices, which will be derived by extending our vector equations for single perceptrons.</a:t>
            </a:r>
          </a:p>
          <a:p>
            <a:r>
              <a:rPr lang="en-US" dirty="0"/>
              <a:t>This works because matrices can be defined as rows of vectors</a:t>
            </a:r>
          </a:p>
          <a:p>
            <a:endParaRPr lang="en-US" dirty="0"/>
          </a:p>
        </p:txBody>
      </p:sp>
    </p:spTree>
    <p:extLst>
      <p:ext uri="{BB962C8B-B14F-4D97-AF65-F5344CB8AC3E}">
        <p14:creationId xmlns:p14="http://schemas.microsoft.com/office/powerpoint/2010/main" val="2620294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57C6-DB37-44A4-83E4-FB3AB67CF3E3}"/>
              </a:ext>
            </a:extLst>
          </p:cNvPr>
          <p:cNvSpPr>
            <a:spLocks noGrp="1"/>
          </p:cNvSpPr>
          <p:nvPr>
            <p:ph type="title"/>
          </p:nvPr>
        </p:nvSpPr>
        <p:spPr/>
        <p:txBody>
          <a:bodyPr/>
          <a:lstStyle/>
          <a:p>
            <a:r>
              <a:rPr lang="en-US" dirty="0"/>
              <a:t>Forward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CE3A28-4C71-4BD7-BFAB-0E72ED346976}"/>
                  </a:ext>
                </a:extLst>
              </p:cNvPr>
              <p:cNvSpPr>
                <a:spLocks noGrp="1"/>
              </p:cNvSpPr>
              <p:nvPr>
                <p:ph idx="1"/>
              </p:nvPr>
            </p:nvSpPr>
            <p:spPr/>
            <p:txBody>
              <a:bodyPr>
                <a:normAutofit fontScale="85000" lnSpcReduction="10000"/>
              </a:bodyPr>
              <a:lstStyle/>
              <a:p>
                <a:r>
                  <a:rPr lang="en-US" dirty="0"/>
                  <a:t>Given a layer of </a:t>
                </a:r>
                <a:r>
                  <a:rPr lang="en-US" i="1" dirty="0"/>
                  <a:t>n</a:t>
                </a:r>
                <a:r>
                  <a:rPr lang="en-US" dirty="0"/>
                  <a:t> neurons with the following attributes:</a:t>
                </a:r>
              </a:p>
              <a:p>
                <a:pPr lvl="1"/>
                <a:r>
                  <a:rPr lang="en-US" sz="1600" dirty="0"/>
                  <a:t>Input vector (output of previous layer)</a:t>
                </a:r>
                <a:r>
                  <a:rPr lang="en-US" sz="1600" b="1" dirty="0"/>
                  <a:t> </a:t>
                </a:r>
                <a14:m>
                  <m:oMath xmlns:m="http://schemas.openxmlformats.org/officeDocument/2006/math">
                    <m:r>
                      <a:rPr lang="en-US" sz="1600" b="1" i="1" smtClean="0">
                        <a:latin typeface="Cambria Math" panose="02040503050406030204" pitchFamily="18" charset="0"/>
                      </a:rPr>
                      <m:t>𝒙</m:t>
                    </m:r>
                    <m:r>
                      <a:rPr lang="en-US" sz="1600" b="1" i="1" smtClean="0">
                        <a:latin typeface="Cambria Math" panose="02040503050406030204" pitchFamily="18" charset="0"/>
                      </a:rPr>
                      <m:t>=</m:t>
                    </m:r>
                    <m:d>
                      <m:dPr>
                        <m:begChr m:val="["/>
                        <m:endChr m:val="]"/>
                        <m:ctrlPr>
                          <a:rPr lang="en-US" sz="1600" b="1" i="1" smtClean="0">
                            <a:latin typeface="Cambria Math" panose="02040503050406030204" pitchFamily="18" charset="0"/>
                          </a:rPr>
                        </m:ctrlPr>
                      </m:dPr>
                      <m:e>
                        <m:m>
                          <m:mPr>
                            <m:mcs>
                              <m:mc>
                                <m:mcPr>
                                  <m:count m:val="1"/>
                                  <m:mcJc m:val="center"/>
                                </m:mcPr>
                              </m:mc>
                            </m:mcs>
                            <m:ctrlPr>
                              <a:rPr lang="en-US" sz="1600" b="1" i="1" smtClean="0">
                                <a:latin typeface="Cambria Math" panose="02040503050406030204" pitchFamily="18" charset="0"/>
                              </a:rPr>
                            </m:ctrlPr>
                          </m:mPr>
                          <m:mr>
                            <m:e>
                              <m:sSub>
                                <m:sSubPr>
                                  <m:ctrlPr>
                                    <a:rPr lang="en-US" sz="1600" b="1" i="1">
                                      <a:latin typeface="Cambria Math" panose="02040503050406030204" pitchFamily="18" charset="0"/>
                                    </a:rPr>
                                  </m:ctrlPr>
                                </m:sSubPr>
                                <m:e>
                                  <m:r>
                                    <a:rPr lang="en-US" sz="1600" b="1" i="1" smtClean="0">
                                      <a:latin typeface="Cambria Math" panose="02040503050406030204" pitchFamily="18" charset="0"/>
                                    </a:rPr>
                                    <m:t>𝒙</m:t>
                                  </m:r>
                                </m:e>
                                <m:sub>
                                  <m:r>
                                    <a:rPr lang="en-US" sz="1600" b="1" i="1" smtClean="0">
                                      <a:latin typeface="Cambria Math" panose="02040503050406030204" pitchFamily="18" charset="0"/>
                                    </a:rPr>
                                    <m:t>𝟏</m:t>
                                  </m:r>
                                </m:sub>
                              </m:sSub>
                            </m:e>
                          </m:mr>
                          <m:mr>
                            <m:e>
                              <m:r>
                                <a:rPr lang="en-US" sz="1600" b="1" i="1" smtClean="0">
                                  <a:latin typeface="Cambria Math" panose="02040503050406030204" pitchFamily="18" charset="0"/>
                                </a:rPr>
                                <m:t>⋮</m:t>
                              </m:r>
                            </m:e>
                          </m:mr>
                          <m:mr>
                            <m:e>
                              <m:sSub>
                                <m:sSubPr>
                                  <m:ctrlPr>
                                    <a:rPr lang="en-US" sz="1600" b="1" i="1">
                                      <a:latin typeface="Cambria Math" panose="02040503050406030204" pitchFamily="18" charset="0"/>
                                    </a:rPr>
                                  </m:ctrlPr>
                                </m:sSubPr>
                                <m:e>
                                  <m:r>
                                    <a:rPr lang="en-US" sz="1600" b="1" i="1" smtClean="0">
                                      <a:latin typeface="Cambria Math" panose="02040503050406030204" pitchFamily="18" charset="0"/>
                                    </a:rPr>
                                    <m:t>𝒙</m:t>
                                  </m:r>
                                </m:e>
                                <m:sub>
                                  <m:r>
                                    <a:rPr lang="en-US" sz="1600" b="1" i="1" smtClean="0">
                                      <a:latin typeface="Cambria Math" panose="02040503050406030204" pitchFamily="18" charset="0"/>
                                    </a:rPr>
                                    <m:t>𝑵</m:t>
                                  </m:r>
                                </m:sub>
                              </m:sSub>
                            </m:e>
                          </m:mr>
                        </m:m>
                      </m:e>
                    </m:d>
                    <m:r>
                      <a:rPr lang="en-US" sz="1600" b="1" i="1" smtClean="0">
                        <a:latin typeface="Cambria Math" panose="02040503050406030204" pitchFamily="18" charset="0"/>
                      </a:rPr>
                      <m:t>, </m:t>
                    </m:r>
                    <m:r>
                      <a:rPr lang="en-US" sz="1600" b="1" i="1" smtClean="0">
                        <a:latin typeface="Cambria Math" panose="02040503050406030204" pitchFamily="18" charset="0"/>
                      </a:rPr>
                      <m:t>𝒔𝒊𝒛𝒆</m:t>
                    </m:r>
                    <m:r>
                      <a:rPr lang="en-US" sz="1600" b="1" i="1" smtClean="0">
                        <a:latin typeface="Cambria Math" panose="02040503050406030204" pitchFamily="18" charset="0"/>
                      </a:rPr>
                      <m:t>=</m:t>
                    </m:r>
                    <m:r>
                      <a:rPr lang="en-US" sz="1600" b="1" i="1" smtClean="0">
                        <a:latin typeface="Cambria Math" panose="02040503050406030204" pitchFamily="18" charset="0"/>
                      </a:rPr>
                      <m:t>𝑵</m:t>
                    </m:r>
                    <m:r>
                      <a:rPr lang="en-US" sz="1600" b="1" i="1" smtClean="0">
                        <a:latin typeface="Cambria Math" panose="02040503050406030204" pitchFamily="18" charset="0"/>
                      </a:rPr>
                      <m:t>∗</m:t>
                    </m:r>
                    <m:r>
                      <a:rPr lang="en-US" sz="1600" b="1" i="1" smtClean="0">
                        <a:latin typeface="Cambria Math" panose="02040503050406030204" pitchFamily="18" charset="0"/>
                      </a:rPr>
                      <m:t>𝟏</m:t>
                    </m:r>
                    <m:r>
                      <a:rPr lang="en-US" sz="1600" b="1" i="1" smtClean="0">
                        <a:latin typeface="Cambria Math" panose="02040503050406030204" pitchFamily="18" charset="0"/>
                      </a:rPr>
                      <m:t>, </m:t>
                    </m:r>
                    <m:r>
                      <a:rPr lang="en-US" sz="1600" b="1" i="1" smtClean="0">
                        <a:latin typeface="Cambria Math" panose="02040503050406030204" pitchFamily="18" charset="0"/>
                      </a:rPr>
                      <m:t>𝑵</m:t>
                    </m:r>
                    <m:r>
                      <a:rPr lang="en-US" sz="1600" b="1" i="1" smtClean="0">
                        <a:latin typeface="Cambria Math" panose="02040503050406030204" pitchFamily="18" charset="0"/>
                      </a:rPr>
                      <m:t>=</m:t>
                    </m:r>
                    <m:r>
                      <a:rPr lang="en-US" sz="1600" b="1" i="1" smtClean="0">
                        <a:latin typeface="Cambria Math" panose="02040503050406030204" pitchFamily="18" charset="0"/>
                      </a:rPr>
                      <m:t>𝒏𝒖𝒎𝒃𝒆𝒓</m:t>
                    </m:r>
                    <m:r>
                      <a:rPr lang="en-US" sz="1600" b="1" i="1" smtClean="0">
                        <a:latin typeface="Cambria Math" panose="02040503050406030204" pitchFamily="18" charset="0"/>
                      </a:rPr>
                      <m:t> </m:t>
                    </m:r>
                    <m:r>
                      <a:rPr lang="en-US" sz="1600" b="1" i="1" smtClean="0">
                        <a:latin typeface="Cambria Math" panose="02040503050406030204" pitchFamily="18" charset="0"/>
                      </a:rPr>
                      <m:t>𝒐𝒇</m:t>
                    </m:r>
                    <m:r>
                      <a:rPr lang="en-US" sz="1600" b="1" i="1" smtClean="0">
                        <a:latin typeface="Cambria Math" panose="02040503050406030204" pitchFamily="18" charset="0"/>
                      </a:rPr>
                      <m:t> </m:t>
                    </m:r>
                    <m:r>
                      <a:rPr lang="en-US" sz="1600" b="1" i="1" smtClean="0">
                        <a:latin typeface="Cambria Math" panose="02040503050406030204" pitchFamily="18" charset="0"/>
                      </a:rPr>
                      <m:t>𝒊𝒏𝒑𝒖𝒕𝒔</m:t>
                    </m:r>
                  </m:oMath>
                </a14:m>
                <a:endParaRPr lang="en-US" sz="1600" b="1" dirty="0"/>
              </a:p>
              <a:p>
                <a:pPr lvl="1"/>
                <a:r>
                  <a:rPr lang="en-US" sz="1600" dirty="0"/>
                  <a:t>Weight matrix </a:t>
                </a:r>
                <a14:m>
                  <m:oMath xmlns:m="http://schemas.openxmlformats.org/officeDocument/2006/math">
                    <m:r>
                      <a:rPr lang="en-US" sz="1600" b="1" i="1" smtClean="0">
                        <a:latin typeface="Cambria Math" panose="02040503050406030204" pitchFamily="18" charset="0"/>
                      </a:rPr>
                      <m:t>𝒘</m:t>
                    </m:r>
                    <m:r>
                      <a:rPr lang="en-US" sz="1600" b="1" i="1" smtClean="0">
                        <a:latin typeface="Cambria Math" panose="02040503050406030204" pitchFamily="18" charset="0"/>
                      </a:rPr>
                      <m:t>=</m:t>
                    </m:r>
                    <m:d>
                      <m:dPr>
                        <m:begChr m:val="["/>
                        <m:endChr m:val="]"/>
                        <m:ctrlPr>
                          <a:rPr lang="en-US" sz="1600" b="1" i="1" smtClean="0">
                            <a:latin typeface="Cambria Math" panose="02040503050406030204" pitchFamily="18" charset="0"/>
                          </a:rPr>
                        </m:ctrlPr>
                      </m:dPr>
                      <m:e>
                        <m:m>
                          <m:mPr>
                            <m:mcs>
                              <m:mc>
                                <m:mcPr>
                                  <m:count m:val="3"/>
                                  <m:mcJc m:val="center"/>
                                </m:mcPr>
                              </m:mc>
                            </m:mcs>
                            <m:ctrlPr>
                              <a:rPr lang="en-US" sz="1600" b="1" i="1" smtClean="0">
                                <a:latin typeface="Cambria Math" panose="02040503050406030204" pitchFamily="18" charset="0"/>
                              </a:rPr>
                            </m:ctrlPr>
                          </m:mPr>
                          <m:mr>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𝒘</m:t>
                                  </m:r>
                                </m:e>
                                <m:sub>
                                  <m:r>
                                    <a:rPr lang="en-US" sz="1600" b="1" i="1" smtClean="0">
                                      <a:latin typeface="Cambria Math" panose="02040503050406030204" pitchFamily="18" charset="0"/>
                                    </a:rPr>
                                    <m:t>𝟏</m:t>
                                  </m:r>
                                  <m:r>
                                    <a:rPr lang="en-US" sz="1600" b="1" i="1" smtClean="0">
                                      <a:latin typeface="Cambria Math" panose="02040503050406030204" pitchFamily="18" charset="0"/>
                                    </a:rPr>
                                    <m:t>,</m:t>
                                  </m:r>
                                  <m:r>
                                    <a:rPr lang="en-US" sz="1600" b="1" i="1" smtClean="0">
                                      <a:latin typeface="Cambria Math" panose="02040503050406030204" pitchFamily="18" charset="0"/>
                                    </a:rPr>
                                    <m:t>𝟏</m:t>
                                  </m:r>
                                </m:sub>
                              </m:sSub>
                            </m:e>
                            <m:e>
                              <m:r>
                                <a:rPr lang="en-US" sz="1600" b="1" i="1" smtClean="0">
                                  <a:latin typeface="Cambria Math" panose="02040503050406030204" pitchFamily="18" charset="0"/>
                                </a:rPr>
                                <m:t>⋯</m:t>
                              </m:r>
                            </m:e>
                            <m:e>
                              <m:sSub>
                                <m:sSubPr>
                                  <m:ctrlPr>
                                    <a:rPr lang="en-US" sz="1600" b="1" i="1">
                                      <a:latin typeface="Cambria Math" panose="02040503050406030204" pitchFamily="18" charset="0"/>
                                    </a:rPr>
                                  </m:ctrlPr>
                                </m:sSubPr>
                                <m:e>
                                  <m:r>
                                    <a:rPr lang="en-US" sz="1600" b="1" i="1" smtClean="0">
                                      <a:latin typeface="Cambria Math" panose="02040503050406030204" pitchFamily="18" charset="0"/>
                                    </a:rPr>
                                    <m:t>𝒘</m:t>
                                  </m:r>
                                </m:e>
                                <m:sub>
                                  <m:r>
                                    <a:rPr lang="en-US" sz="1600" b="1" i="1" smtClean="0">
                                      <a:latin typeface="Cambria Math" panose="02040503050406030204" pitchFamily="18" charset="0"/>
                                    </a:rPr>
                                    <m:t>𝟏</m:t>
                                  </m:r>
                                  <m:r>
                                    <a:rPr lang="en-US" sz="1600" b="1" i="1" smtClean="0">
                                      <a:latin typeface="Cambria Math" panose="02040503050406030204" pitchFamily="18" charset="0"/>
                                    </a:rPr>
                                    <m:t>,</m:t>
                                  </m:r>
                                  <m:r>
                                    <a:rPr lang="en-US" sz="1600" b="1" i="1" smtClean="0">
                                      <a:latin typeface="Cambria Math" panose="02040503050406030204" pitchFamily="18" charset="0"/>
                                    </a:rPr>
                                    <m:t>𝑵</m:t>
                                  </m:r>
                                </m:sub>
                              </m:sSub>
                            </m:e>
                          </m:mr>
                          <m:mr>
                            <m:e>
                              <m:r>
                                <a:rPr lang="en-US" sz="1600" b="1" i="1" smtClean="0">
                                  <a:latin typeface="Cambria Math" panose="02040503050406030204" pitchFamily="18" charset="0"/>
                                </a:rPr>
                                <m:t>⋮</m:t>
                              </m:r>
                            </m:e>
                            <m:e>
                              <m:r>
                                <a:rPr lang="en-US" sz="1600" b="1" i="1" smtClean="0">
                                  <a:latin typeface="Cambria Math" panose="02040503050406030204" pitchFamily="18" charset="0"/>
                                </a:rPr>
                                <m:t>⋱</m:t>
                              </m:r>
                            </m:e>
                            <m:e>
                              <m:r>
                                <a:rPr lang="en-US" sz="1600" b="1" i="1" smtClean="0">
                                  <a:latin typeface="Cambria Math" panose="02040503050406030204" pitchFamily="18" charset="0"/>
                                </a:rPr>
                                <m:t>⋮</m:t>
                              </m:r>
                            </m:e>
                          </m:mr>
                          <m:mr>
                            <m:e>
                              <m:sSub>
                                <m:sSubPr>
                                  <m:ctrlPr>
                                    <a:rPr lang="en-US" sz="1600" b="1" i="1">
                                      <a:latin typeface="Cambria Math" panose="02040503050406030204" pitchFamily="18" charset="0"/>
                                    </a:rPr>
                                  </m:ctrlPr>
                                </m:sSubPr>
                                <m:e>
                                  <m:r>
                                    <a:rPr lang="en-US" sz="1600" b="1" i="1" smtClean="0">
                                      <a:latin typeface="Cambria Math" panose="02040503050406030204" pitchFamily="18" charset="0"/>
                                    </a:rPr>
                                    <m:t>𝒘</m:t>
                                  </m:r>
                                </m:e>
                                <m:sub>
                                  <m:r>
                                    <a:rPr lang="en-US" sz="1600" b="1" i="1" smtClean="0">
                                      <a:latin typeface="Cambria Math" panose="02040503050406030204" pitchFamily="18" charset="0"/>
                                    </a:rPr>
                                    <m:t>𝒏</m:t>
                                  </m:r>
                                  <m:r>
                                    <a:rPr lang="en-US" sz="1600" b="1" i="1" smtClean="0">
                                      <a:latin typeface="Cambria Math" panose="02040503050406030204" pitchFamily="18" charset="0"/>
                                    </a:rPr>
                                    <m:t>,</m:t>
                                  </m:r>
                                  <m:r>
                                    <a:rPr lang="en-US" sz="1600" b="1" i="1" smtClean="0">
                                      <a:latin typeface="Cambria Math" panose="02040503050406030204" pitchFamily="18" charset="0"/>
                                    </a:rPr>
                                    <m:t>𝟏</m:t>
                                  </m:r>
                                </m:sub>
                              </m:sSub>
                            </m:e>
                            <m:e>
                              <m:r>
                                <a:rPr lang="en-US" sz="1600" b="1" i="1" smtClean="0">
                                  <a:latin typeface="Cambria Math" panose="02040503050406030204" pitchFamily="18" charset="0"/>
                                </a:rPr>
                                <m:t>⋯</m:t>
                              </m:r>
                            </m:e>
                            <m:e>
                              <m:sSub>
                                <m:sSubPr>
                                  <m:ctrlPr>
                                    <a:rPr lang="en-US" sz="1600" b="1" i="1">
                                      <a:latin typeface="Cambria Math" panose="02040503050406030204" pitchFamily="18" charset="0"/>
                                    </a:rPr>
                                  </m:ctrlPr>
                                </m:sSubPr>
                                <m:e>
                                  <m:r>
                                    <a:rPr lang="en-US" sz="1600" b="1" i="1" smtClean="0">
                                      <a:latin typeface="Cambria Math" panose="02040503050406030204" pitchFamily="18" charset="0"/>
                                    </a:rPr>
                                    <m:t>𝒘</m:t>
                                  </m:r>
                                </m:e>
                                <m:sub>
                                  <m:r>
                                    <a:rPr lang="en-US" sz="1600" b="1" i="1" smtClean="0">
                                      <a:latin typeface="Cambria Math" panose="02040503050406030204" pitchFamily="18" charset="0"/>
                                    </a:rPr>
                                    <m:t>𝒏</m:t>
                                  </m:r>
                                  <m:r>
                                    <a:rPr lang="en-US" sz="1600" b="1" i="1" smtClean="0">
                                      <a:latin typeface="Cambria Math" panose="02040503050406030204" pitchFamily="18" charset="0"/>
                                    </a:rPr>
                                    <m:t>,</m:t>
                                  </m:r>
                                  <m:r>
                                    <a:rPr lang="en-US" sz="1600" b="1" i="1" smtClean="0">
                                      <a:latin typeface="Cambria Math" panose="02040503050406030204" pitchFamily="18" charset="0"/>
                                    </a:rPr>
                                    <m:t>𝒏</m:t>
                                  </m:r>
                                </m:sub>
                              </m:sSub>
                            </m:e>
                          </m:mr>
                        </m:m>
                      </m:e>
                    </m:d>
                    <m:r>
                      <a:rPr lang="en-US" sz="1600" b="1" i="1" smtClean="0">
                        <a:latin typeface="Cambria Math" panose="02040503050406030204" pitchFamily="18" charset="0"/>
                      </a:rPr>
                      <m:t>, </m:t>
                    </m:r>
                    <m:r>
                      <a:rPr lang="en-US" sz="1600" b="1" i="1" smtClean="0">
                        <a:latin typeface="Cambria Math" panose="02040503050406030204" pitchFamily="18" charset="0"/>
                      </a:rPr>
                      <m:t>𝒔𝒊𝒛𝒆</m:t>
                    </m:r>
                    <m:r>
                      <a:rPr lang="en-US" sz="1600" b="1" i="1" smtClean="0">
                        <a:latin typeface="Cambria Math" panose="02040503050406030204" pitchFamily="18" charset="0"/>
                      </a:rPr>
                      <m:t>=</m:t>
                    </m:r>
                    <m:r>
                      <a:rPr lang="en-US" sz="1600" b="1" i="1" smtClean="0">
                        <a:latin typeface="Cambria Math" panose="02040503050406030204" pitchFamily="18" charset="0"/>
                      </a:rPr>
                      <m:t>𝒏</m:t>
                    </m:r>
                    <m:r>
                      <a:rPr lang="en-US" sz="1600" b="1" i="1" smtClean="0">
                        <a:latin typeface="Cambria Math" panose="02040503050406030204" pitchFamily="18" charset="0"/>
                      </a:rPr>
                      <m:t>∗</m:t>
                    </m:r>
                    <m:r>
                      <a:rPr lang="en-US" sz="1600" b="1" i="1" smtClean="0">
                        <a:latin typeface="Cambria Math" panose="02040503050406030204" pitchFamily="18" charset="0"/>
                      </a:rPr>
                      <m:t>𝑵</m:t>
                    </m:r>
                    <m:r>
                      <a:rPr lang="en-US" sz="1600" b="1" i="1" smtClean="0">
                        <a:latin typeface="Cambria Math" panose="02040503050406030204" pitchFamily="18" charset="0"/>
                      </a:rPr>
                      <m:t> (</m:t>
                    </m:r>
                    <m:r>
                      <a:rPr lang="en-US" sz="1600" b="1" i="1" smtClean="0">
                        <a:latin typeface="Cambria Math" panose="02040503050406030204" pitchFamily="18" charset="0"/>
                      </a:rPr>
                      <m:t>𝒆𝒂𝒄𝒉</m:t>
                    </m:r>
                    <m:r>
                      <a:rPr lang="en-US" sz="1600" b="1" i="1" smtClean="0">
                        <a:latin typeface="Cambria Math" panose="02040503050406030204" pitchFamily="18" charset="0"/>
                      </a:rPr>
                      <m:t> </m:t>
                    </m:r>
                    <m:r>
                      <a:rPr lang="en-US" sz="1600" b="1" i="1" smtClean="0">
                        <a:latin typeface="Cambria Math" panose="02040503050406030204" pitchFamily="18" charset="0"/>
                      </a:rPr>
                      <m:t>𝒓𝒐𝒘</m:t>
                    </m:r>
                    <m:r>
                      <a:rPr lang="en-US" sz="1600" b="1" i="1" smtClean="0">
                        <a:latin typeface="Cambria Math" panose="02040503050406030204" pitchFamily="18" charset="0"/>
                      </a:rPr>
                      <m:t> </m:t>
                    </m:r>
                    <m:r>
                      <a:rPr lang="en-US" sz="1600" b="1" i="1" smtClean="0">
                        <a:latin typeface="Cambria Math" panose="02040503050406030204" pitchFamily="18" charset="0"/>
                      </a:rPr>
                      <m:t>𝒄𝒐𝒏𝒕𝒂𝒊𝒏𝒔</m:t>
                    </m:r>
                    <m:r>
                      <a:rPr lang="en-US" sz="1600" b="1" i="1" smtClean="0">
                        <a:latin typeface="Cambria Math" panose="02040503050406030204" pitchFamily="18" charset="0"/>
                      </a:rPr>
                      <m:t> </m:t>
                    </m:r>
                    <m:r>
                      <a:rPr lang="en-US" sz="1600" b="1" i="1" smtClean="0">
                        <a:latin typeface="Cambria Math" panose="02040503050406030204" pitchFamily="18" charset="0"/>
                      </a:rPr>
                      <m:t>𝒕𝒉𝒆</m:t>
                    </m:r>
                    <m:r>
                      <a:rPr lang="en-US" sz="1600" b="1" i="1" smtClean="0">
                        <a:latin typeface="Cambria Math" panose="02040503050406030204" pitchFamily="18" charset="0"/>
                      </a:rPr>
                      <m:t> </m:t>
                    </m:r>
                    <m:r>
                      <a:rPr lang="en-US" sz="1600" b="1" i="1" smtClean="0">
                        <a:latin typeface="Cambria Math" panose="02040503050406030204" pitchFamily="18" charset="0"/>
                      </a:rPr>
                      <m:t>𝒘𝒆𝒊𝒈𝒉𝒕𝒔</m:t>
                    </m:r>
                    <m:r>
                      <a:rPr lang="en-US" sz="1600" b="1" i="1" smtClean="0">
                        <a:latin typeface="Cambria Math" panose="02040503050406030204" pitchFamily="18" charset="0"/>
                      </a:rPr>
                      <m:t> </m:t>
                    </m:r>
                    <m:r>
                      <a:rPr lang="en-US" sz="1600" b="1" i="1" smtClean="0">
                        <a:latin typeface="Cambria Math" panose="02040503050406030204" pitchFamily="18" charset="0"/>
                      </a:rPr>
                      <m:t>𝒐𝒇</m:t>
                    </m:r>
                    <m:r>
                      <a:rPr lang="en-US" sz="1600" b="1" i="1" smtClean="0">
                        <a:latin typeface="Cambria Math" panose="02040503050406030204" pitchFamily="18" charset="0"/>
                      </a:rPr>
                      <m:t> </m:t>
                    </m:r>
                    <m:r>
                      <a:rPr lang="en-US" sz="1600" b="1" i="1" smtClean="0">
                        <a:latin typeface="Cambria Math" panose="02040503050406030204" pitchFamily="18" charset="0"/>
                      </a:rPr>
                      <m:t>𝒐𝒏𝒆</m:t>
                    </m:r>
                    <m:r>
                      <a:rPr lang="en-US" sz="1600" b="1" i="1" smtClean="0">
                        <a:latin typeface="Cambria Math" panose="02040503050406030204" pitchFamily="18" charset="0"/>
                      </a:rPr>
                      <m:t> </m:t>
                    </m:r>
                    <m:r>
                      <a:rPr lang="en-US" sz="1600" b="1" i="1" smtClean="0">
                        <a:latin typeface="Cambria Math" panose="02040503050406030204" pitchFamily="18" charset="0"/>
                      </a:rPr>
                      <m:t>𝒏𝒆𝒖𝒓𝒐𝒏</m:t>
                    </m:r>
                  </m:oMath>
                </a14:m>
                <a:r>
                  <a:rPr lang="en-US" sz="1600" b="1" dirty="0"/>
                  <a:t> </a:t>
                </a:r>
              </a:p>
              <a:p>
                <a:pPr lvl="1"/>
                <a:r>
                  <a:rPr lang="en-US" sz="1600" dirty="0"/>
                  <a:t>Bias vector </a:t>
                </a:r>
                <a14:m>
                  <m:oMath xmlns:m="http://schemas.openxmlformats.org/officeDocument/2006/math">
                    <m:r>
                      <a:rPr lang="en-US" sz="1600" b="1" i="1" smtClean="0">
                        <a:latin typeface="Cambria Math" panose="02040503050406030204" pitchFamily="18" charset="0"/>
                      </a:rPr>
                      <m:t>𝒃</m:t>
                    </m:r>
                    <m:r>
                      <a:rPr lang="en-US" sz="1600" b="1" i="1" smtClean="0">
                        <a:latin typeface="Cambria Math" panose="02040503050406030204" pitchFamily="18" charset="0"/>
                      </a:rPr>
                      <m:t>=</m:t>
                    </m:r>
                    <m:d>
                      <m:dPr>
                        <m:begChr m:val="["/>
                        <m:endChr m:val="]"/>
                        <m:ctrlPr>
                          <a:rPr lang="en-US" sz="1600" b="1" i="1" smtClean="0">
                            <a:latin typeface="Cambria Math" panose="02040503050406030204" pitchFamily="18" charset="0"/>
                          </a:rPr>
                        </m:ctrlPr>
                      </m:dPr>
                      <m:e>
                        <m:m>
                          <m:mPr>
                            <m:mcs>
                              <m:mc>
                                <m:mcPr>
                                  <m:count m:val="1"/>
                                  <m:mcJc m:val="center"/>
                                </m:mcPr>
                              </m:mc>
                            </m:mcs>
                            <m:ctrlPr>
                              <a:rPr lang="en-US" sz="1600" b="1" i="1" smtClean="0">
                                <a:latin typeface="Cambria Math" panose="02040503050406030204" pitchFamily="18" charset="0"/>
                              </a:rPr>
                            </m:ctrlPr>
                          </m:mPr>
                          <m:mr>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𝟏</m:t>
                                  </m:r>
                                </m:sub>
                              </m:sSub>
                            </m:e>
                          </m:mr>
                          <m:mr>
                            <m:e>
                              <m:r>
                                <a:rPr lang="en-US" sz="1600" b="1" i="1" smtClean="0">
                                  <a:latin typeface="Cambria Math" panose="02040503050406030204" pitchFamily="18" charset="0"/>
                                </a:rPr>
                                <m:t>⋮</m:t>
                              </m:r>
                            </m:e>
                          </m:mr>
                          <m:mr>
                            <m:e>
                              <m:sSub>
                                <m:sSubPr>
                                  <m:ctrlPr>
                                    <a:rPr lang="en-US" sz="1600" b="1" i="1">
                                      <a:latin typeface="Cambria Math" panose="02040503050406030204" pitchFamily="18" charset="0"/>
                                    </a:rPr>
                                  </m:ctrlPr>
                                </m:sSubPr>
                                <m:e>
                                  <m:r>
                                    <a:rPr lang="en-US" sz="1600" b="1" i="1" smtClean="0">
                                      <a:latin typeface="Cambria Math" panose="02040503050406030204" pitchFamily="18" charset="0"/>
                                    </a:rPr>
                                    <m:t>𝒃</m:t>
                                  </m:r>
                                </m:e>
                                <m:sub>
                                  <m:r>
                                    <a:rPr lang="en-US" sz="1600" b="1" i="1" smtClean="0">
                                      <a:latin typeface="Cambria Math" panose="02040503050406030204" pitchFamily="18" charset="0"/>
                                    </a:rPr>
                                    <m:t>𝒏</m:t>
                                  </m:r>
                                </m:sub>
                              </m:sSub>
                            </m:e>
                          </m:mr>
                        </m:m>
                      </m:e>
                    </m:d>
                    <m:r>
                      <a:rPr lang="en-US" sz="1600" b="0" i="0" smtClean="0">
                        <a:latin typeface="Cambria Math" panose="02040503050406030204" pitchFamily="18" charset="0"/>
                      </a:rPr>
                      <m:t> </m:t>
                    </m:r>
                    <m:r>
                      <a:rPr lang="en-US" sz="1600" b="1" i="0" smtClean="0">
                        <a:latin typeface="Cambria Math" panose="02040503050406030204" pitchFamily="18" charset="0"/>
                      </a:rPr>
                      <m:t>(</m:t>
                    </m:r>
                    <m:r>
                      <a:rPr lang="en-US" sz="1600" b="1" i="0" smtClean="0">
                        <a:latin typeface="Cambria Math" panose="02040503050406030204" pitchFamily="18" charset="0"/>
                      </a:rPr>
                      <m:t>𝐞𝐚𝐜𝐡</m:t>
                    </m:r>
                    <m:r>
                      <a:rPr lang="en-US" sz="1600" b="1" i="0" smtClean="0">
                        <a:latin typeface="Cambria Math" panose="02040503050406030204" pitchFamily="18" charset="0"/>
                      </a:rPr>
                      <m:t> </m:t>
                    </m:r>
                    <m:r>
                      <a:rPr lang="en-US" sz="1600" b="1" i="0" smtClean="0">
                        <a:latin typeface="Cambria Math" panose="02040503050406030204" pitchFamily="18" charset="0"/>
                      </a:rPr>
                      <m:t>𝐫𝐨𝐰</m:t>
                    </m:r>
                    <m:r>
                      <a:rPr lang="en-US" sz="1600" b="1" i="0" smtClean="0">
                        <a:latin typeface="Cambria Math" panose="02040503050406030204" pitchFamily="18" charset="0"/>
                      </a:rPr>
                      <m:t> </m:t>
                    </m:r>
                    <m:r>
                      <a:rPr lang="en-US" sz="1600" b="1" i="0" smtClean="0">
                        <a:latin typeface="Cambria Math" panose="02040503050406030204" pitchFamily="18" charset="0"/>
                      </a:rPr>
                      <m:t>𝐜𝐨𝐧𝐭𝐚𝐢𝐧𝐬</m:t>
                    </m:r>
                    <m:r>
                      <a:rPr lang="en-US" sz="1600" b="1" i="0" smtClean="0">
                        <a:latin typeface="Cambria Math" panose="02040503050406030204" pitchFamily="18" charset="0"/>
                      </a:rPr>
                      <m:t> </m:t>
                    </m:r>
                    <m:r>
                      <a:rPr lang="en-US" sz="1600" b="1" i="0" smtClean="0">
                        <a:latin typeface="Cambria Math" panose="02040503050406030204" pitchFamily="18" charset="0"/>
                      </a:rPr>
                      <m:t>𝐭𝐡𝐞</m:t>
                    </m:r>
                    <m:r>
                      <a:rPr lang="en-US" sz="1600" b="1" i="0" smtClean="0">
                        <a:latin typeface="Cambria Math" panose="02040503050406030204" pitchFamily="18" charset="0"/>
                      </a:rPr>
                      <m:t> </m:t>
                    </m:r>
                    <m:r>
                      <a:rPr lang="en-US" sz="1600" b="1" i="0" smtClean="0">
                        <a:latin typeface="Cambria Math" panose="02040503050406030204" pitchFamily="18" charset="0"/>
                      </a:rPr>
                      <m:t>𝐛𝐢𝐚𝐬</m:t>
                    </m:r>
                    <m:r>
                      <a:rPr lang="en-US" sz="1600" b="1" i="0" smtClean="0">
                        <a:latin typeface="Cambria Math" panose="02040503050406030204" pitchFamily="18" charset="0"/>
                      </a:rPr>
                      <m:t> </m:t>
                    </m:r>
                    <m:r>
                      <a:rPr lang="en-US" sz="1600" b="1" i="0" smtClean="0">
                        <a:latin typeface="Cambria Math" panose="02040503050406030204" pitchFamily="18" charset="0"/>
                      </a:rPr>
                      <m:t>𝐨𝐟</m:t>
                    </m:r>
                    <m:r>
                      <a:rPr lang="en-US" sz="1600" b="1" i="0" smtClean="0">
                        <a:latin typeface="Cambria Math" panose="02040503050406030204" pitchFamily="18" charset="0"/>
                      </a:rPr>
                      <m:t> </m:t>
                    </m:r>
                    <m:r>
                      <a:rPr lang="en-US" sz="1600" b="1" i="0" smtClean="0">
                        <a:latin typeface="Cambria Math" panose="02040503050406030204" pitchFamily="18" charset="0"/>
                      </a:rPr>
                      <m:t>𝐨𝐧𝐞</m:t>
                    </m:r>
                    <m:r>
                      <a:rPr lang="en-US" sz="1600" b="1" i="0" smtClean="0">
                        <a:latin typeface="Cambria Math" panose="02040503050406030204" pitchFamily="18" charset="0"/>
                      </a:rPr>
                      <m:t> </m:t>
                    </m:r>
                    <m:r>
                      <a:rPr lang="en-US" sz="1600" b="1" i="0" smtClean="0">
                        <a:latin typeface="Cambria Math" panose="02040503050406030204" pitchFamily="18" charset="0"/>
                      </a:rPr>
                      <m:t>𝐧𝐞𝐮𝐫𝐨𝐧</m:t>
                    </m:r>
                    <m:r>
                      <a:rPr lang="en-US" sz="1600" b="1" i="0" smtClean="0">
                        <a:latin typeface="Cambria Math" panose="02040503050406030204" pitchFamily="18" charset="0"/>
                      </a:rPr>
                      <m:t>)</m:t>
                    </m:r>
                  </m:oMath>
                </a14:m>
                <a:endParaRPr lang="en-US" sz="1600" b="1" dirty="0"/>
              </a:p>
              <a:p>
                <a:r>
                  <a:rPr lang="en-US" sz="2000" dirty="0"/>
                  <a:t>The output can be defined as follows:</a:t>
                </a:r>
              </a:p>
              <a:p>
                <a:pPr marL="0" indent="0">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𝑶</m:t>
                      </m:r>
                      <m:r>
                        <a:rPr lang="en-US" sz="2000" b="1" i="1" smtClean="0">
                          <a:latin typeface="Cambria Math" panose="02040503050406030204" pitchFamily="18" charset="0"/>
                        </a:rPr>
                        <m:t>=</m:t>
                      </m:r>
                      <m:r>
                        <a:rPr lang="en-US" sz="2000" b="1" i="1" smtClean="0">
                          <a:latin typeface="Cambria Math" panose="02040503050406030204" pitchFamily="18" charset="0"/>
                        </a:rPr>
                        <m:t>𝒘</m:t>
                      </m:r>
                      <m:r>
                        <a:rPr lang="en-US" sz="2000" b="1" i="1" smtClean="0">
                          <a:latin typeface="Cambria Math" panose="02040503050406030204" pitchFamily="18" charset="0"/>
                        </a:rPr>
                        <m:t>∗</m:t>
                      </m:r>
                      <m:r>
                        <a:rPr lang="en-US" sz="2000" b="1" i="1" smtClean="0">
                          <a:latin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𝒃</m:t>
                      </m:r>
                      <m:r>
                        <a:rPr lang="en-US" sz="2000" b="1" i="1" smtClean="0">
                          <a:latin typeface="Cambria Math" panose="02040503050406030204" pitchFamily="18" charset="0"/>
                        </a:rPr>
                        <m:t>=</m:t>
                      </m:r>
                      <m:d>
                        <m:dPr>
                          <m:begChr m:val="["/>
                          <m:endChr m:val="]"/>
                          <m:ctrlPr>
                            <a:rPr lang="en-US" sz="2000" b="1" i="1" smtClean="0">
                              <a:latin typeface="Cambria Math" panose="02040503050406030204" pitchFamily="18" charset="0"/>
                            </a:rPr>
                          </m:ctrlPr>
                        </m:dPr>
                        <m:e>
                          <m:m>
                            <m:mPr>
                              <m:mcs>
                                <m:mc>
                                  <m:mcPr>
                                    <m:count m:val="1"/>
                                    <m:mcJc m:val="center"/>
                                  </m:mcPr>
                                </m:mc>
                              </m:mcs>
                              <m:ctrlPr>
                                <a:rPr lang="en-US" sz="2000" b="1" i="1" smtClean="0">
                                  <a:latin typeface="Cambria Math" panose="02040503050406030204" pitchFamily="18" charset="0"/>
                                </a:rPr>
                              </m:ctrlPr>
                            </m:mPr>
                            <m:mr>
                              <m:e>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𝑶</m:t>
                                    </m:r>
                                  </m:e>
                                  <m:sub>
                                    <m:r>
                                      <a:rPr lang="en-US" sz="2000" b="1" i="1" smtClean="0">
                                        <a:latin typeface="Cambria Math" panose="02040503050406030204" pitchFamily="18" charset="0"/>
                                      </a:rPr>
                                      <m:t>𝟏</m:t>
                                    </m:r>
                                  </m:sub>
                                </m:sSub>
                              </m:e>
                            </m:mr>
                            <m:mr>
                              <m:e>
                                <m:r>
                                  <a:rPr lang="en-US" sz="2000" b="1" i="1" smtClean="0">
                                    <a:latin typeface="Cambria Math" panose="02040503050406030204" pitchFamily="18" charset="0"/>
                                  </a:rPr>
                                  <m:t>⋮</m:t>
                                </m:r>
                              </m:e>
                            </m:mr>
                            <m:mr>
                              <m:e>
                                <m:sSub>
                                  <m:sSubPr>
                                    <m:ctrlPr>
                                      <a:rPr lang="en-US" sz="2000" b="1" i="1">
                                        <a:latin typeface="Cambria Math" panose="02040503050406030204" pitchFamily="18" charset="0"/>
                                      </a:rPr>
                                    </m:ctrlPr>
                                  </m:sSubPr>
                                  <m:e>
                                    <m:r>
                                      <a:rPr lang="en-US" sz="2000" b="1" i="1" smtClean="0">
                                        <a:latin typeface="Cambria Math" panose="02040503050406030204" pitchFamily="18" charset="0"/>
                                      </a:rPr>
                                      <m:t>𝑶</m:t>
                                    </m:r>
                                  </m:e>
                                  <m:sub>
                                    <m:r>
                                      <a:rPr lang="en-US" sz="2000" b="1" i="1" smtClean="0">
                                        <a:latin typeface="Cambria Math" panose="02040503050406030204" pitchFamily="18" charset="0"/>
                                      </a:rPr>
                                      <m:t>𝒏</m:t>
                                    </m:r>
                                  </m:sub>
                                </m:sSub>
                              </m:e>
                            </m:mr>
                          </m:m>
                        </m:e>
                      </m:d>
                      <m:r>
                        <a:rPr lang="en-US" sz="2000" b="1" i="1" smtClean="0">
                          <a:latin typeface="Cambria Math" panose="02040503050406030204" pitchFamily="18" charset="0"/>
                        </a:rPr>
                        <m:t>, </m:t>
                      </m:r>
                      <m:r>
                        <a:rPr lang="en-US" sz="2000" b="1" i="1" smtClean="0">
                          <a:latin typeface="Cambria Math" panose="02040503050406030204" pitchFamily="18" charset="0"/>
                        </a:rPr>
                        <m:t>𝒔𝒊𝒛𝒆</m:t>
                      </m:r>
                      <m:r>
                        <a:rPr lang="en-US" sz="2000" b="1" i="1" smtClean="0">
                          <a:latin typeface="Cambria Math" panose="02040503050406030204" pitchFamily="18" charset="0"/>
                        </a:rPr>
                        <m:t>=</m:t>
                      </m:r>
                      <m:r>
                        <a:rPr lang="en-US" sz="2000" b="1" i="1" smtClean="0">
                          <a:latin typeface="Cambria Math" panose="02040503050406030204" pitchFamily="18" charset="0"/>
                        </a:rPr>
                        <m:t>𝒏</m:t>
                      </m:r>
                      <m:r>
                        <a:rPr lang="en-US" sz="2000" b="1" i="1" smtClean="0">
                          <a:latin typeface="Cambria Math" panose="02040503050406030204" pitchFamily="18" charset="0"/>
                        </a:rPr>
                        <m:t>∗</m:t>
                      </m:r>
                      <m:r>
                        <a:rPr lang="en-US" sz="2000" b="1" i="1" smtClean="0">
                          <a:latin typeface="Cambria Math" panose="02040503050406030204" pitchFamily="18" charset="0"/>
                        </a:rPr>
                        <m:t>𝟏</m:t>
                      </m:r>
                      <m:r>
                        <a:rPr lang="en-US" sz="2000" b="1" i="1" smtClean="0">
                          <a:latin typeface="Cambria Math" panose="02040503050406030204" pitchFamily="18" charset="0"/>
                        </a:rPr>
                        <m:t>, </m:t>
                      </m:r>
                      <m:r>
                        <a:rPr lang="en-US" sz="2000" b="1" i="1" smtClean="0">
                          <a:latin typeface="Cambria Math" panose="02040503050406030204" pitchFamily="18" charset="0"/>
                        </a:rPr>
                        <m:t>𝒘𝒉𝒆𝒓𝒆</m:t>
                      </m:r>
                      <m:r>
                        <a:rPr lang="en-US" sz="2000" b="1" i="1" smtClean="0">
                          <a:latin typeface="Cambria Math" panose="02040503050406030204" pitchFamily="18" charset="0"/>
                        </a:rPr>
                        <m:t> </m:t>
                      </m:r>
                      <m:r>
                        <a:rPr lang="en-US" sz="2000" b="1" i="1" smtClean="0">
                          <a:latin typeface="Cambria Math" panose="02040503050406030204" pitchFamily="18" charset="0"/>
                        </a:rPr>
                        <m:t>𝒘𝒆</m:t>
                      </m:r>
                      <m:r>
                        <a:rPr lang="en-US" sz="2000" b="1" i="1" smtClean="0">
                          <a:latin typeface="Cambria Math" panose="02040503050406030204" pitchFamily="18" charset="0"/>
                        </a:rPr>
                        <m:t> </m:t>
                      </m:r>
                      <m:r>
                        <a:rPr lang="en-US" sz="2000" b="1" i="1" smtClean="0">
                          <a:latin typeface="Cambria Math" panose="02040503050406030204" pitchFamily="18" charset="0"/>
                        </a:rPr>
                        <m:t>𝒕𝒂𝒌𝒆</m:t>
                      </m:r>
                      <m:r>
                        <a:rPr lang="en-US" sz="2000" b="1" i="1" smtClean="0">
                          <a:latin typeface="Cambria Math" panose="02040503050406030204" pitchFamily="18" charset="0"/>
                        </a:rPr>
                        <m:t> </m:t>
                      </m:r>
                      <m:r>
                        <a:rPr lang="en-US" sz="2000" b="1" i="1" smtClean="0">
                          <a:latin typeface="Cambria Math" panose="02040503050406030204" pitchFamily="18" charset="0"/>
                        </a:rPr>
                        <m:t>𝒕𝒉𝒆</m:t>
                      </m:r>
                      <m:r>
                        <a:rPr lang="en-US" sz="2000" b="1" i="1" smtClean="0">
                          <a:latin typeface="Cambria Math" panose="02040503050406030204" pitchFamily="18" charset="0"/>
                        </a:rPr>
                        <m:t> </m:t>
                      </m:r>
                      <m:r>
                        <a:rPr lang="en-US" sz="2000" b="1" i="1" smtClean="0">
                          <a:latin typeface="Cambria Math" panose="02040503050406030204" pitchFamily="18" charset="0"/>
                        </a:rPr>
                        <m:t>𝒅𝒐𝒕</m:t>
                      </m:r>
                      <m:r>
                        <a:rPr lang="en-US" sz="2000" b="1" i="1" smtClean="0">
                          <a:latin typeface="Cambria Math" panose="02040503050406030204" pitchFamily="18" charset="0"/>
                        </a:rPr>
                        <m:t> </m:t>
                      </m:r>
                      <m:r>
                        <a:rPr lang="en-US" sz="2000" b="1" i="1" smtClean="0">
                          <a:latin typeface="Cambria Math" panose="02040503050406030204" pitchFamily="18" charset="0"/>
                        </a:rPr>
                        <m:t>𝒑𝒓𝒐𝒅𝒖𝒄𝒕</m:t>
                      </m:r>
                      <m:r>
                        <a:rPr lang="en-US" sz="2000" b="1" i="1" smtClean="0">
                          <a:latin typeface="Cambria Math" panose="02040503050406030204" pitchFamily="18" charset="0"/>
                        </a:rPr>
                        <m:t> </m:t>
                      </m:r>
                      <m:r>
                        <a:rPr lang="en-US" sz="2000" b="1" i="1" smtClean="0">
                          <a:latin typeface="Cambria Math" panose="02040503050406030204" pitchFamily="18" charset="0"/>
                        </a:rPr>
                        <m:t>𝒐𝒇</m:t>
                      </m:r>
                      <m:r>
                        <a:rPr lang="en-US" sz="2000" b="1" i="1" smtClean="0">
                          <a:latin typeface="Cambria Math" panose="02040503050406030204" pitchFamily="18" charset="0"/>
                        </a:rPr>
                        <m:t> </m:t>
                      </m:r>
                      <m:r>
                        <a:rPr lang="en-US" sz="2000" b="1" i="1" smtClean="0">
                          <a:latin typeface="Cambria Math" panose="02040503050406030204" pitchFamily="18" charset="0"/>
                        </a:rPr>
                        <m:t>𝒙</m:t>
                      </m:r>
                      <m:r>
                        <a:rPr lang="en-US" sz="2000" b="1" i="1" smtClean="0">
                          <a:latin typeface="Cambria Math" panose="02040503050406030204" pitchFamily="18" charset="0"/>
                        </a:rPr>
                        <m:t> </m:t>
                      </m:r>
                      <m:r>
                        <a:rPr lang="en-US" sz="2000" b="1" i="1" smtClean="0">
                          <a:latin typeface="Cambria Math" panose="02040503050406030204" pitchFamily="18" charset="0"/>
                        </a:rPr>
                        <m:t>𝒂𝒏𝒅</m:t>
                      </m:r>
                      <m:r>
                        <a:rPr lang="en-US" sz="2000" b="1" i="1" smtClean="0">
                          <a:latin typeface="Cambria Math" panose="02040503050406030204" pitchFamily="18" charset="0"/>
                        </a:rPr>
                        <m:t> </m:t>
                      </m:r>
                      <m:r>
                        <a:rPr lang="en-US" sz="2000" b="1" i="1" smtClean="0">
                          <a:latin typeface="Cambria Math" panose="02040503050406030204" pitchFamily="18" charset="0"/>
                        </a:rPr>
                        <m:t>𝒘</m:t>
                      </m:r>
                      <m:r>
                        <a:rPr lang="en-US" sz="2000" b="1" i="1" smtClean="0">
                          <a:latin typeface="Cambria Math" panose="02040503050406030204" pitchFamily="18" charset="0"/>
                        </a:rPr>
                        <m:t>, </m:t>
                      </m:r>
                      <m:r>
                        <a:rPr lang="en-US" sz="2000" b="1" i="1" smtClean="0">
                          <a:latin typeface="Cambria Math" panose="02040503050406030204" pitchFamily="18" charset="0"/>
                        </a:rPr>
                        <m:t>𝒕𝒉𝒆𝒏</m:t>
                      </m:r>
                      <m:r>
                        <a:rPr lang="en-US" sz="2000" b="1" i="1" smtClean="0">
                          <a:latin typeface="Cambria Math" panose="02040503050406030204" pitchFamily="18" charset="0"/>
                        </a:rPr>
                        <m:t> </m:t>
                      </m:r>
                      <m:r>
                        <a:rPr lang="en-US" sz="2000" b="1" i="1" smtClean="0">
                          <a:latin typeface="Cambria Math" panose="02040503050406030204" pitchFamily="18" charset="0"/>
                        </a:rPr>
                        <m:t>𝒂𝒅𝒅</m:t>
                      </m:r>
                      <m:r>
                        <a:rPr lang="en-US" sz="2000" b="1" i="1" smtClean="0">
                          <a:latin typeface="Cambria Math" panose="02040503050406030204" pitchFamily="18" charset="0"/>
                        </a:rPr>
                        <m:t> </m:t>
                      </m:r>
                      <m:r>
                        <a:rPr lang="en-US" sz="2000" b="1" i="1" smtClean="0">
                          <a:latin typeface="Cambria Math" panose="02040503050406030204" pitchFamily="18" charset="0"/>
                        </a:rPr>
                        <m:t>𝒃</m:t>
                      </m:r>
                    </m:oMath>
                  </m:oMathPara>
                </a14:m>
                <a:endParaRPr lang="en-US" sz="2000" b="1" dirty="0"/>
              </a:p>
              <a:p>
                <a:r>
                  <a:rPr lang="en-US" sz="2000" dirty="0"/>
                  <a:t>This output is in vector form as well, but now the number of outputs is equivalent to the number of neurons in the layer</a:t>
                </a:r>
              </a:p>
            </p:txBody>
          </p:sp>
        </mc:Choice>
        <mc:Fallback xmlns="">
          <p:sp>
            <p:nvSpPr>
              <p:cNvPr id="3" name="Content Placeholder 2">
                <a:extLst>
                  <a:ext uri="{FF2B5EF4-FFF2-40B4-BE49-F238E27FC236}">
                    <a16:creationId xmlns:a16="http://schemas.microsoft.com/office/drawing/2014/main" id="{25CE3A28-4C71-4BD7-BFAB-0E72ED346976}"/>
                  </a:ext>
                </a:extLst>
              </p:cNvPr>
              <p:cNvSpPr>
                <a:spLocks noGrp="1" noRot="1" noChangeAspect="1" noMove="1" noResize="1" noEditPoints="1" noAdjustHandles="1" noChangeArrowheads="1" noChangeShapeType="1" noTextEdit="1"/>
              </p:cNvSpPr>
              <p:nvPr>
                <p:ph idx="1"/>
              </p:nvPr>
            </p:nvSpPr>
            <p:spPr>
              <a:blipFill>
                <a:blip r:embed="rId2"/>
                <a:stretch>
                  <a:fillRect l="-571" t="-2707"/>
                </a:stretch>
              </a:blipFill>
            </p:spPr>
            <p:txBody>
              <a:bodyPr/>
              <a:lstStyle/>
              <a:p>
                <a:r>
                  <a:rPr lang="en-US">
                    <a:noFill/>
                  </a:rPr>
                  <a:t> </a:t>
                </a:r>
              </a:p>
            </p:txBody>
          </p:sp>
        </mc:Fallback>
      </mc:AlternateContent>
    </p:spTree>
    <p:extLst>
      <p:ext uri="{BB962C8B-B14F-4D97-AF65-F5344CB8AC3E}">
        <p14:creationId xmlns:p14="http://schemas.microsoft.com/office/powerpoint/2010/main" val="362928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3C2A-0C85-4CEB-8A49-46E967D1A688}"/>
              </a:ext>
            </a:extLst>
          </p:cNvPr>
          <p:cNvSpPr>
            <a:spLocks noGrp="1"/>
          </p:cNvSpPr>
          <p:nvPr>
            <p:ph type="title"/>
          </p:nvPr>
        </p:nvSpPr>
        <p:spPr/>
        <p:txBody>
          <a:bodyPr/>
          <a:lstStyle/>
          <a:p>
            <a:r>
              <a:rPr lang="en-US" dirty="0"/>
              <a:t>Forward Propagation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403FC5-5124-4055-ADC9-9DD8BF6F30CD}"/>
                  </a:ext>
                </a:extLst>
              </p:cNvPr>
              <p:cNvSpPr>
                <a:spLocks noGrp="1"/>
              </p:cNvSpPr>
              <p:nvPr>
                <p:ph idx="1"/>
              </p:nvPr>
            </p:nvSpPr>
            <p:spPr/>
            <p:txBody>
              <a:bodyPr/>
              <a:lstStyle/>
              <a:p>
                <a:r>
                  <a:rPr lang="en-US" dirty="0"/>
                  <a:t>Once we have our output </a:t>
                </a:r>
                <a:r>
                  <a:rPr lang="en-US" b="1" i="1" dirty="0"/>
                  <a:t>O</a:t>
                </a:r>
                <a:r>
                  <a:rPr lang="en-US" dirty="0"/>
                  <a:t>, we then apply our activation function to every value in the vector.</a:t>
                </a:r>
              </a:p>
              <a:p>
                <a:r>
                  <a:rPr lang="en-US" dirty="0"/>
                  <a:t>If our activation function is ReLu, the activated output is as follows:</a:t>
                </a:r>
              </a:p>
              <a:p>
                <a:pPr marL="0" indent="0">
                  <a:buNone/>
                </a:pPr>
                <a:r>
                  <a:rPr lang="en-US" b="1" i="1" dirty="0"/>
                  <a:t>	</a:t>
                </a:r>
                <a14:m>
                  <m:oMath xmlns:m="http://schemas.openxmlformats.org/officeDocument/2006/math">
                    <m:r>
                      <a:rPr lang="en-US" b="1" i="1" smtClean="0">
                        <a:latin typeface="Cambria Math" panose="02040503050406030204" pitchFamily="18" charset="0"/>
                      </a:rPr>
                      <m:t>𝑨</m:t>
                    </m:r>
                    <m:d>
                      <m:dPr>
                        <m:ctrlPr>
                          <a:rPr lang="en-US" b="1" i="1" smtClean="0">
                            <a:latin typeface="Cambria Math" panose="02040503050406030204" pitchFamily="18" charset="0"/>
                          </a:rPr>
                        </m:ctrlPr>
                      </m:dPr>
                      <m:e>
                        <m:r>
                          <a:rPr lang="en-US" b="1" i="1" smtClean="0">
                            <a:latin typeface="Cambria Math" panose="02040503050406030204" pitchFamily="18" charset="0"/>
                          </a:rPr>
                          <m:t>𝑶</m:t>
                        </m:r>
                      </m:e>
                    </m:d>
                    <m:r>
                      <a:rPr lang="en-US" b="1" i="1" smtClean="0">
                        <a:latin typeface="Cambria Math" panose="02040503050406030204" pitchFamily="18" charset="0"/>
                      </a:rPr>
                      <m:t>=</m:t>
                    </m:r>
                    <m:r>
                      <a:rPr lang="en-US" b="1" i="1" smtClean="0">
                        <a:latin typeface="Cambria Math" panose="02040503050406030204" pitchFamily="18" charset="0"/>
                      </a:rPr>
                      <m:t>𝑨</m:t>
                    </m:r>
                    <m:d>
                      <m:dPr>
                        <m:ctrlPr>
                          <a:rPr lang="en-US" b="1"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m>
                              <m:mPr>
                                <m:mcs>
                                  <m:mc>
                                    <m:mcPr>
                                      <m:count m:val="1"/>
                                      <m:mcJc m:val="center"/>
                                    </m:mcPr>
                                  </m:mc>
                                </m:mcs>
                                <m:ctrlPr>
                                  <a:rPr lang="en-US" b="1" i="1" smtClean="0">
                                    <a:latin typeface="Cambria Math" panose="02040503050406030204" pitchFamily="18" charset="0"/>
                                  </a:rPr>
                                </m:ctrlPr>
                              </m:mPr>
                              <m:mr>
                                <m:e>
                                  <m:sSub>
                                    <m:sSubPr>
                                      <m:ctrlPr>
                                        <a:rPr lang="en-US" b="1" i="1">
                                          <a:latin typeface="Cambria Math" panose="02040503050406030204" pitchFamily="18" charset="0"/>
                                        </a:rPr>
                                      </m:ctrlPr>
                                    </m:sSubPr>
                                    <m:e>
                                      <m:r>
                                        <a:rPr lang="en-US" b="1" i="1" smtClean="0">
                                          <a:latin typeface="Cambria Math" panose="02040503050406030204" pitchFamily="18" charset="0"/>
                                        </a:rPr>
                                        <m:t>𝑶</m:t>
                                      </m:r>
                                    </m:e>
                                    <m:sub>
                                      <m:r>
                                        <a:rPr lang="en-US" b="1" i="1" smtClean="0">
                                          <a:latin typeface="Cambria Math" panose="02040503050406030204" pitchFamily="18" charset="0"/>
                                        </a:rPr>
                                        <m:t>𝟏</m:t>
                                      </m:r>
                                    </m:sub>
                                  </m:sSub>
                                </m:e>
                              </m:mr>
                              <m:mr>
                                <m:e>
                                  <m:r>
                                    <a:rPr lang="en-US" b="1" i="1" smtClean="0">
                                      <a:latin typeface="Cambria Math" panose="02040503050406030204" pitchFamily="18" charset="0"/>
                                    </a:rPr>
                                    <m:t>⋮</m:t>
                                  </m:r>
                                </m:e>
                              </m:mr>
                              <m:mr>
                                <m:e>
                                  <m:sSub>
                                    <m:sSubPr>
                                      <m:ctrlPr>
                                        <a:rPr lang="en-US" b="1" i="1">
                                          <a:latin typeface="Cambria Math" panose="02040503050406030204" pitchFamily="18" charset="0"/>
                                        </a:rPr>
                                      </m:ctrlPr>
                                    </m:sSubPr>
                                    <m:e>
                                      <m:r>
                                        <a:rPr lang="en-US" b="1" i="1" smtClean="0">
                                          <a:latin typeface="Cambria Math" panose="02040503050406030204" pitchFamily="18" charset="0"/>
                                        </a:rPr>
                                        <m:t>𝑶</m:t>
                                      </m:r>
                                    </m:e>
                                    <m:sub>
                                      <m:r>
                                        <a:rPr lang="en-US" b="1" i="1" smtClean="0">
                                          <a:latin typeface="Cambria Math" panose="02040503050406030204" pitchFamily="18" charset="0"/>
                                        </a:rPr>
                                        <m:t>𝒏</m:t>
                                      </m:r>
                                    </m:sub>
                                  </m:sSub>
                                </m:e>
                              </m:mr>
                            </m:m>
                          </m:e>
                        </m:d>
                      </m:e>
                    </m:d>
                    <m:r>
                      <a:rPr lang="en-US" b="1" i="1"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sSub>
                                <m:sSubPr>
                                  <m:ctrlPr>
                                    <a:rPr lang="en-US" b="1" i="1">
                                      <a:latin typeface="Cambria Math" panose="02040503050406030204" pitchFamily="18" charset="0"/>
                                    </a:rPr>
                                  </m:ctrlPr>
                                </m:sSubPr>
                                <m:e>
                                  <m:r>
                                    <a:rPr lang="en-US" b="1" i="1" smtClean="0">
                                      <a:latin typeface="Cambria Math" panose="02040503050406030204" pitchFamily="18" charset="0"/>
                                    </a:rPr>
                                    <m:t>𝑹𝒆𝑳𝒖</m:t>
                                  </m:r>
                                  <m:r>
                                    <a:rPr lang="en-US" b="1" i="1" smtClean="0">
                                      <a:latin typeface="Cambria Math" panose="02040503050406030204" pitchFamily="18" charset="0"/>
                                    </a:rPr>
                                    <m:t>(</m:t>
                                  </m:r>
                                  <m:r>
                                    <a:rPr lang="en-US" b="1" i="1">
                                      <a:latin typeface="Cambria Math" panose="02040503050406030204" pitchFamily="18" charset="0"/>
                                    </a:rPr>
                                    <m:t>𝑶</m:t>
                                  </m:r>
                                </m:e>
                                <m:sub>
                                  <m:r>
                                    <a:rPr lang="en-US" b="1" i="1">
                                      <a:latin typeface="Cambria Math" panose="02040503050406030204" pitchFamily="18" charset="0"/>
                                    </a:rPr>
                                    <m:t>𝟏</m:t>
                                  </m:r>
                                </m:sub>
                              </m:sSub>
                              <m:r>
                                <a:rPr lang="en-US" b="1" i="1" smtClean="0">
                                  <a:latin typeface="Cambria Math" panose="02040503050406030204" pitchFamily="18" charset="0"/>
                                </a:rPr>
                                <m:t>)</m:t>
                              </m:r>
                            </m:e>
                          </m:mr>
                          <m:mr>
                            <m:e>
                              <m:r>
                                <a:rPr lang="en-US" b="1" i="1">
                                  <a:latin typeface="Cambria Math" panose="02040503050406030204" pitchFamily="18" charset="0"/>
                                </a:rPr>
                                <m:t>⋮</m:t>
                              </m:r>
                            </m:e>
                          </m:mr>
                          <m:mr>
                            <m:e>
                              <m:sSub>
                                <m:sSubPr>
                                  <m:ctrlPr>
                                    <a:rPr lang="en-US" b="1" i="1">
                                      <a:latin typeface="Cambria Math" panose="02040503050406030204" pitchFamily="18" charset="0"/>
                                    </a:rPr>
                                  </m:ctrlPr>
                                </m:sSubPr>
                                <m:e>
                                  <m:r>
                                    <a:rPr lang="en-US" b="1" i="1" smtClean="0">
                                      <a:latin typeface="Cambria Math" panose="02040503050406030204" pitchFamily="18" charset="0"/>
                                    </a:rPr>
                                    <m:t>𝑹𝒆𝑳𝒖</m:t>
                                  </m:r>
                                  <m:r>
                                    <a:rPr lang="en-US" b="1" i="1" smtClean="0">
                                      <a:latin typeface="Cambria Math" panose="02040503050406030204" pitchFamily="18" charset="0"/>
                                    </a:rPr>
                                    <m:t>(</m:t>
                                  </m:r>
                                  <m:r>
                                    <a:rPr lang="en-US" b="1" i="1">
                                      <a:latin typeface="Cambria Math" panose="02040503050406030204" pitchFamily="18" charset="0"/>
                                    </a:rPr>
                                    <m:t>𝑶</m:t>
                                  </m:r>
                                </m:e>
                                <m:sub>
                                  <m:r>
                                    <a:rPr lang="en-US" b="1" i="1">
                                      <a:latin typeface="Cambria Math" panose="02040503050406030204" pitchFamily="18" charset="0"/>
                                    </a:rPr>
                                    <m:t>𝒏</m:t>
                                  </m:r>
                                </m:sub>
                              </m:sSub>
                              <m:r>
                                <a:rPr lang="en-US" b="1" i="1" smtClean="0">
                                  <a:latin typeface="Cambria Math" panose="02040503050406030204" pitchFamily="18" charset="0"/>
                                </a:rPr>
                                <m:t>)</m:t>
                              </m:r>
                            </m:e>
                          </m:mr>
                        </m:m>
                      </m:e>
                    </m:d>
                  </m:oMath>
                </a14:m>
                <a:endParaRPr lang="en-US" b="1" i="1" dirty="0"/>
              </a:p>
              <a:p>
                <a:r>
                  <a:rPr lang="en-US" dirty="0"/>
                  <a:t>This activated output is then used as the input vector for the next layer.</a:t>
                </a:r>
              </a:p>
            </p:txBody>
          </p:sp>
        </mc:Choice>
        <mc:Fallback xmlns="">
          <p:sp>
            <p:nvSpPr>
              <p:cNvPr id="3" name="Content Placeholder 2">
                <a:extLst>
                  <a:ext uri="{FF2B5EF4-FFF2-40B4-BE49-F238E27FC236}">
                    <a16:creationId xmlns:a16="http://schemas.microsoft.com/office/drawing/2014/main" id="{1E403FC5-5124-4055-ADC9-9DD8BF6F30CD}"/>
                  </a:ext>
                </a:extLst>
              </p:cNvPr>
              <p:cNvSpPr>
                <a:spLocks noGrp="1" noRot="1" noChangeAspect="1" noMove="1" noResize="1" noEditPoints="1" noAdjustHandles="1" noChangeArrowheads="1" noChangeShapeType="1" noTextEdit="1"/>
              </p:cNvSpPr>
              <p:nvPr>
                <p:ph idx="1"/>
              </p:nvPr>
            </p:nvSpPr>
            <p:spPr>
              <a:blipFill>
                <a:blip r:embed="rId2"/>
                <a:stretch>
                  <a:fillRect l="-888" t="-2369" r="-1205"/>
                </a:stretch>
              </a:blipFill>
            </p:spPr>
            <p:txBody>
              <a:bodyPr/>
              <a:lstStyle/>
              <a:p>
                <a:r>
                  <a:rPr lang="en-US">
                    <a:noFill/>
                  </a:rPr>
                  <a:t> </a:t>
                </a:r>
              </a:p>
            </p:txBody>
          </p:sp>
        </mc:Fallback>
      </mc:AlternateContent>
    </p:spTree>
    <p:extLst>
      <p:ext uri="{BB962C8B-B14F-4D97-AF65-F5344CB8AC3E}">
        <p14:creationId xmlns:p14="http://schemas.microsoft.com/office/powerpoint/2010/main" val="69939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BF9A-7471-4AC8-AAE5-256C17DE17D7}"/>
              </a:ext>
            </a:extLst>
          </p:cNvPr>
          <p:cNvSpPr>
            <a:spLocks noGrp="1"/>
          </p:cNvSpPr>
          <p:nvPr>
            <p:ph type="title"/>
          </p:nvPr>
        </p:nvSpPr>
        <p:spPr/>
        <p:txBody>
          <a:bodyPr/>
          <a:lstStyle/>
          <a:p>
            <a:r>
              <a:rPr lang="en-US" dirty="0"/>
              <a:t>How do we train ANNs?</a:t>
            </a:r>
          </a:p>
        </p:txBody>
      </p:sp>
      <p:sp>
        <p:nvSpPr>
          <p:cNvPr id="3" name="Content Placeholder 2">
            <a:extLst>
              <a:ext uri="{FF2B5EF4-FFF2-40B4-BE49-F238E27FC236}">
                <a16:creationId xmlns:a16="http://schemas.microsoft.com/office/drawing/2014/main" id="{1B892A66-082F-44C5-B601-47B2EF2AEECD}"/>
              </a:ext>
            </a:extLst>
          </p:cNvPr>
          <p:cNvSpPr>
            <a:spLocks noGrp="1"/>
          </p:cNvSpPr>
          <p:nvPr>
            <p:ph idx="1"/>
          </p:nvPr>
        </p:nvSpPr>
        <p:spPr>
          <a:xfrm>
            <a:off x="680321" y="2336873"/>
            <a:ext cx="10124699" cy="3599316"/>
          </a:xfrm>
        </p:spPr>
        <p:txBody>
          <a:bodyPr>
            <a:normAutofit fontScale="92500"/>
          </a:bodyPr>
          <a:lstStyle/>
          <a:p>
            <a:r>
              <a:rPr lang="en-US" sz="3600" dirty="0"/>
              <a:t>Forward propagation on its own will not provide accurate predictions. Weights are randomly generated, as it would likely be impossible to generate perfect weights from the start.</a:t>
            </a:r>
          </a:p>
          <a:p>
            <a:r>
              <a:rPr lang="en-US" sz="3600" dirty="0"/>
              <a:t>Because of this, we must train the ANN. To this, though, we need a well-defined </a:t>
            </a:r>
            <a:r>
              <a:rPr lang="en-US" sz="3600" b="1" i="1" dirty="0"/>
              <a:t>cost function</a:t>
            </a:r>
            <a:r>
              <a:rPr lang="en-US" sz="3600" i="1" dirty="0"/>
              <a:t>.</a:t>
            </a:r>
          </a:p>
        </p:txBody>
      </p:sp>
    </p:spTree>
    <p:extLst>
      <p:ext uri="{BB962C8B-B14F-4D97-AF65-F5344CB8AC3E}">
        <p14:creationId xmlns:p14="http://schemas.microsoft.com/office/powerpoint/2010/main" val="1795135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2EDA-9A12-42D7-A7C9-E1057461CFB7}"/>
              </a:ext>
            </a:extLst>
          </p:cNvPr>
          <p:cNvSpPr>
            <a:spLocks noGrp="1"/>
          </p:cNvSpPr>
          <p:nvPr>
            <p:ph type="title"/>
          </p:nvPr>
        </p:nvSpPr>
        <p:spPr>
          <a:xfrm>
            <a:off x="841247" y="978619"/>
            <a:ext cx="3410712" cy="1106424"/>
          </a:xfrm>
        </p:spPr>
        <p:txBody>
          <a:bodyPr>
            <a:normAutofit/>
          </a:bodyPr>
          <a:lstStyle/>
          <a:p>
            <a:r>
              <a:rPr lang="en-US" sz="2800" dirty="0"/>
              <a:t>What is Machine Learning?</a:t>
            </a:r>
          </a:p>
        </p:txBody>
      </p:sp>
      <p:sp>
        <p:nvSpPr>
          <p:cNvPr id="3" name="Content Placeholder 2">
            <a:extLst>
              <a:ext uri="{FF2B5EF4-FFF2-40B4-BE49-F238E27FC236}">
                <a16:creationId xmlns:a16="http://schemas.microsoft.com/office/drawing/2014/main" id="{1BADC253-9970-4265-9C56-8F5E6262F034}"/>
              </a:ext>
            </a:extLst>
          </p:cNvPr>
          <p:cNvSpPr>
            <a:spLocks noGrp="1"/>
          </p:cNvSpPr>
          <p:nvPr>
            <p:ph idx="1"/>
          </p:nvPr>
        </p:nvSpPr>
        <p:spPr>
          <a:xfrm>
            <a:off x="841248" y="2252870"/>
            <a:ext cx="3412219" cy="3560251"/>
          </a:xfrm>
        </p:spPr>
        <p:txBody>
          <a:bodyPr>
            <a:normAutofit/>
          </a:bodyPr>
          <a:lstStyle/>
          <a:p>
            <a:r>
              <a:rPr lang="en-US" sz="1600" dirty="0"/>
              <a:t>Machine Learning is the study of predictive computer algorithms that, using large sets of data, improve their predictive accuracy over time.</a:t>
            </a:r>
          </a:p>
          <a:p>
            <a:r>
              <a:rPr lang="en-US" sz="1600" dirty="0"/>
              <a:t>This can range from regression models that determine the line of best fit for coordinates of data to neural networks being used for speech recognition.</a:t>
            </a:r>
          </a:p>
          <a:p>
            <a:r>
              <a:rPr lang="en-US" sz="1600" dirty="0"/>
              <a:t>It is a subset of Artificial Intelligence.</a:t>
            </a:r>
          </a:p>
        </p:txBody>
      </p:sp>
      <p:pic>
        <p:nvPicPr>
          <p:cNvPr id="5" name="Picture 4" descr="Chart, diagram&#10;&#10;Description automatically generated">
            <a:extLst>
              <a:ext uri="{FF2B5EF4-FFF2-40B4-BE49-F238E27FC236}">
                <a16:creationId xmlns:a16="http://schemas.microsoft.com/office/drawing/2014/main" id="{A3998F46-7FDB-4B29-9D34-38835B05C5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20640" y="915680"/>
            <a:ext cx="6656832" cy="4926055"/>
          </a:xfrm>
          <a:prstGeom prst="rect">
            <a:avLst/>
          </a:prstGeom>
        </p:spPr>
      </p:pic>
      <p:sp>
        <p:nvSpPr>
          <p:cNvPr id="6" name="TextBox 5">
            <a:extLst>
              <a:ext uri="{FF2B5EF4-FFF2-40B4-BE49-F238E27FC236}">
                <a16:creationId xmlns:a16="http://schemas.microsoft.com/office/drawing/2014/main" id="{4AF76267-0232-46C3-ACD2-6571333A646E}"/>
              </a:ext>
            </a:extLst>
          </p:cNvPr>
          <p:cNvSpPr txBox="1"/>
          <p:nvPr/>
        </p:nvSpPr>
        <p:spPr>
          <a:xfrm>
            <a:off x="5120640" y="5841735"/>
            <a:ext cx="5754883" cy="276999"/>
          </a:xfrm>
          <a:prstGeom prst="rect">
            <a:avLst/>
          </a:prstGeom>
          <a:noFill/>
        </p:spPr>
        <p:txBody>
          <a:bodyPr wrap="square" rtlCol="0">
            <a:spAutoFit/>
          </a:bodyPr>
          <a:lstStyle/>
          <a:p>
            <a:r>
              <a:rPr lang="en-US" sz="1200" dirty="0"/>
              <a:t>An example of a basic neural network</a:t>
            </a:r>
          </a:p>
        </p:txBody>
      </p:sp>
    </p:spTree>
    <p:extLst>
      <p:ext uri="{BB962C8B-B14F-4D97-AF65-F5344CB8AC3E}">
        <p14:creationId xmlns:p14="http://schemas.microsoft.com/office/powerpoint/2010/main" val="3168615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3D37-959F-47B0-8E35-7534260040A6}"/>
              </a:ext>
            </a:extLst>
          </p:cNvPr>
          <p:cNvSpPr>
            <a:spLocks noGrp="1"/>
          </p:cNvSpPr>
          <p:nvPr>
            <p:ph type="title"/>
          </p:nvPr>
        </p:nvSpPr>
        <p:spPr/>
        <p:txBody>
          <a:bodyPr/>
          <a:lstStyle/>
          <a:p>
            <a:r>
              <a:rPr lang="en-US" dirty="0"/>
              <a:t>Cost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AF5505-1A28-41E3-82B8-F70AE3196DFB}"/>
                  </a:ext>
                </a:extLst>
              </p:cNvPr>
              <p:cNvSpPr>
                <a:spLocks noGrp="1"/>
              </p:cNvSpPr>
              <p:nvPr>
                <p:ph idx="1"/>
              </p:nvPr>
            </p:nvSpPr>
            <p:spPr>
              <a:xfrm>
                <a:off x="680321" y="2328484"/>
                <a:ext cx="10737096" cy="4256874"/>
              </a:xfrm>
            </p:spPr>
            <p:txBody>
              <a:bodyPr>
                <a:normAutofit fontScale="92500"/>
              </a:bodyPr>
              <a:lstStyle/>
              <a:p>
                <a:r>
                  <a:rPr lang="en-US" sz="1600" dirty="0"/>
                  <a:t>Cost functions are used to define the error between our network’s prediction of a data sample and the actual value of that data sample.</a:t>
                </a:r>
              </a:p>
              <a:p>
                <a:r>
                  <a:rPr lang="en-US" sz="1600" dirty="0"/>
                  <a:t>Common cost functions include Mean Squared Error (MSE) and Cross-Entropy Loss (CEL)</a:t>
                </a:r>
              </a:p>
              <a:p>
                <a:r>
                  <a:rPr lang="en-US" sz="1600" dirty="0"/>
                  <a:t>We will be using both for our network.</a:t>
                </a:r>
              </a:p>
              <a:p>
                <a:r>
                  <a:rPr lang="en-US" sz="1600" dirty="0"/>
                  <a:t>MSE is defined as follows:</a:t>
                </a:r>
              </a:p>
              <a:p>
                <a:pPr marL="0" indent="0">
                  <a:buNone/>
                </a:pPr>
                <a:r>
                  <a:rPr lang="en-US" sz="1600" dirty="0"/>
                  <a:t>	</a:t>
                </a:r>
                <a14:m>
                  <m:oMath xmlns:m="http://schemas.openxmlformats.org/officeDocument/2006/math">
                    <m:r>
                      <a:rPr lang="en-US" sz="1600" b="1" i="1" smtClean="0">
                        <a:latin typeface="Cambria Math" panose="02040503050406030204" pitchFamily="18" charset="0"/>
                      </a:rPr>
                      <m:t>𝑴𝑺𝑬</m:t>
                    </m:r>
                    <m:r>
                      <a:rPr lang="en-US" sz="1600" b="1" i="1" smtClean="0">
                        <a:latin typeface="Cambria Math" panose="02040503050406030204" pitchFamily="18" charset="0"/>
                      </a:rPr>
                      <m:t>=</m:t>
                    </m:r>
                    <m:f>
                      <m:fPr>
                        <m:ctrlPr>
                          <a:rPr lang="en-US" sz="1600" b="1" i="1" smtClean="0">
                            <a:latin typeface="Cambria Math" panose="02040503050406030204" pitchFamily="18" charset="0"/>
                          </a:rPr>
                        </m:ctrlPr>
                      </m:fPr>
                      <m:num>
                        <m:r>
                          <a:rPr lang="en-US" sz="1600" b="1" i="1" smtClean="0">
                            <a:latin typeface="Cambria Math" panose="02040503050406030204" pitchFamily="18" charset="0"/>
                          </a:rPr>
                          <m:t>𝟏</m:t>
                        </m:r>
                      </m:num>
                      <m:den>
                        <m:r>
                          <a:rPr lang="en-US" sz="1600" b="1" i="1" smtClean="0">
                            <a:latin typeface="Cambria Math" panose="02040503050406030204" pitchFamily="18" charset="0"/>
                          </a:rPr>
                          <m:t>𝒏</m:t>
                        </m:r>
                      </m:den>
                    </m:f>
                    <m:nary>
                      <m:naryPr>
                        <m:chr m:val="∑"/>
                        <m:ctrlPr>
                          <a:rPr lang="en-US" sz="1600" b="1" i="1" smtClean="0">
                            <a:latin typeface="Cambria Math" panose="02040503050406030204" pitchFamily="18" charset="0"/>
                          </a:rPr>
                        </m:ctrlPr>
                      </m:naryPr>
                      <m:sub>
                        <m:r>
                          <m:rPr>
                            <m:brk m:alnAt="23"/>
                          </m:rPr>
                          <a:rPr lang="en-US" sz="1600" b="1" i="1" smtClean="0">
                            <a:latin typeface="Cambria Math" panose="02040503050406030204" pitchFamily="18" charset="0"/>
                          </a:rPr>
                          <m:t>𝒊</m:t>
                        </m:r>
                        <m:r>
                          <a:rPr lang="en-US" sz="1600" b="1"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𝒏</m:t>
                        </m:r>
                      </m:sup>
                      <m:e>
                        <m:sSup>
                          <m:sSupPr>
                            <m:ctrlPr>
                              <a:rPr lang="en-US" sz="1600" b="1" i="1" smtClean="0">
                                <a:latin typeface="Cambria Math" panose="02040503050406030204" pitchFamily="18" charset="0"/>
                              </a:rPr>
                            </m:ctrlPr>
                          </m:sSupPr>
                          <m:e>
                            <m:r>
                              <a:rPr lang="en-US" sz="1600" b="1" i="1" smtClean="0">
                                <a:latin typeface="Cambria Math" panose="02040503050406030204" pitchFamily="18" charset="0"/>
                              </a:rPr>
                              <m:t>(</m:t>
                            </m:r>
                            <m:sSub>
                              <m:sSubPr>
                                <m:ctrlPr>
                                  <a:rPr lang="en-US" sz="1600" b="1" i="1">
                                    <a:latin typeface="Cambria Math" panose="02040503050406030204" pitchFamily="18" charset="0"/>
                                  </a:rPr>
                                </m:ctrlPr>
                              </m:sSubPr>
                              <m:e>
                                <m:r>
                                  <a:rPr lang="en-US" sz="1600" b="1" i="1" smtClean="0">
                                    <a:latin typeface="Cambria Math" panose="02040503050406030204" pitchFamily="18" charset="0"/>
                                  </a:rPr>
                                  <m:t>𝑨</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m:t>
                            </m:r>
                            <m:sSub>
                              <m:sSubPr>
                                <m:ctrlPr>
                                  <a:rPr lang="en-US" sz="1600" b="1" i="1">
                                    <a:latin typeface="Cambria Math" panose="02040503050406030204" pitchFamily="18" charset="0"/>
                                  </a:rPr>
                                </m:ctrlPr>
                              </m:sSubPr>
                              <m:e>
                                <m:r>
                                  <a:rPr lang="en-US" sz="1600" b="1" i="1" smtClean="0">
                                    <a:latin typeface="Cambria Math" panose="02040503050406030204" pitchFamily="18" charset="0"/>
                                  </a:rPr>
                                  <m:t>𝑻</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m:t>
                            </m:r>
                          </m:e>
                          <m:sup>
                            <m:r>
                              <a:rPr lang="en-US" sz="1600" b="1" i="1" smtClean="0">
                                <a:latin typeface="Cambria Math" panose="02040503050406030204" pitchFamily="18" charset="0"/>
                              </a:rPr>
                              <m:t>𝟐</m:t>
                            </m:r>
                          </m:sup>
                        </m:sSup>
                      </m:e>
                    </m:nary>
                  </m:oMath>
                </a14:m>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𝒘𝒉𝒆𝒓𝒆</m:t>
                      </m:r>
                      <m:r>
                        <a:rPr lang="en-US" sz="1600" b="1" i="1" smtClean="0">
                          <a:latin typeface="Cambria Math" panose="02040503050406030204" pitchFamily="18" charset="0"/>
                        </a:rPr>
                        <m:t> </m:t>
                      </m:r>
                      <m:r>
                        <a:rPr lang="en-US" sz="1600" b="1" i="1" smtClean="0">
                          <a:latin typeface="Cambria Math" panose="02040503050406030204" pitchFamily="18" charset="0"/>
                        </a:rPr>
                        <m:t>𝒏</m:t>
                      </m:r>
                      <m:r>
                        <a:rPr lang="en-US" sz="1600" b="1" i="1" smtClean="0">
                          <a:latin typeface="Cambria Math" panose="02040503050406030204" pitchFamily="18" charset="0"/>
                        </a:rPr>
                        <m:t> </m:t>
                      </m:r>
                      <m:r>
                        <a:rPr lang="en-US" sz="1600" b="1" i="1" smtClean="0">
                          <a:latin typeface="Cambria Math" panose="02040503050406030204" pitchFamily="18" charset="0"/>
                        </a:rPr>
                        <m:t>𝒊𝒔</m:t>
                      </m:r>
                      <m:r>
                        <a:rPr lang="en-US" sz="1600" b="1" i="1" smtClean="0">
                          <a:latin typeface="Cambria Math" panose="02040503050406030204" pitchFamily="18" charset="0"/>
                        </a:rPr>
                        <m:t> </m:t>
                      </m:r>
                      <m:r>
                        <a:rPr lang="en-US" sz="1600" b="1" i="1" smtClean="0">
                          <a:latin typeface="Cambria Math" panose="02040503050406030204" pitchFamily="18" charset="0"/>
                        </a:rPr>
                        <m:t>𝒕𝒉𝒆</m:t>
                      </m:r>
                      <m:r>
                        <a:rPr lang="en-US" sz="1600" b="1" i="1" smtClean="0">
                          <a:latin typeface="Cambria Math" panose="02040503050406030204" pitchFamily="18" charset="0"/>
                        </a:rPr>
                        <m:t> </m:t>
                      </m:r>
                      <m:r>
                        <a:rPr lang="en-US" sz="1600" b="1" i="1" smtClean="0">
                          <a:latin typeface="Cambria Math" panose="02040503050406030204" pitchFamily="18" charset="0"/>
                        </a:rPr>
                        <m:t>𝒏𝒖𝒎𝒃𝒆𝒓</m:t>
                      </m:r>
                      <m:r>
                        <a:rPr lang="en-US" sz="1600" b="1" i="1" smtClean="0">
                          <a:latin typeface="Cambria Math" panose="02040503050406030204" pitchFamily="18" charset="0"/>
                        </a:rPr>
                        <m:t> </m:t>
                      </m:r>
                      <m:r>
                        <a:rPr lang="en-US" sz="1600" b="1" i="1" smtClean="0">
                          <a:latin typeface="Cambria Math" panose="02040503050406030204" pitchFamily="18" charset="0"/>
                        </a:rPr>
                        <m:t>𝒐𝒇</m:t>
                      </m:r>
                      <m:r>
                        <a:rPr lang="en-US" sz="1600" b="1" i="1" smtClean="0">
                          <a:latin typeface="Cambria Math" panose="02040503050406030204" pitchFamily="18" charset="0"/>
                        </a:rPr>
                        <m:t> </m:t>
                      </m:r>
                      <m:r>
                        <a:rPr lang="en-US" sz="1600" b="1" i="1" smtClean="0">
                          <a:latin typeface="Cambria Math" panose="02040503050406030204" pitchFamily="18" charset="0"/>
                        </a:rPr>
                        <m:t>𝒅𝒂𝒕𝒂</m:t>
                      </m:r>
                      <m:r>
                        <a:rPr lang="en-US" sz="1600" b="1" i="1" smtClean="0">
                          <a:latin typeface="Cambria Math" panose="02040503050406030204" pitchFamily="18" charset="0"/>
                        </a:rPr>
                        <m:t> </m:t>
                      </m:r>
                      <m:r>
                        <a:rPr lang="en-US" sz="1600" b="1" i="1" smtClean="0">
                          <a:latin typeface="Cambria Math" panose="02040503050406030204" pitchFamily="18" charset="0"/>
                        </a:rPr>
                        <m:t>𝒔𝒂𝒎𝒑𝒍𝒆𝒔</m:t>
                      </m:r>
                      <m:r>
                        <a:rPr lang="en-US" sz="1600" b="1" i="1" smtClean="0">
                          <a:latin typeface="Cambria Math" panose="02040503050406030204" pitchFamily="18" charset="0"/>
                        </a:rPr>
                        <m:t>,</m:t>
                      </m:r>
                      <m:sSub>
                        <m:sSubPr>
                          <m:ctrlPr>
                            <a:rPr lang="en-US" sz="1600" b="1" i="1">
                              <a:latin typeface="Cambria Math" panose="02040503050406030204" pitchFamily="18" charset="0"/>
                            </a:rPr>
                          </m:ctrlPr>
                        </m:sSubPr>
                        <m:e>
                          <m:r>
                            <a:rPr lang="en-US" sz="1600" b="1" i="1" smtClean="0">
                              <a:latin typeface="Cambria Math" panose="02040503050406030204" pitchFamily="18" charset="0"/>
                            </a:rPr>
                            <m:t>𝑨</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 </m:t>
                      </m:r>
                      <m:r>
                        <a:rPr lang="en-US" sz="1600" b="1" i="1" smtClean="0">
                          <a:latin typeface="Cambria Math" panose="02040503050406030204" pitchFamily="18" charset="0"/>
                        </a:rPr>
                        <m:t>𝒊𝒔</m:t>
                      </m:r>
                      <m:r>
                        <a:rPr lang="en-US" sz="1600" b="1" i="1" smtClean="0">
                          <a:latin typeface="Cambria Math" panose="02040503050406030204" pitchFamily="18" charset="0"/>
                        </a:rPr>
                        <m:t> </m:t>
                      </m:r>
                      <m:r>
                        <a:rPr lang="en-US" sz="1600" b="1" i="1" smtClean="0">
                          <a:latin typeface="Cambria Math" panose="02040503050406030204" pitchFamily="18" charset="0"/>
                        </a:rPr>
                        <m:t>𝒕𝒉𝒆</m:t>
                      </m:r>
                      <m:r>
                        <a:rPr lang="en-US" sz="1600" b="1" i="1" smtClean="0">
                          <a:latin typeface="Cambria Math" panose="02040503050406030204" pitchFamily="18" charset="0"/>
                        </a:rPr>
                        <m:t> </m:t>
                      </m:r>
                      <m:r>
                        <a:rPr lang="en-US" sz="1600" b="1" i="1" smtClean="0">
                          <a:latin typeface="Cambria Math" panose="02040503050406030204" pitchFamily="18" charset="0"/>
                        </a:rPr>
                        <m:t>𝒑𝒓𝒆𝒅𝒊𝒄𝒕𝒆𝒅</m:t>
                      </m:r>
                      <m:r>
                        <a:rPr lang="en-US" sz="1600" b="1" i="1" smtClean="0">
                          <a:latin typeface="Cambria Math" panose="02040503050406030204" pitchFamily="18" charset="0"/>
                        </a:rPr>
                        <m:t> </m:t>
                      </m:r>
                      <m:r>
                        <a:rPr lang="en-US" sz="1600" b="1" i="1" smtClean="0">
                          <a:latin typeface="Cambria Math" panose="02040503050406030204" pitchFamily="18" charset="0"/>
                        </a:rPr>
                        <m:t>𝒗𝒂𝒍𝒖𝒆</m:t>
                      </m:r>
                      <m:r>
                        <a:rPr lang="en-US" sz="1600" b="1" i="1" smtClean="0">
                          <a:latin typeface="Cambria Math" panose="02040503050406030204" pitchFamily="18" charset="0"/>
                        </a:rPr>
                        <m:t> </m:t>
                      </m:r>
                      <m:r>
                        <a:rPr lang="en-US" sz="1600" b="1" i="1" smtClean="0">
                          <a:latin typeface="Cambria Math" panose="02040503050406030204" pitchFamily="18" charset="0"/>
                        </a:rPr>
                        <m:t>𝒐𝒇</m:t>
                      </m:r>
                      <m:r>
                        <a:rPr lang="en-US" sz="1600" b="1" i="1" smtClean="0">
                          <a:latin typeface="Cambria Math" panose="02040503050406030204" pitchFamily="18" charset="0"/>
                        </a:rPr>
                        <m:t> </m:t>
                      </m:r>
                      <m:r>
                        <a:rPr lang="en-US" sz="1600" b="1" i="1" smtClean="0">
                          <a:latin typeface="Cambria Math" panose="02040503050406030204" pitchFamily="18" charset="0"/>
                        </a:rPr>
                        <m:t>𝒔𝒂𝒎𝒑𝒍𝒆</m:t>
                      </m:r>
                      <m:r>
                        <a:rPr lang="en-US" sz="1600" b="1" i="1" smtClean="0">
                          <a:latin typeface="Cambria Math" panose="02040503050406030204" pitchFamily="18" charset="0"/>
                        </a:rPr>
                        <m:t> </m:t>
                      </m:r>
                      <m:r>
                        <a:rPr lang="en-US" sz="1600" b="1" i="1" smtClean="0">
                          <a:latin typeface="Cambria Math" panose="02040503050406030204" pitchFamily="18" charset="0"/>
                        </a:rPr>
                        <m:t>𝒊</m:t>
                      </m:r>
                      <m:r>
                        <a:rPr lang="en-US" sz="1600" b="1" i="1" smtClean="0">
                          <a:latin typeface="Cambria Math" panose="02040503050406030204" pitchFamily="18" charset="0"/>
                        </a:rPr>
                        <m:t>, </m:t>
                      </m:r>
                      <m:r>
                        <a:rPr lang="en-US" sz="1600" b="1" i="1" smtClean="0">
                          <a:latin typeface="Cambria Math" panose="02040503050406030204" pitchFamily="18" charset="0"/>
                        </a:rPr>
                        <m:t>𝒂𝒏𝒅</m:t>
                      </m:r>
                      <m:sSub>
                        <m:sSubPr>
                          <m:ctrlPr>
                            <a:rPr lang="en-US" sz="1600" b="1" i="1">
                              <a:latin typeface="Cambria Math" panose="02040503050406030204" pitchFamily="18" charset="0"/>
                            </a:rPr>
                          </m:ctrlPr>
                        </m:sSubPr>
                        <m:e>
                          <m:r>
                            <a:rPr lang="en-US" sz="1600" b="1" i="1" smtClean="0">
                              <a:latin typeface="Cambria Math" panose="02040503050406030204" pitchFamily="18" charset="0"/>
                            </a:rPr>
                            <m:t> </m:t>
                          </m:r>
                          <m:r>
                            <a:rPr lang="en-US" sz="1600" b="1" i="1" smtClean="0">
                              <a:latin typeface="Cambria Math" panose="02040503050406030204" pitchFamily="18" charset="0"/>
                            </a:rPr>
                            <m:t>𝑻</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 </m:t>
                      </m:r>
                      <m:r>
                        <a:rPr lang="en-US" sz="1600" b="1" i="1" smtClean="0">
                          <a:latin typeface="Cambria Math" panose="02040503050406030204" pitchFamily="18" charset="0"/>
                        </a:rPr>
                        <m:t>𝒊𝒔</m:t>
                      </m:r>
                      <m:r>
                        <a:rPr lang="en-US" sz="1600" b="1" i="1" smtClean="0">
                          <a:latin typeface="Cambria Math" panose="02040503050406030204" pitchFamily="18" charset="0"/>
                        </a:rPr>
                        <m:t> </m:t>
                      </m:r>
                      <m:r>
                        <a:rPr lang="en-US" sz="1600" b="1" i="1" smtClean="0">
                          <a:latin typeface="Cambria Math" panose="02040503050406030204" pitchFamily="18" charset="0"/>
                        </a:rPr>
                        <m:t>𝒕𝒉𝒆</m:t>
                      </m:r>
                      <m:r>
                        <a:rPr lang="en-US" sz="1600" b="1" i="1" smtClean="0">
                          <a:latin typeface="Cambria Math" panose="02040503050406030204" pitchFamily="18" charset="0"/>
                        </a:rPr>
                        <m:t> </m:t>
                      </m:r>
                      <m:r>
                        <a:rPr lang="en-US" sz="1600" b="1" i="1" smtClean="0">
                          <a:latin typeface="Cambria Math" panose="02040503050406030204" pitchFamily="18" charset="0"/>
                        </a:rPr>
                        <m:t>𝒂𝒄𝒕𝒖𝒂𝒍</m:t>
                      </m:r>
                      <m:r>
                        <a:rPr lang="en-US" sz="1600" b="1" i="1" smtClean="0">
                          <a:latin typeface="Cambria Math" panose="02040503050406030204" pitchFamily="18" charset="0"/>
                        </a:rPr>
                        <m:t> </m:t>
                      </m:r>
                      <m:r>
                        <a:rPr lang="en-US" sz="1600" b="1" i="1" smtClean="0">
                          <a:latin typeface="Cambria Math" panose="02040503050406030204" pitchFamily="18" charset="0"/>
                        </a:rPr>
                        <m:t>𝒗𝒂𝒍𝒖𝒆</m:t>
                      </m:r>
                      <m:r>
                        <a:rPr lang="en-US" sz="1600" b="1" i="1" smtClean="0">
                          <a:latin typeface="Cambria Math" panose="02040503050406030204" pitchFamily="18" charset="0"/>
                        </a:rPr>
                        <m:t> </m:t>
                      </m:r>
                      <m:r>
                        <a:rPr lang="en-US" sz="1600" b="1" i="1" smtClean="0">
                          <a:latin typeface="Cambria Math" panose="02040503050406030204" pitchFamily="18" charset="0"/>
                        </a:rPr>
                        <m:t>𝒐𝒇</m:t>
                      </m:r>
                      <m:r>
                        <a:rPr lang="en-US" sz="1600" b="1" i="1" smtClean="0">
                          <a:latin typeface="Cambria Math" panose="02040503050406030204" pitchFamily="18" charset="0"/>
                        </a:rPr>
                        <m:t> </m:t>
                      </m:r>
                      <m:r>
                        <a:rPr lang="en-US" sz="1600" b="1" i="1" smtClean="0">
                          <a:latin typeface="Cambria Math" panose="02040503050406030204" pitchFamily="18" charset="0"/>
                        </a:rPr>
                        <m:t>𝒔𝒂𝒎𝒑𝒍𝒆</m:t>
                      </m:r>
                      <m:r>
                        <a:rPr lang="en-US" sz="1600" b="1" i="1" smtClean="0">
                          <a:latin typeface="Cambria Math" panose="02040503050406030204" pitchFamily="18" charset="0"/>
                        </a:rPr>
                        <m:t> </m:t>
                      </m:r>
                      <m:r>
                        <a:rPr lang="en-US" sz="1600" b="1" i="1" smtClean="0">
                          <a:latin typeface="Cambria Math" panose="02040503050406030204" pitchFamily="18" charset="0"/>
                        </a:rPr>
                        <m:t>𝒊</m:t>
                      </m:r>
                    </m:oMath>
                  </m:oMathPara>
                </a14:m>
                <a:endParaRPr lang="en-US" sz="1600" b="1" dirty="0"/>
              </a:p>
              <a:p>
                <a:r>
                  <a:rPr lang="en-US" sz="1600" dirty="0"/>
                  <a:t>CEL is defined as follows:</a:t>
                </a:r>
              </a:p>
              <a:p>
                <a:pPr marL="0" indent="0">
                  <a:buNone/>
                </a:pPr>
                <a:r>
                  <a:rPr lang="en-US" sz="1600" dirty="0"/>
                  <a:t>	</a:t>
                </a:r>
                <a14:m>
                  <m:oMath xmlns:m="http://schemas.openxmlformats.org/officeDocument/2006/math">
                    <m:r>
                      <a:rPr lang="en-US" sz="1600" b="1" i="1" smtClean="0">
                        <a:latin typeface="Cambria Math" panose="02040503050406030204" pitchFamily="18" charset="0"/>
                      </a:rPr>
                      <m:t>𝑪𝑬𝑳</m:t>
                    </m:r>
                    <m:r>
                      <a:rPr lang="en-US" sz="1600" b="1" i="1" smtClean="0">
                        <a:latin typeface="Cambria Math" panose="02040503050406030204" pitchFamily="18" charset="0"/>
                      </a:rPr>
                      <m:t>=−</m:t>
                    </m:r>
                    <m:nary>
                      <m:naryPr>
                        <m:chr m:val="∑"/>
                        <m:ctrlPr>
                          <a:rPr lang="en-US" sz="1600" b="1" i="1" smtClean="0">
                            <a:latin typeface="Cambria Math" panose="02040503050406030204" pitchFamily="18" charset="0"/>
                          </a:rPr>
                        </m:ctrlPr>
                      </m:naryPr>
                      <m:sub>
                        <m:r>
                          <m:rPr>
                            <m:brk m:alnAt="23"/>
                          </m:rPr>
                          <a:rPr lang="en-US" sz="1600" b="1" i="1" smtClean="0">
                            <a:latin typeface="Cambria Math" panose="02040503050406030204" pitchFamily="18" charset="0"/>
                          </a:rPr>
                          <m:t>𝒊</m:t>
                        </m:r>
                        <m:r>
                          <a:rPr lang="en-US" sz="1600" b="1" i="1" smtClean="0">
                            <a:latin typeface="Cambria Math" panose="02040503050406030204" pitchFamily="18" charset="0"/>
                          </a:rPr>
                          <m:t>=</m:t>
                        </m:r>
                        <m:r>
                          <a:rPr lang="en-US" sz="1600" b="1" i="1" smtClean="0">
                            <a:latin typeface="Cambria Math" panose="02040503050406030204" pitchFamily="18" charset="0"/>
                          </a:rPr>
                          <m:t>𝟏</m:t>
                        </m:r>
                      </m:sub>
                      <m:sup>
                        <m:r>
                          <a:rPr lang="en-US" sz="1600" b="1" i="1" smtClean="0">
                            <a:latin typeface="Cambria Math" panose="02040503050406030204" pitchFamily="18" charset="0"/>
                          </a:rPr>
                          <m:t>𝒏</m:t>
                        </m:r>
                      </m:sup>
                      <m:e>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𝑻</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m:t>
                        </m:r>
                        <m:r>
                          <a:rPr lang="en-US" sz="1600" b="1" i="1" smtClean="0">
                            <a:latin typeface="Cambria Math" panose="02040503050406030204" pitchFamily="18" charset="0"/>
                          </a:rPr>
                          <m:t>𝒍𝒐𝒈</m:t>
                        </m:r>
                        <m:r>
                          <a:rPr lang="en-US" sz="1600" b="1" i="1" smtClean="0">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smtClean="0">
                                <a:latin typeface="Cambria Math" panose="02040503050406030204" pitchFamily="18" charset="0"/>
                              </a:rPr>
                              <m:t>𝑨</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m:t>
                        </m:r>
                      </m:e>
                    </m:nary>
                  </m:oMath>
                </a14:m>
                <a:endParaRPr lang="en-US" sz="16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𝒘𝒉𝒆𝒓𝒆</m:t>
                      </m:r>
                      <m:r>
                        <a:rPr lang="en-US" sz="1600" b="1" i="1" smtClean="0">
                          <a:latin typeface="Cambria Math" panose="02040503050406030204" pitchFamily="18" charset="0"/>
                        </a:rPr>
                        <m:t> </m:t>
                      </m:r>
                      <m:r>
                        <a:rPr lang="en-US" sz="1600" b="1" i="1" smtClean="0">
                          <a:latin typeface="Cambria Math" panose="02040503050406030204" pitchFamily="18" charset="0"/>
                        </a:rPr>
                        <m:t>𝒏</m:t>
                      </m:r>
                      <m:r>
                        <a:rPr lang="en-US" sz="1600" b="1" i="1" smtClean="0">
                          <a:latin typeface="Cambria Math" panose="02040503050406030204" pitchFamily="18" charset="0"/>
                        </a:rPr>
                        <m:t> </m:t>
                      </m:r>
                      <m:r>
                        <a:rPr lang="en-US" sz="1600" b="1" i="1" smtClean="0">
                          <a:latin typeface="Cambria Math" panose="02040503050406030204" pitchFamily="18" charset="0"/>
                        </a:rPr>
                        <m:t>𝒊𝒔</m:t>
                      </m:r>
                      <m:r>
                        <a:rPr lang="en-US" sz="1600" b="1" i="1" smtClean="0">
                          <a:latin typeface="Cambria Math" panose="02040503050406030204" pitchFamily="18" charset="0"/>
                        </a:rPr>
                        <m:t> </m:t>
                      </m:r>
                      <m:r>
                        <a:rPr lang="en-US" sz="1600" b="1" i="1" smtClean="0">
                          <a:latin typeface="Cambria Math" panose="02040503050406030204" pitchFamily="18" charset="0"/>
                        </a:rPr>
                        <m:t>𝒕𝒉𝒆</m:t>
                      </m:r>
                      <m:r>
                        <a:rPr lang="en-US" sz="1600" b="1" i="1" smtClean="0">
                          <a:latin typeface="Cambria Math" panose="02040503050406030204" pitchFamily="18" charset="0"/>
                        </a:rPr>
                        <m:t> </m:t>
                      </m:r>
                      <m:r>
                        <a:rPr lang="en-US" sz="1600" b="1" i="1" smtClean="0">
                          <a:latin typeface="Cambria Math" panose="02040503050406030204" pitchFamily="18" charset="0"/>
                        </a:rPr>
                        <m:t>𝒏𝒖𝒎𝒃𝒆𝒓</m:t>
                      </m:r>
                      <m:r>
                        <a:rPr lang="en-US" sz="1600" b="1" i="1" smtClean="0">
                          <a:latin typeface="Cambria Math" panose="02040503050406030204" pitchFamily="18" charset="0"/>
                        </a:rPr>
                        <m:t> </m:t>
                      </m:r>
                      <m:r>
                        <a:rPr lang="en-US" sz="1600" b="1" i="1" smtClean="0">
                          <a:latin typeface="Cambria Math" panose="02040503050406030204" pitchFamily="18" charset="0"/>
                        </a:rPr>
                        <m:t>𝒐𝒇</m:t>
                      </m:r>
                      <m:r>
                        <a:rPr lang="en-US" sz="1600" b="1" i="1" smtClean="0">
                          <a:latin typeface="Cambria Math" panose="02040503050406030204" pitchFamily="18" charset="0"/>
                        </a:rPr>
                        <m:t> </m:t>
                      </m:r>
                      <m:r>
                        <a:rPr lang="en-US" sz="1600" b="1" i="1" smtClean="0">
                          <a:latin typeface="Cambria Math" panose="02040503050406030204" pitchFamily="18" charset="0"/>
                        </a:rPr>
                        <m:t>𝒅𝒂𝒕𝒂</m:t>
                      </m:r>
                      <m:r>
                        <a:rPr lang="en-US" sz="1600" b="1" i="1" smtClean="0">
                          <a:latin typeface="Cambria Math" panose="02040503050406030204" pitchFamily="18" charset="0"/>
                        </a:rPr>
                        <m:t> </m:t>
                      </m:r>
                      <m:r>
                        <a:rPr lang="en-US" sz="1600" b="1" i="1" smtClean="0">
                          <a:latin typeface="Cambria Math" panose="02040503050406030204" pitchFamily="18" charset="0"/>
                        </a:rPr>
                        <m:t>𝒔𝒂𝒎𝒑𝒍𝒆𝒔</m:t>
                      </m:r>
                      <m:r>
                        <a:rPr lang="en-US" sz="1600" b="1" i="1" smtClean="0">
                          <a:latin typeface="Cambria Math" panose="02040503050406030204" pitchFamily="18" charset="0"/>
                        </a:rPr>
                        <m:t>,</m:t>
                      </m:r>
                      <m:sSub>
                        <m:sSubPr>
                          <m:ctrlPr>
                            <a:rPr lang="en-US" sz="1600" b="1" i="1">
                              <a:latin typeface="Cambria Math" panose="02040503050406030204" pitchFamily="18" charset="0"/>
                            </a:rPr>
                          </m:ctrlPr>
                        </m:sSubPr>
                        <m:e>
                          <m:r>
                            <a:rPr lang="en-US" sz="1600" b="1" i="1" smtClean="0">
                              <a:latin typeface="Cambria Math" panose="02040503050406030204" pitchFamily="18" charset="0"/>
                            </a:rPr>
                            <m:t>𝑨</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 </m:t>
                      </m:r>
                      <m:r>
                        <a:rPr lang="en-US" sz="1600" b="1" i="1" smtClean="0">
                          <a:latin typeface="Cambria Math" panose="02040503050406030204" pitchFamily="18" charset="0"/>
                        </a:rPr>
                        <m:t>𝒊𝒔</m:t>
                      </m:r>
                      <m:r>
                        <a:rPr lang="en-US" sz="1600" b="1" i="1" smtClean="0">
                          <a:latin typeface="Cambria Math" panose="02040503050406030204" pitchFamily="18" charset="0"/>
                        </a:rPr>
                        <m:t> </m:t>
                      </m:r>
                      <m:r>
                        <a:rPr lang="en-US" sz="1600" b="1" i="1" smtClean="0">
                          <a:latin typeface="Cambria Math" panose="02040503050406030204" pitchFamily="18" charset="0"/>
                        </a:rPr>
                        <m:t>𝒕𝒉𝒆</m:t>
                      </m:r>
                      <m:r>
                        <a:rPr lang="en-US" sz="1600" b="1" i="1" smtClean="0">
                          <a:latin typeface="Cambria Math" panose="02040503050406030204" pitchFamily="18" charset="0"/>
                        </a:rPr>
                        <m:t> </m:t>
                      </m:r>
                      <m:r>
                        <a:rPr lang="en-US" sz="1600" b="1" i="1" smtClean="0">
                          <a:latin typeface="Cambria Math" panose="02040503050406030204" pitchFamily="18" charset="0"/>
                        </a:rPr>
                        <m:t>𝒑𝒓𝒆𝒅𝒊𝒄𝒕𝒆𝒅</m:t>
                      </m:r>
                      <m:r>
                        <a:rPr lang="en-US" sz="1600" b="1" i="1" smtClean="0">
                          <a:latin typeface="Cambria Math" panose="02040503050406030204" pitchFamily="18" charset="0"/>
                        </a:rPr>
                        <m:t> </m:t>
                      </m:r>
                      <m:r>
                        <a:rPr lang="en-US" sz="1600" b="1" i="1" smtClean="0">
                          <a:latin typeface="Cambria Math" panose="02040503050406030204" pitchFamily="18" charset="0"/>
                        </a:rPr>
                        <m:t>𝒗𝒂𝒍𝒖𝒆</m:t>
                      </m:r>
                      <m:r>
                        <a:rPr lang="en-US" sz="1600" b="1" i="1" smtClean="0">
                          <a:latin typeface="Cambria Math" panose="02040503050406030204" pitchFamily="18" charset="0"/>
                        </a:rPr>
                        <m:t> </m:t>
                      </m:r>
                      <m:r>
                        <a:rPr lang="en-US" sz="1600" b="1" i="1" smtClean="0">
                          <a:latin typeface="Cambria Math" panose="02040503050406030204" pitchFamily="18" charset="0"/>
                        </a:rPr>
                        <m:t>𝒐𝒇</m:t>
                      </m:r>
                      <m:r>
                        <a:rPr lang="en-US" sz="1600" b="1" i="1" smtClean="0">
                          <a:latin typeface="Cambria Math" panose="02040503050406030204" pitchFamily="18" charset="0"/>
                        </a:rPr>
                        <m:t> </m:t>
                      </m:r>
                      <m:r>
                        <a:rPr lang="en-US" sz="1600" b="1" i="1" smtClean="0">
                          <a:latin typeface="Cambria Math" panose="02040503050406030204" pitchFamily="18" charset="0"/>
                        </a:rPr>
                        <m:t>𝒔𝒂𝒎𝒑𝒍𝒆</m:t>
                      </m:r>
                      <m:r>
                        <a:rPr lang="en-US" sz="1600" b="1" i="1" smtClean="0">
                          <a:latin typeface="Cambria Math" panose="02040503050406030204" pitchFamily="18" charset="0"/>
                        </a:rPr>
                        <m:t> </m:t>
                      </m:r>
                      <m:r>
                        <a:rPr lang="en-US" sz="1600" b="1" i="1" smtClean="0">
                          <a:latin typeface="Cambria Math" panose="02040503050406030204" pitchFamily="18" charset="0"/>
                        </a:rPr>
                        <m:t>𝒊</m:t>
                      </m:r>
                      <m:r>
                        <a:rPr lang="en-US" sz="1600" b="1" i="1" smtClean="0">
                          <a:latin typeface="Cambria Math" panose="02040503050406030204" pitchFamily="18" charset="0"/>
                        </a:rPr>
                        <m:t>, </m:t>
                      </m:r>
                      <m:r>
                        <a:rPr lang="en-US" sz="1600" b="1" i="1" smtClean="0">
                          <a:latin typeface="Cambria Math" panose="02040503050406030204" pitchFamily="18" charset="0"/>
                        </a:rPr>
                        <m:t>𝒂𝒏𝒅</m:t>
                      </m:r>
                      <m:sSub>
                        <m:sSubPr>
                          <m:ctrlPr>
                            <a:rPr lang="en-US" sz="1600" b="1" i="1">
                              <a:latin typeface="Cambria Math" panose="02040503050406030204" pitchFamily="18" charset="0"/>
                            </a:rPr>
                          </m:ctrlPr>
                        </m:sSubPr>
                        <m:e>
                          <m:r>
                            <a:rPr lang="en-US" sz="1600" b="1" i="1" smtClean="0">
                              <a:latin typeface="Cambria Math" panose="02040503050406030204" pitchFamily="18" charset="0"/>
                            </a:rPr>
                            <m:t> </m:t>
                          </m:r>
                          <m:r>
                            <a:rPr lang="en-US" sz="1600" b="1" i="1" smtClean="0">
                              <a:latin typeface="Cambria Math" panose="02040503050406030204" pitchFamily="18" charset="0"/>
                            </a:rPr>
                            <m:t>𝑻</m:t>
                          </m:r>
                        </m:e>
                        <m:sub>
                          <m:r>
                            <a:rPr lang="en-US" sz="1600" b="1" i="1" smtClean="0">
                              <a:latin typeface="Cambria Math" panose="02040503050406030204" pitchFamily="18" charset="0"/>
                            </a:rPr>
                            <m:t>𝒊</m:t>
                          </m:r>
                        </m:sub>
                      </m:sSub>
                      <m:r>
                        <a:rPr lang="en-US" sz="1600" b="1" i="1" smtClean="0">
                          <a:latin typeface="Cambria Math" panose="02040503050406030204" pitchFamily="18" charset="0"/>
                        </a:rPr>
                        <m:t> </m:t>
                      </m:r>
                      <m:r>
                        <a:rPr lang="en-US" sz="1600" b="1" i="1" smtClean="0">
                          <a:latin typeface="Cambria Math" panose="02040503050406030204" pitchFamily="18" charset="0"/>
                        </a:rPr>
                        <m:t>𝒊𝒔</m:t>
                      </m:r>
                      <m:r>
                        <a:rPr lang="en-US" sz="1600" b="1" i="1" smtClean="0">
                          <a:latin typeface="Cambria Math" panose="02040503050406030204" pitchFamily="18" charset="0"/>
                        </a:rPr>
                        <m:t> </m:t>
                      </m:r>
                      <m:r>
                        <a:rPr lang="en-US" sz="1600" b="1" i="1" smtClean="0">
                          <a:latin typeface="Cambria Math" panose="02040503050406030204" pitchFamily="18" charset="0"/>
                        </a:rPr>
                        <m:t>𝒕𝒉𝒆</m:t>
                      </m:r>
                      <m:r>
                        <a:rPr lang="en-US" sz="1600" b="1" i="1" smtClean="0">
                          <a:latin typeface="Cambria Math" panose="02040503050406030204" pitchFamily="18" charset="0"/>
                        </a:rPr>
                        <m:t> </m:t>
                      </m:r>
                      <m:r>
                        <a:rPr lang="en-US" sz="1600" b="1" i="1" smtClean="0">
                          <a:latin typeface="Cambria Math" panose="02040503050406030204" pitchFamily="18" charset="0"/>
                        </a:rPr>
                        <m:t>𝒂𝒄𝒕𝒖𝒂𝒍</m:t>
                      </m:r>
                      <m:r>
                        <a:rPr lang="en-US" sz="1600" b="1" i="1" smtClean="0">
                          <a:latin typeface="Cambria Math" panose="02040503050406030204" pitchFamily="18" charset="0"/>
                        </a:rPr>
                        <m:t> </m:t>
                      </m:r>
                      <m:r>
                        <a:rPr lang="en-US" sz="1600" b="1" i="1" smtClean="0">
                          <a:latin typeface="Cambria Math" panose="02040503050406030204" pitchFamily="18" charset="0"/>
                        </a:rPr>
                        <m:t>𝒗𝒂𝒍𝒖𝒆</m:t>
                      </m:r>
                      <m:r>
                        <a:rPr lang="en-US" sz="1600" b="1" i="1" smtClean="0">
                          <a:latin typeface="Cambria Math" panose="02040503050406030204" pitchFamily="18" charset="0"/>
                        </a:rPr>
                        <m:t> </m:t>
                      </m:r>
                      <m:r>
                        <a:rPr lang="en-US" sz="1600" b="1" i="1" smtClean="0">
                          <a:latin typeface="Cambria Math" panose="02040503050406030204" pitchFamily="18" charset="0"/>
                        </a:rPr>
                        <m:t>𝒐𝒇</m:t>
                      </m:r>
                      <m:r>
                        <a:rPr lang="en-US" sz="1600" b="1" i="1" smtClean="0">
                          <a:latin typeface="Cambria Math" panose="02040503050406030204" pitchFamily="18" charset="0"/>
                        </a:rPr>
                        <m:t> </m:t>
                      </m:r>
                      <m:r>
                        <a:rPr lang="en-US" sz="1600" b="1" i="1" smtClean="0">
                          <a:latin typeface="Cambria Math" panose="02040503050406030204" pitchFamily="18" charset="0"/>
                        </a:rPr>
                        <m:t>𝒔𝒂𝒎𝒑𝒍𝒆</m:t>
                      </m:r>
                      <m:r>
                        <a:rPr lang="en-US" sz="1600" b="1" i="1" smtClean="0">
                          <a:latin typeface="Cambria Math" panose="02040503050406030204" pitchFamily="18" charset="0"/>
                        </a:rPr>
                        <m:t> </m:t>
                      </m:r>
                      <m:r>
                        <a:rPr lang="en-US" sz="1600" b="1" i="1" smtClean="0">
                          <a:latin typeface="Cambria Math" panose="02040503050406030204" pitchFamily="18" charset="0"/>
                        </a:rPr>
                        <m:t>𝒊</m:t>
                      </m:r>
                    </m:oMath>
                  </m:oMathPara>
                </a14:m>
                <a:endParaRPr lang="en-US" sz="1600" b="1" dirty="0"/>
              </a:p>
              <a:p>
                <a:r>
                  <a:rPr lang="en-US" sz="1600" dirty="0"/>
                  <a:t>MSE is used for regression tasks where we need to predict specific values, whereas CEL is used for classification problems.</a:t>
                </a:r>
              </a:p>
            </p:txBody>
          </p:sp>
        </mc:Choice>
        <mc:Fallback xmlns="">
          <p:sp>
            <p:nvSpPr>
              <p:cNvPr id="3" name="Content Placeholder 2">
                <a:extLst>
                  <a:ext uri="{FF2B5EF4-FFF2-40B4-BE49-F238E27FC236}">
                    <a16:creationId xmlns:a16="http://schemas.microsoft.com/office/drawing/2014/main" id="{73AF5505-1A28-41E3-82B8-F70AE3196DFB}"/>
                  </a:ext>
                </a:extLst>
              </p:cNvPr>
              <p:cNvSpPr>
                <a:spLocks noGrp="1" noRot="1" noChangeAspect="1" noMove="1" noResize="1" noEditPoints="1" noAdjustHandles="1" noChangeArrowheads="1" noChangeShapeType="1" noTextEdit="1"/>
              </p:cNvSpPr>
              <p:nvPr>
                <p:ph idx="1"/>
              </p:nvPr>
            </p:nvSpPr>
            <p:spPr>
              <a:xfrm>
                <a:off x="680321" y="2328484"/>
                <a:ext cx="10737096" cy="4256874"/>
              </a:xfrm>
              <a:blipFill>
                <a:blip r:embed="rId2"/>
                <a:stretch>
                  <a:fillRect l="-170" t="-716" r="-341"/>
                </a:stretch>
              </a:blipFill>
            </p:spPr>
            <p:txBody>
              <a:bodyPr/>
              <a:lstStyle/>
              <a:p>
                <a:r>
                  <a:rPr lang="en-US">
                    <a:noFill/>
                  </a:rPr>
                  <a:t> </a:t>
                </a:r>
              </a:p>
            </p:txBody>
          </p:sp>
        </mc:Fallback>
      </mc:AlternateContent>
    </p:spTree>
    <p:extLst>
      <p:ext uri="{BB962C8B-B14F-4D97-AF65-F5344CB8AC3E}">
        <p14:creationId xmlns:p14="http://schemas.microsoft.com/office/powerpoint/2010/main" val="1897149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3D37-959F-47B0-8E35-7534260040A6}"/>
              </a:ext>
            </a:extLst>
          </p:cNvPr>
          <p:cNvSpPr>
            <a:spLocks noGrp="1"/>
          </p:cNvSpPr>
          <p:nvPr>
            <p:ph type="title"/>
          </p:nvPr>
        </p:nvSpPr>
        <p:spPr/>
        <p:txBody>
          <a:bodyPr/>
          <a:lstStyle/>
          <a:p>
            <a:r>
              <a:rPr lang="en-US" dirty="0"/>
              <a:t>Cost Functions</a:t>
            </a:r>
          </a:p>
        </p:txBody>
      </p:sp>
      <p:sp>
        <p:nvSpPr>
          <p:cNvPr id="3" name="Content Placeholder 2">
            <a:extLst>
              <a:ext uri="{FF2B5EF4-FFF2-40B4-BE49-F238E27FC236}">
                <a16:creationId xmlns:a16="http://schemas.microsoft.com/office/drawing/2014/main" id="{73AF5505-1A28-41E3-82B8-F70AE3196DFB}"/>
              </a:ext>
            </a:extLst>
          </p:cNvPr>
          <p:cNvSpPr>
            <a:spLocks noGrp="1"/>
          </p:cNvSpPr>
          <p:nvPr>
            <p:ph idx="1"/>
          </p:nvPr>
        </p:nvSpPr>
        <p:spPr>
          <a:xfrm>
            <a:off x="680321" y="2328484"/>
            <a:ext cx="10737096" cy="4256874"/>
          </a:xfrm>
        </p:spPr>
        <p:txBody>
          <a:bodyPr>
            <a:normAutofit/>
          </a:bodyPr>
          <a:lstStyle/>
          <a:p>
            <a:r>
              <a:rPr lang="en-US" sz="1800" dirty="0"/>
              <a:t>We want to find the minimum value of the cost function, where the difference between the predicted and actual value of all samples is the smallest. Since we can’t change the actual values of the samples, we must change the predicted values. We can do this by adjusting the weights and biases of each neuron in each layer, through a process called backpropagation. </a:t>
            </a:r>
          </a:p>
          <a:p>
            <a:r>
              <a:rPr lang="en-US" sz="1800" dirty="0"/>
              <a:t>Before we get to backpropagation, rather than finding the minimum MSE for all samples, we try to minimize the squared error for each individual sample, which in turn will minimize the MSE. Doing this makes updates to the parameters of the network more frequent during training, decreasing the time it takes for the network to converge on a minimum, however this increases the number of computations required. This process is called stochastic gradient descent. There are other forms of gradient descent, such as batch gradient descent and mini-batch gradient descent.</a:t>
            </a:r>
          </a:p>
        </p:txBody>
      </p:sp>
    </p:spTree>
    <p:extLst>
      <p:ext uri="{BB962C8B-B14F-4D97-AF65-F5344CB8AC3E}">
        <p14:creationId xmlns:p14="http://schemas.microsoft.com/office/powerpoint/2010/main" val="22366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C9A2-02B1-470C-B9BD-235A62B85ADE}"/>
              </a:ext>
            </a:extLst>
          </p:cNvPr>
          <p:cNvSpPr>
            <a:spLocks noGrp="1"/>
          </p:cNvSpPr>
          <p:nvPr>
            <p:ph type="title"/>
          </p:nvPr>
        </p:nvSpPr>
        <p:spPr/>
        <p:txBody>
          <a:bodyPr/>
          <a:lstStyle/>
          <a:p>
            <a:r>
              <a:rPr lang="en-US" dirty="0"/>
              <a:t>Back Propagation</a:t>
            </a:r>
          </a:p>
        </p:txBody>
      </p:sp>
      <p:sp>
        <p:nvSpPr>
          <p:cNvPr id="3" name="Content Placeholder 2">
            <a:extLst>
              <a:ext uri="{FF2B5EF4-FFF2-40B4-BE49-F238E27FC236}">
                <a16:creationId xmlns:a16="http://schemas.microsoft.com/office/drawing/2014/main" id="{9CB270CF-E33A-4EE5-9CA5-47F6756A1722}"/>
              </a:ext>
            </a:extLst>
          </p:cNvPr>
          <p:cNvSpPr>
            <a:spLocks noGrp="1"/>
          </p:cNvSpPr>
          <p:nvPr>
            <p:ph idx="1"/>
          </p:nvPr>
        </p:nvSpPr>
        <p:spPr>
          <a:xfrm>
            <a:off x="680321" y="2336872"/>
            <a:ext cx="9613861" cy="4382709"/>
          </a:xfrm>
        </p:spPr>
        <p:txBody>
          <a:bodyPr>
            <a:normAutofit fontScale="92500" lnSpcReduction="10000"/>
          </a:bodyPr>
          <a:lstStyle/>
          <a:p>
            <a:r>
              <a:rPr lang="en-US" sz="1800" dirty="0"/>
              <a:t>Back propagation is the process through which weights and biases are updated in a neural network. </a:t>
            </a:r>
          </a:p>
          <a:p>
            <a:r>
              <a:rPr lang="en-US" sz="1800" dirty="0"/>
              <a:t>It uses gradient descent to calculate the partial derivative of a weight or bias with respect to the loss function. </a:t>
            </a:r>
          </a:p>
          <a:p>
            <a:r>
              <a:rPr lang="en-US" sz="1800" dirty="0"/>
              <a:t>Once that partial derivative is calculated it is multiplied by the </a:t>
            </a:r>
            <a:r>
              <a:rPr lang="en-US" sz="1800" b="1" i="1" dirty="0"/>
              <a:t>learning rate</a:t>
            </a:r>
            <a:r>
              <a:rPr lang="en-US" sz="1800" dirty="0"/>
              <a:t>, a decimal value such as 0.01, which is a parameter that the designer of the network chooses. There is no optimal learning rate, but 0.01 is a common and effective choice.</a:t>
            </a:r>
          </a:p>
          <a:p>
            <a:r>
              <a:rPr lang="en-US" sz="1800" dirty="0"/>
              <a:t>After the partial derivative of the weight with respect to the cost function is multiplied by the learning rate, it is subtracted from the original value of the weight. This adjustment nudges the weight towards the minimum of the function, and slightly decreases the error for that training sample.</a:t>
            </a:r>
          </a:p>
          <a:p>
            <a:r>
              <a:rPr lang="en-US" sz="1800" dirty="0"/>
              <a:t>The samples are not all the same though, so a nudge to a weight from one sample may increase the error of another sample. Therefore, the process is repeated many times with many training samples in stochastic gradient descent, until the only adjustments being made are very small. When this happens, it means that each weight very is close to the minimum of the cost function and is fluctuating around it. Training can then stop at this point. Training further past this point may lead to overfitting, which is when the network is tuned to the training data so specifically that it becomes inaccurate for unseen data.</a:t>
            </a:r>
          </a:p>
        </p:txBody>
      </p:sp>
    </p:spTree>
    <p:extLst>
      <p:ext uri="{BB962C8B-B14F-4D97-AF65-F5344CB8AC3E}">
        <p14:creationId xmlns:p14="http://schemas.microsoft.com/office/powerpoint/2010/main" val="153918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8597-F81C-4BBC-BB8A-7047C855E35C}"/>
              </a:ext>
            </a:extLst>
          </p:cNvPr>
          <p:cNvSpPr>
            <a:spLocks noGrp="1"/>
          </p:cNvSpPr>
          <p:nvPr>
            <p:ph type="title"/>
          </p:nvPr>
        </p:nvSpPr>
        <p:spPr>
          <a:xfrm>
            <a:off x="2103120" y="847238"/>
            <a:ext cx="7985759" cy="868823"/>
          </a:xfrm>
        </p:spPr>
        <p:txBody>
          <a:bodyPr vert="horz" lIns="91440" tIns="45720" rIns="91440" bIns="45720" rtlCol="0" anchor="ctr">
            <a:normAutofit/>
          </a:bodyPr>
          <a:lstStyle/>
          <a:p>
            <a:pPr algn="ctr"/>
            <a:r>
              <a:rPr lang="en-US" dirty="0"/>
              <a:t>Gradient Descent Visualized</a:t>
            </a:r>
          </a:p>
        </p:txBody>
      </p:sp>
      <p:pic>
        <p:nvPicPr>
          <p:cNvPr id="5" name="Picture 4" descr="Diagram&#10;&#10;Description automatically generated">
            <a:extLst>
              <a:ext uri="{FF2B5EF4-FFF2-40B4-BE49-F238E27FC236}">
                <a16:creationId xmlns:a16="http://schemas.microsoft.com/office/drawing/2014/main" id="{84065499-C5E5-4539-BC43-BC4CF7D3BA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85572" y="2669790"/>
            <a:ext cx="5596128" cy="3035899"/>
          </a:xfrm>
          <a:prstGeom prst="rect">
            <a:avLst/>
          </a:prstGeom>
        </p:spPr>
      </p:pic>
      <p:pic>
        <p:nvPicPr>
          <p:cNvPr id="7" name="Picture 6" descr="Chart, surface chart&#10;&#10;Description automatically generated">
            <a:extLst>
              <a:ext uri="{FF2B5EF4-FFF2-40B4-BE49-F238E27FC236}">
                <a16:creationId xmlns:a16="http://schemas.microsoft.com/office/drawing/2014/main" id="{6FC1F02C-F952-4060-887A-3914F18F51E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210302" y="2683781"/>
            <a:ext cx="5596128" cy="3007918"/>
          </a:xfrm>
          <a:prstGeom prst="rect">
            <a:avLst/>
          </a:prstGeom>
        </p:spPr>
      </p:pic>
      <p:sp>
        <p:nvSpPr>
          <p:cNvPr id="8" name="TextBox 7">
            <a:extLst>
              <a:ext uri="{FF2B5EF4-FFF2-40B4-BE49-F238E27FC236}">
                <a16:creationId xmlns:a16="http://schemas.microsoft.com/office/drawing/2014/main" id="{399CA3C9-7C33-4B6D-AAE7-DE1A0FB208F9}"/>
              </a:ext>
            </a:extLst>
          </p:cNvPr>
          <p:cNvSpPr txBox="1"/>
          <p:nvPr/>
        </p:nvSpPr>
        <p:spPr>
          <a:xfrm>
            <a:off x="756132" y="5646593"/>
            <a:ext cx="3664865" cy="200055"/>
          </a:xfrm>
          <a:prstGeom prst="rect">
            <a:avLst/>
          </a:prstGeom>
          <a:noFill/>
        </p:spPr>
        <p:txBody>
          <a:bodyPr wrap="square" rtlCol="0">
            <a:spAutoFit/>
          </a:bodyPr>
          <a:lstStyle/>
          <a:p>
            <a:r>
              <a:rPr lang="en-US" sz="700" dirty="0">
                <a:hlinkClick r:id="rId3"/>
              </a:rPr>
              <a:t>http://rasbt.github.io/mlxtend/user_guide/general_concepts/gradient-optimization/</a:t>
            </a:r>
            <a:endParaRPr lang="en-US" sz="700" dirty="0"/>
          </a:p>
        </p:txBody>
      </p:sp>
    </p:spTree>
    <p:extLst>
      <p:ext uri="{BB962C8B-B14F-4D97-AF65-F5344CB8AC3E}">
        <p14:creationId xmlns:p14="http://schemas.microsoft.com/office/powerpoint/2010/main" val="343630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7529DD-0019-4F2B-AAE6-A82A2FADB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F4B5AAB9-9C0B-4191-9D8C-E92806CC2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3" name="Picture 12">
            <a:extLst>
              <a:ext uri="{FF2B5EF4-FFF2-40B4-BE49-F238E27FC236}">
                <a16:creationId xmlns:a16="http://schemas.microsoft.com/office/drawing/2014/main" id="{07B0D32C-9323-4E07-8AE3-7AFF933481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5" name="Rectangle 14">
            <a:extLst>
              <a:ext uri="{FF2B5EF4-FFF2-40B4-BE49-F238E27FC236}">
                <a16:creationId xmlns:a16="http://schemas.microsoft.com/office/drawing/2014/main" id="{CE97D32F-1315-4522-AF1E-BCA3A653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E5DADF0-4577-4642-B07A-3E27915F3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Human brain nerve cells">
            <a:extLst>
              <a:ext uri="{FF2B5EF4-FFF2-40B4-BE49-F238E27FC236}">
                <a16:creationId xmlns:a16="http://schemas.microsoft.com/office/drawing/2014/main" id="{02D9DB7D-72B0-4D41-A938-BEBEA5E79D60}"/>
              </a:ext>
            </a:extLst>
          </p:cNvPr>
          <p:cNvPicPr>
            <a:picLocks noChangeAspect="1"/>
          </p:cNvPicPr>
          <p:nvPr/>
        </p:nvPicPr>
        <p:blipFill rotWithShape="1">
          <a:blip r:embed="rId5"/>
          <a:srcRect r="17400"/>
          <a:stretch/>
        </p:blipFill>
        <p:spPr>
          <a:xfrm>
            <a:off x="4644526" y="10"/>
            <a:ext cx="7552945" cy="6857990"/>
          </a:xfrm>
          <a:prstGeom prst="rect">
            <a:avLst/>
          </a:prstGeom>
          <a:ln>
            <a:noFill/>
          </a:ln>
          <a:effectLst/>
        </p:spPr>
      </p:pic>
      <p:pic>
        <p:nvPicPr>
          <p:cNvPr id="19" name="Picture 18">
            <a:extLst>
              <a:ext uri="{FF2B5EF4-FFF2-40B4-BE49-F238E27FC236}">
                <a16:creationId xmlns:a16="http://schemas.microsoft.com/office/drawing/2014/main" id="{595D38EC-467D-4F84-8FAA-CAFAA257D8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1" name="Rectangle 20">
            <a:extLst>
              <a:ext uri="{FF2B5EF4-FFF2-40B4-BE49-F238E27FC236}">
                <a16:creationId xmlns:a16="http://schemas.microsoft.com/office/drawing/2014/main" id="{FD3ADC95-CC75-4952-B479-8662488EA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0D2F5DF-EA9D-4FB8-86C8-2007AA901E58}"/>
              </a:ext>
            </a:extLst>
          </p:cNvPr>
          <p:cNvSpPr>
            <a:spLocks noGrp="1"/>
          </p:cNvSpPr>
          <p:nvPr>
            <p:ph type="title"/>
          </p:nvPr>
        </p:nvSpPr>
        <p:spPr>
          <a:xfrm>
            <a:off x="680322" y="2063262"/>
            <a:ext cx="3739278" cy="2661138"/>
          </a:xfrm>
        </p:spPr>
        <p:txBody>
          <a:bodyPr vert="horz" lIns="91440" tIns="45720" rIns="91440" bIns="45720" rtlCol="0" anchor="b">
            <a:normAutofit/>
          </a:bodyPr>
          <a:lstStyle/>
          <a:p>
            <a:pPr algn="r"/>
            <a:r>
              <a:rPr lang="en-US" sz="3800" dirty="0"/>
              <a:t>How I Made an Artificial Neural Network in C++</a:t>
            </a:r>
          </a:p>
        </p:txBody>
      </p:sp>
    </p:spTree>
    <p:extLst>
      <p:ext uri="{BB962C8B-B14F-4D97-AF65-F5344CB8AC3E}">
        <p14:creationId xmlns:p14="http://schemas.microsoft.com/office/powerpoint/2010/main" val="3176298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56EB-E285-4FB3-95BC-733112D8739B}"/>
              </a:ext>
            </a:extLst>
          </p:cNvPr>
          <p:cNvSpPr>
            <a:spLocks noGrp="1"/>
          </p:cNvSpPr>
          <p:nvPr>
            <p:ph type="title"/>
          </p:nvPr>
        </p:nvSpPr>
        <p:spPr/>
        <p:txBody>
          <a:bodyPr/>
          <a:lstStyle/>
          <a:p>
            <a:r>
              <a:rPr lang="en-US" dirty="0"/>
              <a:t>Data Normalization Function</a:t>
            </a:r>
          </a:p>
        </p:txBody>
      </p:sp>
      <p:sp>
        <p:nvSpPr>
          <p:cNvPr id="3" name="Content Placeholder 2">
            <a:extLst>
              <a:ext uri="{FF2B5EF4-FFF2-40B4-BE49-F238E27FC236}">
                <a16:creationId xmlns:a16="http://schemas.microsoft.com/office/drawing/2014/main" id="{B81D0DA9-63A5-4D62-A39A-7A1236A8846D}"/>
              </a:ext>
            </a:extLst>
          </p:cNvPr>
          <p:cNvSpPr>
            <a:spLocks noGrp="1"/>
          </p:cNvSpPr>
          <p:nvPr>
            <p:ph idx="1"/>
          </p:nvPr>
        </p:nvSpPr>
        <p:spPr/>
        <p:txBody>
          <a:bodyPr/>
          <a:lstStyle/>
          <a:p>
            <a:r>
              <a:rPr lang="en-US" dirty="0"/>
              <a:t>The data normalization function was one of the first functions I implemented. It does the very important job of making sure all data is on the same scale (0-1), and that from the start, no data trait is more important than another simply due different value ranges.</a:t>
            </a:r>
          </a:p>
          <a:p>
            <a:r>
              <a:rPr lang="en-US" dirty="0"/>
              <a:t>For example, the price of a recently built house can be in hundreds of thousands of dollars, whereas the age of that house could be in the single digits. Both factors are important, but if the data wasn’t normalized, the price would automatically play a bigger role due to the natural values of the data.</a:t>
            </a:r>
          </a:p>
        </p:txBody>
      </p:sp>
    </p:spTree>
    <p:extLst>
      <p:ext uri="{BB962C8B-B14F-4D97-AF65-F5344CB8AC3E}">
        <p14:creationId xmlns:p14="http://schemas.microsoft.com/office/powerpoint/2010/main" val="1490491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252EB36-EB2C-4AFE-B09B-0DF8AC871E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2" name="Rectangle 11">
              <a:extLst>
                <a:ext uri="{FF2B5EF4-FFF2-40B4-BE49-F238E27FC236}">
                  <a16:creationId xmlns:a16="http://schemas.microsoft.com/office/drawing/2014/main" id="{7CE68524-856D-453B-9349-8E8CBC8BFC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99688E6-8880-4976-A59B-AB148C7C998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6" name="Picture 5" descr="Text&#10;&#10;Description automatically generated">
            <a:extLst>
              <a:ext uri="{FF2B5EF4-FFF2-40B4-BE49-F238E27FC236}">
                <a16:creationId xmlns:a16="http://schemas.microsoft.com/office/drawing/2014/main" id="{4ABC7B93-D4CC-4A66-AFFB-7B121D731852}"/>
              </a:ext>
            </a:extLst>
          </p:cNvPr>
          <p:cNvPicPr>
            <a:picLocks noChangeAspect="1"/>
          </p:cNvPicPr>
          <p:nvPr/>
        </p:nvPicPr>
        <p:blipFill rotWithShape="1">
          <a:blip r:embed="rId3"/>
          <a:srcRect r="9944" b="-1"/>
          <a:stretch/>
        </p:blipFill>
        <p:spPr>
          <a:xfrm>
            <a:off x="4636008" y="10"/>
            <a:ext cx="7552815" cy="6856310"/>
          </a:xfrm>
          <a:prstGeom prst="rect">
            <a:avLst/>
          </a:prstGeom>
          <a:ln>
            <a:noFill/>
          </a:ln>
          <a:effectLst/>
        </p:spPr>
      </p:pic>
      <p:sp>
        <p:nvSpPr>
          <p:cNvPr id="15" name="Rectangle 14">
            <a:extLst>
              <a:ext uri="{FF2B5EF4-FFF2-40B4-BE49-F238E27FC236}">
                <a16:creationId xmlns:a16="http://schemas.microsoft.com/office/drawing/2014/main" id="{B8D0330D-F534-4131-9807-B71B9EF12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E056EB-E285-4FB3-95BC-733112D8739B}"/>
              </a:ext>
            </a:extLst>
          </p:cNvPr>
          <p:cNvSpPr>
            <a:spLocks noGrp="1"/>
          </p:cNvSpPr>
          <p:nvPr>
            <p:ph type="title"/>
          </p:nvPr>
        </p:nvSpPr>
        <p:spPr>
          <a:xfrm>
            <a:off x="680322" y="753228"/>
            <a:ext cx="3679028" cy="1080938"/>
          </a:xfrm>
        </p:spPr>
        <p:txBody>
          <a:bodyPr>
            <a:normAutofit/>
          </a:bodyPr>
          <a:lstStyle/>
          <a:p>
            <a:r>
              <a:rPr lang="en-US" sz="3000"/>
              <a:t>Data Normalization Function</a:t>
            </a:r>
          </a:p>
        </p:txBody>
      </p:sp>
      <p:pic>
        <p:nvPicPr>
          <p:cNvPr id="17" name="Picture 16">
            <a:extLst>
              <a:ext uri="{FF2B5EF4-FFF2-40B4-BE49-F238E27FC236}">
                <a16:creationId xmlns:a16="http://schemas.microsoft.com/office/drawing/2014/main" id="{18B7ED37-7ABB-42DD-AB26-3F9028261B9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1D0DA9-63A5-4D62-A39A-7A1236A8846D}"/>
                  </a:ext>
                </a:extLst>
              </p:cNvPr>
              <p:cNvSpPr>
                <a:spLocks noGrp="1"/>
              </p:cNvSpPr>
              <p:nvPr>
                <p:ph idx="1"/>
              </p:nvPr>
            </p:nvSpPr>
            <p:spPr>
              <a:xfrm>
                <a:off x="680322" y="2336873"/>
                <a:ext cx="3581635" cy="3599316"/>
              </a:xfrm>
            </p:spPr>
            <p:txBody>
              <a:bodyPr>
                <a:noAutofit/>
              </a:bodyPr>
              <a:lstStyle/>
              <a:p>
                <a:r>
                  <a:rPr lang="en-US" sz="1800" dirty="0"/>
                  <a:t>The data normalization method I used is called min-max normalization. Given a set of data D, to normalize each element in D, we can use the following equation: </a:t>
                </a:r>
                <a:endParaRPr lang="en-US" sz="18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𝑥</m:t>
                      </m:r>
                      <m:r>
                        <a:rPr lang="en-US" sz="1800" b="0" i="1">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𝐷</m:t>
                      </m:r>
                      <m:f>
                        <m:fPr>
                          <m:ctrlPr>
                            <a:rPr lang="en-US" sz="1800" i="1">
                              <a:latin typeface="Cambria Math" panose="02040503050406030204" pitchFamily="18" charset="0"/>
                            </a:rPr>
                          </m:ctrlPr>
                        </m:fPr>
                        <m:num>
                          <m:r>
                            <a:rPr lang="en-US" sz="1800" i="1">
                              <a:latin typeface="Cambria Math" panose="02040503050406030204" pitchFamily="18" charset="0"/>
                            </a:rPr>
                            <m:t>𝑥</m:t>
                          </m:r>
                          <m:r>
                            <a:rPr lang="en-US" sz="1800" b="0" i="1">
                              <a:latin typeface="Cambria Math" panose="02040503050406030204" pitchFamily="18" charset="0"/>
                            </a:rPr>
                            <m:t>−</m:t>
                          </m:r>
                          <m:func>
                            <m:funcPr>
                              <m:ctrlPr>
                                <a:rPr lang="en-US" sz="1800" b="0" i="1">
                                  <a:latin typeface="Cambria Math" panose="02040503050406030204" pitchFamily="18" charset="0"/>
                                </a:rPr>
                              </m:ctrlPr>
                            </m:funcPr>
                            <m:fName>
                              <m:r>
                                <m:rPr>
                                  <m:sty m:val="p"/>
                                </m:rPr>
                                <a:rPr lang="en-US" sz="1800" b="0" i="0">
                                  <a:latin typeface="Cambria Math" panose="02040503050406030204" pitchFamily="18" charset="0"/>
                                </a:rPr>
                                <m:t>min</m:t>
                              </m:r>
                            </m:fName>
                            <m:e>
                              <m:d>
                                <m:dPr>
                                  <m:ctrlPr>
                                    <a:rPr lang="en-US" sz="1800" b="0" i="1">
                                      <a:latin typeface="Cambria Math" panose="02040503050406030204" pitchFamily="18" charset="0"/>
                                    </a:rPr>
                                  </m:ctrlPr>
                                </m:dPr>
                                <m:e>
                                  <m:r>
                                    <a:rPr lang="en-US" sz="1800" b="0" i="1">
                                      <a:latin typeface="Cambria Math" panose="02040503050406030204" pitchFamily="18" charset="0"/>
                                    </a:rPr>
                                    <m:t>𝐷</m:t>
                                  </m:r>
                                </m:e>
                              </m:d>
                            </m:e>
                          </m:func>
                        </m:num>
                        <m:den>
                          <m:func>
                            <m:funcPr>
                              <m:ctrlPr>
                                <a:rPr lang="en-US" sz="1800" b="0" i="1">
                                  <a:latin typeface="Cambria Math" panose="02040503050406030204" pitchFamily="18" charset="0"/>
                                </a:rPr>
                              </m:ctrlPr>
                            </m:funcPr>
                            <m:fName>
                              <m:r>
                                <m:rPr>
                                  <m:sty m:val="p"/>
                                </m:rPr>
                                <a:rPr lang="en-US" sz="1800" b="0" i="0">
                                  <a:latin typeface="Cambria Math" panose="02040503050406030204" pitchFamily="18" charset="0"/>
                                </a:rPr>
                                <m:t>max</m:t>
                              </m:r>
                            </m:fName>
                            <m:e>
                              <m:d>
                                <m:dPr>
                                  <m:ctrlPr>
                                    <a:rPr lang="en-US" sz="1800" b="0" i="1">
                                      <a:latin typeface="Cambria Math" panose="02040503050406030204" pitchFamily="18" charset="0"/>
                                    </a:rPr>
                                  </m:ctrlPr>
                                </m:dPr>
                                <m:e>
                                  <m:r>
                                    <a:rPr lang="en-US" sz="1800" b="0" i="1">
                                      <a:latin typeface="Cambria Math" panose="02040503050406030204" pitchFamily="18" charset="0"/>
                                    </a:rPr>
                                    <m:t>𝐷</m:t>
                                  </m:r>
                                </m:e>
                              </m:d>
                            </m:e>
                          </m:func>
                          <m:r>
                            <a:rPr lang="en-US" sz="1800" b="0" i="1">
                              <a:latin typeface="Cambria Math" panose="02040503050406030204" pitchFamily="18" charset="0"/>
                            </a:rPr>
                            <m:t>−</m:t>
                          </m:r>
                          <m:func>
                            <m:funcPr>
                              <m:ctrlPr>
                                <a:rPr lang="en-US" sz="1800" b="0" i="1">
                                  <a:latin typeface="Cambria Math" panose="02040503050406030204" pitchFamily="18" charset="0"/>
                                </a:rPr>
                              </m:ctrlPr>
                            </m:funcPr>
                            <m:fName>
                              <m:r>
                                <m:rPr>
                                  <m:sty m:val="p"/>
                                </m:rPr>
                                <a:rPr lang="en-US" sz="1800" b="0" i="0">
                                  <a:latin typeface="Cambria Math" panose="02040503050406030204" pitchFamily="18" charset="0"/>
                                </a:rPr>
                                <m:t>min</m:t>
                              </m:r>
                            </m:fName>
                            <m:e>
                              <m:d>
                                <m:dPr>
                                  <m:ctrlPr>
                                    <a:rPr lang="en-US" sz="1800" b="0" i="1">
                                      <a:latin typeface="Cambria Math" panose="02040503050406030204" pitchFamily="18" charset="0"/>
                                    </a:rPr>
                                  </m:ctrlPr>
                                </m:dPr>
                                <m:e>
                                  <m:r>
                                    <a:rPr lang="en-US" sz="1800" b="0" i="1">
                                      <a:latin typeface="Cambria Math" panose="02040503050406030204" pitchFamily="18" charset="0"/>
                                    </a:rPr>
                                    <m:t>𝐷</m:t>
                                  </m:r>
                                </m:e>
                              </m:d>
                            </m:e>
                          </m:func>
                        </m:den>
                      </m:f>
                    </m:oMath>
                  </m:oMathPara>
                </a14:m>
                <a:endParaRPr lang="en-US" sz="1800" dirty="0"/>
              </a:p>
              <a:p>
                <a:r>
                  <a:rPr lang="en-US" sz="1800" dirty="0"/>
                  <a:t>This translates to for every element x in the set D, subtract the minimum value in D from x, and then divide by the difference between the maximum and minimum values in D.</a:t>
                </a:r>
              </a:p>
            </p:txBody>
          </p:sp>
        </mc:Choice>
        <mc:Fallback xmlns="">
          <p:sp>
            <p:nvSpPr>
              <p:cNvPr id="3" name="Content Placeholder 2">
                <a:extLst>
                  <a:ext uri="{FF2B5EF4-FFF2-40B4-BE49-F238E27FC236}">
                    <a16:creationId xmlns:a16="http://schemas.microsoft.com/office/drawing/2014/main" id="{B81D0DA9-63A5-4D62-A39A-7A1236A8846D}"/>
                  </a:ext>
                </a:extLst>
              </p:cNvPr>
              <p:cNvSpPr>
                <a:spLocks noGrp="1" noRot="1" noChangeAspect="1" noMove="1" noResize="1" noEditPoints="1" noAdjustHandles="1" noChangeArrowheads="1" noChangeShapeType="1" noTextEdit="1"/>
              </p:cNvSpPr>
              <p:nvPr>
                <p:ph idx="1"/>
              </p:nvPr>
            </p:nvSpPr>
            <p:spPr>
              <a:xfrm>
                <a:off x="680322" y="2336873"/>
                <a:ext cx="3581635" cy="3599316"/>
              </a:xfrm>
              <a:blipFill>
                <a:blip r:embed="rId5"/>
                <a:stretch>
                  <a:fillRect l="-1193" t="-1692" r="-3066" b="-12014"/>
                </a:stretch>
              </a:blipFill>
            </p:spPr>
            <p:txBody>
              <a:bodyPr/>
              <a:lstStyle/>
              <a:p>
                <a:r>
                  <a:rPr lang="en-US">
                    <a:noFill/>
                  </a:rPr>
                  <a:t> </a:t>
                </a:r>
              </a:p>
            </p:txBody>
          </p:sp>
        </mc:Fallback>
      </mc:AlternateContent>
    </p:spTree>
    <p:extLst>
      <p:ext uri="{BB962C8B-B14F-4D97-AF65-F5344CB8AC3E}">
        <p14:creationId xmlns:p14="http://schemas.microsoft.com/office/powerpoint/2010/main" val="2501815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40" name="Rectangle 39">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99CA707-D3F6-4256-8F98-23A20795C4C6}"/>
              </a:ext>
            </a:extLst>
          </p:cNvPr>
          <p:cNvSpPr>
            <a:spLocks noGrp="1"/>
          </p:cNvSpPr>
          <p:nvPr>
            <p:ph type="title"/>
          </p:nvPr>
        </p:nvSpPr>
        <p:spPr>
          <a:xfrm>
            <a:off x="680321" y="753228"/>
            <a:ext cx="4136123" cy="1080938"/>
          </a:xfrm>
        </p:spPr>
        <p:txBody>
          <a:bodyPr>
            <a:normAutofit/>
          </a:bodyPr>
          <a:lstStyle/>
          <a:p>
            <a:r>
              <a:rPr lang="en-US" sz="2400" dirty="0"/>
              <a:t>The Neuron Struct</a:t>
            </a:r>
          </a:p>
        </p:txBody>
      </p:sp>
      <p:pic>
        <p:nvPicPr>
          <p:cNvPr id="44" name="Picture 43">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F83BB225-30C1-474D-A8E1-0BCF576A32E0}"/>
              </a:ext>
            </a:extLst>
          </p:cNvPr>
          <p:cNvSpPr>
            <a:spLocks noGrp="1"/>
          </p:cNvSpPr>
          <p:nvPr>
            <p:ph idx="1"/>
          </p:nvPr>
        </p:nvSpPr>
        <p:spPr>
          <a:xfrm>
            <a:off x="680321" y="2336873"/>
            <a:ext cx="3656289" cy="3599316"/>
          </a:xfrm>
        </p:spPr>
        <p:txBody>
          <a:bodyPr>
            <a:normAutofit/>
          </a:bodyPr>
          <a:lstStyle/>
          <a:p>
            <a:r>
              <a:rPr lang="en-US" sz="1800" dirty="0"/>
              <a:t>Neurons are the foundation of neural networks, and one of the first things I define in my program. I implemented them as a struct data type, each with their own values to simplify the implementation.</a:t>
            </a:r>
          </a:p>
          <a:p>
            <a:r>
              <a:rPr lang="en-US" sz="1800" dirty="0"/>
              <a:t>Each neuron has its own weights and bias and stores its other necessary information for the gradient descent process.</a:t>
            </a:r>
          </a:p>
        </p:txBody>
      </p:sp>
      <p:pic>
        <p:nvPicPr>
          <p:cNvPr id="9" name="Picture 8" descr="Text&#10;&#10;Description automatically generated">
            <a:extLst>
              <a:ext uri="{FF2B5EF4-FFF2-40B4-BE49-F238E27FC236}">
                <a16:creationId xmlns:a16="http://schemas.microsoft.com/office/drawing/2014/main" id="{78F505F4-C517-44A5-A9EF-EFEBBE3C2C74}"/>
              </a:ext>
            </a:extLst>
          </p:cNvPr>
          <p:cNvPicPr>
            <a:picLocks noChangeAspect="1"/>
          </p:cNvPicPr>
          <p:nvPr/>
        </p:nvPicPr>
        <p:blipFill>
          <a:blip r:embed="rId4"/>
          <a:stretch>
            <a:fillRect/>
          </a:stretch>
        </p:blipFill>
        <p:spPr>
          <a:xfrm>
            <a:off x="5276090" y="1070109"/>
            <a:ext cx="6269479" cy="471778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613399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CA3673-CDE4-40C5-9FA8-F89874CFBA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95756E8F-499C-4533-BBE8-309C3E8D9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0FFFD040-32A9-4D2B-86CA-599D030A41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63205CA-B7FF-4C25-A4C8-3BBBCE19D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6F37B58-72D6-4460-BC87-F65158BD9A31}"/>
              </a:ext>
            </a:extLst>
          </p:cNvPr>
          <p:cNvSpPr>
            <a:spLocks noGrp="1"/>
          </p:cNvSpPr>
          <p:nvPr>
            <p:ph type="title"/>
          </p:nvPr>
        </p:nvSpPr>
        <p:spPr>
          <a:xfrm>
            <a:off x="680321" y="753228"/>
            <a:ext cx="4136123" cy="1080938"/>
          </a:xfrm>
        </p:spPr>
        <p:txBody>
          <a:bodyPr>
            <a:normAutofit/>
          </a:bodyPr>
          <a:lstStyle/>
          <a:p>
            <a:r>
              <a:rPr lang="en-US" sz="2400"/>
              <a:t>Neuron Output Calculation Function</a:t>
            </a:r>
          </a:p>
        </p:txBody>
      </p:sp>
      <p:pic>
        <p:nvPicPr>
          <p:cNvPr id="18" name="Picture 17">
            <a:extLst>
              <a:ext uri="{FF2B5EF4-FFF2-40B4-BE49-F238E27FC236}">
                <a16:creationId xmlns:a16="http://schemas.microsoft.com/office/drawing/2014/main" id="{306E3F32-3C1A-4B6E-AF26-8A15A78856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27903CE1-A24C-4ADA-89C6-B5A59696C887}"/>
              </a:ext>
            </a:extLst>
          </p:cNvPr>
          <p:cNvSpPr>
            <a:spLocks noGrp="1"/>
          </p:cNvSpPr>
          <p:nvPr>
            <p:ph idx="1"/>
          </p:nvPr>
        </p:nvSpPr>
        <p:spPr>
          <a:xfrm>
            <a:off x="680321" y="2336873"/>
            <a:ext cx="3656289" cy="3599316"/>
          </a:xfrm>
        </p:spPr>
        <p:txBody>
          <a:bodyPr>
            <a:normAutofit/>
          </a:bodyPr>
          <a:lstStyle/>
          <a:p>
            <a:r>
              <a:rPr lang="en-US" sz="2000" dirty="0"/>
              <a:t>Each neuron produces its own unique output, so as part of the neuron struct there is a “calculate” function, which produces the output for each neuron. Given a vector of inputs, it takes the weighted sum of the neuron weights and the input vector and adds a bias. This value is then returned.</a:t>
            </a:r>
          </a:p>
        </p:txBody>
      </p:sp>
      <p:pic>
        <p:nvPicPr>
          <p:cNvPr id="5" name="Picture 4" descr="Text&#10;&#10;Description automatically generated">
            <a:extLst>
              <a:ext uri="{FF2B5EF4-FFF2-40B4-BE49-F238E27FC236}">
                <a16:creationId xmlns:a16="http://schemas.microsoft.com/office/drawing/2014/main" id="{4739E599-248B-487C-AD28-DE940A92F9D4}"/>
              </a:ext>
            </a:extLst>
          </p:cNvPr>
          <p:cNvPicPr>
            <a:picLocks noChangeAspect="1"/>
          </p:cNvPicPr>
          <p:nvPr/>
        </p:nvPicPr>
        <p:blipFill>
          <a:blip r:embed="rId4"/>
          <a:stretch>
            <a:fillRect/>
          </a:stretch>
        </p:blipFill>
        <p:spPr>
          <a:xfrm>
            <a:off x="5242200" y="1846353"/>
            <a:ext cx="6269479" cy="316529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1634219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2F4B25E-E421-4D1A-B48D-AEDDB332C0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0223A324-0B3C-4E08-AE86-78CBED303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29A420F-15CD-4ED5-AC4B-6D6E4E9ED2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6" name="Rectangle 15">
            <a:extLst>
              <a:ext uri="{FF2B5EF4-FFF2-40B4-BE49-F238E27FC236}">
                <a16:creationId xmlns:a16="http://schemas.microsoft.com/office/drawing/2014/main" id="{85968896-42A9-4229-A602-D9874B8AB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F4995E6-BA9A-457F-BC4E-5425E1B2A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6CAA097-2B09-4482-AEAA-3809E6CFEFE1}"/>
              </a:ext>
            </a:extLst>
          </p:cNvPr>
          <p:cNvSpPr>
            <a:spLocks noGrp="1"/>
          </p:cNvSpPr>
          <p:nvPr>
            <p:ph type="title"/>
          </p:nvPr>
        </p:nvSpPr>
        <p:spPr>
          <a:xfrm>
            <a:off x="680321" y="753228"/>
            <a:ext cx="7087552" cy="1080938"/>
          </a:xfrm>
        </p:spPr>
        <p:txBody>
          <a:bodyPr>
            <a:normAutofit/>
          </a:bodyPr>
          <a:lstStyle/>
          <a:p>
            <a:r>
              <a:rPr lang="en-US" dirty="0"/>
              <a:t>Activation Functions</a:t>
            </a:r>
          </a:p>
        </p:txBody>
      </p:sp>
      <p:pic>
        <p:nvPicPr>
          <p:cNvPr id="20" name="Picture 19">
            <a:extLst>
              <a:ext uri="{FF2B5EF4-FFF2-40B4-BE49-F238E27FC236}">
                <a16:creationId xmlns:a16="http://schemas.microsoft.com/office/drawing/2014/main" id="{C731E9AB-1EEF-493E-A060-E9B54C1BA3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2BD67CE0-A6D3-4307-A4E0-47EDA3FEDFDC}"/>
              </a:ext>
            </a:extLst>
          </p:cNvPr>
          <p:cNvSpPr>
            <a:spLocks noGrp="1"/>
          </p:cNvSpPr>
          <p:nvPr>
            <p:ph idx="1"/>
          </p:nvPr>
        </p:nvSpPr>
        <p:spPr>
          <a:xfrm>
            <a:off x="680321" y="2336873"/>
            <a:ext cx="6423211" cy="3599316"/>
          </a:xfrm>
        </p:spPr>
        <p:txBody>
          <a:bodyPr>
            <a:normAutofit/>
          </a:bodyPr>
          <a:lstStyle/>
          <a:p>
            <a:r>
              <a:rPr lang="en-US" sz="2000"/>
              <a:t>The activation functions are applied directly after the output of each neuron is calculated, so naturally they were the next thing I implemented.</a:t>
            </a:r>
          </a:p>
          <a:p>
            <a:r>
              <a:rPr lang="en-US" sz="2000"/>
              <a:t>For every hidden layer, the ReLu activation function is used. For the output layer, if the model is being used for regression, no activation function is used and the raw output is returned, however if the model is being used for classification, the softmax activation function is used.</a:t>
            </a:r>
          </a:p>
        </p:txBody>
      </p:sp>
      <p:pic>
        <p:nvPicPr>
          <p:cNvPr id="7" name="Picture 6" descr="Text&#10;&#10;Description automatically generated">
            <a:extLst>
              <a:ext uri="{FF2B5EF4-FFF2-40B4-BE49-F238E27FC236}">
                <a16:creationId xmlns:a16="http://schemas.microsoft.com/office/drawing/2014/main" id="{F18E20AE-FFB6-4637-9A45-66659BA357EA}"/>
              </a:ext>
            </a:extLst>
          </p:cNvPr>
          <p:cNvPicPr>
            <a:picLocks noChangeAspect="1"/>
          </p:cNvPicPr>
          <p:nvPr/>
        </p:nvPicPr>
        <p:blipFill>
          <a:blip r:embed="rId4"/>
          <a:stretch>
            <a:fillRect/>
          </a:stretch>
        </p:blipFill>
        <p:spPr>
          <a:xfrm>
            <a:off x="7624250" y="461940"/>
            <a:ext cx="4494480" cy="1681804"/>
          </a:xfrm>
          <a:prstGeom prst="rect">
            <a:avLst/>
          </a:prstGeom>
        </p:spPr>
      </p:pic>
      <p:pic>
        <p:nvPicPr>
          <p:cNvPr id="5" name="Picture 4" descr="Text&#10;&#10;Description automatically generated">
            <a:extLst>
              <a:ext uri="{FF2B5EF4-FFF2-40B4-BE49-F238E27FC236}">
                <a16:creationId xmlns:a16="http://schemas.microsoft.com/office/drawing/2014/main" id="{3E943113-BDF5-416A-A79C-AEF0C5C48DE8}"/>
              </a:ext>
            </a:extLst>
          </p:cNvPr>
          <p:cNvPicPr>
            <a:picLocks noChangeAspect="1"/>
          </p:cNvPicPr>
          <p:nvPr/>
        </p:nvPicPr>
        <p:blipFill>
          <a:blip r:embed="rId5"/>
          <a:stretch>
            <a:fillRect/>
          </a:stretch>
        </p:blipFill>
        <p:spPr>
          <a:xfrm>
            <a:off x="7624250" y="2225186"/>
            <a:ext cx="4494480" cy="4551372"/>
          </a:xfrm>
          <a:prstGeom prst="rect">
            <a:avLst/>
          </a:prstGeom>
        </p:spPr>
      </p:pic>
    </p:spTree>
    <p:extLst>
      <p:ext uri="{BB962C8B-B14F-4D97-AF65-F5344CB8AC3E}">
        <p14:creationId xmlns:p14="http://schemas.microsoft.com/office/powerpoint/2010/main" val="309936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A4D63-2905-427C-AB5E-A79E1BCD38BB}"/>
              </a:ext>
            </a:extLst>
          </p:cNvPr>
          <p:cNvSpPr>
            <a:spLocks noGrp="1"/>
          </p:cNvSpPr>
          <p:nvPr>
            <p:ph type="title"/>
          </p:nvPr>
        </p:nvSpPr>
        <p:spPr/>
        <p:txBody>
          <a:bodyPr/>
          <a:lstStyle/>
          <a:p>
            <a:r>
              <a:rPr lang="en-US" dirty="0"/>
              <a:t>How Does Machine Learning Work?</a:t>
            </a:r>
          </a:p>
        </p:txBody>
      </p:sp>
      <p:sp>
        <p:nvSpPr>
          <p:cNvPr id="3" name="Content Placeholder 2">
            <a:extLst>
              <a:ext uri="{FF2B5EF4-FFF2-40B4-BE49-F238E27FC236}">
                <a16:creationId xmlns:a16="http://schemas.microsoft.com/office/drawing/2014/main" id="{BA487B05-CBF9-45CC-9F67-1419377D278A}"/>
              </a:ext>
            </a:extLst>
          </p:cNvPr>
          <p:cNvSpPr>
            <a:spLocks noGrp="1"/>
          </p:cNvSpPr>
          <p:nvPr>
            <p:ph idx="1"/>
          </p:nvPr>
        </p:nvSpPr>
        <p:spPr/>
        <p:txBody>
          <a:bodyPr>
            <a:normAutofit lnSpcReduction="10000"/>
          </a:bodyPr>
          <a:lstStyle/>
          <a:p>
            <a:r>
              <a:rPr lang="en-US" dirty="0"/>
              <a:t>The way a machine learning algorithm works largely depends on which algorithm is being used, and what problem is being solved.</a:t>
            </a:r>
          </a:p>
          <a:p>
            <a:r>
              <a:rPr lang="en-US" dirty="0"/>
              <a:t>Most algorithms require the use of basic-advanced calculus for the adjustment of parameters, also called weights, but some just require basic geometry (such as taking the distance between points in higher than 3 dimensions).</a:t>
            </a:r>
          </a:p>
          <a:p>
            <a:r>
              <a:rPr lang="en-US" dirty="0"/>
              <a:t>A Neural Network is a type of machine learning algorithm that attempts to mimic the structure of the human brain to form connections of varying strength between neurons to make predictions.</a:t>
            </a:r>
          </a:p>
        </p:txBody>
      </p:sp>
    </p:spTree>
    <p:extLst>
      <p:ext uri="{BB962C8B-B14F-4D97-AF65-F5344CB8AC3E}">
        <p14:creationId xmlns:p14="http://schemas.microsoft.com/office/powerpoint/2010/main" val="955393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2F4B25E-E421-4D1A-B48D-AEDDB332C0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0223A324-0B3C-4E08-AE86-78CBED303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29A420F-15CD-4ED5-AC4B-6D6E4E9ED2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6" name="Rectangle 15">
            <a:extLst>
              <a:ext uri="{FF2B5EF4-FFF2-40B4-BE49-F238E27FC236}">
                <a16:creationId xmlns:a16="http://schemas.microsoft.com/office/drawing/2014/main" id="{85968896-42A9-4229-A602-D9874B8AB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F4995E6-BA9A-457F-BC4E-5425E1B2A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B6EB989-62FB-4D95-9839-64DD154561EB}"/>
              </a:ext>
            </a:extLst>
          </p:cNvPr>
          <p:cNvSpPr>
            <a:spLocks noGrp="1"/>
          </p:cNvSpPr>
          <p:nvPr>
            <p:ph type="title"/>
          </p:nvPr>
        </p:nvSpPr>
        <p:spPr>
          <a:xfrm>
            <a:off x="680321" y="753228"/>
            <a:ext cx="7087552" cy="1080938"/>
          </a:xfrm>
        </p:spPr>
        <p:txBody>
          <a:bodyPr>
            <a:normAutofit/>
          </a:bodyPr>
          <a:lstStyle/>
          <a:p>
            <a:r>
              <a:rPr lang="en-US" dirty="0"/>
              <a:t>Activation Function Derivatives</a:t>
            </a:r>
          </a:p>
        </p:txBody>
      </p:sp>
      <p:pic>
        <p:nvPicPr>
          <p:cNvPr id="20" name="Picture 19">
            <a:extLst>
              <a:ext uri="{FF2B5EF4-FFF2-40B4-BE49-F238E27FC236}">
                <a16:creationId xmlns:a16="http://schemas.microsoft.com/office/drawing/2014/main" id="{C731E9AB-1EEF-493E-A060-E9B54C1BA3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85F6F5-06E3-4C3E-9739-5A0DE4C1DE65}"/>
                  </a:ext>
                </a:extLst>
              </p:cNvPr>
              <p:cNvSpPr>
                <a:spLocks noGrp="1"/>
              </p:cNvSpPr>
              <p:nvPr>
                <p:ph idx="1"/>
              </p:nvPr>
            </p:nvSpPr>
            <p:spPr>
              <a:xfrm>
                <a:off x="680321" y="2336873"/>
                <a:ext cx="6423211" cy="3599316"/>
              </a:xfrm>
            </p:spPr>
            <p:txBody>
              <a:bodyPr>
                <a:normAutofit fontScale="92500" lnSpcReduction="20000"/>
              </a:bodyPr>
              <a:lstStyle/>
              <a:p>
                <a:r>
                  <a:rPr lang="en-US" sz="1600" dirty="0"/>
                  <a:t>For the gradient descent process to work, the partial derivatives of the weights with respect to the output must be calculated. To calculate this derivative, we must first know the derivative of the activation functions to apply the chain rule from calculus, as the outputs are processed through these functions. Having just programmed the activation functions, I then programmed the derivatives functions.</a:t>
                </a:r>
              </a:p>
              <a:p>
                <a:r>
                  <a:rPr lang="en-US" sz="1600" dirty="0"/>
                  <a:t>Something to note is that for the derivative of the ReLu function, since it is defined as a piecewise function, the derivative technically does not exist when </a:t>
                </a:r>
                <a14:m>
                  <m:oMath xmlns:m="http://schemas.openxmlformats.org/officeDocument/2006/math">
                    <m:r>
                      <a:rPr lang="en-US" sz="1600" b="0" i="1">
                        <a:latin typeface="Cambria Math" panose="02040503050406030204" pitchFamily="18" charset="0"/>
                      </a:rPr>
                      <m:t>𝑥</m:t>
                    </m:r>
                    <m:r>
                      <a:rPr lang="en-US" sz="1600" b="0" i="1">
                        <a:latin typeface="Cambria Math" panose="02040503050406030204" pitchFamily="18" charset="0"/>
                      </a:rPr>
                      <m:t>=0</m:t>
                    </m:r>
                  </m:oMath>
                </a14:m>
                <a:r>
                  <a:rPr lang="en-US" sz="1600" dirty="0"/>
                  <a:t>. In my implementation I have set the derivative to equal 0 when x is zero in order to avoid the problem of no value being returned</a:t>
                </a:r>
              </a:p>
              <a:p>
                <a:r>
                  <a:rPr lang="en-US" sz="1600" dirty="0"/>
                  <a:t>For the softmax function, deriving it proved to be pretty difficult, so I had to turn to the internet. The answer I got (and the one that works) is one that I am still trying to understand.</a:t>
                </a:r>
              </a:p>
              <a:p>
                <a:r>
                  <a:rPr lang="en-US" sz="1600" dirty="0"/>
                  <a:t>In addition to this, there are other functions that include the words “gradient” or “derivative” which utilize these methods. These methods are just helper methods that streamline the process of computing the derivative in the training method</a:t>
                </a:r>
              </a:p>
            </p:txBody>
          </p:sp>
        </mc:Choice>
        <mc:Fallback xmlns="">
          <p:sp>
            <p:nvSpPr>
              <p:cNvPr id="3" name="Content Placeholder 2">
                <a:extLst>
                  <a:ext uri="{FF2B5EF4-FFF2-40B4-BE49-F238E27FC236}">
                    <a16:creationId xmlns:a16="http://schemas.microsoft.com/office/drawing/2014/main" id="{1485F6F5-06E3-4C3E-9739-5A0DE4C1DE65}"/>
                  </a:ext>
                </a:extLst>
              </p:cNvPr>
              <p:cNvSpPr>
                <a:spLocks noGrp="1" noRot="1" noChangeAspect="1" noMove="1" noResize="1" noEditPoints="1" noAdjustHandles="1" noChangeArrowheads="1" noChangeShapeType="1" noTextEdit="1"/>
              </p:cNvSpPr>
              <p:nvPr>
                <p:ph idx="1"/>
              </p:nvPr>
            </p:nvSpPr>
            <p:spPr>
              <a:xfrm>
                <a:off x="680321" y="2336873"/>
                <a:ext cx="6423211" cy="3599316"/>
              </a:xfrm>
              <a:blipFill>
                <a:blip r:embed="rId4"/>
                <a:stretch>
                  <a:fillRect l="-285" t="-2030" r="-1235"/>
                </a:stretch>
              </a:blipFill>
            </p:spPr>
            <p:txBody>
              <a:bodyPr/>
              <a:lstStyle/>
              <a:p>
                <a:r>
                  <a:rPr lang="en-US">
                    <a:noFill/>
                  </a:rPr>
                  <a:t> </a:t>
                </a:r>
              </a:p>
            </p:txBody>
          </p:sp>
        </mc:Fallback>
      </mc:AlternateContent>
      <p:pic>
        <p:nvPicPr>
          <p:cNvPr id="5" name="Picture 4" descr="Text&#10;&#10;Description automatically generated">
            <a:extLst>
              <a:ext uri="{FF2B5EF4-FFF2-40B4-BE49-F238E27FC236}">
                <a16:creationId xmlns:a16="http://schemas.microsoft.com/office/drawing/2014/main" id="{BADF9107-EB67-4475-99E2-8A0651460034}"/>
              </a:ext>
            </a:extLst>
          </p:cNvPr>
          <p:cNvPicPr>
            <a:picLocks noChangeAspect="1"/>
          </p:cNvPicPr>
          <p:nvPr/>
        </p:nvPicPr>
        <p:blipFill>
          <a:blip r:embed="rId5"/>
          <a:stretch>
            <a:fillRect/>
          </a:stretch>
        </p:blipFill>
        <p:spPr>
          <a:xfrm>
            <a:off x="7547801" y="1181626"/>
            <a:ext cx="4637845" cy="1853067"/>
          </a:xfrm>
          <a:prstGeom prst="rect">
            <a:avLst/>
          </a:prstGeom>
        </p:spPr>
      </p:pic>
      <p:pic>
        <p:nvPicPr>
          <p:cNvPr id="7" name="Picture 6" descr="Text&#10;&#10;Description automatically generated">
            <a:extLst>
              <a:ext uri="{FF2B5EF4-FFF2-40B4-BE49-F238E27FC236}">
                <a16:creationId xmlns:a16="http://schemas.microsoft.com/office/drawing/2014/main" id="{E33A36ED-7C91-47DE-A3DE-253832DD1155}"/>
              </a:ext>
            </a:extLst>
          </p:cNvPr>
          <p:cNvPicPr>
            <a:picLocks noChangeAspect="1"/>
          </p:cNvPicPr>
          <p:nvPr/>
        </p:nvPicPr>
        <p:blipFill>
          <a:blip r:embed="rId6"/>
          <a:stretch>
            <a:fillRect/>
          </a:stretch>
        </p:blipFill>
        <p:spPr>
          <a:xfrm>
            <a:off x="7547802" y="3823307"/>
            <a:ext cx="4637845" cy="2191381"/>
          </a:xfrm>
          <a:prstGeom prst="rect">
            <a:avLst/>
          </a:prstGeom>
        </p:spPr>
      </p:pic>
    </p:spTree>
    <p:extLst>
      <p:ext uri="{BB962C8B-B14F-4D97-AF65-F5344CB8AC3E}">
        <p14:creationId xmlns:p14="http://schemas.microsoft.com/office/powerpoint/2010/main" val="3798351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E11A8B-D353-4867-842B-40B7BABC9E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1" name="Rectangle 10">
              <a:extLst>
                <a:ext uri="{FF2B5EF4-FFF2-40B4-BE49-F238E27FC236}">
                  <a16:creationId xmlns:a16="http://schemas.microsoft.com/office/drawing/2014/main" id="{F0C50D17-020B-418B-BE67-DC7DEA17D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E9D5520-887C-4E25-9F91-49EBA2FB3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4" name="Rectangle 13">
            <a:extLst>
              <a:ext uri="{FF2B5EF4-FFF2-40B4-BE49-F238E27FC236}">
                <a16:creationId xmlns:a16="http://schemas.microsoft.com/office/drawing/2014/main" id="{C2E52CAC-158C-4DC7-AA1C-F582FFF73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99753"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F45758-7DA9-4937-9216-DF497EA4E7C0}"/>
              </a:ext>
            </a:extLst>
          </p:cNvPr>
          <p:cNvSpPr>
            <a:spLocks noGrp="1"/>
          </p:cNvSpPr>
          <p:nvPr>
            <p:ph type="title"/>
          </p:nvPr>
        </p:nvSpPr>
        <p:spPr>
          <a:xfrm>
            <a:off x="680321" y="753228"/>
            <a:ext cx="5041629" cy="1080938"/>
          </a:xfrm>
        </p:spPr>
        <p:txBody>
          <a:bodyPr>
            <a:normAutofit/>
          </a:bodyPr>
          <a:lstStyle/>
          <a:p>
            <a:r>
              <a:rPr lang="en-US" dirty="0"/>
              <a:t>Forward Propagation Function</a:t>
            </a:r>
          </a:p>
        </p:txBody>
      </p:sp>
      <p:pic>
        <p:nvPicPr>
          <p:cNvPr id="16" name="Picture 15">
            <a:extLst>
              <a:ext uri="{FF2B5EF4-FFF2-40B4-BE49-F238E27FC236}">
                <a16:creationId xmlns:a16="http://schemas.microsoft.com/office/drawing/2014/main" id="{83211ECD-2CC2-43D9-A32B-E8669250EF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6492240" cy="261714"/>
          </a:xfrm>
          <a:prstGeom prst="rect">
            <a:avLst/>
          </a:prstGeom>
        </p:spPr>
      </p:pic>
      <p:sp>
        <p:nvSpPr>
          <p:cNvPr id="3" name="Content Placeholder 2">
            <a:extLst>
              <a:ext uri="{FF2B5EF4-FFF2-40B4-BE49-F238E27FC236}">
                <a16:creationId xmlns:a16="http://schemas.microsoft.com/office/drawing/2014/main" id="{2C2AA0A1-86B8-48F4-843C-17BD5D85855B}"/>
              </a:ext>
            </a:extLst>
          </p:cNvPr>
          <p:cNvSpPr>
            <a:spLocks noGrp="1"/>
          </p:cNvSpPr>
          <p:nvPr>
            <p:ph idx="1"/>
          </p:nvPr>
        </p:nvSpPr>
        <p:spPr>
          <a:xfrm>
            <a:off x="680322" y="2336873"/>
            <a:ext cx="5041628" cy="3599316"/>
          </a:xfrm>
        </p:spPr>
        <p:txBody>
          <a:bodyPr>
            <a:normAutofit/>
          </a:bodyPr>
          <a:lstStyle/>
          <a:p>
            <a:r>
              <a:rPr lang="en-US" sz="2000"/>
              <a:t>This function is responsible for sending data through the layers of the neural network to make a prediction. For the input layer, the data inputs are processed, and the layer output is passed to the first hidden layer. Each hidden layer uses the previous layers output as its input, processing the data and passing it forward until it reaches the output layer where the final output/prediction is made.</a:t>
            </a:r>
          </a:p>
        </p:txBody>
      </p:sp>
      <p:pic>
        <p:nvPicPr>
          <p:cNvPr id="5" name="Picture 4" descr="Text&#10;&#10;Description automatically generated">
            <a:extLst>
              <a:ext uri="{FF2B5EF4-FFF2-40B4-BE49-F238E27FC236}">
                <a16:creationId xmlns:a16="http://schemas.microsoft.com/office/drawing/2014/main" id="{BF10FA12-2C66-499B-8EDC-F21232C8D664}"/>
              </a:ext>
            </a:extLst>
          </p:cNvPr>
          <p:cNvPicPr>
            <a:picLocks noChangeAspect="1"/>
          </p:cNvPicPr>
          <p:nvPr/>
        </p:nvPicPr>
        <p:blipFill rotWithShape="1">
          <a:blip r:embed="rId4"/>
          <a:srcRect r="5965" b="1"/>
          <a:stretch/>
        </p:blipFill>
        <p:spPr>
          <a:xfrm>
            <a:off x="6099757" y="1690"/>
            <a:ext cx="6092823" cy="6856310"/>
          </a:xfrm>
          <a:prstGeom prst="rect">
            <a:avLst/>
          </a:prstGeom>
          <a:ln>
            <a:noFill/>
          </a:ln>
          <a:effectLst/>
        </p:spPr>
      </p:pic>
    </p:spTree>
    <p:extLst>
      <p:ext uri="{BB962C8B-B14F-4D97-AF65-F5344CB8AC3E}">
        <p14:creationId xmlns:p14="http://schemas.microsoft.com/office/powerpoint/2010/main" val="2013845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2F4B25E-E421-4D1A-B48D-AEDDB332C0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0223A324-0B3C-4E08-AE86-78CBED303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29A420F-15CD-4ED5-AC4B-6D6E4E9ED2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6" name="Rectangle 15">
            <a:extLst>
              <a:ext uri="{FF2B5EF4-FFF2-40B4-BE49-F238E27FC236}">
                <a16:creationId xmlns:a16="http://schemas.microsoft.com/office/drawing/2014/main" id="{85968896-42A9-4229-A602-D9874B8AB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0979" y="1"/>
            <a:ext cx="4641022" cy="6857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F4995E6-BA9A-457F-BC4E-5425E1B2A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96704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CD2DC4C-461E-4C34-A520-BAFF3D877A4C}"/>
              </a:ext>
            </a:extLst>
          </p:cNvPr>
          <p:cNvSpPr>
            <a:spLocks noGrp="1"/>
          </p:cNvSpPr>
          <p:nvPr>
            <p:ph type="title"/>
          </p:nvPr>
        </p:nvSpPr>
        <p:spPr>
          <a:xfrm>
            <a:off x="680321" y="753228"/>
            <a:ext cx="7087552" cy="1080938"/>
          </a:xfrm>
        </p:spPr>
        <p:txBody>
          <a:bodyPr>
            <a:normAutofit/>
          </a:bodyPr>
          <a:lstStyle/>
          <a:p>
            <a:r>
              <a:rPr lang="en-US" dirty="0"/>
              <a:t>Training Method(s)</a:t>
            </a:r>
          </a:p>
        </p:txBody>
      </p:sp>
      <p:pic>
        <p:nvPicPr>
          <p:cNvPr id="20" name="Picture 19">
            <a:extLst>
              <a:ext uri="{FF2B5EF4-FFF2-40B4-BE49-F238E27FC236}">
                <a16:creationId xmlns:a16="http://schemas.microsoft.com/office/drawing/2014/main" id="{C731E9AB-1EEF-493E-A060-E9B54C1BA3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9982C883-6B2E-4CB8-BD7A-9785E163BBD5}"/>
              </a:ext>
            </a:extLst>
          </p:cNvPr>
          <p:cNvSpPr>
            <a:spLocks noGrp="1"/>
          </p:cNvSpPr>
          <p:nvPr>
            <p:ph idx="1"/>
          </p:nvPr>
        </p:nvSpPr>
        <p:spPr>
          <a:xfrm>
            <a:off x="680321" y="2336873"/>
            <a:ext cx="6423211" cy="3599316"/>
          </a:xfrm>
        </p:spPr>
        <p:txBody>
          <a:bodyPr>
            <a:normAutofit lnSpcReduction="10000"/>
          </a:bodyPr>
          <a:lstStyle/>
          <a:p>
            <a:r>
              <a:rPr lang="en-US" sz="2000" dirty="0"/>
              <a:t>There are multiple training methods that I programmed, including variants for stochastic gradient descent and mini-batch gradient descent. The one I will display here is the stochastic training method, as all the methods are roughly the same, with just a few slight tweaks here and there. The function is hard to display here as it is quite long. It should also be noted that there are a few helper methods that have not been described, such as some of the derivative and gradient methods. These are just extensions of the previously defined derivative methods that help streamline the process of getting the partial derivatives for each weight.</a:t>
            </a:r>
          </a:p>
        </p:txBody>
      </p:sp>
      <p:pic>
        <p:nvPicPr>
          <p:cNvPr id="5" name="Picture 4" descr="Text&#10;&#10;Description automatically generated">
            <a:extLst>
              <a:ext uri="{FF2B5EF4-FFF2-40B4-BE49-F238E27FC236}">
                <a16:creationId xmlns:a16="http://schemas.microsoft.com/office/drawing/2014/main" id="{22D89995-C4CB-497C-83DB-FA7E0517AB9D}"/>
              </a:ext>
            </a:extLst>
          </p:cNvPr>
          <p:cNvPicPr>
            <a:picLocks noChangeAspect="1"/>
          </p:cNvPicPr>
          <p:nvPr/>
        </p:nvPicPr>
        <p:blipFill>
          <a:blip r:embed="rId4"/>
          <a:stretch>
            <a:fillRect/>
          </a:stretch>
        </p:blipFill>
        <p:spPr>
          <a:xfrm>
            <a:off x="7819238" y="0"/>
            <a:ext cx="4101328" cy="3260556"/>
          </a:xfrm>
          <a:prstGeom prst="rect">
            <a:avLst/>
          </a:prstGeom>
        </p:spPr>
      </p:pic>
      <p:pic>
        <p:nvPicPr>
          <p:cNvPr id="7" name="Picture 6" descr="Text&#10;&#10;Description automatically generated">
            <a:extLst>
              <a:ext uri="{FF2B5EF4-FFF2-40B4-BE49-F238E27FC236}">
                <a16:creationId xmlns:a16="http://schemas.microsoft.com/office/drawing/2014/main" id="{0E4DCC4F-2170-4C2E-A37B-DFB8A2321F66}"/>
              </a:ext>
            </a:extLst>
          </p:cNvPr>
          <p:cNvPicPr>
            <a:picLocks noChangeAspect="1"/>
          </p:cNvPicPr>
          <p:nvPr/>
        </p:nvPicPr>
        <p:blipFill>
          <a:blip r:embed="rId5"/>
          <a:stretch>
            <a:fillRect/>
          </a:stretch>
        </p:blipFill>
        <p:spPr>
          <a:xfrm>
            <a:off x="7819238" y="3246034"/>
            <a:ext cx="4104505" cy="3611965"/>
          </a:xfrm>
          <a:prstGeom prst="rect">
            <a:avLst/>
          </a:prstGeom>
        </p:spPr>
      </p:pic>
    </p:spTree>
    <p:extLst>
      <p:ext uri="{BB962C8B-B14F-4D97-AF65-F5344CB8AC3E}">
        <p14:creationId xmlns:p14="http://schemas.microsoft.com/office/powerpoint/2010/main" val="3379440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64E3F6-59F1-44FF-9EF2-8EF0BCA30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DF1CE84-BC06-4E42-A5D4-7B92E327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4" name="Rectangle 13">
            <a:extLst>
              <a:ext uri="{FF2B5EF4-FFF2-40B4-BE49-F238E27FC236}">
                <a16:creationId xmlns:a16="http://schemas.microsoft.com/office/drawing/2014/main" id="{0743C7B8-BD05-4C16-9FC9-6B5C5BA3A0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B9B529-EAD6-442A-92A1-6A496B9329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6108FD-561F-4006-91B4-924CCD08A200}"/>
              </a:ext>
            </a:extLst>
          </p:cNvPr>
          <p:cNvSpPr>
            <a:spLocks noGrp="1"/>
          </p:cNvSpPr>
          <p:nvPr>
            <p:ph type="title"/>
          </p:nvPr>
        </p:nvSpPr>
        <p:spPr>
          <a:xfrm>
            <a:off x="680321" y="753228"/>
            <a:ext cx="7087552" cy="1080938"/>
          </a:xfrm>
        </p:spPr>
        <p:txBody>
          <a:bodyPr>
            <a:normAutofit/>
          </a:bodyPr>
          <a:lstStyle/>
          <a:p>
            <a:r>
              <a:rPr lang="en-US" dirty="0"/>
              <a:t>Results!</a:t>
            </a:r>
          </a:p>
        </p:txBody>
      </p:sp>
      <p:pic>
        <p:nvPicPr>
          <p:cNvPr id="18" name="Picture 17">
            <a:extLst>
              <a:ext uri="{FF2B5EF4-FFF2-40B4-BE49-F238E27FC236}">
                <a16:creationId xmlns:a16="http://schemas.microsoft.com/office/drawing/2014/main" id="{C0419FA5-A1B5-487F-92D4-03983819F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a:extLst>
              <a:ext uri="{FF2B5EF4-FFF2-40B4-BE49-F238E27FC236}">
                <a16:creationId xmlns:a16="http://schemas.microsoft.com/office/drawing/2014/main" id="{A41C9221-74B7-4D68-AE6F-BD9D63BD4D51}"/>
              </a:ext>
            </a:extLst>
          </p:cNvPr>
          <p:cNvSpPr>
            <a:spLocks noGrp="1"/>
          </p:cNvSpPr>
          <p:nvPr>
            <p:ph idx="1"/>
          </p:nvPr>
        </p:nvSpPr>
        <p:spPr>
          <a:xfrm>
            <a:off x="680321" y="2336873"/>
            <a:ext cx="6423211" cy="3599316"/>
          </a:xfrm>
        </p:spPr>
        <p:txBody>
          <a:bodyPr>
            <a:normAutofit fontScale="92500" lnSpcReduction="10000"/>
          </a:bodyPr>
          <a:lstStyle/>
          <a:p>
            <a:r>
              <a:rPr lang="en-US" sz="1400" dirty="0"/>
              <a:t>Once I was finished implementing all the previously mentioned functions, in addition to some others that made using the code easier, the network was finished for the most part. After about a month of troubleshooting in-between doing homework and during free time in class, it finally started working. </a:t>
            </a:r>
          </a:p>
          <a:p>
            <a:r>
              <a:rPr lang="en-US" sz="1400" dirty="0"/>
              <a:t>I have tested my neural network program on a variety of tasks, including both regression and classification with exceptional results. I have been testing the most on a classification dataset called the MNIST database. </a:t>
            </a:r>
          </a:p>
          <a:p>
            <a:r>
              <a:rPr lang="en-US" sz="1400" dirty="0"/>
              <a:t>The MNIST database contains tens of thousands of 28x28 images of handwritten digits 0-9 in black and white. With sufficient training time (in its current state &lt;20 minutes is usually enough) and tuning, my program can consistently produce models that accurately determine which number the handwritten digits represent with 95% accuracy, increasing to 97% with certain model improvements. </a:t>
            </a:r>
          </a:p>
          <a:p>
            <a:r>
              <a:rPr lang="en-US" sz="1400" dirty="0"/>
              <a:t>Another dataset I have tested on quite a bit is a dataset called the Energy Efficiency Data Set from the UCI Machine Learning Repository. This dataset includes structural data on over 700 residential structures, along with their energy requirements. My program can train models that can predict these energy requirements with high accuracy, achieving R-squared values of over 0.9 (on a scale of 0-1, where 1 is a perfect match to the data).</a:t>
            </a:r>
          </a:p>
        </p:txBody>
      </p:sp>
      <p:pic>
        <p:nvPicPr>
          <p:cNvPr id="5" name="Picture 4" descr="Text&#10;&#10;Description automatically generated">
            <a:extLst>
              <a:ext uri="{FF2B5EF4-FFF2-40B4-BE49-F238E27FC236}">
                <a16:creationId xmlns:a16="http://schemas.microsoft.com/office/drawing/2014/main" id="{784162E5-4509-47B0-8343-9A8943F5B5E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187091" y="2134165"/>
            <a:ext cx="3358478" cy="2589669"/>
          </a:xfrm>
          <a:prstGeom prst="rect">
            <a:avLst/>
          </a:prstGeom>
          <a:ln>
            <a:noFill/>
          </a:ln>
          <a:effectLst>
            <a:outerShdw blurRad="76200" dist="63500" dir="5040000" algn="tl" rotWithShape="0">
              <a:srgbClr val="000000">
                <a:alpha val="41000"/>
              </a:srgbClr>
            </a:outerShdw>
          </a:effectLst>
        </p:spPr>
      </p:pic>
      <p:sp>
        <p:nvSpPr>
          <p:cNvPr id="6" name="TextBox 5">
            <a:extLst>
              <a:ext uri="{FF2B5EF4-FFF2-40B4-BE49-F238E27FC236}">
                <a16:creationId xmlns:a16="http://schemas.microsoft.com/office/drawing/2014/main" id="{5C59D68B-BEF2-4C25-85EB-38FCFFE8B4F2}"/>
              </a:ext>
            </a:extLst>
          </p:cNvPr>
          <p:cNvSpPr txBox="1"/>
          <p:nvPr/>
        </p:nvSpPr>
        <p:spPr>
          <a:xfrm>
            <a:off x="8187091" y="4790114"/>
            <a:ext cx="2987045" cy="369332"/>
          </a:xfrm>
          <a:prstGeom prst="rect">
            <a:avLst/>
          </a:prstGeom>
          <a:noFill/>
        </p:spPr>
        <p:txBody>
          <a:bodyPr wrap="square" rtlCol="0">
            <a:spAutoFit/>
          </a:bodyPr>
          <a:lstStyle/>
          <a:p>
            <a:r>
              <a:rPr lang="en-US" dirty="0"/>
              <a:t>Example MNIST digits</a:t>
            </a:r>
          </a:p>
        </p:txBody>
      </p:sp>
    </p:spTree>
    <p:extLst>
      <p:ext uri="{BB962C8B-B14F-4D97-AF65-F5344CB8AC3E}">
        <p14:creationId xmlns:p14="http://schemas.microsoft.com/office/powerpoint/2010/main" val="2419204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CD8ED-36EC-485B-91C8-8B8A1406C55D}"/>
              </a:ext>
            </a:extLst>
          </p:cNvPr>
          <p:cNvSpPr>
            <a:spLocks noGrp="1"/>
          </p:cNvSpPr>
          <p:nvPr>
            <p:ph type="title"/>
          </p:nvPr>
        </p:nvSpPr>
        <p:spPr/>
        <p:txBody>
          <a:bodyPr/>
          <a:lstStyle/>
          <a:p>
            <a:r>
              <a:rPr lang="en-US" dirty="0"/>
              <a:t>MNIST Base Model Testing Accuracy and Runtime Data</a:t>
            </a:r>
          </a:p>
        </p:txBody>
      </p:sp>
      <p:pic>
        <p:nvPicPr>
          <p:cNvPr id="7" name="Picture 6">
            <a:extLst>
              <a:ext uri="{FF2B5EF4-FFF2-40B4-BE49-F238E27FC236}">
                <a16:creationId xmlns:a16="http://schemas.microsoft.com/office/drawing/2014/main" id="{6D5CA26B-8B12-4FE4-AE74-9669218FC14F}"/>
              </a:ext>
            </a:extLst>
          </p:cNvPr>
          <p:cNvPicPr>
            <a:picLocks noChangeAspect="1"/>
          </p:cNvPicPr>
          <p:nvPr/>
        </p:nvPicPr>
        <p:blipFill>
          <a:blip r:embed="rId2"/>
          <a:stretch>
            <a:fillRect/>
          </a:stretch>
        </p:blipFill>
        <p:spPr>
          <a:xfrm>
            <a:off x="92270" y="2063364"/>
            <a:ext cx="6083629" cy="3546286"/>
          </a:xfrm>
          <a:prstGeom prst="rect">
            <a:avLst/>
          </a:prstGeom>
        </p:spPr>
      </p:pic>
      <p:pic>
        <p:nvPicPr>
          <p:cNvPr id="9" name="Picture 8">
            <a:extLst>
              <a:ext uri="{FF2B5EF4-FFF2-40B4-BE49-F238E27FC236}">
                <a16:creationId xmlns:a16="http://schemas.microsoft.com/office/drawing/2014/main" id="{1BD587BF-1D77-49FF-8894-E19EAC519774}"/>
              </a:ext>
            </a:extLst>
          </p:cNvPr>
          <p:cNvPicPr>
            <a:picLocks noChangeAspect="1"/>
          </p:cNvPicPr>
          <p:nvPr/>
        </p:nvPicPr>
        <p:blipFill>
          <a:blip r:embed="rId3"/>
          <a:stretch>
            <a:fillRect/>
          </a:stretch>
        </p:blipFill>
        <p:spPr>
          <a:xfrm>
            <a:off x="6356412" y="2063364"/>
            <a:ext cx="5743318" cy="3550415"/>
          </a:xfrm>
          <a:prstGeom prst="rect">
            <a:avLst/>
          </a:prstGeom>
        </p:spPr>
      </p:pic>
      <p:sp>
        <p:nvSpPr>
          <p:cNvPr id="10" name="TextBox 9">
            <a:extLst>
              <a:ext uri="{FF2B5EF4-FFF2-40B4-BE49-F238E27FC236}">
                <a16:creationId xmlns:a16="http://schemas.microsoft.com/office/drawing/2014/main" id="{90682D26-BC13-42DE-88BC-0884503679C1}"/>
              </a:ext>
            </a:extLst>
          </p:cNvPr>
          <p:cNvSpPr txBox="1"/>
          <p:nvPr/>
        </p:nvSpPr>
        <p:spPr>
          <a:xfrm>
            <a:off x="4842973" y="5657671"/>
            <a:ext cx="3026878" cy="1015663"/>
          </a:xfrm>
          <a:prstGeom prst="rect">
            <a:avLst/>
          </a:prstGeom>
          <a:noFill/>
        </p:spPr>
        <p:txBody>
          <a:bodyPr wrap="square" rtlCol="0">
            <a:spAutoFit/>
          </a:bodyPr>
          <a:lstStyle/>
          <a:p>
            <a:r>
              <a:rPr lang="en-US" sz="1200" dirty="0"/>
              <a:t>Model Specs</a:t>
            </a:r>
          </a:p>
          <a:p>
            <a:pPr marL="285750" indent="-285750">
              <a:buFont typeface="Arial" panose="020B0604020202020204" pitchFamily="34" charset="0"/>
              <a:buChar char="•"/>
            </a:pPr>
            <a:r>
              <a:rPr lang="en-US" sz="1200" dirty="0"/>
              <a:t>Learning Rate: 0.001</a:t>
            </a:r>
          </a:p>
          <a:p>
            <a:pPr marL="285750" indent="-285750">
              <a:buFont typeface="Arial" panose="020B0604020202020204" pitchFamily="34" charset="0"/>
              <a:buChar char="•"/>
            </a:pPr>
            <a:r>
              <a:rPr lang="en-US" sz="1200" dirty="0"/>
              <a:t>Neurons in 1 Hidden Layer: 32</a:t>
            </a:r>
          </a:p>
          <a:p>
            <a:pPr marL="285750" indent="-285750">
              <a:buFont typeface="Arial" panose="020B0604020202020204" pitchFamily="34" charset="0"/>
              <a:buChar char="•"/>
            </a:pPr>
            <a:r>
              <a:rPr lang="en-US" sz="1200" dirty="0"/>
              <a:t>Training Iterations: 1</a:t>
            </a:r>
          </a:p>
          <a:p>
            <a:pPr marL="285750" indent="-285750">
              <a:buFont typeface="Arial" panose="020B0604020202020204" pitchFamily="34" charset="0"/>
              <a:buChar char="•"/>
            </a:pPr>
            <a:r>
              <a:rPr lang="en-US" sz="1200" dirty="0"/>
              <a:t>Training Samples per Iteration: 36000</a:t>
            </a:r>
          </a:p>
        </p:txBody>
      </p:sp>
    </p:spTree>
    <p:extLst>
      <p:ext uri="{BB962C8B-B14F-4D97-AF65-F5344CB8AC3E}">
        <p14:creationId xmlns:p14="http://schemas.microsoft.com/office/powerpoint/2010/main" val="4269775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9742-816A-4534-AF42-A9E9502E3F2C}"/>
              </a:ext>
            </a:extLst>
          </p:cNvPr>
          <p:cNvSpPr>
            <a:spLocks noGrp="1"/>
          </p:cNvSpPr>
          <p:nvPr>
            <p:ph type="title"/>
          </p:nvPr>
        </p:nvSpPr>
        <p:spPr/>
        <p:txBody>
          <a:bodyPr/>
          <a:lstStyle/>
          <a:p>
            <a:r>
              <a:rPr lang="en-US" dirty="0"/>
              <a:t>Model Improvements</a:t>
            </a:r>
          </a:p>
        </p:txBody>
      </p:sp>
      <p:sp>
        <p:nvSpPr>
          <p:cNvPr id="3" name="Content Placeholder 2">
            <a:extLst>
              <a:ext uri="{FF2B5EF4-FFF2-40B4-BE49-F238E27FC236}">
                <a16:creationId xmlns:a16="http://schemas.microsoft.com/office/drawing/2014/main" id="{4C6EBCAC-C613-41ED-8A04-730749D17A32}"/>
              </a:ext>
            </a:extLst>
          </p:cNvPr>
          <p:cNvSpPr>
            <a:spLocks noGrp="1"/>
          </p:cNvSpPr>
          <p:nvPr>
            <p:ph idx="1"/>
          </p:nvPr>
        </p:nvSpPr>
        <p:spPr/>
        <p:txBody>
          <a:bodyPr>
            <a:normAutofit fontScale="77500" lnSpcReduction="20000"/>
          </a:bodyPr>
          <a:lstStyle/>
          <a:p>
            <a:r>
              <a:rPr lang="en-US" dirty="0"/>
              <a:t>Since I finished my program, I have been researching various ways to improve the accuracy and efficiency of my models. Some examples of this are shown below.</a:t>
            </a:r>
          </a:p>
          <a:p>
            <a:r>
              <a:rPr lang="en-US" dirty="0"/>
              <a:t>Momentum is a scalar value that is applied to weights. It is similar to the learning rate, except it is multiplied by the previous gradient for a weight and applied with the current gradient. This promotes adjusting weights in the same direction over time and makes it harder for them to slow down in these adjustments. This can lead to quicker convergence of a model and avoidance of local minima but can also lead to overshooting of the best value for a weight, and a sporadic training process. A good value for momentum is 0.9.</a:t>
            </a:r>
          </a:p>
          <a:p>
            <a:r>
              <a:rPr lang="en-US" dirty="0"/>
              <a:t>Dropout is a percentage relating to the number of neurons being adjusted each time a gradient is calculated. 1.0 means all neurons are trained every time, and 0.0 means no neurons are trained every time. By choosing a value such as 0.8, only 80% of the neurons in each layer are trained at a time. This helps reduce overfitting of a mode, which can reduce the accuracy when predicting the values of unseen data, due to the model fitting the training data too specifically.</a:t>
            </a:r>
          </a:p>
        </p:txBody>
      </p:sp>
    </p:spTree>
    <p:extLst>
      <p:ext uri="{BB962C8B-B14F-4D97-AF65-F5344CB8AC3E}">
        <p14:creationId xmlns:p14="http://schemas.microsoft.com/office/powerpoint/2010/main" val="76561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ED8D-DACA-4456-A930-520E1766C3DF}"/>
              </a:ext>
            </a:extLst>
          </p:cNvPr>
          <p:cNvSpPr>
            <a:spLocks noGrp="1"/>
          </p:cNvSpPr>
          <p:nvPr>
            <p:ph type="title"/>
          </p:nvPr>
        </p:nvSpPr>
        <p:spPr/>
        <p:txBody>
          <a:bodyPr/>
          <a:lstStyle/>
          <a:p>
            <a:r>
              <a:rPr lang="en-US" dirty="0"/>
              <a:t>MNIST Momentum Testing Data</a:t>
            </a:r>
          </a:p>
        </p:txBody>
      </p:sp>
      <p:pic>
        <p:nvPicPr>
          <p:cNvPr id="5" name="Picture 4">
            <a:extLst>
              <a:ext uri="{FF2B5EF4-FFF2-40B4-BE49-F238E27FC236}">
                <a16:creationId xmlns:a16="http://schemas.microsoft.com/office/drawing/2014/main" id="{D6AE5DFA-8299-4888-8F14-34ED2D3FE376}"/>
              </a:ext>
            </a:extLst>
          </p:cNvPr>
          <p:cNvPicPr>
            <a:picLocks noChangeAspect="1"/>
          </p:cNvPicPr>
          <p:nvPr/>
        </p:nvPicPr>
        <p:blipFill>
          <a:blip r:embed="rId2"/>
          <a:stretch>
            <a:fillRect/>
          </a:stretch>
        </p:blipFill>
        <p:spPr>
          <a:xfrm>
            <a:off x="2159941" y="2029041"/>
            <a:ext cx="6859772" cy="4476982"/>
          </a:xfrm>
          <a:prstGeom prst="rect">
            <a:avLst/>
          </a:prstGeom>
        </p:spPr>
      </p:pic>
      <p:sp>
        <p:nvSpPr>
          <p:cNvPr id="13" name="TextBox 12">
            <a:extLst>
              <a:ext uri="{FF2B5EF4-FFF2-40B4-BE49-F238E27FC236}">
                <a16:creationId xmlns:a16="http://schemas.microsoft.com/office/drawing/2014/main" id="{9F809CCD-5634-45D8-89E6-421B772503E7}"/>
              </a:ext>
            </a:extLst>
          </p:cNvPr>
          <p:cNvSpPr txBox="1"/>
          <p:nvPr/>
        </p:nvSpPr>
        <p:spPr>
          <a:xfrm>
            <a:off x="9019713" y="3667367"/>
            <a:ext cx="3026878" cy="1015663"/>
          </a:xfrm>
          <a:prstGeom prst="rect">
            <a:avLst/>
          </a:prstGeom>
          <a:noFill/>
        </p:spPr>
        <p:txBody>
          <a:bodyPr wrap="square" rtlCol="0">
            <a:spAutoFit/>
          </a:bodyPr>
          <a:lstStyle/>
          <a:p>
            <a:r>
              <a:rPr lang="en-US" sz="1200" dirty="0"/>
              <a:t>Model Specs</a:t>
            </a:r>
          </a:p>
          <a:p>
            <a:pPr marL="285750" indent="-285750">
              <a:buFont typeface="Arial" panose="020B0604020202020204" pitchFamily="34" charset="0"/>
              <a:buChar char="•"/>
            </a:pPr>
            <a:r>
              <a:rPr lang="en-US" sz="1200" dirty="0"/>
              <a:t>Learning Rate: 0.001</a:t>
            </a:r>
          </a:p>
          <a:p>
            <a:pPr marL="285750" indent="-285750">
              <a:buFont typeface="Arial" panose="020B0604020202020204" pitchFamily="34" charset="0"/>
              <a:buChar char="•"/>
            </a:pPr>
            <a:r>
              <a:rPr lang="en-US" sz="1200" dirty="0"/>
              <a:t>Neurons in 1 Hidden Layer: 32</a:t>
            </a:r>
          </a:p>
          <a:p>
            <a:pPr marL="285750" indent="-285750">
              <a:buFont typeface="Arial" panose="020B0604020202020204" pitchFamily="34" charset="0"/>
              <a:buChar char="•"/>
            </a:pPr>
            <a:r>
              <a:rPr lang="en-US" sz="1200" dirty="0"/>
              <a:t>Training Iterations: 5</a:t>
            </a:r>
          </a:p>
          <a:p>
            <a:pPr marL="285750" indent="-285750">
              <a:buFont typeface="Arial" panose="020B0604020202020204" pitchFamily="34" charset="0"/>
              <a:buChar char="•"/>
            </a:pPr>
            <a:r>
              <a:rPr lang="en-US" sz="1200" dirty="0"/>
              <a:t>Training Samples per Iteration: 36000</a:t>
            </a:r>
          </a:p>
        </p:txBody>
      </p:sp>
    </p:spTree>
    <p:extLst>
      <p:ext uri="{BB962C8B-B14F-4D97-AF65-F5344CB8AC3E}">
        <p14:creationId xmlns:p14="http://schemas.microsoft.com/office/powerpoint/2010/main" val="3536745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C0BEA51-7146-4F64-94FB-1A86C01948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A9AFB6BB-0286-4B08-85A7-BF38880AC2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6" name="Picture 15">
            <a:extLst>
              <a:ext uri="{FF2B5EF4-FFF2-40B4-BE49-F238E27FC236}">
                <a16:creationId xmlns:a16="http://schemas.microsoft.com/office/drawing/2014/main" id="{1F7813CA-4F2A-4F42-95A4-FE705D21F2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8" name="Rectangle 17">
            <a:extLst>
              <a:ext uri="{FF2B5EF4-FFF2-40B4-BE49-F238E27FC236}">
                <a16:creationId xmlns:a16="http://schemas.microsoft.com/office/drawing/2014/main" id="{1790DECF-3ED6-48C6-B206-5898E1CE6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9B912EAD-4C43-4B8E-8740-8CC8EBE41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33785D46-2D62-4C5C-B0C7-F38D35B15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6FB4856-432B-4BE2-BDD6-286979D50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10586" y="0"/>
            <a:ext cx="12192000" cy="6858000"/>
          </a:xfrm>
          <a:prstGeom prst="rect">
            <a:avLst/>
          </a:prstGeom>
        </p:spPr>
      </p:pic>
      <p:sp>
        <p:nvSpPr>
          <p:cNvPr id="26" name="Rectangle 25">
            <a:extLst>
              <a:ext uri="{FF2B5EF4-FFF2-40B4-BE49-F238E27FC236}">
                <a16:creationId xmlns:a16="http://schemas.microsoft.com/office/drawing/2014/main" id="{A8871D1D-9E95-4D74-B84B-C14152FBD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 y="0"/>
            <a:ext cx="12188952" cy="45570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CDF6538-534F-4191-AA39-A8AB0FD78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456446-536A-485E-A5E4-1C7BB0DDA5E7}"/>
              </a:ext>
            </a:extLst>
          </p:cNvPr>
          <p:cNvSpPr>
            <a:spLocks noGrp="1"/>
          </p:cNvSpPr>
          <p:nvPr>
            <p:ph type="title"/>
          </p:nvPr>
        </p:nvSpPr>
        <p:spPr>
          <a:xfrm>
            <a:off x="78674" y="4840532"/>
            <a:ext cx="8831908" cy="940240"/>
          </a:xfrm>
        </p:spPr>
        <p:txBody>
          <a:bodyPr vert="horz" lIns="91440" tIns="45720" rIns="91440" bIns="45720" rtlCol="0" anchor="b">
            <a:normAutofit fontScale="90000"/>
          </a:bodyPr>
          <a:lstStyle/>
          <a:p>
            <a:pPr algn="r"/>
            <a:r>
              <a:rPr lang="en-US" sz="4400" dirty="0"/>
              <a:t>MNIST Model Complexity Testing Data</a:t>
            </a:r>
          </a:p>
        </p:txBody>
      </p:sp>
      <p:pic>
        <p:nvPicPr>
          <p:cNvPr id="5" name="Picture 4">
            <a:extLst>
              <a:ext uri="{FF2B5EF4-FFF2-40B4-BE49-F238E27FC236}">
                <a16:creationId xmlns:a16="http://schemas.microsoft.com/office/drawing/2014/main" id="{B20A2990-FCF3-4F1A-87FF-225758C14914}"/>
              </a:ext>
            </a:extLst>
          </p:cNvPr>
          <p:cNvPicPr>
            <a:picLocks noChangeAspect="1"/>
          </p:cNvPicPr>
          <p:nvPr/>
        </p:nvPicPr>
        <p:blipFill>
          <a:blip r:embed="rId5"/>
          <a:stretch>
            <a:fillRect/>
          </a:stretch>
        </p:blipFill>
        <p:spPr>
          <a:xfrm>
            <a:off x="448047" y="744473"/>
            <a:ext cx="4945658" cy="3499053"/>
          </a:xfrm>
          <a:prstGeom prst="rect">
            <a:avLst/>
          </a:prstGeom>
          <a:ln>
            <a:noFill/>
          </a:ln>
          <a:effectLst/>
        </p:spPr>
      </p:pic>
      <p:pic>
        <p:nvPicPr>
          <p:cNvPr id="7" name="Picture 6">
            <a:extLst>
              <a:ext uri="{FF2B5EF4-FFF2-40B4-BE49-F238E27FC236}">
                <a16:creationId xmlns:a16="http://schemas.microsoft.com/office/drawing/2014/main" id="{86956444-6BE1-46B2-94DE-B28B98469FC3}"/>
              </a:ext>
            </a:extLst>
          </p:cNvPr>
          <p:cNvPicPr>
            <a:picLocks noChangeAspect="1"/>
          </p:cNvPicPr>
          <p:nvPr/>
        </p:nvPicPr>
        <p:blipFill>
          <a:blip r:embed="rId6"/>
          <a:stretch>
            <a:fillRect/>
          </a:stretch>
        </p:blipFill>
        <p:spPr>
          <a:xfrm>
            <a:off x="5644624" y="753616"/>
            <a:ext cx="6343482" cy="3488914"/>
          </a:xfrm>
          <a:prstGeom prst="rect">
            <a:avLst/>
          </a:prstGeom>
          <a:ln>
            <a:noFill/>
          </a:ln>
          <a:effectLst/>
        </p:spPr>
      </p:pic>
      <p:sp>
        <p:nvSpPr>
          <p:cNvPr id="30" name="Rectangle 29">
            <a:extLst>
              <a:ext uri="{FF2B5EF4-FFF2-40B4-BE49-F238E27FC236}">
                <a16:creationId xmlns:a16="http://schemas.microsoft.com/office/drawing/2014/main" id="{5F5AA753-DA74-4CE0-A032-89F0C62D6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C051A673-619B-4C73-8019-9D71E6702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C15BB83-2FF7-42D0-84D4-DCD3319EF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A53872C-1CF1-448B-8A43-1B4CB5C6B18A}"/>
              </a:ext>
            </a:extLst>
          </p:cNvPr>
          <p:cNvSpPr txBox="1"/>
          <p:nvPr/>
        </p:nvSpPr>
        <p:spPr>
          <a:xfrm>
            <a:off x="9180354" y="4787358"/>
            <a:ext cx="3080285" cy="1015663"/>
          </a:xfrm>
          <a:prstGeom prst="rect">
            <a:avLst/>
          </a:prstGeom>
          <a:noFill/>
        </p:spPr>
        <p:txBody>
          <a:bodyPr wrap="square" rtlCol="0">
            <a:spAutoFit/>
          </a:bodyPr>
          <a:lstStyle/>
          <a:p>
            <a:r>
              <a:rPr lang="en-US" sz="1200" dirty="0"/>
              <a:t>Model Specs</a:t>
            </a:r>
          </a:p>
          <a:p>
            <a:pPr marL="285750" indent="-285750">
              <a:buFont typeface="Arial" panose="020B0604020202020204" pitchFamily="34" charset="0"/>
              <a:buChar char="•"/>
            </a:pPr>
            <a:r>
              <a:rPr lang="en-US" sz="1200" dirty="0"/>
              <a:t>Learning Rate: 0.001</a:t>
            </a:r>
          </a:p>
          <a:p>
            <a:pPr marL="285750" indent="-285750">
              <a:buFont typeface="Arial" panose="020B0604020202020204" pitchFamily="34" charset="0"/>
              <a:buChar char="•"/>
            </a:pPr>
            <a:r>
              <a:rPr lang="en-US" sz="1200" dirty="0"/>
              <a:t>Neurons per Hidden Layer: 32</a:t>
            </a:r>
          </a:p>
          <a:p>
            <a:pPr marL="285750" indent="-285750">
              <a:buFont typeface="Arial" panose="020B0604020202020204" pitchFamily="34" charset="0"/>
              <a:buChar char="•"/>
            </a:pPr>
            <a:r>
              <a:rPr lang="en-US" sz="1200" dirty="0"/>
              <a:t>Training Iterations: 5</a:t>
            </a:r>
          </a:p>
          <a:p>
            <a:pPr marL="285750" indent="-285750">
              <a:buFont typeface="Arial" panose="020B0604020202020204" pitchFamily="34" charset="0"/>
              <a:buChar char="•"/>
            </a:pPr>
            <a:r>
              <a:rPr lang="en-US" sz="1200" dirty="0"/>
              <a:t>Training Samples Per Iteration: 36000</a:t>
            </a:r>
          </a:p>
        </p:txBody>
      </p:sp>
    </p:spTree>
    <p:extLst>
      <p:ext uri="{BB962C8B-B14F-4D97-AF65-F5344CB8AC3E}">
        <p14:creationId xmlns:p14="http://schemas.microsoft.com/office/powerpoint/2010/main" val="1581179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B9C2B48-3899-4B1D-B526-C35DFD16BC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1A89A43D-53DA-411B-94AD-DEEF9B654A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5D844A84-2EA4-4FF5-83FD-E14C9E8D72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6A23D1B2-B408-4913-9A1D-051C9DB38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0189E329-C38B-4230-A181-B6B8BB9E1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D77D54DE-D35C-41CF-B0BE-209030A71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1BE412D-E43A-40F7-9D40-9A608E43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7F1DCE60-EE3E-40AD-A094-D46BBD7D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FD92A14-1D99-4216-ACAD-12048C4DF9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85AB53B8-E9E6-4D13-AEB2-716CF5D06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4B7D1BA-DD58-473C-8497-D8F26D32996A}"/>
              </a:ext>
            </a:extLst>
          </p:cNvPr>
          <p:cNvSpPr>
            <a:spLocks noGrp="1"/>
          </p:cNvSpPr>
          <p:nvPr>
            <p:ph type="title"/>
          </p:nvPr>
        </p:nvSpPr>
        <p:spPr>
          <a:xfrm>
            <a:off x="293349" y="2598285"/>
            <a:ext cx="4057829" cy="1660332"/>
          </a:xfrm>
        </p:spPr>
        <p:txBody>
          <a:bodyPr vert="horz" lIns="91440" tIns="45720" rIns="91440" bIns="45720" rtlCol="0" anchor="b">
            <a:normAutofit/>
          </a:bodyPr>
          <a:lstStyle/>
          <a:p>
            <a:pPr algn="r"/>
            <a:r>
              <a:rPr lang="en-US" sz="5400" dirty="0"/>
              <a:t>MNIST Model Overfitting</a:t>
            </a:r>
          </a:p>
        </p:txBody>
      </p:sp>
      <p:pic>
        <p:nvPicPr>
          <p:cNvPr id="5" name="Picture 4">
            <a:extLst>
              <a:ext uri="{FF2B5EF4-FFF2-40B4-BE49-F238E27FC236}">
                <a16:creationId xmlns:a16="http://schemas.microsoft.com/office/drawing/2014/main" id="{BC78D56A-D5B4-4C86-AC46-CDC296243ABD}"/>
              </a:ext>
            </a:extLst>
          </p:cNvPr>
          <p:cNvPicPr>
            <a:picLocks noChangeAspect="1"/>
          </p:cNvPicPr>
          <p:nvPr/>
        </p:nvPicPr>
        <p:blipFill>
          <a:blip r:embed="rId6"/>
          <a:stretch>
            <a:fillRect/>
          </a:stretch>
        </p:blipFill>
        <p:spPr>
          <a:xfrm>
            <a:off x="4784071" y="1128644"/>
            <a:ext cx="7273855" cy="4600712"/>
          </a:xfrm>
          <a:prstGeom prst="rect">
            <a:avLst/>
          </a:prstGeom>
          <a:ln>
            <a:noFill/>
          </a:ln>
          <a:effectLst>
            <a:outerShdw blurRad="76200" dist="63500" dir="5040000" algn="tl" rotWithShape="0">
              <a:srgbClr val="000000">
                <a:alpha val="41000"/>
              </a:srgbClr>
            </a:outerShdw>
          </a:effectLst>
        </p:spPr>
      </p:pic>
      <p:sp>
        <p:nvSpPr>
          <p:cNvPr id="17" name="TextBox 16">
            <a:extLst>
              <a:ext uri="{FF2B5EF4-FFF2-40B4-BE49-F238E27FC236}">
                <a16:creationId xmlns:a16="http://schemas.microsoft.com/office/drawing/2014/main" id="{2E9C6EDD-79BD-4324-ADF0-A78B22444CD5}"/>
              </a:ext>
            </a:extLst>
          </p:cNvPr>
          <p:cNvSpPr txBox="1"/>
          <p:nvPr/>
        </p:nvSpPr>
        <p:spPr>
          <a:xfrm>
            <a:off x="7454646" y="5781743"/>
            <a:ext cx="3026878" cy="1015663"/>
          </a:xfrm>
          <a:prstGeom prst="rect">
            <a:avLst/>
          </a:prstGeom>
          <a:noFill/>
        </p:spPr>
        <p:txBody>
          <a:bodyPr wrap="square" rtlCol="0">
            <a:spAutoFit/>
          </a:bodyPr>
          <a:lstStyle/>
          <a:p>
            <a:r>
              <a:rPr lang="en-US" sz="1200" dirty="0"/>
              <a:t>Model Specs</a:t>
            </a:r>
          </a:p>
          <a:p>
            <a:pPr marL="285750" indent="-285750">
              <a:buFont typeface="Arial" panose="020B0604020202020204" pitchFamily="34" charset="0"/>
              <a:buChar char="•"/>
            </a:pPr>
            <a:r>
              <a:rPr lang="en-US" sz="1200" dirty="0"/>
              <a:t>Learning Rate: 0.001</a:t>
            </a:r>
          </a:p>
          <a:p>
            <a:pPr marL="285750" indent="-285750">
              <a:buFont typeface="Arial" panose="020B0604020202020204" pitchFamily="34" charset="0"/>
              <a:buChar char="•"/>
            </a:pPr>
            <a:r>
              <a:rPr lang="en-US" sz="1200" dirty="0"/>
              <a:t>Neurons in 1 Hidden Layer: 32</a:t>
            </a:r>
          </a:p>
          <a:p>
            <a:pPr marL="285750" indent="-285750">
              <a:buFont typeface="Arial" panose="020B0604020202020204" pitchFamily="34" charset="0"/>
              <a:buChar char="•"/>
            </a:pPr>
            <a:r>
              <a:rPr lang="en-US" sz="1200" dirty="0"/>
              <a:t>Training Iterations: 5</a:t>
            </a:r>
          </a:p>
          <a:p>
            <a:pPr marL="285750" indent="-285750">
              <a:buFont typeface="Arial" panose="020B0604020202020204" pitchFamily="34" charset="0"/>
              <a:buChar char="•"/>
            </a:pPr>
            <a:r>
              <a:rPr lang="en-US" sz="1200" dirty="0"/>
              <a:t>Training Samples per Iteration: 36000</a:t>
            </a:r>
          </a:p>
        </p:txBody>
      </p:sp>
    </p:spTree>
    <p:extLst>
      <p:ext uri="{BB962C8B-B14F-4D97-AF65-F5344CB8AC3E}">
        <p14:creationId xmlns:p14="http://schemas.microsoft.com/office/powerpoint/2010/main" val="3106687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F527-7A0D-4F88-9F77-201B470BF081}"/>
              </a:ext>
            </a:extLst>
          </p:cNvPr>
          <p:cNvSpPr>
            <a:spLocks noGrp="1"/>
          </p:cNvSpPr>
          <p:nvPr>
            <p:ph type="title"/>
          </p:nvPr>
        </p:nvSpPr>
        <p:spPr/>
        <p:txBody>
          <a:bodyPr/>
          <a:lstStyle/>
          <a:p>
            <a:r>
              <a:rPr lang="en-US" dirty="0"/>
              <a:t>Citations and Links</a:t>
            </a:r>
          </a:p>
        </p:txBody>
      </p:sp>
      <p:sp>
        <p:nvSpPr>
          <p:cNvPr id="3" name="Content Placeholder 2">
            <a:extLst>
              <a:ext uri="{FF2B5EF4-FFF2-40B4-BE49-F238E27FC236}">
                <a16:creationId xmlns:a16="http://schemas.microsoft.com/office/drawing/2014/main" id="{98B24C96-AA69-4FAB-8DB7-7B82A8FB8510}"/>
              </a:ext>
            </a:extLst>
          </p:cNvPr>
          <p:cNvSpPr>
            <a:spLocks noGrp="1"/>
          </p:cNvSpPr>
          <p:nvPr>
            <p:ph idx="1"/>
          </p:nvPr>
        </p:nvSpPr>
        <p:spPr/>
        <p:txBody>
          <a:bodyPr>
            <a:normAutofit fontScale="85000" lnSpcReduction="20000"/>
          </a:bodyPr>
          <a:lstStyle/>
          <a:p>
            <a:pPr marL="0" indent="0">
              <a:buNone/>
            </a:pPr>
            <a:r>
              <a:rPr lang="en-US" dirty="0"/>
              <a:t>Link to GitHub Repository (contains the code and data files)</a:t>
            </a:r>
          </a:p>
          <a:p>
            <a:r>
              <a:rPr lang="en-US" dirty="0">
                <a:hlinkClick r:id="rId2"/>
              </a:rPr>
              <a:t>https://github.com/AGilsoul/GilsoulCapstone</a:t>
            </a:r>
            <a:endParaRPr lang="en-US" dirty="0"/>
          </a:p>
          <a:p>
            <a:pPr marL="0" indent="0">
              <a:buNone/>
            </a:pPr>
            <a:r>
              <a:rPr lang="en-US" dirty="0"/>
              <a:t>Resources used for learning purposes</a:t>
            </a:r>
            <a:endParaRPr lang="en-US" dirty="0">
              <a:hlinkClick r:id="rId3"/>
            </a:endParaRPr>
          </a:p>
          <a:p>
            <a:r>
              <a:rPr lang="en-US" dirty="0">
                <a:hlinkClick r:id="rId3"/>
              </a:rPr>
              <a:t>https://www.codecademy.com/learn/machine-learning</a:t>
            </a:r>
            <a:endParaRPr lang="en-US" dirty="0"/>
          </a:p>
          <a:p>
            <a:r>
              <a:rPr lang="en-US" dirty="0">
                <a:hlinkClick r:id="rId4"/>
              </a:rPr>
              <a:t>https://towardsdatascience.com/the-maths-behind-back-propagation-cf6714736abf</a:t>
            </a:r>
            <a:endParaRPr lang="en-US" dirty="0"/>
          </a:p>
          <a:p>
            <a:r>
              <a:rPr lang="en-US" dirty="0"/>
              <a:t>Datasets:</a:t>
            </a:r>
          </a:p>
          <a:p>
            <a:r>
              <a:rPr lang="en-US" dirty="0"/>
              <a:t>MNIST Database</a:t>
            </a:r>
          </a:p>
          <a:p>
            <a:pPr lvl="1"/>
            <a:r>
              <a:rPr lang="en-US" dirty="0">
                <a:hlinkClick r:id="rId5"/>
              </a:rPr>
              <a:t>http://yann.lecun.com/exdb/mnist/</a:t>
            </a:r>
            <a:endParaRPr lang="en-US" dirty="0"/>
          </a:p>
          <a:p>
            <a:r>
              <a:rPr lang="en-US" dirty="0"/>
              <a:t>Residential Structure Energy Efficiency Dataset</a:t>
            </a:r>
          </a:p>
          <a:p>
            <a:pPr lvl="1"/>
            <a:r>
              <a:rPr lang="en-US" dirty="0">
                <a:hlinkClick r:id="rId6"/>
              </a:rPr>
              <a:t>https://archive.ics.uci.edu/ml/datasets/energy+efficiency</a:t>
            </a:r>
            <a:endParaRPr lang="en-US"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55061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7BEF-FC95-44E7-9604-F9F365923085}"/>
              </a:ext>
            </a:extLst>
          </p:cNvPr>
          <p:cNvSpPr>
            <a:spLocks noGrp="1"/>
          </p:cNvSpPr>
          <p:nvPr>
            <p:ph type="title"/>
          </p:nvPr>
        </p:nvSpPr>
        <p:spPr/>
        <p:txBody>
          <a:bodyPr>
            <a:normAutofit/>
          </a:bodyPr>
          <a:lstStyle/>
          <a:p>
            <a:r>
              <a:rPr lang="en-US" dirty="0"/>
              <a:t>Implementing Machine Learning in Code</a:t>
            </a:r>
          </a:p>
        </p:txBody>
      </p:sp>
      <p:sp>
        <p:nvSpPr>
          <p:cNvPr id="3" name="Content Placeholder 2">
            <a:extLst>
              <a:ext uri="{FF2B5EF4-FFF2-40B4-BE49-F238E27FC236}">
                <a16:creationId xmlns:a16="http://schemas.microsoft.com/office/drawing/2014/main" id="{61B08CF0-45FD-4B1C-8451-3CC16CB7186B}"/>
              </a:ext>
            </a:extLst>
          </p:cNvPr>
          <p:cNvSpPr>
            <a:spLocks noGrp="1"/>
          </p:cNvSpPr>
          <p:nvPr>
            <p:ph idx="1"/>
          </p:nvPr>
        </p:nvSpPr>
        <p:spPr/>
        <p:txBody>
          <a:bodyPr/>
          <a:lstStyle/>
          <a:p>
            <a:r>
              <a:rPr lang="en-US" dirty="0"/>
              <a:t>Most existing resources and libraries for machine learning algorithms are written for the coding languages Python or R. Very few exist for C++, so that is the language I decided to code my algorithms in.</a:t>
            </a:r>
          </a:p>
          <a:p>
            <a:r>
              <a:rPr lang="en-US" dirty="0"/>
              <a:t>While Python and R are much easier to use, you can get a lot more specific in C++ with how data is used, and the execution speed is much quicker. Because of that, it is the one I spend the most time with and is the one I am most proficient in.</a:t>
            </a:r>
          </a:p>
        </p:txBody>
      </p:sp>
    </p:spTree>
    <p:extLst>
      <p:ext uri="{BB962C8B-B14F-4D97-AF65-F5344CB8AC3E}">
        <p14:creationId xmlns:p14="http://schemas.microsoft.com/office/powerpoint/2010/main" val="114183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CC30-0CD9-44F4-AB54-4BD33FBF71AD}"/>
              </a:ext>
            </a:extLst>
          </p:cNvPr>
          <p:cNvSpPr>
            <a:spLocks noGrp="1"/>
          </p:cNvSpPr>
          <p:nvPr>
            <p:ph type="title"/>
          </p:nvPr>
        </p:nvSpPr>
        <p:spPr/>
        <p:txBody>
          <a:bodyPr>
            <a:normAutofit fontScale="90000"/>
          </a:bodyPr>
          <a:lstStyle/>
          <a:p>
            <a:r>
              <a:rPr lang="en-US" dirty="0"/>
              <a:t>Classroom Foundation for Implementing Machine Learning Algorithms and Neural Networks</a:t>
            </a:r>
          </a:p>
        </p:txBody>
      </p:sp>
      <p:sp>
        <p:nvSpPr>
          <p:cNvPr id="3" name="Content Placeholder 2">
            <a:extLst>
              <a:ext uri="{FF2B5EF4-FFF2-40B4-BE49-F238E27FC236}">
                <a16:creationId xmlns:a16="http://schemas.microsoft.com/office/drawing/2014/main" id="{E053BE91-6769-4E44-BD19-7400E7E26D0B}"/>
              </a:ext>
            </a:extLst>
          </p:cNvPr>
          <p:cNvSpPr>
            <a:spLocks noGrp="1"/>
          </p:cNvSpPr>
          <p:nvPr>
            <p:ph idx="1"/>
          </p:nvPr>
        </p:nvSpPr>
        <p:spPr/>
        <p:txBody>
          <a:bodyPr>
            <a:normAutofit fontScale="92500" lnSpcReduction="10000"/>
          </a:bodyPr>
          <a:lstStyle/>
          <a:p>
            <a:r>
              <a:rPr lang="en-US" dirty="0"/>
              <a:t>Programming a neural network from scratch is far from simple. It requires extensive knowledge of the coding language you’re programming in and a solid mathematical foundation to work from and build off as you research different network architectures and techniques.</a:t>
            </a:r>
          </a:p>
          <a:p>
            <a:r>
              <a:rPr lang="en-US" dirty="0"/>
              <a:t>Multiple classes at NUAMES have helped me build up this computer science/math foundation. I had programmed before high school, but I wasn’t formally taught until then. I have taken/am taking multiple Computer Science classes, including CS 1030, CS 1400, CS 1410, CS 2420, CS 2550, CS 2705, CS 3230, and CS 5420/6420. I am currently taking Calculus 2, with trigonometry and all the prerequisites completed as well.</a:t>
            </a:r>
          </a:p>
        </p:txBody>
      </p:sp>
    </p:spTree>
    <p:extLst>
      <p:ext uri="{BB962C8B-B14F-4D97-AF65-F5344CB8AC3E}">
        <p14:creationId xmlns:p14="http://schemas.microsoft.com/office/powerpoint/2010/main" val="51352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3" descr="Abstract background of dark mesh">
            <a:extLst>
              <a:ext uri="{FF2B5EF4-FFF2-40B4-BE49-F238E27FC236}">
                <a16:creationId xmlns:a16="http://schemas.microsoft.com/office/drawing/2014/main" id="{2220CF74-256A-440E-A649-AD2FEA021E6A}"/>
              </a:ext>
            </a:extLst>
          </p:cNvPr>
          <p:cNvPicPr>
            <a:picLocks noChangeAspect="1"/>
          </p:cNvPicPr>
          <p:nvPr/>
        </p:nvPicPr>
        <p:blipFill rotWithShape="1">
          <a:blip r:embed="rId2"/>
          <a:srcRect/>
          <a:stretch/>
        </p:blipFill>
        <p:spPr>
          <a:xfrm>
            <a:off x="20" y="10"/>
            <a:ext cx="12191981" cy="6857990"/>
          </a:xfrm>
          <a:prstGeom prst="rect">
            <a:avLst/>
          </a:prstGeom>
        </p:spPr>
      </p:pic>
      <p:sp>
        <p:nvSpPr>
          <p:cNvPr id="2" name="Title 1">
            <a:extLst>
              <a:ext uri="{FF2B5EF4-FFF2-40B4-BE49-F238E27FC236}">
                <a16:creationId xmlns:a16="http://schemas.microsoft.com/office/drawing/2014/main" id="{30F3A904-3AA5-4669-B62C-B779124A1D56}"/>
              </a:ext>
            </a:extLst>
          </p:cNvPr>
          <p:cNvSpPr>
            <a:spLocks noGrp="1"/>
          </p:cNvSpPr>
          <p:nvPr>
            <p:ph type="title"/>
          </p:nvPr>
        </p:nvSpPr>
        <p:spPr>
          <a:xfrm>
            <a:off x="0" y="3833768"/>
            <a:ext cx="8347046" cy="1982831"/>
          </a:xfrm>
        </p:spPr>
        <p:style>
          <a:lnRef idx="2">
            <a:schemeClr val="dk1"/>
          </a:lnRef>
          <a:fillRef idx="1">
            <a:schemeClr val="lt1"/>
          </a:fillRef>
          <a:effectRef idx="0">
            <a:schemeClr val="dk1"/>
          </a:effectRef>
          <a:fontRef idx="minor">
            <a:schemeClr val="dk1"/>
          </a:fontRef>
        </p:style>
        <p:txBody>
          <a:bodyPr vert="horz" lIns="91440" tIns="45720" rIns="91440" bIns="45720" rtlCol="0" anchor="b">
            <a:normAutofit/>
          </a:bodyPr>
          <a:lstStyle/>
          <a:p>
            <a:r>
              <a:rPr lang="en-US" sz="6600" dirty="0">
                <a:solidFill>
                  <a:schemeClr val="bg1"/>
                </a:solidFill>
              </a:rPr>
              <a:t>The Math of Artificial Neural Networks</a:t>
            </a:r>
          </a:p>
        </p:txBody>
      </p:sp>
      <p:sp>
        <p:nvSpPr>
          <p:cNvPr id="3" name="TextBox 2">
            <a:extLst>
              <a:ext uri="{FF2B5EF4-FFF2-40B4-BE49-F238E27FC236}">
                <a16:creationId xmlns:a16="http://schemas.microsoft.com/office/drawing/2014/main" id="{EC55BECD-6CCF-4735-B748-BCCEC6737547}"/>
              </a:ext>
            </a:extLst>
          </p:cNvPr>
          <p:cNvSpPr txBox="1"/>
          <p:nvPr/>
        </p:nvSpPr>
        <p:spPr>
          <a:xfrm>
            <a:off x="10410737" y="176061"/>
            <a:ext cx="1714339" cy="369332"/>
          </a:xfrm>
          <a:prstGeom prst="rect">
            <a:avLst/>
          </a:prstGeom>
          <a:scene3d>
            <a:camera prst="orthographicFront"/>
            <a:lightRig rig="threePt" dir="t"/>
          </a:scene3d>
          <a:sp3d>
            <a:bevelT/>
          </a:sp3d>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solidFill>
                  <a:schemeClr val="tx1"/>
                </a:solidFill>
                <a:hlinkClick r:id="rId3" action="ppaction://hlinksldjump"/>
              </a:rPr>
              <a:t>Skip</a:t>
            </a:r>
            <a:endParaRPr lang="en-US" dirty="0">
              <a:solidFill>
                <a:schemeClr val="tx1"/>
              </a:solidFill>
            </a:endParaRPr>
          </a:p>
        </p:txBody>
      </p:sp>
    </p:spTree>
    <p:extLst>
      <p:ext uri="{BB962C8B-B14F-4D97-AF65-F5344CB8AC3E}">
        <p14:creationId xmlns:p14="http://schemas.microsoft.com/office/powerpoint/2010/main" val="3448075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52BA-D563-4A9A-8778-791E699B3C02}"/>
              </a:ext>
            </a:extLst>
          </p:cNvPr>
          <p:cNvSpPr>
            <a:spLocks noGrp="1"/>
          </p:cNvSpPr>
          <p:nvPr>
            <p:ph type="title"/>
          </p:nvPr>
        </p:nvSpPr>
        <p:spPr/>
        <p:txBody>
          <a:bodyPr>
            <a:normAutofit/>
          </a:bodyPr>
          <a:lstStyle/>
          <a:p>
            <a:br>
              <a:rPr lang="en-US" dirty="0"/>
            </a:br>
            <a:r>
              <a:rPr lang="en-US" dirty="0"/>
              <a:t>The Perceptron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526BA4-2A36-49B6-943E-EAAE80155B76}"/>
                  </a:ext>
                </a:extLst>
              </p:cNvPr>
              <p:cNvSpPr>
                <a:spLocks noGrp="1"/>
              </p:cNvSpPr>
              <p:nvPr>
                <p:ph idx="1"/>
              </p:nvPr>
            </p:nvSpPr>
            <p:spPr/>
            <p:txBody>
              <a:bodyPr>
                <a:normAutofit fontScale="92500" lnSpcReduction="10000"/>
              </a:bodyPr>
              <a:lstStyle/>
              <a:p>
                <a:r>
                  <a:rPr lang="en-US" dirty="0"/>
                  <a:t>A perceptron (also referred to as a neuron) is the basic unit of an Artificial Neural Network (ANN).</a:t>
                </a:r>
              </a:p>
              <a:p>
                <a:r>
                  <a:rPr lang="en-US" dirty="0"/>
                  <a:t>A single perceptron can perform the task of linear regression (fitting a line to a dataset).</a:t>
                </a:r>
              </a:p>
              <a:p>
                <a:r>
                  <a:rPr lang="en-US" dirty="0"/>
                  <a:t>Given a range of inputs, it multiplies each input by a weight, adds a bias, and produces a linear output. This is called the weighted sum. </a:t>
                </a:r>
              </a:p>
              <a:p>
                <a:r>
                  <a:rPr lang="en-US" dirty="0"/>
                  <a:t>For a single input (x), the equation is as follows:</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r>
                        <a:rPr lang="en-US" b="1" i="1" smtClean="0">
                          <a:latin typeface="Cambria Math" panose="02040503050406030204" pitchFamily="18" charset="0"/>
                        </a:rPr>
                        <m:t>𝒎𝒙</m:t>
                      </m:r>
                      <m:r>
                        <a:rPr lang="en-US" b="1" i="1" smtClean="0">
                          <a:latin typeface="Cambria Math" panose="02040503050406030204" pitchFamily="18" charset="0"/>
                        </a:rPr>
                        <m:t>+</m:t>
                      </m:r>
                      <m:r>
                        <a:rPr lang="en-US" b="1" i="1" smtClean="0">
                          <a:latin typeface="Cambria Math" panose="02040503050406030204" pitchFamily="18" charset="0"/>
                        </a:rPr>
                        <m:t>𝒃</m:t>
                      </m:r>
                      <m:r>
                        <a:rPr lang="en-US" b="1" i="1" smtClean="0">
                          <a:latin typeface="Cambria Math" panose="02040503050406030204" pitchFamily="18" charset="0"/>
                        </a:rPr>
                        <m:t>, </m:t>
                      </m:r>
                      <m:r>
                        <a:rPr lang="en-US" b="1" i="1" smtClean="0">
                          <a:latin typeface="Cambria Math" panose="02040503050406030204" pitchFamily="18" charset="0"/>
                        </a:rPr>
                        <m:t>𝒘𝒉𝒆𝒓𝒆</m:t>
                      </m:r>
                      <m:r>
                        <a:rPr lang="en-US" b="1" i="1" smtClean="0">
                          <a:latin typeface="Cambria Math" panose="02040503050406030204" pitchFamily="18" charset="0"/>
                        </a:rPr>
                        <m:t> </m:t>
                      </m:r>
                      <m:r>
                        <a:rPr lang="en-US" b="1" i="1" smtClean="0">
                          <a:latin typeface="Cambria Math" panose="02040503050406030204" pitchFamily="18" charset="0"/>
                        </a:rPr>
                        <m:t>𝒚</m:t>
                      </m:r>
                      <m:r>
                        <a:rPr lang="en-US" b="1" i="1" smtClean="0">
                          <a:latin typeface="Cambria Math" panose="02040503050406030204" pitchFamily="18" charset="0"/>
                        </a:rPr>
                        <m:t> </m:t>
                      </m:r>
                      <m:r>
                        <a:rPr lang="en-US" b="1" i="1" smtClean="0">
                          <a:latin typeface="Cambria Math" panose="02040503050406030204" pitchFamily="18" charset="0"/>
                        </a:rPr>
                        <m:t>𝒊𝒔</m:t>
                      </m:r>
                      <m:r>
                        <a:rPr lang="en-US" b="1" i="1" smtClean="0">
                          <a:latin typeface="Cambria Math" panose="02040503050406030204" pitchFamily="18" charset="0"/>
                        </a:rPr>
                        <m:t> </m:t>
                      </m:r>
                      <m:r>
                        <a:rPr lang="en-US" b="1" i="1" smtClean="0">
                          <a:latin typeface="Cambria Math" panose="02040503050406030204" pitchFamily="18" charset="0"/>
                        </a:rPr>
                        <m:t>𝒕𝒉𝒆</m:t>
                      </m:r>
                      <m:r>
                        <a:rPr lang="en-US" b="1" i="1" smtClean="0">
                          <a:latin typeface="Cambria Math" panose="02040503050406030204" pitchFamily="18" charset="0"/>
                        </a:rPr>
                        <m:t> </m:t>
                      </m:r>
                      <m:r>
                        <a:rPr lang="en-US" b="1" i="1" smtClean="0">
                          <a:latin typeface="Cambria Math" panose="02040503050406030204" pitchFamily="18" charset="0"/>
                        </a:rPr>
                        <m:t>𝒐𝒖𝒕𝒑𝒖𝒕</m:t>
                      </m:r>
                      <m:r>
                        <a:rPr lang="en-US" b="1" i="1" smtClean="0">
                          <a:latin typeface="Cambria Math" panose="02040503050406030204" pitchFamily="18" charset="0"/>
                        </a:rPr>
                        <m:t>, </m:t>
                      </m:r>
                      <m:r>
                        <a:rPr lang="en-US" b="1" i="1" smtClean="0">
                          <a:latin typeface="Cambria Math" panose="02040503050406030204" pitchFamily="18" charset="0"/>
                        </a:rPr>
                        <m:t>𝒎</m:t>
                      </m:r>
                      <m:r>
                        <a:rPr lang="en-US" b="1" i="1" smtClean="0">
                          <a:latin typeface="Cambria Math" panose="02040503050406030204" pitchFamily="18" charset="0"/>
                        </a:rPr>
                        <m:t> </m:t>
                      </m:r>
                      <m:r>
                        <a:rPr lang="en-US" b="1" i="1" smtClean="0">
                          <a:latin typeface="Cambria Math" panose="02040503050406030204" pitchFamily="18" charset="0"/>
                        </a:rPr>
                        <m:t>𝒊𝒔</m:t>
                      </m:r>
                      <m:r>
                        <a:rPr lang="en-US" b="1" i="1" smtClean="0">
                          <a:latin typeface="Cambria Math" panose="02040503050406030204" pitchFamily="18" charset="0"/>
                        </a:rPr>
                        <m:t> </m:t>
                      </m:r>
                      <m:r>
                        <a:rPr lang="en-US" b="1" i="1" smtClean="0">
                          <a:latin typeface="Cambria Math" panose="02040503050406030204" pitchFamily="18" charset="0"/>
                        </a:rPr>
                        <m:t>𝒂</m:t>
                      </m:r>
                      <m:r>
                        <a:rPr lang="en-US" b="1" i="1" smtClean="0">
                          <a:latin typeface="Cambria Math" panose="02040503050406030204" pitchFamily="18" charset="0"/>
                        </a:rPr>
                        <m:t> </m:t>
                      </m:r>
                      <m:r>
                        <a:rPr lang="en-US" b="1" i="1" smtClean="0">
                          <a:latin typeface="Cambria Math" panose="02040503050406030204" pitchFamily="18" charset="0"/>
                        </a:rPr>
                        <m:t>𝒘𝒆𝒊𝒈𝒉𝒕</m:t>
                      </m:r>
                      <m:r>
                        <a:rPr lang="en-US" b="1" i="1" smtClean="0">
                          <a:latin typeface="Cambria Math" panose="02040503050406030204" pitchFamily="18" charset="0"/>
                        </a:rPr>
                        <m:t>, </m:t>
                      </m:r>
                      <m:r>
                        <a:rPr lang="en-US" b="1" i="1" smtClean="0">
                          <a:latin typeface="Cambria Math" panose="02040503050406030204" pitchFamily="18" charset="0"/>
                        </a:rPr>
                        <m:t>𝒂𝒏𝒅</m:t>
                      </m:r>
                      <m:r>
                        <a:rPr lang="en-US" b="1" i="1" smtClean="0">
                          <a:latin typeface="Cambria Math" panose="02040503050406030204" pitchFamily="18" charset="0"/>
                        </a:rPr>
                        <m:t> </m:t>
                      </m:r>
                      <m:r>
                        <a:rPr lang="en-US" b="1" i="1" smtClean="0">
                          <a:latin typeface="Cambria Math" panose="02040503050406030204" pitchFamily="18" charset="0"/>
                        </a:rPr>
                        <m:t>𝒃</m:t>
                      </m:r>
                      <m:r>
                        <a:rPr lang="en-US" b="1" i="1" smtClean="0">
                          <a:latin typeface="Cambria Math" panose="02040503050406030204" pitchFamily="18" charset="0"/>
                        </a:rPr>
                        <m:t> </m:t>
                      </m:r>
                      <m:r>
                        <a:rPr lang="en-US" b="1" i="1" smtClean="0">
                          <a:latin typeface="Cambria Math" panose="02040503050406030204" pitchFamily="18" charset="0"/>
                        </a:rPr>
                        <m:t>𝒊𝒔</m:t>
                      </m:r>
                      <m:r>
                        <a:rPr lang="en-US" b="1" i="1" smtClean="0">
                          <a:latin typeface="Cambria Math" panose="02040503050406030204" pitchFamily="18" charset="0"/>
                        </a:rPr>
                        <m:t> </m:t>
                      </m:r>
                      <m:r>
                        <a:rPr lang="en-US" b="1" i="1" smtClean="0">
                          <a:latin typeface="Cambria Math" panose="02040503050406030204" pitchFamily="18" charset="0"/>
                        </a:rPr>
                        <m:t>𝒕𝒉𝒆</m:t>
                      </m:r>
                      <m:r>
                        <a:rPr lang="en-US" b="1" i="1" smtClean="0">
                          <a:latin typeface="Cambria Math" panose="02040503050406030204" pitchFamily="18" charset="0"/>
                        </a:rPr>
                        <m:t> </m:t>
                      </m:r>
                      <m:r>
                        <a:rPr lang="en-US" b="1" i="1" smtClean="0">
                          <a:latin typeface="Cambria Math" panose="02040503050406030204" pitchFamily="18" charset="0"/>
                        </a:rPr>
                        <m:t>𝒃𝒊𝒂𝒔</m:t>
                      </m:r>
                      <m:r>
                        <a:rPr lang="en-US" b="1" i="1" smtClean="0">
                          <a:latin typeface="Cambria Math" panose="02040503050406030204" pitchFamily="18" charset="0"/>
                        </a:rPr>
                        <m:t> </m:t>
                      </m:r>
                    </m:oMath>
                  </m:oMathPara>
                </a14:m>
                <a:endParaRPr lang="en-US" b="1" dirty="0"/>
              </a:p>
              <a:p>
                <a:r>
                  <a:rPr lang="en-US" dirty="0"/>
                  <a:t>If this looks familiar, it is because it is the equation of a line with a slope of m (the weight) and a y-intercept of b (the bias)</a:t>
                </a:r>
              </a:p>
            </p:txBody>
          </p:sp>
        </mc:Choice>
        <mc:Fallback xmlns="">
          <p:sp>
            <p:nvSpPr>
              <p:cNvPr id="3" name="Content Placeholder 2">
                <a:extLst>
                  <a:ext uri="{FF2B5EF4-FFF2-40B4-BE49-F238E27FC236}">
                    <a16:creationId xmlns:a16="http://schemas.microsoft.com/office/drawing/2014/main" id="{58526BA4-2A36-49B6-943E-EAAE80155B76}"/>
                  </a:ext>
                </a:extLst>
              </p:cNvPr>
              <p:cNvSpPr>
                <a:spLocks noGrp="1" noRot="1" noChangeAspect="1" noMove="1" noResize="1" noEditPoints="1" noAdjustHandles="1" noChangeArrowheads="1" noChangeShapeType="1" noTextEdit="1"/>
              </p:cNvSpPr>
              <p:nvPr>
                <p:ph idx="1"/>
              </p:nvPr>
            </p:nvSpPr>
            <p:spPr>
              <a:blipFill>
                <a:blip r:embed="rId2"/>
                <a:stretch>
                  <a:fillRect l="-761" t="-3046" r="-1332"/>
                </a:stretch>
              </a:blipFill>
            </p:spPr>
            <p:txBody>
              <a:bodyPr/>
              <a:lstStyle/>
              <a:p>
                <a:r>
                  <a:rPr lang="en-US">
                    <a:noFill/>
                  </a:rPr>
                  <a:t> </a:t>
                </a:r>
              </a:p>
            </p:txBody>
          </p:sp>
        </mc:Fallback>
      </mc:AlternateContent>
    </p:spTree>
    <p:extLst>
      <p:ext uri="{BB962C8B-B14F-4D97-AF65-F5344CB8AC3E}">
        <p14:creationId xmlns:p14="http://schemas.microsoft.com/office/powerpoint/2010/main" val="19657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52BA-D563-4A9A-8778-791E699B3C02}"/>
              </a:ext>
            </a:extLst>
          </p:cNvPr>
          <p:cNvSpPr>
            <a:spLocks noGrp="1"/>
          </p:cNvSpPr>
          <p:nvPr>
            <p:ph type="title"/>
          </p:nvPr>
        </p:nvSpPr>
        <p:spPr/>
        <p:txBody>
          <a:bodyPr>
            <a:normAutofit/>
          </a:bodyPr>
          <a:lstStyle/>
          <a:p>
            <a:br>
              <a:rPr lang="en-US" dirty="0"/>
            </a:br>
            <a:r>
              <a:rPr lang="en-US" dirty="0"/>
              <a:t>The Perceptron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526BA4-2A36-49B6-943E-EAAE80155B76}"/>
                  </a:ext>
                </a:extLst>
              </p:cNvPr>
              <p:cNvSpPr>
                <a:spLocks noGrp="1"/>
              </p:cNvSpPr>
              <p:nvPr>
                <p:ph idx="1"/>
              </p:nvPr>
            </p:nvSpPr>
            <p:spPr/>
            <p:txBody>
              <a:bodyPr>
                <a:normAutofit/>
              </a:bodyPr>
              <a:lstStyle/>
              <a:p>
                <a:r>
                  <a:rPr lang="en-US" sz="2000" dirty="0"/>
                  <a:t>If a perceptron is going to be used for multiple inputs, it is best to represent our inputs and weights as vectors. Our bias is still only a single value.</a:t>
                </a:r>
              </a:p>
              <a:p>
                <a:r>
                  <a:rPr lang="en-US" sz="2000" dirty="0"/>
                  <a:t>We can represent an array of </a:t>
                </a:r>
                <a:r>
                  <a:rPr lang="en-US" sz="2000" i="1" dirty="0"/>
                  <a:t>n</a:t>
                </a:r>
                <a:r>
                  <a:rPr lang="en-US" sz="2000" dirty="0"/>
                  <a:t> inputs as a vector </a:t>
                </a:r>
                <a14:m>
                  <m:oMath xmlns:m="http://schemas.openxmlformats.org/officeDocument/2006/math">
                    <m:r>
                      <a:rPr lang="en-US" sz="2000" b="1" i="0" smtClean="0">
                        <a:latin typeface="Cambria Math" panose="02040503050406030204" pitchFamily="18" charset="0"/>
                      </a:rPr>
                      <m:t>𝐱</m:t>
                    </m:r>
                    <m:r>
                      <a:rPr lang="en-US" sz="2000" b="1" i="0" smtClean="0">
                        <a:latin typeface="Cambria Math" panose="02040503050406030204" pitchFamily="18" charset="0"/>
                      </a:rPr>
                      <m:t>=</m:t>
                    </m:r>
                    <m:r>
                      <a:rPr lang="en-US" sz="2000" b="1" i="1" smtClean="0">
                        <a:latin typeface="Cambria Math" panose="02040503050406030204" pitchFamily="18" charset="0"/>
                      </a:rPr>
                      <m:t>[</m:t>
                    </m:r>
                    <m:m>
                      <m:mPr>
                        <m:mcs>
                          <m:mc>
                            <m:mcPr>
                              <m:count m:val="3"/>
                              <m:mcJc m:val="center"/>
                            </m:mcPr>
                          </m:mc>
                        </m:mcs>
                        <m:ctrlPr>
                          <a:rPr lang="en-US" sz="2000" b="1" i="1" smtClean="0">
                            <a:latin typeface="Cambria Math" panose="02040503050406030204" pitchFamily="18" charset="0"/>
                          </a:rPr>
                        </m:ctrlPr>
                      </m:mPr>
                      <m:m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e>
                        <m:e>
                          <m:r>
                            <a:rPr lang="en-US" sz="2000" b="1" i="1" smtClean="0">
                              <a:latin typeface="Cambria Math" panose="02040503050406030204" pitchFamily="18" charset="0"/>
                            </a:rPr>
                            <m:t>…</m:t>
                          </m:r>
                        </m:e>
                        <m:e>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𝒏</m:t>
                              </m:r>
                            </m:sub>
                          </m:sSub>
                        </m:e>
                      </m:mr>
                    </m:m>
                    <m:r>
                      <a:rPr lang="en-US" sz="2000" b="1" i="1" smtClean="0">
                        <a:latin typeface="Cambria Math" panose="02040503050406030204" pitchFamily="18" charset="0"/>
                      </a:rPr>
                      <m:t>]</m:t>
                    </m:r>
                  </m:oMath>
                </a14:m>
                <a:endParaRPr lang="en-US" sz="2000" b="1" dirty="0"/>
              </a:p>
              <a:p>
                <a:r>
                  <a:rPr lang="en-US" sz="2000" dirty="0"/>
                  <a:t>We can represent an array of weights as a vector</a:t>
                </a:r>
                <a14:m>
                  <m:oMath xmlns:m="http://schemas.openxmlformats.org/officeDocument/2006/math">
                    <m:r>
                      <a:rPr lang="en-US" sz="2000" b="0" i="0" smtClean="0">
                        <a:latin typeface="Cambria Math" panose="02040503050406030204" pitchFamily="18" charset="0"/>
                      </a:rPr>
                      <m:t> </m:t>
                    </m:r>
                    <m:r>
                      <a:rPr lang="en-US" sz="2000" b="1" i="0" smtClean="0">
                        <a:latin typeface="Cambria Math" panose="02040503050406030204" pitchFamily="18" charset="0"/>
                      </a:rPr>
                      <m:t>𝐰</m:t>
                    </m:r>
                    <m:r>
                      <a:rPr lang="en-US" sz="2000" b="1">
                        <a:latin typeface="Cambria Math" panose="02040503050406030204" pitchFamily="18" charset="0"/>
                      </a:rPr>
                      <m:t>=</m:t>
                    </m:r>
                    <m:r>
                      <a:rPr lang="en-US" sz="2000" b="1" i="1">
                        <a:latin typeface="Cambria Math" panose="02040503050406030204" pitchFamily="18" charset="0"/>
                      </a:rPr>
                      <m:t>[</m:t>
                    </m:r>
                    <m:m>
                      <m:mPr>
                        <m:mcs>
                          <m:mc>
                            <m:mcPr>
                              <m:count m:val="3"/>
                              <m:mcJc m:val="center"/>
                            </m:mcPr>
                          </m:mc>
                        </m:mcs>
                        <m:ctrlPr>
                          <a:rPr lang="en-US" sz="2000" b="1" i="1">
                            <a:latin typeface="Cambria Math" panose="02040503050406030204" pitchFamily="18" charset="0"/>
                          </a:rPr>
                        </m:ctrlPr>
                      </m:mPr>
                      <m:mr>
                        <m:e>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𝒘</m:t>
                              </m:r>
                            </m:e>
                            <m:sub>
                              <m:r>
                                <a:rPr lang="en-US" sz="2000" b="1" i="1">
                                  <a:latin typeface="Cambria Math" panose="02040503050406030204" pitchFamily="18" charset="0"/>
                                </a:rPr>
                                <m:t>𝟏</m:t>
                              </m:r>
                            </m:sub>
                          </m:sSub>
                        </m:e>
                        <m:e>
                          <m:r>
                            <a:rPr lang="en-US" sz="2000" b="1" i="1">
                              <a:latin typeface="Cambria Math" panose="02040503050406030204" pitchFamily="18" charset="0"/>
                            </a:rPr>
                            <m:t>…</m:t>
                          </m:r>
                        </m:e>
                        <m:e>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𝒘</m:t>
                              </m:r>
                            </m:e>
                            <m:sub>
                              <m:r>
                                <a:rPr lang="en-US" sz="2000" b="1" i="1">
                                  <a:latin typeface="Cambria Math" panose="02040503050406030204" pitchFamily="18" charset="0"/>
                                </a:rPr>
                                <m:t>𝒏</m:t>
                              </m:r>
                            </m:sub>
                          </m:sSub>
                        </m:e>
                      </m:mr>
                    </m:m>
                    <m:r>
                      <a:rPr lang="en-US" sz="2000" b="1" i="1">
                        <a:latin typeface="Cambria Math" panose="02040503050406030204" pitchFamily="18" charset="0"/>
                      </a:rPr>
                      <m:t>]</m:t>
                    </m:r>
                  </m:oMath>
                </a14:m>
                <a:endParaRPr lang="en-US" sz="2000" b="1" dirty="0"/>
              </a:p>
              <a:p>
                <a:r>
                  <a:rPr lang="en-US" sz="2000" dirty="0"/>
                  <a:t>Notice that there are the same number of weights as inputs.</a:t>
                </a:r>
              </a:p>
              <a:p>
                <a:r>
                  <a:rPr lang="en-US" sz="2000" dirty="0"/>
                  <a:t>Now that we are using vectors, we can take the dot product of the two vectors to add our bias to get the weighted sum.</a:t>
                </a:r>
              </a:p>
              <a:p>
                <a:pPr marL="0" indent="0">
                  <a:buNone/>
                </a:pPr>
                <a:r>
                  <a:rPr lang="en-US" sz="2000" dirty="0"/>
                  <a:t>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𝒚</m:t>
                        </m:r>
                        <m:r>
                          <a:rPr lang="en-US" sz="2000" b="1" i="1" smtClean="0">
                            <a:latin typeface="Cambria Math" panose="02040503050406030204" pitchFamily="18" charset="0"/>
                          </a:rPr>
                          <m:t>=</m:t>
                        </m:r>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𝒏</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𝒏</m:t>
                        </m:r>
                      </m:sub>
                    </m:sSub>
                    <m:r>
                      <a:rPr lang="en-US" sz="2000" b="1" i="1" smtClean="0">
                        <a:latin typeface="Cambria Math" panose="02040503050406030204" pitchFamily="18" charset="0"/>
                      </a:rPr>
                      <m:t>+</m:t>
                    </m:r>
                    <m:r>
                      <a:rPr lang="en-US" sz="2000" b="1" i="1" smtClean="0">
                        <a:latin typeface="Cambria Math" panose="02040503050406030204" pitchFamily="18" charset="0"/>
                      </a:rPr>
                      <m:t>𝒃</m:t>
                    </m:r>
                  </m:oMath>
                </a14:m>
                <a:r>
                  <a:rPr lang="en-US" sz="2000" b="1" dirty="0"/>
                  <a:t>  or </a:t>
                </a:r>
                <a:r>
                  <a:rPr lang="en-US" sz="2000" dirty="0"/>
                  <a:t> </a:t>
                </a:r>
                <a14:m>
                  <m:oMath xmlns:m="http://schemas.openxmlformats.org/officeDocument/2006/math">
                    <m:r>
                      <a:rPr lang="en-US" sz="2000" b="1" i="1" smtClean="0">
                        <a:latin typeface="Cambria Math" panose="02040503050406030204" pitchFamily="18" charset="0"/>
                      </a:rPr>
                      <m:t>𝒚</m:t>
                    </m:r>
                    <m:r>
                      <a:rPr lang="en-US" sz="2000" b="1" i="1" smtClean="0">
                        <a:latin typeface="Cambria Math" panose="02040503050406030204" pitchFamily="18" charset="0"/>
                      </a:rPr>
                      <m:t>=</m:t>
                    </m:r>
                    <m:nary>
                      <m:naryPr>
                        <m:chr m:val="∑"/>
                        <m:ctrlPr>
                          <a:rPr lang="en-US" sz="2000" b="1" i="1" smtClean="0">
                            <a:latin typeface="Cambria Math" panose="02040503050406030204" pitchFamily="18" charset="0"/>
                          </a:rPr>
                        </m:ctrlPr>
                      </m:naryPr>
                      <m:sub>
                        <m:r>
                          <m:rPr>
                            <m:brk m:alnAt="23"/>
                          </m:rPr>
                          <a:rPr lang="en-US" sz="2000" b="1" i="1" smtClean="0">
                            <a:latin typeface="Cambria Math" panose="02040503050406030204" pitchFamily="18" charset="0"/>
                          </a:rPr>
                          <m:t>𝒊</m:t>
                        </m:r>
                        <m:r>
                          <a:rPr lang="en-US" sz="2000" b="1" i="1" smtClean="0">
                            <a:latin typeface="Cambria Math" panose="02040503050406030204" pitchFamily="18" charset="0"/>
                          </a:rPr>
                          <m:t>=</m:t>
                        </m:r>
                        <m:r>
                          <a:rPr lang="en-US" sz="2000" b="1" i="1" smtClean="0">
                            <a:latin typeface="Cambria Math" panose="02040503050406030204" pitchFamily="18" charset="0"/>
                          </a:rPr>
                          <m:t>𝟏</m:t>
                        </m:r>
                      </m:sub>
                      <m:sup>
                        <m:r>
                          <a:rPr lang="en-US" sz="2000" b="1" i="1" smtClean="0">
                            <a:latin typeface="Cambria Math" panose="02040503050406030204" pitchFamily="18" charset="0"/>
                          </a:rPr>
                          <m:t>𝒏</m:t>
                        </m:r>
                      </m:sup>
                      <m:e>
                        <m:sSub>
                          <m:sSubPr>
                            <m:ctrlPr>
                              <a:rPr lang="en-US" sz="2000" b="1" i="1">
                                <a:latin typeface="Cambria Math" panose="02040503050406030204" pitchFamily="18" charset="0"/>
                              </a:rPr>
                            </m:ctrlPr>
                          </m:sSubPr>
                          <m:e>
                            <m:r>
                              <a:rPr lang="en-US" sz="2000" b="1" i="1" smtClean="0">
                                <a:latin typeface="Cambria Math" panose="02040503050406030204" pitchFamily="18" charset="0"/>
                              </a:rPr>
                              <m:t>(</m:t>
                            </m:r>
                            <m:r>
                              <a:rPr lang="en-US" sz="2000" b="1" i="1" smtClean="0">
                                <a:latin typeface="Cambria Math" panose="02040503050406030204" pitchFamily="18" charset="0"/>
                              </a:rPr>
                              <m:t>𝒙</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sSub>
                          <m:sSubPr>
                            <m:ctrlPr>
                              <a:rPr lang="en-US" sz="2000" b="1" i="1">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e>
                    </m:nary>
                    <m:r>
                      <a:rPr lang="en-US" sz="2000" b="1" i="1" smtClean="0">
                        <a:latin typeface="Cambria Math" panose="02040503050406030204" pitchFamily="18" charset="0"/>
                      </a:rPr>
                      <m:t>+</m:t>
                    </m:r>
                    <m:r>
                      <a:rPr lang="en-US" sz="2000" b="1" i="1" smtClean="0">
                        <a:latin typeface="Cambria Math" panose="02040503050406030204" pitchFamily="18" charset="0"/>
                      </a:rPr>
                      <m:t>𝒃</m:t>
                    </m:r>
                  </m:oMath>
                </a14:m>
                <a:endParaRPr lang="en-US" sz="2000" b="1" dirty="0"/>
              </a:p>
            </p:txBody>
          </p:sp>
        </mc:Choice>
        <mc:Fallback xmlns="">
          <p:sp>
            <p:nvSpPr>
              <p:cNvPr id="3" name="Content Placeholder 2">
                <a:extLst>
                  <a:ext uri="{FF2B5EF4-FFF2-40B4-BE49-F238E27FC236}">
                    <a16:creationId xmlns:a16="http://schemas.microsoft.com/office/drawing/2014/main" id="{58526BA4-2A36-49B6-943E-EAAE80155B76}"/>
                  </a:ext>
                </a:extLst>
              </p:cNvPr>
              <p:cNvSpPr>
                <a:spLocks noGrp="1" noRot="1" noChangeAspect="1" noMove="1" noResize="1" noEditPoints="1" noAdjustHandles="1" noChangeArrowheads="1" noChangeShapeType="1" noTextEdit="1"/>
              </p:cNvSpPr>
              <p:nvPr>
                <p:ph idx="1"/>
              </p:nvPr>
            </p:nvSpPr>
            <p:spPr>
              <a:blipFill>
                <a:blip r:embed="rId2"/>
                <a:stretch>
                  <a:fillRect l="-571" t="-1861" r="-1332" b="-1692"/>
                </a:stretch>
              </a:blipFill>
            </p:spPr>
            <p:txBody>
              <a:bodyPr/>
              <a:lstStyle/>
              <a:p>
                <a:r>
                  <a:rPr lang="en-US">
                    <a:noFill/>
                  </a:rPr>
                  <a:t> </a:t>
                </a:r>
              </a:p>
            </p:txBody>
          </p:sp>
        </mc:Fallback>
      </mc:AlternateContent>
    </p:spTree>
    <p:extLst>
      <p:ext uri="{BB962C8B-B14F-4D97-AF65-F5344CB8AC3E}">
        <p14:creationId xmlns:p14="http://schemas.microsoft.com/office/powerpoint/2010/main" val="150809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192D-F007-4D8F-9299-A1E15E354184}"/>
              </a:ext>
            </a:extLst>
          </p:cNvPr>
          <p:cNvSpPr>
            <a:spLocks noGrp="1"/>
          </p:cNvSpPr>
          <p:nvPr>
            <p:ph type="title"/>
          </p:nvPr>
        </p:nvSpPr>
        <p:spPr/>
        <p:txBody>
          <a:bodyPr/>
          <a:lstStyle/>
          <a:p>
            <a:r>
              <a:rPr lang="en-US" dirty="0"/>
              <a:t>Activation Functions</a:t>
            </a:r>
          </a:p>
        </p:txBody>
      </p:sp>
      <p:sp>
        <p:nvSpPr>
          <p:cNvPr id="3" name="Content Placeholder 2">
            <a:extLst>
              <a:ext uri="{FF2B5EF4-FFF2-40B4-BE49-F238E27FC236}">
                <a16:creationId xmlns:a16="http://schemas.microsoft.com/office/drawing/2014/main" id="{6D7DE3CE-7FFB-4ACC-972D-9E2ECF85F24B}"/>
              </a:ext>
            </a:extLst>
          </p:cNvPr>
          <p:cNvSpPr>
            <a:spLocks noGrp="1"/>
          </p:cNvSpPr>
          <p:nvPr>
            <p:ph idx="1"/>
          </p:nvPr>
        </p:nvSpPr>
        <p:spPr/>
        <p:txBody>
          <a:bodyPr>
            <a:normAutofit fontScale="92500" lnSpcReduction="10000"/>
          </a:bodyPr>
          <a:lstStyle/>
          <a:p>
            <a:r>
              <a:rPr lang="en-US" dirty="0"/>
              <a:t>Perceptrons by themselves can only accurately represent linear data relationships, but what if our data is nonlinear (quadratic, cubic, etc.)?</a:t>
            </a:r>
          </a:p>
          <a:p>
            <a:r>
              <a:rPr lang="en-US" dirty="0"/>
              <a:t>For this, we need to use layers of multiple perceptrons and an activation function.</a:t>
            </a:r>
          </a:p>
          <a:p>
            <a:r>
              <a:rPr lang="en-US" dirty="0"/>
              <a:t>An activation function serves to transform the output of a neuron with a non-linear equation, therefore making the output non-linear. </a:t>
            </a:r>
          </a:p>
          <a:p>
            <a:r>
              <a:rPr lang="en-US" dirty="0"/>
              <a:t>An Artificial Neural Network (ANN) is just a collection of layers with multiple perceptrons, with activation functions applied to their outputs.</a:t>
            </a:r>
          </a:p>
          <a:p>
            <a:r>
              <a:rPr lang="en-US" dirty="0"/>
              <a:t>With the application of non-linear activation functions, ANN’s can approximate any function (</a:t>
            </a:r>
            <a:r>
              <a:rPr lang="en-US" dirty="0">
                <a:hlinkClick r:id="rId2"/>
              </a:rPr>
              <a:t>Universal Approximation Theorem</a:t>
            </a:r>
            <a:r>
              <a:rPr lang="en-US" dirty="0"/>
              <a:t>)</a:t>
            </a:r>
          </a:p>
        </p:txBody>
      </p:sp>
    </p:spTree>
    <p:extLst>
      <p:ext uri="{BB962C8B-B14F-4D97-AF65-F5344CB8AC3E}">
        <p14:creationId xmlns:p14="http://schemas.microsoft.com/office/powerpoint/2010/main" val="343048289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3133</TotalTime>
  <Words>3812</Words>
  <Application>Microsoft Office PowerPoint</Application>
  <PresentationFormat>Widescreen</PresentationFormat>
  <Paragraphs>189</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Cambria Math</vt:lpstr>
      <vt:lpstr>Trebuchet MS</vt:lpstr>
      <vt:lpstr>Berlin</vt:lpstr>
      <vt:lpstr>Analysis and Implementation of Artificial Neural Networks in C++</vt:lpstr>
      <vt:lpstr>What is Machine Learning?</vt:lpstr>
      <vt:lpstr>How Does Machine Learning Work?</vt:lpstr>
      <vt:lpstr>Implementing Machine Learning in Code</vt:lpstr>
      <vt:lpstr>Classroom Foundation for Implementing Machine Learning Algorithms and Neural Networks</vt:lpstr>
      <vt:lpstr>The Math of Artificial Neural Networks</vt:lpstr>
      <vt:lpstr> The Perceptron</vt:lpstr>
      <vt:lpstr> The Perceptron</vt:lpstr>
      <vt:lpstr>Activation Functions</vt:lpstr>
      <vt:lpstr>Common Activation Functions</vt:lpstr>
      <vt:lpstr>Artificial Neural Network Structure</vt:lpstr>
      <vt:lpstr>Input Layer</vt:lpstr>
      <vt:lpstr>Hidden Layers</vt:lpstr>
      <vt:lpstr>Output Layer</vt:lpstr>
      <vt:lpstr>Artificial Neural Network Visualized</vt:lpstr>
      <vt:lpstr>Forward Propagation</vt:lpstr>
      <vt:lpstr>Forward Propagation</vt:lpstr>
      <vt:lpstr>Forward Propagation</vt:lpstr>
      <vt:lpstr>How do we train ANNs?</vt:lpstr>
      <vt:lpstr>Cost Functions</vt:lpstr>
      <vt:lpstr>Cost Functions</vt:lpstr>
      <vt:lpstr>Back Propagation</vt:lpstr>
      <vt:lpstr>Gradient Descent Visualized</vt:lpstr>
      <vt:lpstr>How I Made an Artificial Neural Network in C++</vt:lpstr>
      <vt:lpstr>Data Normalization Function</vt:lpstr>
      <vt:lpstr>Data Normalization Function</vt:lpstr>
      <vt:lpstr>The Neuron Struct</vt:lpstr>
      <vt:lpstr>Neuron Output Calculation Function</vt:lpstr>
      <vt:lpstr>Activation Functions</vt:lpstr>
      <vt:lpstr>Activation Function Derivatives</vt:lpstr>
      <vt:lpstr>Forward Propagation Function</vt:lpstr>
      <vt:lpstr>Training Method(s)</vt:lpstr>
      <vt:lpstr>Results!</vt:lpstr>
      <vt:lpstr>MNIST Base Model Testing Accuracy and Runtime Data</vt:lpstr>
      <vt:lpstr>Model Improvements</vt:lpstr>
      <vt:lpstr>MNIST Momentum Testing Data</vt:lpstr>
      <vt:lpstr>MNIST Model Complexity Testing Data</vt:lpstr>
      <vt:lpstr>MNIST Model Overfitting</vt:lpstr>
      <vt:lpstr>Citations and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Machine Learning Algorithms in C++</dc:title>
  <dc:creator>Alex Gilsoul</dc:creator>
  <cp:lastModifiedBy>Alex Gilsoul</cp:lastModifiedBy>
  <cp:revision>76</cp:revision>
  <dcterms:created xsi:type="dcterms:W3CDTF">2021-10-18T16:54:28Z</dcterms:created>
  <dcterms:modified xsi:type="dcterms:W3CDTF">2022-04-09T08:57:01Z</dcterms:modified>
</cp:coreProperties>
</file>