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6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56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7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6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9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59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0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6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6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8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4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360B-9800-4BC7-BE99-9F4C2C757B1F}" type="datetimeFigureOut">
              <a:rPr lang="it-IT" smtClean="0"/>
              <a:t>17/09/2014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A391-69CA-455F-90CB-73FBAE1F1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48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Hello PowerPoint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converted</a:t>
            </a:r>
            <a:r>
              <a:rPr lang="it-IT" dirty="0" smtClean="0"/>
              <a:t> in </a:t>
            </a:r>
            <a:r>
              <a:rPr lang="it-IT" b="1" dirty="0" smtClean="0">
                <a:solidFill>
                  <a:srgbClr val="FF0000"/>
                </a:solidFill>
              </a:rPr>
              <a:t>PDF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47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Hello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PowerPoint</dc:title>
  <dc:creator>Andrea Balducci</dc:creator>
  <cp:lastModifiedBy>Andrea Balducci</cp:lastModifiedBy>
  <cp:revision>1</cp:revision>
  <dcterms:created xsi:type="dcterms:W3CDTF">2014-09-17T10:46:36Z</dcterms:created>
  <dcterms:modified xsi:type="dcterms:W3CDTF">2014-09-17T10:47:06Z</dcterms:modified>
</cp:coreProperties>
</file>