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3"/>
  </p:notesMasterIdLst>
  <p:handoutMasterIdLst>
    <p:handoutMasterId r:id="rId14"/>
  </p:handoutMasterIdLst>
  <p:sldIdLst>
    <p:sldId id="292" r:id="rId2"/>
    <p:sldId id="420" r:id="rId3"/>
    <p:sldId id="423" r:id="rId4"/>
    <p:sldId id="421" r:id="rId5"/>
    <p:sldId id="424" r:id="rId6"/>
    <p:sldId id="422" r:id="rId7"/>
    <p:sldId id="425" r:id="rId8"/>
    <p:sldId id="426" r:id="rId9"/>
    <p:sldId id="407" r:id="rId10"/>
    <p:sldId id="419" r:id="rId11"/>
    <p:sldId id="4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96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grx.io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://reactivex.io/rxjs/manu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State Management for </a:t>
            </a:r>
            <a:r>
              <a:rPr lang="it-IT" dirty="0" err="1" smtClean="0"/>
              <a:t>Angular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At </a:t>
            </a:r>
            <a:r>
              <a:rPr lang="it-IT" dirty="0" err="1" smtClean="0"/>
              <a:t>its</a:t>
            </a:r>
            <a:r>
              <a:rPr lang="it-IT" dirty="0" smtClean="0"/>
              <a:t> Core </a:t>
            </a:r>
            <a:r>
              <a:rPr lang="it-IT" dirty="0" err="1" smtClean="0"/>
              <a:t>it’s</a:t>
            </a:r>
            <a:r>
              <a:rPr lang="it-IT" dirty="0" smtClean="0"/>
              <a:t> the </a:t>
            </a:r>
            <a:r>
              <a:rPr lang="it-IT" dirty="0" err="1" smtClean="0"/>
              <a:t>Redux</a:t>
            </a:r>
            <a:r>
              <a:rPr lang="it-IT" dirty="0" smtClean="0"/>
              <a:t> State Management Pattern + </a:t>
            </a:r>
            <a:r>
              <a:rPr lang="it-IT" dirty="0" err="1" smtClean="0"/>
              <a:t>Angular</a:t>
            </a:r>
            <a:r>
              <a:rPr lang="it-IT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/>
              <a:t>Enforces</a:t>
            </a:r>
            <a:r>
              <a:rPr lang="it-IT" dirty="0"/>
              <a:t> a </a:t>
            </a:r>
            <a:r>
              <a:rPr lang="it-IT" dirty="0" err="1"/>
              <a:t>one</a:t>
            </a:r>
            <a:r>
              <a:rPr lang="it-IT" dirty="0"/>
              <a:t> way (state management) </a:t>
            </a:r>
            <a:r>
              <a:rPr lang="it-IT" dirty="0" err="1"/>
              <a:t>dataflow</a:t>
            </a:r>
            <a:r>
              <a:rPr lang="it-IT" dirty="0"/>
              <a:t> </a:t>
            </a:r>
            <a:r>
              <a:rPr lang="it-IT" dirty="0" err="1"/>
              <a:t>throught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  <a:p>
            <a:endParaRPr lang="it-IT" dirty="0" smtClean="0"/>
          </a:p>
          <a:p>
            <a:r>
              <a:rPr lang="it-IT" dirty="0" err="1"/>
              <a:t>Promotes</a:t>
            </a:r>
            <a:r>
              <a:rPr lang="it-IT" dirty="0"/>
              <a:t> the use of a «Single source of </a:t>
            </a:r>
            <a:r>
              <a:rPr lang="it-IT" dirty="0" err="1"/>
              <a:t>truth</a:t>
            </a:r>
            <a:r>
              <a:rPr lang="it-IT" dirty="0"/>
              <a:t>» for the Application </a:t>
            </a:r>
            <a:r>
              <a:rPr lang="it-IT" dirty="0" smtClean="0"/>
              <a:t>State: The </a:t>
            </a:r>
            <a:r>
              <a:rPr lang="it-IT" dirty="0" err="1" smtClean="0"/>
              <a:t>Store</a:t>
            </a:r>
            <a:r>
              <a:rPr lang="it-IT" dirty="0" smtClean="0"/>
              <a:t>™.</a:t>
            </a:r>
          </a:p>
          <a:p>
            <a:endParaRPr lang="it-IT" dirty="0"/>
          </a:p>
          <a:p>
            <a:r>
              <a:rPr lang="it-IT" dirty="0" smtClean="0"/>
              <a:t>The State </a:t>
            </a:r>
            <a:r>
              <a:rPr lang="it-IT" dirty="0" err="1" smtClean="0"/>
              <a:t>is</a:t>
            </a:r>
            <a:r>
              <a:rPr lang="it-IT" dirty="0" smtClean="0"/>
              <a:t> Read </a:t>
            </a:r>
            <a:r>
              <a:rPr lang="it-IT" dirty="0" err="1" smtClean="0"/>
              <a:t>Only</a:t>
            </a:r>
            <a:r>
              <a:rPr lang="it-IT" dirty="0" smtClean="0"/>
              <a:t>: the </a:t>
            </a:r>
            <a:r>
              <a:rPr lang="it-IT" dirty="0" err="1" smtClean="0"/>
              <a:t>only</a:t>
            </a:r>
            <a:r>
              <a:rPr lang="it-IT" dirty="0" smtClean="0"/>
              <a:t> way to </a:t>
            </a:r>
            <a:r>
              <a:rPr lang="it-IT" dirty="0" err="1" smtClean="0"/>
              <a:t>change</a:t>
            </a:r>
            <a:r>
              <a:rPr lang="it-IT" dirty="0" smtClean="0"/>
              <a:t> the state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dispatching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™.</a:t>
            </a:r>
          </a:p>
          <a:p>
            <a:endParaRPr lang="it-IT" dirty="0"/>
          </a:p>
          <a:p>
            <a:r>
              <a:rPr lang="it-IT" dirty="0" err="1" smtClean="0"/>
              <a:t>Changes</a:t>
            </a:r>
            <a:r>
              <a:rPr lang="it-IT" dirty="0" smtClean="0"/>
              <a:t> are made by Pure </a:t>
            </a:r>
            <a:r>
              <a:rPr lang="it-IT" dirty="0" err="1" smtClean="0"/>
              <a:t>Functions</a:t>
            </a:r>
            <a:r>
              <a:rPr lang="it-IT" dirty="0" smtClean="0"/>
              <a:t>: The </a:t>
            </a:r>
            <a:r>
              <a:rPr lang="it-IT" dirty="0" err="1" smtClean="0"/>
              <a:t>Reducers</a:t>
            </a:r>
            <a:r>
              <a:rPr lang="it-IT" dirty="0" smtClean="0"/>
              <a:t>™.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</a:t>
            </a:r>
            <a:r>
              <a:rPr lang="it-IT" dirty="0" err="1" smtClean="0"/>
              <a:t>displayed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03400" y="2454275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511550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component</a:t>
            </a:r>
            <a:endParaRPr lang="it-IT" dirty="0"/>
          </a:p>
        </p:txBody>
      </p:sp>
      <p:cxnSp>
        <p:nvCxnSpPr>
          <p:cNvPr id="8" name="Connettore 2 7"/>
          <p:cNvCxnSpPr>
            <a:stCxn id="4" idx="2"/>
            <a:endCxn id="5" idx="0"/>
          </p:cNvCxnSpPr>
          <p:nvPr/>
        </p:nvCxnSpPr>
        <p:spPr>
          <a:xfrm>
            <a:off x="2647950" y="3006725"/>
            <a:ext cx="8498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786986" y="307447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2353007" y="4581525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cxnSp>
        <p:nvCxnSpPr>
          <p:cNvPr id="14" name="Connettore 2 13"/>
          <p:cNvCxnSpPr>
            <a:stCxn id="5" idx="2"/>
            <a:endCxn id="12" idx="0"/>
          </p:cNvCxnSpPr>
          <p:nvPr/>
        </p:nvCxnSpPr>
        <p:spPr>
          <a:xfrm>
            <a:off x="2732930" y="4064000"/>
            <a:ext cx="464627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5088485" y="5387419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139743" y="413809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cxnSp>
        <p:nvCxnSpPr>
          <p:cNvPr id="22" name="Connettore 2 21"/>
          <p:cNvCxnSpPr>
            <a:stCxn id="12" idx="2"/>
            <a:endCxn id="15" idx="1"/>
          </p:cNvCxnSpPr>
          <p:nvPr/>
        </p:nvCxnSpPr>
        <p:spPr>
          <a:xfrm>
            <a:off x="3197557" y="5133975"/>
            <a:ext cx="1890928" cy="52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5816600" y="4200544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063335" y="4231202"/>
            <a:ext cx="1689100" cy="84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cxnSp>
        <p:nvCxnSpPr>
          <p:cNvPr id="28" name="Connettore 4 27"/>
          <p:cNvCxnSpPr>
            <a:stCxn id="26" idx="1"/>
            <a:endCxn id="15" idx="0"/>
          </p:cNvCxnSpPr>
          <p:nvPr/>
        </p:nvCxnSpPr>
        <p:spPr>
          <a:xfrm rot="10800000" flipV="1">
            <a:off x="5933035" y="4655601"/>
            <a:ext cx="1130300" cy="731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4 29"/>
          <p:cNvCxnSpPr>
            <a:stCxn id="15" idx="3"/>
            <a:endCxn id="26" idx="2"/>
          </p:cNvCxnSpPr>
          <p:nvPr/>
        </p:nvCxnSpPr>
        <p:spPr>
          <a:xfrm flipV="1">
            <a:off x="6777585" y="5079999"/>
            <a:ext cx="1130300" cy="583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7327900" y="5755203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3689350" y="532923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063335" y="3167578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39" name="Connettore 2 38"/>
          <p:cNvCxnSpPr>
            <a:stCxn id="26" idx="0"/>
            <a:endCxn id="34" idx="2"/>
          </p:cNvCxnSpPr>
          <p:nvPr/>
        </p:nvCxnSpPr>
        <p:spPr>
          <a:xfrm flipV="1">
            <a:off x="7907885" y="3720028"/>
            <a:ext cx="0" cy="511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4" idx="1"/>
            <a:endCxn id="5" idx="3"/>
          </p:cNvCxnSpPr>
          <p:nvPr/>
        </p:nvCxnSpPr>
        <p:spPr>
          <a:xfrm flipH="1">
            <a:off x="3577480" y="3443803"/>
            <a:ext cx="3485855" cy="34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5153662" y="3171288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smtClean="0"/>
              <a:t>?</a:t>
            </a:r>
          </a:p>
          <a:p>
            <a:endParaRPr lang="it-IT" dirty="0"/>
          </a:p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do with </a:t>
            </a:r>
            <a:r>
              <a:rPr lang="it-IT" dirty="0" err="1" smtClean="0"/>
              <a:t>rxjs</a:t>
            </a:r>
            <a:r>
              <a:rPr lang="it-IT" dirty="0" smtClean="0"/>
              <a:t> 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it-IT" dirty="0" smtClean="0"/>
          </a:p>
          <a:p>
            <a:r>
              <a:rPr lang="it-IT" dirty="0"/>
              <a:t>The </a:t>
            </a:r>
            <a:r>
              <a:rPr lang="it-IT" dirty="0" err="1"/>
              <a:t>Store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» </a:t>
            </a:r>
            <a:r>
              <a:rPr lang="it-IT" dirty="0" err="1"/>
              <a:t>noone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interact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smtClean="0"/>
              <a:t>with the data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,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reducers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change</a:t>
            </a:r>
            <a:r>
              <a:rPr lang="it-IT" dirty="0" smtClean="0"/>
              <a:t> the data bits.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only</a:t>
            </a:r>
            <a:r>
              <a:rPr lang="it-IT" dirty="0" smtClean="0"/>
              <a:t> way to </a:t>
            </a:r>
            <a:r>
              <a:rPr lang="it-IT" dirty="0" err="1" smtClean="0"/>
              <a:t>intract</a:t>
            </a:r>
            <a:r>
              <a:rPr lang="it-IT" dirty="0" smtClean="0"/>
              <a:t> with the </a:t>
            </a:r>
            <a:r>
              <a:rPr lang="it-IT" dirty="0" err="1" smtClean="0"/>
              <a:t>store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</a:p>
          <a:p>
            <a:r>
              <a:rPr lang="it-IT" dirty="0" smtClean="0"/>
              <a:t>- </a:t>
            </a:r>
            <a:r>
              <a:rPr lang="it-IT" dirty="0" err="1" smtClean="0"/>
              <a:t>dispatch</a:t>
            </a:r>
            <a:r>
              <a:rPr lang="it-IT" dirty="0" smtClean="0"/>
              <a:t> an Action (a </a:t>
            </a:r>
            <a:r>
              <a:rPr lang="it-IT" dirty="0" err="1" smtClean="0"/>
              <a:t>form</a:t>
            </a:r>
            <a:r>
              <a:rPr lang="it-IT" dirty="0" smtClean="0"/>
              <a:t> of </a:t>
            </a:r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messaging</a:t>
            </a:r>
            <a:r>
              <a:rPr lang="it-IT" dirty="0" smtClean="0"/>
              <a:t> / </a:t>
            </a:r>
            <a:r>
              <a:rPr lang="it-IT" dirty="0" err="1" smtClean="0"/>
              <a:t>communication</a:t>
            </a:r>
            <a:r>
              <a:rPr lang="it-IT" dirty="0" smtClean="0"/>
              <a:t>).</a:t>
            </a:r>
          </a:p>
          <a:p>
            <a:r>
              <a:rPr lang="it-IT" dirty="0" smtClean="0"/>
              <a:t>- </a:t>
            </a:r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something</a:t>
            </a:r>
            <a:r>
              <a:rPr lang="it-IT" dirty="0" smtClean="0"/>
              <a:t> </a:t>
            </a:r>
            <a:r>
              <a:rPr lang="it-IT" dirty="0" err="1" smtClean="0"/>
              <a:t>changed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selectors</a:t>
            </a:r>
            <a:r>
              <a:rPr lang="it-IT" dirty="0" smtClean="0"/>
              <a:t> (a </a:t>
            </a:r>
            <a:r>
              <a:rPr lang="it-IT" dirty="0" err="1" smtClean="0"/>
              <a:t>form</a:t>
            </a:r>
            <a:r>
              <a:rPr lang="it-IT" dirty="0" smtClean="0"/>
              <a:t> of </a:t>
            </a:r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messaging</a:t>
            </a:r>
            <a:r>
              <a:rPr lang="it-IT" dirty="0" smtClean="0"/>
              <a:t> / </a:t>
            </a:r>
            <a:r>
              <a:rPr lang="it-IT" dirty="0" err="1" smtClean="0"/>
              <a:t>communication</a:t>
            </a:r>
            <a:r>
              <a:rPr lang="it-IT" dirty="0" smtClean="0"/>
              <a:t>).</a:t>
            </a:r>
          </a:p>
          <a:p>
            <a:r>
              <a:rPr lang="it-IT" dirty="0" smtClean="0"/>
              <a:t>- </a:t>
            </a:r>
            <a:r>
              <a:rPr lang="it-IT" dirty="0" err="1" smtClean="0"/>
              <a:t>mentality</a:t>
            </a:r>
            <a:r>
              <a:rPr lang="it-IT" dirty="0" smtClean="0"/>
              <a:t> </a:t>
            </a:r>
            <a:r>
              <a:rPr lang="it-IT" dirty="0" err="1" smtClean="0"/>
              <a:t>switch</a:t>
            </a:r>
            <a:r>
              <a:rPr lang="it-IT" dirty="0" smtClean="0"/>
              <a:t> from a pull </a:t>
            </a:r>
            <a:r>
              <a:rPr lang="it-IT" dirty="0" err="1" smtClean="0"/>
              <a:t>approach</a:t>
            </a:r>
            <a:r>
              <a:rPr lang="it-IT" dirty="0" smtClean="0"/>
              <a:t> to a </a:t>
            </a:r>
            <a:r>
              <a:rPr lang="it-IT" dirty="0" err="1" smtClean="0"/>
              <a:t>push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So the </a:t>
            </a:r>
            <a:r>
              <a:rPr lang="it-IT" dirty="0" err="1" smtClean="0"/>
              <a:t>foundation</a:t>
            </a:r>
            <a:r>
              <a:rPr lang="it-IT" dirty="0" smtClean="0"/>
              <a:t> for a </a:t>
            </a:r>
            <a:r>
              <a:rPr lang="it-IT" dirty="0" err="1" smtClean="0"/>
              <a:t>Reactive</a:t>
            </a:r>
            <a:r>
              <a:rPr lang="it-IT" dirty="0" smtClean="0"/>
              <a:t> Application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:</a:t>
            </a:r>
          </a:p>
          <a:p>
            <a:r>
              <a:rPr lang="it-IT" dirty="0" smtClean="0"/>
              <a:t>- Programming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async</a:t>
            </a:r>
            <a:r>
              <a:rPr lang="it-IT" dirty="0" smtClean="0"/>
              <a:t> Data </a:t>
            </a:r>
            <a:r>
              <a:rPr lang="it-IT" dirty="0" err="1" smtClean="0"/>
              <a:t>Streams</a:t>
            </a:r>
            <a:r>
              <a:rPr lang="it-IT" dirty="0" smtClean="0"/>
              <a:t>.</a:t>
            </a:r>
          </a:p>
          <a:p>
            <a:r>
              <a:rPr lang="it-IT" dirty="0" smtClean="0"/>
              <a:t>-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messaging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- </a:t>
            </a:r>
            <a:r>
              <a:rPr lang="it-IT" dirty="0" err="1" smtClean="0"/>
              <a:t>Observable</a:t>
            </a:r>
            <a:r>
              <a:rPr lang="it-IT" dirty="0" smtClean="0"/>
              <a:t> / </a:t>
            </a:r>
            <a:r>
              <a:rPr lang="it-IT" dirty="0" err="1" smtClean="0"/>
              <a:t>rxjs</a:t>
            </a:r>
            <a:r>
              <a:rPr lang="it-IT" dirty="0" smtClean="0"/>
              <a:t>: the «primitive»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in </a:t>
            </a:r>
            <a:r>
              <a:rPr lang="it-IT" dirty="0" err="1" smtClean="0"/>
              <a:t>Javascript</a:t>
            </a:r>
            <a:r>
              <a:rPr lang="it-IT" dirty="0" smtClean="0"/>
              <a:t> / </a:t>
            </a:r>
            <a:r>
              <a:rPr lang="it-IT" dirty="0" err="1" smtClean="0"/>
              <a:t>Angular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asynchronous</a:t>
            </a:r>
            <a:r>
              <a:rPr lang="it-IT" dirty="0" smtClean="0"/>
              <a:t> data </a:t>
            </a:r>
            <a:r>
              <a:rPr lang="it-IT" dirty="0" err="1" smtClean="0"/>
              <a:t>streams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Centralized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(</a:t>
            </a:r>
            <a:r>
              <a:rPr lang="it-IT" dirty="0" err="1" smtClean="0"/>
              <a:t>shared</a:t>
            </a:r>
            <a:r>
              <a:rPr lang="it-IT" dirty="0" smtClean="0"/>
              <a:t>) state</a:t>
            </a:r>
          </a:p>
          <a:p>
            <a:r>
              <a:rPr lang="it-IT" dirty="0" err="1" smtClean="0"/>
              <a:t>Predictability</a:t>
            </a:r>
            <a:endParaRPr lang="it-IT" dirty="0" smtClean="0"/>
          </a:p>
          <a:p>
            <a:r>
              <a:rPr lang="it-IT" dirty="0" err="1"/>
              <a:t>Testablity</a:t>
            </a:r>
            <a:endParaRPr lang="it-IT" dirty="0"/>
          </a:p>
          <a:p>
            <a:r>
              <a:rPr lang="it-IT" dirty="0" smtClean="0"/>
              <a:t>Performance</a:t>
            </a:r>
          </a:p>
          <a:p>
            <a:r>
              <a:rPr lang="it-IT" dirty="0" smtClean="0"/>
              <a:t>Debugging </a:t>
            </a:r>
            <a:r>
              <a:rPr lang="it-IT" dirty="0" err="1" smtClean="0"/>
              <a:t>Toolset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Play with NGRX!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7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docs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reactivex.io/rxjs/manual/index.html</a:t>
            </a:r>
            <a:endParaRPr lang="it-IT" dirty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https://angular.io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6"/>
              </a:rPr>
              <a:t>http://ngrx.io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6038</TotalTime>
  <Words>348</Words>
  <Application>Microsoft Office PowerPoint</Application>
  <PresentationFormat>Personalizzato</PresentationFormat>
  <Paragraphs>82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Retrospect</vt:lpstr>
      <vt:lpstr>Reactive Programming with ngrx</vt:lpstr>
      <vt:lpstr>What is ngrx ?</vt:lpstr>
      <vt:lpstr>The Redux Pattern</vt:lpstr>
      <vt:lpstr>The Redux Pattern displayed</vt:lpstr>
      <vt:lpstr>Presentazione standard di PowerPoint</vt:lpstr>
      <vt:lpstr>Ngrx/store</vt:lpstr>
      <vt:lpstr>Benefits</vt:lpstr>
      <vt:lpstr>Let’s Play with NGRX!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681</cp:revision>
  <dcterms:created xsi:type="dcterms:W3CDTF">2012-07-27T01:16:44Z</dcterms:created>
  <dcterms:modified xsi:type="dcterms:W3CDTF">2018-11-20T13:28:27Z</dcterms:modified>
</cp:coreProperties>
</file>