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0"/>
  </p:notesMasterIdLst>
  <p:handoutMasterIdLst>
    <p:handoutMasterId r:id="rId41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52" r:id="rId21"/>
    <p:sldId id="445" r:id="rId22"/>
    <p:sldId id="433" r:id="rId23"/>
    <p:sldId id="446" r:id="rId24"/>
    <p:sldId id="447" r:id="rId25"/>
    <p:sldId id="448" r:id="rId26"/>
    <p:sldId id="449" r:id="rId27"/>
    <p:sldId id="450" r:id="rId28"/>
    <p:sldId id="459" r:id="rId29"/>
    <p:sldId id="458" r:id="rId30"/>
    <p:sldId id="453" r:id="rId31"/>
    <p:sldId id="455" r:id="rId32"/>
    <p:sldId id="456" r:id="rId33"/>
    <p:sldId id="457" r:id="rId34"/>
    <p:sldId id="454" r:id="rId35"/>
    <p:sldId id="425" r:id="rId36"/>
    <p:sldId id="407" r:id="rId37"/>
    <p:sldId id="419" r:id="rId38"/>
    <p:sldId id="42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There</a:t>
            </a:r>
            <a:r>
              <a:rPr lang="it-IT" dirty="0" smtClean="0"/>
              <a:t> are some </a:t>
            </a:r>
            <a:r>
              <a:rPr lang="it-IT" dirty="0" err="1" smtClean="0"/>
              <a:t>key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concepts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pay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attention</a:t>
            </a:r>
            <a:r>
              <a:rPr lang="it-IT" baseline="0" dirty="0" smtClean="0"/>
              <a:t> to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piece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Chose</a:t>
            </a:r>
            <a:r>
              <a:rPr lang="it-IT" dirty="0" smtClean="0"/>
              <a:t> the operator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react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http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might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active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</a:t>
            </a:r>
            <a:r>
              <a:rPr lang="it-IT" baseline="0" dirty="0" err="1" smtClean="0"/>
              <a:t>messages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dispatched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cancel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execute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parallel</a:t>
            </a:r>
            <a:r>
              <a:rPr lang="it-IT" baseline="0" dirty="0" smtClean="0"/>
              <a:t> and merge the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ordering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</a:t>
            </a:r>
            <a:r>
              <a:rPr lang="it-IT" baseline="0" dirty="0" smtClean="0"/>
              <a:t> to complete…</a:t>
            </a:r>
          </a:p>
          <a:p>
            <a:r>
              <a:rPr lang="it-IT" baseline="0" dirty="0" smtClean="0"/>
              <a:t>How ‘in-</a:t>
            </a:r>
            <a:r>
              <a:rPr lang="it-IT" baseline="0" dirty="0" err="1" smtClean="0"/>
              <a:t>flight</a:t>
            </a:r>
            <a:r>
              <a:rPr lang="it-IT" baseline="0" dirty="0" smtClean="0"/>
              <a:t>’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handled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up to </a:t>
            </a:r>
            <a:r>
              <a:rPr lang="it-IT" baseline="0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-&gt;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treated as an 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a slice 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</a:t>
            </a:r>
            <a:r>
              <a:rPr lang="it-IT" dirty="0" err="1" smtClean="0"/>
              <a:t>selectors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noticeable: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Listen </a:t>
            </a:r>
            <a:r>
              <a:rPr lang="en-US" sz="2400" dirty="0">
                <a:solidFill>
                  <a:srgbClr val="0070C0"/>
                </a:solidFill>
              </a:rPr>
              <a:t>for actions </a:t>
            </a:r>
            <a:r>
              <a:rPr lang="en-US" sz="2400" dirty="0"/>
              <a:t>dispatched from @</a:t>
            </a:r>
            <a:r>
              <a:rPr lang="en-US" sz="2400" dirty="0" err="1"/>
              <a:t>ngrx</a:t>
            </a:r>
            <a:r>
              <a:rPr lang="en-US" sz="2400" dirty="0"/>
              <a:t>/store.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Isolate </a:t>
            </a:r>
            <a:r>
              <a:rPr lang="en-US" sz="2400" dirty="0">
                <a:solidFill>
                  <a:srgbClr val="0070C0"/>
                </a:solidFill>
              </a:rPr>
              <a:t>side effects </a:t>
            </a:r>
            <a:r>
              <a:rPr lang="en-US" sz="2400" dirty="0" smtClean="0"/>
              <a:t>(i.e.: access </a:t>
            </a:r>
            <a:r>
              <a:rPr lang="en-US" sz="2400" dirty="0"/>
              <a:t>to external services, business logic, </a:t>
            </a:r>
            <a:r>
              <a:rPr lang="en-US" sz="2400" dirty="0" smtClean="0"/>
              <a:t>etc.) </a:t>
            </a:r>
            <a:r>
              <a:rPr lang="en-US" sz="2400" dirty="0"/>
              <a:t>from components, 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emit non empty arrays of Actions that will (optionally) be dispatched to the Store by the library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26" idx="1"/>
            <a:endCxn id="46" idx="0"/>
          </p:cNvCxnSpPr>
          <p:nvPr/>
        </p:nvCxnSpPr>
        <p:spPr>
          <a:xfrm rot="10800000" flipH="1" flipV="1">
            <a:off x="7494286" y="3311463"/>
            <a:ext cx="855982" cy="1926214"/>
          </a:xfrm>
          <a:prstGeom prst="curvedConnector4">
            <a:avLst>
              <a:gd name="adj1" fmla="val -26706"/>
              <a:gd name="adj2" fmla="val 7878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Import </a:t>
            </a:r>
            <a:r>
              <a:rPr lang="en-US" dirty="0"/>
              <a:t>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</a:t>
            </a:r>
            <a:r>
              <a:rPr lang="it-IT" dirty="0" err="1" smtClean="0"/>
              <a:t>Define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Service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)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}</a:t>
            </a:r>
          </a:p>
          <a:p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</a:t>
            </a:r>
            <a:r>
              <a:rPr lang="en-US" dirty="0" err="1" smtClean="0"/>
              <a:t>AppModule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Implement</a:t>
            </a:r>
            <a:r>
              <a:rPr lang="it-IT" dirty="0" smtClean="0"/>
              <a:t> the Side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sz="2400" dirty="0" smtClean="0"/>
              <a:t>(in the side </a:t>
            </a:r>
            <a:r>
              <a:rPr lang="it-IT" sz="2400" dirty="0" err="1" smtClean="0"/>
              <a:t>effect</a:t>
            </a:r>
            <a:r>
              <a:rPr lang="it-IT" sz="2400" dirty="0" smtClean="0"/>
              <a:t> </a:t>
            </a:r>
            <a:r>
              <a:rPr lang="it-IT" sz="2400" dirty="0" err="1" smtClean="0"/>
              <a:t>class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}),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438400"/>
            <a:ext cx="59436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r>
              <a:rPr lang="it-IT" dirty="0" smtClean="0"/>
              <a:t> </a:t>
            </a:r>
            <a:r>
              <a:rPr lang="it-IT" dirty="0" err="1" smtClean="0"/>
              <a:t>might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>
                <a:latin typeface="Consolas" panose="020B0609020204030204" pitchFamily="49" charset="0"/>
              </a:rPr>
              <a:t>@</a:t>
            </a:r>
            <a:r>
              <a:rPr lang="it-IT" dirty="0" err="1">
                <a:latin typeface="Consolas" panose="020B0609020204030204" pitchFamily="49" charset="0"/>
              </a:rPr>
              <a:t>Effect</a:t>
            </a:r>
            <a:r>
              <a:rPr lang="it-IT" dirty="0">
                <a:latin typeface="Consolas" panose="020B0609020204030204" pitchFamily="49" charset="0"/>
              </a:rPr>
              <a:t>({ </a:t>
            </a:r>
            <a:r>
              <a:rPr lang="it-IT" dirty="0" err="1">
                <a:latin typeface="Consolas" panose="020B0609020204030204" pitchFamily="49" charset="0"/>
              </a:rPr>
              <a:t>dispatch</a:t>
            </a:r>
            <a:r>
              <a:rPr lang="it-IT" dirty="0">
                <a:latin typeface="Consolas" panose="020B0609020204030204" pitchFamily="49" charset="0"/>
              </a:rPr>
              <a:t>: false </a:t>
            </a:r>
            <a:r>
              <a:rPr lang="it-IT" dirty="0" smtClean="0">
                <a:latin typeface="Consolas" panose="020B0609020204030204" pitchFamily="49" charset="0"/>
              </a:rPr>
              <a:t>})</a:t>
            </a:r>
          </a:p>
          <a:p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under some </a:t>
            </a:r>
            <a:r>
              <a:rPr lang="it-IT" dirty="0" err="1" smtClean="0"/>
              <a:t>conditions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/ Dispatch a no-op 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observable </a:t>
            </a:r>
            <a:r>
              <a:rPr lang="en-US" dirty="0" smtClean="0"/>
              <a:t>filter() </a:t>
            </a:r>
            <a:r>
              <a:rPr lang="en-US" dirty="0"/>
              <a:t>operator to avoid the observable </a:t>
            </a:r>
            <a:r>
              <a:rPr lang="en-US" dirty="0" smtClean="0"/>
              <a:t>proceed.</a:t>
            </a:r>
            <a:endParaRPr lang="en-US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: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loadHierarchy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$</a:t>
            </a:r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 smtClean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ActorsActionsTypes</a:t>
            </a:r>
            <a:r>
              <a:rPr lang="it-IT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ACTORS_LOAD_HIERARCHY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switchMap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endpointService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GetActorsHierarchy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ActorsHierarchyLoaded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catchError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of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ActorsLoadHierarcyFailed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})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762250"/>
            <a:ext cx="5524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92400" y="3473450"/>
            <a:ext cx="666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74850" y="4197350"/>
            <a:ext cx="920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06550" y="3162300"/>
            <a:ext cx="108585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: </a:t>
            </a:r>
            <a:r>
              <a:rPr lang="it-IT" dirty="0" err="1" smtClean="0"/>
              <a:t>chose</a:t>
            </a:r>
            <a:r>
              <a:rPr lang="it-IT" dirty="0" smtClean="0"/>
              <a:t> the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smtClean="0"/>
              <a:t>Can </a:t>
            </a:r>
            <a:r>
              <a:rPr lang="it-IT" b="1" dirty="0"/>
              <a:t>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(li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mergeMap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 smtClean="0"/>
              <a:t>requests</a:t>
            </a:r>
            <a:r>
              <a:rPr lang="it-IT" dirty="0" smtClean="0"/>
              <a:t> in </a:t>
            </a:r>
            <a:r>
              <a:rPr lang="it-IT" dirty="0" err="1" smtClean="0"/>
              <a:t>parallel</a:t>
            </a:r>
            <a:r>
              <a:rPr lang="it-IT" dirty="0" smtClean="0"/>
              <a:t> and merge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a single </a:t>
            </a:r>
            <a:r>
              <a:rPr lang="it-IT" dirty="0" err="1" smtClean="0"/>
              <a:t>stream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err="1" smtClean="0"/>
              <a:t>It</a:t>
            </a:r>
            <a:r>
              <a:rPr lang="it-IT" b="1" dirty="0" smtClean="0"/>
              <a:t> </a:t>
            </a:r>
            <a:r>
              <a:rPr lang="it-IT" b="1" dirty="0" err="1" smtClean="0"/>
              <a:t>does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guarantees</a:t>
            </a:r>
            <a:r>
              <a:rPr lang="it-IT" b="1" dirty="0" smtClean="0"/>
              <a:t> </a:t>
            </a:r>
            <a:r>
              <a:rPr lang="it-IT" b="1" dirty="0" err="1" smtClean="0"/>
              <a:t>ordering</a:t>
            </a:r>
            <a:r>
              <a:rPr lang="it-IT" dirty="0" smtClean="0"/>
              <a:t>. </a:t>
            </a:r>
            <a:r>
              <a:rPr lang="it-IT" b="1" dirty="0" err="1" smtClean="0"/>
              <a:t>Better</a:t>
            </a:r>
            <a:r>
              <a:rPr lang="it-IT" b="1" dirty="0" smtClean="0"/>
              <a:t> </a:t>
            </a:r>
            <a:r>
              <a:rPr lang="it-IT" b="1" dirty="0" err="1" smtClean="0"/>
              <a:t>suited</a:t>
            </a:r>
            <a:r>
              <a:rPr lang="it-IT" b="1" dirty="0" smtClean="0"/>
              <a:t> for </a:t>
            </a:r>
            <a:r>
              <a:rPr lang="it-IT" b="1" dirty="0" smtClean="0">
                <a:solidFill>
                  <a:srgbClr val="0070C0"/>
                </a:solidFill>
              </a:rPr>
              <a:t>put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delete</a:t>
            </a:r>
            <a:r>
              <a:rPr lang="it-IT" b="1" dirty="0" smtClean="0"/>
              <a:t> </a:t>
            </a:r>
            <a:r>
              <a:rPr lang="it-IT" b="1" dirty="0" err="1" smtClean="0"/>
              <a:t>operations</a:t>
            </a:r>
            <a:r>
              <a:rPr lang="it-IT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concatMap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expense</a:t>
            </a:r>
            <a:r>
              <a:rPr lang="it-IT" dirty="0" smtClean="0"/>
              <a:t> of performance. Use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order</a:t>
            </a:r>
            <a:r>
              <a:rPr lang="it-IT" dirty="0" smtClean="0"/>
              <a:t> of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exhaustMap</a:t>
            </a:r>
            <a:r>
              <a:rPr lang="it-IT" dirty="0" smtClean="0"/>
              <a:t>: </a:t>
            </a:r>
            <a:r>
              <a:rPr lang="it-IT" b="1" dirty="0" err="1" smtClean="0"/>
              <a:t>ignore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err="1" smtClean="0"/>
              <a:t>until</a:t>
            </a:r>
            <a:r>
              <a:rPr lang="it-IT" b="1" dirty="0" smtClean="0"/>
              <a:t> the </a:t>
            </a:r>
            <a:r>
              <a:rPr lang="it-IT" b="1" dirty="0" err="1" smtClean="0"/>
              <a:t>current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r>
              <a:rPr lang="it-IT" b="1" dirty="0" smtClean="0"/>
              <a:t> complete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a new </a:t>
            </a:r>
            <a:r>
              <a:rPr lang="it-IT" dirty="0" err="1" smtClean="0"/>
              <a:t>request</a:t>
            </a:r>
            <a:r>
              <a:rPr lang="it-IT" dirty="0" smtClean="0"/>
              <a:t> can be </a:t>
            </a:r>
            <a:r>
              <a:rPr lang="it-IT" dirty="0" err="1" smtClean="0"/>
              <a:t>started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way (state management) </a:t>
            </a:r>
            <a:r>
              <a:rPr lang="it-IT" sz="2400" dirty="0" err="1"/>
              <a:t>dataflow</a:t>
            </a:r>
            <a:r>
              <a:rPr lang="it-IT" sz="2400" dirty="0"/>
              <a:t>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source of </a:t>
            </a:r>
            <a:r>
              <a:rPr lang="it-IT" sz="2400" dirty="0" err="1"/>
              <a:t>truth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™.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/>
          <a:lstStyle/>
          <a:p>
            <a:r>
              <a:rPr lang="en-US" dirty="0" smtClean="0"/>
              <a:t>Store-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</a:t>
            </a:r>
            <a:r>
              <a:rPr lang="en-US" dirty="0"/>
              <a:t>the Chrome / Firefox Extension.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Redux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smtClean="0"/>
              <a:t>Extension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://github.com/zalmoxisus/redux-devtools-extension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using </a:t>
            </a:r>
            <a:r>
              <a:rPr lang="en-US" b="1" dirty="0" err="1" smtClean="0">
                <a:solidFill>
                  <a:srgbClr val="0070C0"/>
                </a:solidFill>
              </a:rPr>
              <a:t>StoreDevtoolsModule.instrument</a:t>
            </a:r>
            <a:r>
              <a:rPr lang="en-US" b="1" dirty="0" smtClean="0">
                <a:solidFill>
                  <a:srgbClr val="0070C0"/>
                </a:solidFill>
              </a:rPr>
              <a:t>({…})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 smtClean="0"/>
          </a:p>
          <a:p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: </a:t>
            </a:r>
            <a:r>
              <a:rPr lang="it-IT" u="sng" dirty="0">
                <a:hlinkClick r:id="rId2"/>
              </a:rPr>
              <a:t>https://</a:t>
            </a:r>
            <a:r>
              <a:rPr lang="it-IT" u="sng" dirty="0" smtClean="0">
                <a:hlinkClick r:id="rId2"/>
              </a:rPr>
              <a:t>ngrx.io/guide/store-devtools/config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more…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 err="1" smtClean="0"/>
              <a:t>ngrx</a:t>
            </a:r>
            <a:r>
              <a:rPr lang="it-IT" dirty="0" smtClean="0"/>
              <a:t>/router-</a:t>
            </a:r>
            <a:r>
              <a:rPr lang="it-IT" dirty="0" err="1" smtClean="0"/>
              <a:t>store</a:t>
            </a:r>
            <a:endParaRPr lang="it-IT" dirty="0" smtClean="0"/>
          </a:p>
          <a:p>
            <a:pPr algn="r"/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entity</a:t>
            </a:r>
            <a:endParaRPr lang="it-IT" dirty="0" smtClean="0"/>
          </a:p>
          <a:p>
            <a:pPr algn="r"/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schematics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Nice</a:t>
            </a:r>
            <a:r>
              <a:rPr lang="it-IT" sz="2800" dirty="0" smtClean="0"/>
              <a:t> 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Application. </a:t>
            </a:r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still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change the 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6349</TotalTime>
  <Words>1450</Words>
  <Application>Microsoft Office PowerPoint</Application>
  <PresentationFormat>Personalizzato</PresentationFormat>
  <Paragraphs>329</Paragraphs>
  <Slides>38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-&gt;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a slice of the state as observables</vt:lpstr>
      <vt:lpstr>Advantages of selectors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(in the side effect class)</vt:lpstr>
      <vt:lpstr>Effects might not dispatch Actions</vt:lpstr>
      <vt:lpstr>ngrx/effect: access external resources</vt:lpstr>
      <vt:lpstr>RxJS: chose the operators wisely</vt:lpstr>
      <vt:lpstr>ngrx/store-devtools</vt:lpstr>
      <vt:lpstr>ngrx/store-devtools</vt:lpstr>
      <vt:lpstr>ngrx/store-devtools Setup</vt:lpstr>
      <vt:lpstr>Configure ngrx/store-devtools</vt:lpstr>
      <vt:lpstr>there is more…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753</cp:revision>
  <dcterms:created xsi:type="dcterms:W3CDTF">2012-07-27T01:16:44Z</dcterms:created>
  <dcterms:modified xsi:type="dcterms:W3CDTF">2018-12-01T14:47:44Z</dcterms:modified>
</cp:coreProperties>
</file>