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96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</a:t>
            </a:r>
            <a:r>
              <a:rPr lang="en-US" sz="2400" dirty="0" smtClean="0"/>
              <a:t>(or event) </a:t>
            </a:r>
            <a:r>
              <a:rPr lang="en-US" sz="2400" dirty="0"/>
              <a:t>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</a:t>
            </a:r>
            <a:r>
              <a:rPr lang="en-US" sz="2400" dirty="0" smtClean="0"/>
              <a:t>happens; e.g.: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(), interval(),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 and SUBSCRIBE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«</a:t>
            </a:r>
            <a:r>
              <a:rPr lang="it-IT" dirty="0" err="1" smtClean="0"/>
              <a:t>owns</a:t>
            </a:r>
            <a:r>
              <a:rPr lang="it-IT" dirty="0" smtClean="0"/>
              <a:t>»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Looking</a:t>
            </a:r>
            <a:r>
              <a:rPr lang="it-IT" dirty="0" smtClean="0"/>
              <a:t> for </a:t>
            </a:r>
            <a:r>
              <a:rPr lang="it-IT" dirty="0" err="1" smtClean="0"/>
              <a:t>Reactive</a:t>
            </a:r>
            <a:r>
              <a:rPr lang="it-IT" dirty="0" smtClean="0"/>
              <a:t> 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and in state management </a:t>
            </a:r>
            <a:r>
              <a:rPr lang="it-IT" sz="2800" dirty="0" err="1" smtClean="0"/>
              <a:t>libraries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follow</a:t>
            </a:r>
            <a:r>
              <a:rPr lang="it-IT" sz="2800" dirty="0" smtClean="0"/>
              <a:t> the </a:t>
            </a:r>
            <a:r>
              <a:rPr lang="it-IT" sz="2800" dirty="0" err="1" smtClean="0"/>
              <a:t>Redux</a:t>
            </a:r>
            <a:r>
              <a:rPr lang="it-IT" sz="2800" dirty="0" smtClean="0"/>
              <a:t> pattern.</a:t>
            </a:r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</a:t>
            </a:r>
            <a:r>
              <a:rPr lang="it-IT" sz="2800" dirty="0" smtClean="0"/>
              <a:t>use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promises</a:t>
            </a:r>
            <a:r>
              <a:rPr lang="it-IT" dirty="0" smtClean="0"/>
              <a:t> are </a:t>
            </a:r>
            <a:r>
              <a:rPr lang="it-IT" dirty="0" err="1" smtClean="0"/>
              <a:t>awaitable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 smtClean="0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Angular</a:t>
            </a:r>
            <a:r>
              <a:rPr lang="it-IT" dirty="0" smtClean="0"/>
              <a:t>) Best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 smtClean="0"/>
              <a:t>Under some </a:t>
            </a:r>
            <a:r>
              <a:rPr lang="it-IT" sz="1700" dirty="0" err="1" smtClean="0"/>
              <a:t>conditions</a:t>
            </a:r>
            <a:r>
              <a:rPr lang="it-IT" sz="1700" dirty="0" smtClean="0"/>
              <a:t> </a:t>
            </a:r>
            <a:r>
              <a:rPr lang="it-IT" sz="1700" dirty="0" err="1" smtClean="0"/>
              <a:t>we</a:t>
            </a:r>
            <a:r>
              <a:rPr lang="it-IT" sz="1700" dirty="0" smtClean="0"/>
              <a:t> can </a:t>
            </a:r>
            <a:r>
              <a:rPr lang="it-IT" sz="1700" dirty="0" err="1" smtClean="0"/>
              <a:t>disable</a:t>
            </a:r>
            <a:r>
              <a:rPr lang="it-IT" sz="1700" dirty="0" smtClean="0"/>
              <a:t> </a:t>
            </a:r>
            <a:r>
              <a:rPr lang="it-IT" sz="1700" dirty="0" err="1" smtClean="0"/>
              <a:t>Angular</a:t>
            </a:r>
            <a:r>
              <a:rPr lang="it-IT" sz="1700" dirty="0" smtClean="0"/>
              <a:t> </a:t>
            </a:r>
            <a:r>
              <a:rPr lang="it-IT" sz="1700" dirty="0" err="1" smtClean="0"/>
              <a:t>dirty</a:t>
            </a:r>
            <a:r>
              <a:rPr lang="it-IT" sz="1700" dirty="0" smtClean="0"/>
              <a:t> </a:t>
            </a:r>
            <a:r>
              <a:rPr lang="it-IT" sz="1700" dirty="0" err="1" smtClean="0"/>
              <a:t>checking</a:t>
            </a:r>
            <a:r>
              <a:rPr lang="it-IT" sz="1700" dirty="0" smtClean="0"/>
              <a:t> </a:t>
            </a:r>
            <a:r>
              <a:rPr lang="it-IT" sz="1700" dirty="0" err="1" smtClean="0"/>
              <a:t>mechanic</a:t>
            </a:r>
            <a:r>
              <a:rPr lang="it-IT" sz="1700" dirty="0"/>
              <a:t> </a:t>
            </a:r>
            <a:r>
              <a:rPr lang="it-IT" sz="1700" dirty="0" smtClean="0"/>
              <a:t>and </a:t>
            </a:r>
            <a:r>
              <a:rPr lang="it-IT" sz="1700" dirty="0" err="1" smtClean="0"/>
              <a:t>improve</a:t>
            </a:r>
            <a:r>
              <a:rPr lang="it-IT" sz="1700" dirty="0" smtClean="0"/>
              <a:t> the </a:t>
            </a:r>
            <a:r>
              <a:rPr lang="it-IT" sz="1700" dirty="0" err="1" smtClean="0"/>
              <a:t>components</a:t>
            </a:r>
            <a:r>
              <a:rPr lang="it-IT" sz="1700" dirty="0" smtClean="0"/>
              <a:t> performances.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in </a:t>
            </a:r>
            <a:r>
              <a:rPr lang="it-IT" dirty="0" err="1" smtClean="0"/>
              <a:t>mind</a:t>
            </a:r>
            <a:r>
              <a:rPr lang="it-IT" dirty="0" smtClean="0"/>
              <a:t> the </a:t>
            </a:r>
            <a:r>
              <a:rPr lang="it-IT" dirty="0" err="1" smtClean="0"/>
              <a:t>Unicast</a:t>
            </a:r>
            <a:r>
              <a:rPr lang="it-IT" dirty="0" smtClean="0"/>
              <a:t> / Multicast </a:t>
            </a:r>
            <a:r>
              <a:rPr lang="it-IT" dirty="0" err="1" smtClean="0"/>
              <a:t>behavior</a:t>
            </a:r>
            <a:r>
              <a:rPr lang="it-IT" dirty="0" smtClean="0"/>
              <a:t> and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reduce the </a:t>
            </a:r>
            <a:r>
              <a:rPr lang="it-IT" dirty="0" err="1" smtClean="0"/>
              <a:t>possible</a:t>
            </a:r>
            <a:r>
              <a:rPr lang="it-IT" dirty="0" smtClean="0"/>
              <a:t> performance 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multiple </a:t>
            </a:r>
            <a:r>
              <a:rPr lang="it-IT" dirty="0" err="1" smtClean="0"/>
              <a:t>subscriptions</a:t>
            </a:r>
            <a:r>
              <a:rPr lang="it-IT" dirty="0" smtClean="0"/>
              <a:t> to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(… more paragraphs explaining the thing 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</a:t>
            </a:r>
            <a:r>
              <a:rPr lang="en-US" dirty="0" smtClean="0"/>
              <a:t>‘value over time’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(… more paragraphs explaining the thing 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sz="3200" dirty="0" err="1" smtClean="0"/>
              <a:t>If</a:t>
            </a:r>
            <a:r>
              <a:rPr lang="it-IT" sz="3200" dirty="0" smtClean="0"/>
              <a:t> </a:t>
            </a:r>
            <a:r>
              <a:rPr lang="it-IT" sz="3200" dirty="0" err="1" smtClean="0"/>
              <a:t>we</a:t>
            </a:r>
            <a:r>
              <a:rPr lang="it-IT" sz="3200" dirty="0" smtClean="0"/>
              <a:t> </a:t>
            </a:r>
            <a:r>
              <a:rPr lang="it-IT" sz="3200" dirty="0" err="1" smtClean="0"/>
              <a:t>build</a:t>
            </a:r>
            <a:r>
              <a:rPr lang="it-IT" sz="3200" dirty="0" smtClean="0"/>
              <a:t> </a:t>
            </a:r>
            <a:r>
              <a:rPr lang="it-IT" sz="3200" dirty="0" err="1" smtClean="0"/>
              <a:t>our</a:t>
            </a:r>
            <a:r>
              <a:rPr lang="it-IT" sz="3200" dirty="0" smtClean="0"/>
              <a:t> </a:t>
            </a:r>
            <a:r>
              <a:rPr lang="it-IT" sz="3200" dirty="0" err="1" smtClean="0"/>
              <a:t>system</a:t>
            </a:r>
            <a:r>
              <a:rPr lang="it-IT" sz="3200" dirty="0" smtClean="0"/>
              <a:t> / </a:t>
            </a:r>
            <a:r>
              <a:rPr lang="it-IT" sz="3200" dirty="0" err="1" smtClean="0"/>
              <a:t>applications</a:t>
            </a:r>
            <a:r>
              <a:rPr lang="it-IT" sz="3200" dirty="0" smtClean="0"/>
              <a:t> </a:t>
            </a:r>
            <a:r>
              <a:rPr lang="it-IT" sz="3200" dirty="0" err="1" smtClean="0"/>
              <a:t>around</a:t>
            </a:r>
            <a:r>
              <a:rPr lang="it-IT" sz="3200" dirty="0" smtClean="0"/>
              <a:t> the </a:t>
            </a:r>
            <a:r>
              <a:rPr lang="it-IT" sz="3200" dirty="0" err="1" smtClean="0"/>
              <a:t>concept</a:t>
            </a:r>
            <a:r>
              <a:rPr lang="it-IT" sz="3200" dirty="0" smtClean="0"/>
              <a:t> of </a:t>
            </a:r>
            <a:r>
              <a:rPr lang="it-IT" sz="3200" dirty="0" err="1" smtClean="0"/>
              <a:t>messages</a:t>
            </a:r>
            <a:r>
              <a:rPr lang="it-IT" sz="3200" dirty="0" smtClean="0"/>
              <a:t> </a:t>
            </a:r>
            <a:r>
              <a:rPr lang="it-IT" sz="3200" dirty="0" err="1" smtClean="0"/>
              <a:t>coming</a:t>
            </a:r>
            <a:r>
              <a:rPr lang="it-IT" sz="3200" dirty="0" smtClean="0"/>
              <a:t> over time </a:t>
            </a:r>
            <a:r>
              <a:rPr lang="it-IT" sz="3200" dirty="0" err="1" smtClean="0"/>
              <a:t>we</a:t>
            </a:r>
            <a:r>
              <a:rPr lang="it-IT" sz="3200" dirty="0" smtClean="0"/>
              <a:t> can </a:t>
            </a:r>
            <a:r>
              <a:rPr lang="it-IT" sz="3200" dirty="0" err="1" smtClean="0"/>
              <a:t>achieve</a:t>
            </a:r>
            <a:r>
              <a:rPr lang="it-IT" sz="3200" dirty="0" smtClean="0"/>
              <a:t> </a:t>
            </a:r>
            <a:r>
              <a:rPr lang="it-IT" sz="3200" dirty="0" err="1" smtClean="0"/>
              <a:t>what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err="1" smtClean="0"/>
              <a:t>summarized</a:t>
            </a:r>
            <a:r>
              <a:rPr lang="it-IT" sz="3200" dirty="0" smtClean="0"/>
              <a:t> by the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manifesto!</a:t>
            </a:r>
          </a:p>
          <a:p>
            <a:endParaRPr lang="it-IT" sz="3200" dirty="0" smtClean="0"/>
          </a:p>
          <a:p>
            <a:pPr marL="0" indent="0">
              <a:buNone/>
            </a:pPr>
            <a:r>
              <a:rPr lang="it-IT" sz="3200" dirty="0" smtClean="0"/>
              <a:t>The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manifesto </a:t>
            </a:r>
            <a:r>
              <a:rPr lang="it-IT" sz="3200" dirty="0" err="1" smtClean="0"/>
              <a:t>gives</a:t>
            </a:r>
            <a:r>
              <a:rPr lang="it-IT" sz="3200" dirty="0" smtClean="0"/>
              <a:t> </a:t>
            </a:r>
            <a:r>
              <a:rPr lang="it-IT" sz="3200" dirty="0" err="1" smtClean="0"/>
              <a:t>us</a:t>
            </a:r>
            <a:r>
              <a:rPr lang="it-IT" sz="3200" dirty="0" smtClean="0"/>
              <a:t> a </a:t>
            </a:r>
            <a:r>
              <a:rPr lang="it-IT" sz="3200" dirty="0" err="1" smtClean="0"/>
              <a:t>clear</a:t>
            </a:r>
            <a:r>
              <a:rPr lang="it-IT" sz="3200" dirty="0" smtClean="0"/>
              <a:t> </a:t>
            </a:r>
            <a:r>
              <a:rPr lang="it-IT" sz="3200" dirty="0" err="1" smtClean="0"/>
              <a:t>picture</a:t>
            </a:r>
            <a:r>
              <a:rPr lang="it-IT" sz="3200" dirty="0" smtClean="0"/>
              <a:t> of the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and the benefits </a:t>
            </a:r>
            <a:r>
              <a:rPr lang="it-IT" sz="3200" dirty="0" err="1" smtClean="0"/>
              <a:t>that</a:t>
            </a:r>
            <a:r>
              <a:rPr lang="it-IT" sz="3200" dirty="0" smtClean="0"/>
              <a:t>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</a:t>
            </a:r>
            <a:r>
              <a:rPr lang="it-IT" sz="3200" dirty="0" err="1" smtClean="0"/>
              <a:t>systems</a:t>
            </a:r>
            <a:r>
              <a:rPr lang="it-IT" sz="3200" dirty="0" smtClean="0"/>
              <a:t> </a:t>
            </a:r>
            <a:r>
              <a:rPr lang="it-IT" sz="3200" dirty="0" err="1" smtClean="0"/>
              <a:t>have</a:t>
            </a:r>
            <a:r>
              <a:rPr lang="it-IT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6362</TotalTime>
  <Words>828</Words>
  <Application>Microsoft Office PowerPoint</Application>
  <PresentationFormat>Personalizzato</PresentationFormat>
  <Paragraphs>170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718</cp:revision>
  <dcterms:created xsi:type="dcterms:W3CDTF">2012-07-27T01:16:44Z</dcterms:created>
  <dcterms:modified xsi:type="dcterms:W3CDTF">2020-05-25T17:20:29Z</dcterms:modified>
</cp:coreProperties>
</file>