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292" r:id="rId2"/>
    <p:sldId id="420" r:id="rId3"/>
    <p:sldId id="423" r:id="rId4"/>
    <p:sldId id="424" r:id="rId5"/>
    <p:sldId id="422" r:id="rId6"/>
    <p:sldId id="425" r:id="rId7"/>
    <p:sldId id="421" r:id="rId8"/>
    <p:sldId id="426" r:id="rId9"/>
    <p:sldId id="427" r:id="rId10"/>
    <p:sldId id="428" r:id="rId11"/>
    <p:sldId id="430" r:id="rId12"/>
    <p:sldId id="429" r:id="rId13"/>
    <p:sldId id="432" r:id="rId14"/>
    <p:sldId id="431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41" r:id="rId23"/>
    <p:sldId id="442" r:id="rId24"/>
    <p:sldId id="443" r:id="rId25"/>
    <p:sldId id="444" r:id="rId26"/>
    <p:sldId id="445" r:id="rId27"/>
    <p:sldId id="440" r:id="rId28"/>
    <p:sldId id="407" r:id="rId29"/>
    <p:sldId id="419" r:id="rId30"/>
    <p:sldId id="4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96" y="-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2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2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www.reactivemanifesto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ve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ctivemanifesto.org/" TargetMode="External"/><Relationship Id="rId4" Type="http://schemas.openxmlformats.org/officeDocument/2006/relationships/hyperlink" Target="https://stackoverflow.com/questions/1028250/what-is-functional-reactive-programm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pPr algn="ctr"/>
            <a:r>
              <a:rPr lang="en-US" sz="4400" dirty="0" err="1">
                <a:hlinkClick r:id="rId3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4" tooltip="https://www.reactivemanifesto.org/"/>
              </a:rPr>
              <a:t>Reactive Programming</a:t>
            </a:r>
            <a:r>
              <a:rPr lang="en-US" sz="4400" dirty="0"/>
              <a:t> using Observables and </a:t>
            </a:r>
            <a:r>
              <a:rPr lang="en-US" sz="4400" dirty="0" smtClean="0"/>
              <a:t>the</a:t>
            </a:r>
            <a:r>
              <a:rPr lang="en-US" sz="4400" dirty="0"/>
              <a:t> </a:t>
            </a:r>
            <a:r>
              <a:rPr lang="en-US" sz="4400" dirty="0">
                <a:hlinkClick r:id="rId5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keep coming over time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execution;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like map, filter, </a:t>
            </a:r>
            <a:r>
              <a:rPr lang="en-US" sz="2400" dirty="0" err="1"/>
              <a:t>concat</a:t>
            </a:r>
            <a:r>
              <a:rPr lang="en-US" sz="2400" dirty="0"/>
              <a:t>, etc</a:t>
            </a:r>
            <a:r>
              <a:rPr lang="en-US" sz="2400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</a:t>
            </a:r>
            <a:r>
              <a:rPr lang="en-US" sz="2400" b="1" dirty="0"/>
              <a:t>the only way of multicasting </a:t>
            </a:r>
            <a:r>
              <a:rPr lang="en-US" sz="2400" dirty="0"/>
              <a:t>a value </a:t>
            </a:r>
            <a:r>
              <a:rPr lang="en-US" sz="2400" dirty="0" smtClean="0"/>
              <a:t>(or event) </a:t>
            </a:r>
            <a:r>
              <a:rPr lang="en-US" sz="2400" dirty="0"/>
              <a:t>to multiple Observers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to control concurrency, allowing us to coordinate when computation </a:t>
            </a:r>
            <a:r>
              <a:rPr lang="en-US" sz="2400" dirty="0" smtClean="0"/>
              <a:t>happens; e.g.: </a:t>
            </a:r>
            <a:r>
              <a:rPr lang="en-US" sz="2400" dirty="0" err="1" smtClean="0"/>
              <a:t>setTimeout</a:t>
            </a:r>
            <a:r>
              <a:rPr lang="en-US" sz="2400" dirty="0" smtClean="0"/>
              <a:t>(), interval(),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Learn</a:t>
            </a:r>
            <a:r>
              <a:rPr lang="it-IT" dirty="0" smtClean="0"/>
              <a:t> by </a:t>
            </a:r>
            <a:r>
              <a:rPr lang="it-IT" dirty="0" err="1" smtClean="0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Observables</a:t>
            </a:r>
            <a:r>
              <a:rPr lang="it-IT" dirty="0" smtClean="0"/>
              <a:t> and </a:t>
            </a:r>
            <a:r>
              <a:rPr lang="it-IT" dirty="0" err="1" smtClean="0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Create an </a:t>
            </a:r>
            <a:r>
              <a:rPr lang="it-IT" dirty="0" err="1" smtClean="0"/>
              <a:t>observable</a:t>
            </a:r>
            <a:r>
              <a:rPr lang="it-IT" dirty="0" smtClean="0"/>
              <a:t> and SUBSCRIBE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</a:p>
          <a:p>
            <a:r>
              <a:rPr lang="it-IT" dirty="0" smtClean="0"/>
              <a:t>Create a </a:t>
            </a:r>
            <a:r>
              <a:rPr lang="it-IT" dirty="0" err="1" smtClean="0"/>
              <a:t>subject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subscribe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(or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EACH </a:t>
            </a:r>
            <a:r>
              <a:rPr lang="it-IT" dirty="0" err="1" smtClean="0"/>
              <a:t>observer</a:t>
            </a:r>
            <a:r>
              <a:rPr lang="it-IT" dirty="0" smtClean="0"/>
              <a:t> «</a:t>
            </a:r>
            <a:r>
              <a:rPr lang="it-IT" dirty="0" err="1" smtClean="0"/>
              <a:t>owns</a:t>
            </a:r>
            <a:r>
              <a:rPr lang="it-IT" dirty="0" smtClean="0"/>
              <a:t>» an </a:t>
            </a:r>
            <a:r>
              <a:rPr lang="it-IT" dirty="0" err="1" smtClean="0"/>
              <a:t>independent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of the </a:t>
            </a:r>
            <a:r>
              <a:rPr lang="it-IT" dirty="0" err="1" smtClean="0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 (or Hot)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ConnectableObservable</a:t>
            </a:r>
            <a:r>
              <a:rPr lang="it-IT" dirty="0" smtClean="0"/>
              <a:t> ?</a:t>
            </a:r>
          </a:p>
          <a:p>
            <a:r>
              <a:rPr lang="it-IT" dirty="0" smtClean="0"/>
              <a:t>‘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and </a:t>
            </a:r>
            <a:r>
              <a:rPr lang="it-IT" dirty="0" err="1" smtClean="0"/>
              <a:t>execution</a:t>
            </a:r>
            <a:r>
              <a:rPr lang="it-IT" dirty="0" smtClean="0"/>
              <a:t>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Warm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Use </a:t>
            </a:r>
            <a:r>
              <a:rPr lang="it-IT" dirty="0" err="1" smtClean="0"/>
              <a:t>operators</a:t>
            </a:r>
            <a:r>
              <a:rPr lang="it-IT" dirty="0" smtClean="0"/>
              <a:t> to </a:t>
            </a:r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from </a:t>
            </a:r>
            <a:r>
              <a:rPr lang="it-IT" dirty="0" err="1" smtClean="0"/>
              <a:t>cold</a:t>
            </a:r>
            <a:r>
              <a:rPr lang="it-IT" dirty="0" smtClean="0"/>
              <a:t> to hot and trigger the </a:t>
            </a:r>
            <a:r>
              <a:rPr lang="it-IT" dirty="0" err="1" smtClean="0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05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How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and </a:t>
            </a:r>
            <a:r>
              <a:rPr lang="it-IT" smtClean="0"/>
              <a:t>RxJS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Programming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Looking</a:t>
            </a:r>
            <a:r>
              <a:rPr lang="it-IT" dirty="0" smtClean="0"/>
              <a:t> for </a:t>
            </a:r>
            <a:r>
              <a:rPr lang="it-IT" dirty="0" err="1" smtClean="0"/>
              <a:t>Reactive</a:t>
            </a:r>
            <a:r>
              <a:rPr lang="it-IT" dirty="0" smtClean="0"/>
              <a:t> Programming in </a:t>
            </a:r>
            <a:r>
              <a:rPr lang="it-IT" dirty="0" err="1" smtClean="0"/>
              <a:t>your</a:t>
            </a:r>
            <a:r>
              <a:rPr lang="it-IT" dirty="0" smtClean="0"/>
              <a:t> favorite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en.wikipedia.org/wiki/Reactive_programming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stackoverflow.com/questions/1028250/what-is-functional-reactive-programming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5"/>
              </a:rPr>
              <a:t>https://www.reactivemanifesto.org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&amp; </a:t>
            </a: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are </a:t>
            </a:r>
            <a:r>
              <a:rPr lang="it-IT" sz="2800" dirty="0" err="1" smtClean="0"/>
              <a:t>widely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in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and in state management </a:t>
            </a:r>
            <a:r>
              <a:rPr lang="it-IT" sz="2800" dirty="0" err="1" smtClean="0"/>
              <a:t>libraries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follow</a:t>
            </a:r>
            <a:r>
              <a:rPr lang="it-IT" sz="2800" dirty="0" smtClean="0"/>
              <a:t> the </a:t>
            </a:r>
            <a:r>
              <a:rPr lang="it-IT" sz="2800" dirty="0" err="1" smtClean="0"/>
              <a:t>Redux</a:t>
            </a:r>
            <a:r>
              <a:rPr lang="it-IT" sz="2800" dirty="0" smtClean="0"/>
              <a:t> pattern.</a:t>
            </a:r>
          </a:p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exposed</a:t>
            </a:r>
            <a:r>
              <a:rPr lang="it-IT" sz="2800" dirty="0" smtClean="0"/>
              <a:t> by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</a:t>
            </a:r>
            <a:r>
              <a:rPr lang="it-IT" sz="2800" dirty="0" err="1" smtClean="0"/>
              <a:t>built</a:t>
            </a:r>
            <a:r>
              <a:rPr lang="it-IT" sz="2800" dirty="0" smtClean="0"/>
              <a:t>-in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(</a:t>
            </a:r>
            <a:r>
              <a:rPr lang="it-IT" sz="2800" dirty="0" err="1" smtClean="0"/>
              <a:t>like</a:t>
            </a:r>
            <a:r>
              <a:rPr lang="it-IT" sz="2800" dirty="0" smtClean="0"/>
              <a:t> Http from </a:t>
            </a:r>
            <a:r>
              <a:rPr lang="it-IT" sz="2800" dirty="0" err="1" smtClean="0"/>
              <a:t>HttpModule</a:t>
            </a:r>
            <a:r>
              <a:rPr lang="it-IT" sz="2800" dirty="0" smtClean="0"/>
              <a:t>) are </a:t>
            </a:r>
            <a:r>
              <a:rPr lang="it-IT" sz="2800" b="1" dirty="0" err="1" smtClean="0">
                <a:solidFill>
                  <a:srgbClr val="0070C0"/>
                </a:solidFill>
              </a:rPr>
              <a:t>Unicast</a:t>
            </a:r>
            <a:r>
              <a:rPr lang="it-IT" sz="2800" dirty="0" smtClean="0"/>
              <a:t>, so </a:t>
            </a:r>
            <a:r>
              <a:rPr lang="it-IT" sz="2800" dirty="0" err="1" smtClean="0"/>
              <a:t>they</a:t>
            </a:r>
            <a:r>
              <a:rPr lang="it-IT" sz="2800" dirty="0" smtClean="0"/>
              <a:t> are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shared</a:t>
            </a:r>
            <a:r>
              <a:rPr lang="it-IT" sz="2800" dirty="0" smtClean="0"/>
              <a:t>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</a:t>
            </a:r>
            <a:r>
              <a:rPr lang="it-IT" sz="2800" dirty="0" err="1" smtClean="0"/>
              <a:t>subscriptions</a:t>
            </a:r>
            <a:r>
              <a:rPr lang="it-I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Consuming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800" dirty="0" smtClean="0"/>
              <a:t>To </a:t>
            </a:r>
            <a:r>
              <a:rPr lang="it-IT" sz="2800" dirty="0" err="1" smtClean="0"/>
              <a:t>consume</a:t>
            </a:r>
            <a:r>
              <a:rPr lang="it-IT" sz="2800" dirty="0" smtClean="0"/>
              <a:t> the </a:t>
            </a:r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you</a:t>
            </a:r>
            <a:r>
              <a:rPr lang="it-IT" sz="2800" dirty="0" smtClean="0"/>
              <a:t> can:</a:t>
            </a:r>
          </a:p>
          <a:p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 err="1" smtClean="0">
                <a:solidFill>
                  <a:srgbClr val="0070C0"/>
                </a:solidFill>
              </a:rPr>
              <a:t>Explicitly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b="1" dirty="0" err="1" smtClean="0">
                <a:solidFill>
                  <a:srgbClr val="0070C0"/>
                </a:solidFill>
              </a:rPr>
              <a:t>subscribe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and </a:t>
            </a:r>
            <a:r>
              <a:rPr lang="it-IT" sz="2800" dirty="0" err="1" smtClean="0"/>
              <a:t>assign</a:t>
            </a:r>
            <a:r>
              <a:rPr lang="it-IT" sz="2800" dirty="0" smtClean="0"/>
              <a:t> the data to public </a:t>
            </a:r>
            <a:r>
              <a:rPr lang="it-IT" sz="2800" dirty="0" err="1" smtClean="0"/>
              <a:t>properties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components</a:t>
            </a:r>
            <a:r>
              <a:rPr lang="it-IT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(</a:t>
            </a:r>
            <a:r>
              <a:rPr lang="it-IT" sz="2800" dirty="0" err="1" smtClean="0"/>
              <a:t>Recommended</a:t>
            </a:r>
            <a:r>
              <a:rPr lang="it-IT" sz="2800" dirty="0" smtClean="0"/>
              <a:t> way) use </a:t>
            </a:r>
            <a:r>
              <a:rPr lang="it-IT" sz="2800" b="1" dirty="0" err="1" smtClean="0">
                <a:solidFill>
                  <a:srgbClr val="0070C0"/>
                </a:solidFill>
              </a:rPr>
              <a:t>AsyncPipe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to </a:t>
            </a:r>
            <a:r>
              <a:rPr lang="it-IT" sz="2800" dirty="0" err="1" smtClean="0"/>
              <a:t>bind</a:t>
            </a:r>
            <a:r>
              <a:rPr lang="it-IT" sz="2800" dirty="0" smtClean="0"/>
              <a:t> an </a:t>
            </a:r>
            <a:r>
              <a:rPr lang="it-IT" sz="2800" dirty="0" err="1" smtClean="0"/>
              <a:t>Observable</a:t>
            </a:r>
            <a:r>
              <a:rPr lang="it-IT" sz="2800" dirty="0" smtClean="0"/>
              <a:t> to the UI.</a:t>
            </a:r>
          </a:p>
        </p:txBody>
      </p:sp>
    </p:spTree>
    <p:extLst>
      <p:ext uri="{BB962C8B-B14F-4D97-AF65-F5344CB8AC3E}">
        <p14:creationId xmlns:p14="http://schemas.microsoft.com/office/powerpoint/2010/main" val="8508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/ </a:t>
            </a:r>
            <a:r>
              <a:rPr lang="it-IT" dirty="0" err="1" smtClean="0"/>
              <a:t>Cold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Beware</a:t>
            </a:r>
            <a:r>
              <a:rPr lang="it-IT" dirty="0" smtClean="0"/>
              <a:t> of </a:t>
            </a:r>
            <a:r>
              <a:rPr lang="it-IT" dirty="0" err="1" smtClean="0"/>
              <a:t>unicast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and multiple </a:t>
            </a:r>
            <a:r>
              <a:rPr lang="it-IT" dirty="0" err="1" smtClean="0"/>
              <a:t>subscriptions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3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</a:t>
            </a:r>
            <a:r>
              <a:rPr lang="it-IT" dirty="0" err="1" smtClean="0"/>
              <a:t>toPromise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Go back to </a:t>
            </a:r>
            <a:r>
              <a:rPr lang="it-IT" dirty="0" err="1" smtClean="0"/>
              <a:t>promises</a:t>
            </a:r>
            <a:r>
              <a:rPr lang="it-IT" dirty="0" smtClean="0"/>
              <a:t> to mitigate the multiple </a:t>
            </a:r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(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promises</a:t>
            </a:r>
            <a:r>
              <a:rPr lang="it-IT" dirty="0" smtClean="0"/>
              <a:t> are </a:t>
            </a:r>
            <a:r>
              <a:rPr lang="it-IT" dirty="0" err="1" smtClean="0"/>
              <a:t>awaitable</a:t>
            </a:r>
            <a:r>
              <a:rPr lang="it-IT" dirty="0"/>
              <a:t>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drawbacks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06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multicast</a:t>
            </a:r>
            <a:r>
              <a:rPr lang="it-IT" dirty="0" smtClean="0"/>
              <a:t>: </a:t>
            </a:r>
            <a:r>
              <a:rPr lang="it-IT" dirty="0" err="1" smtClean="0"/>
              <a:t>publish</a:t>
            </a:r>
            <a:r>
              <a:rPr lang="it-IT" dirty="0" smtClean="0"/>
              <a:t>(), share(), </a:t>
            </a:r>
            <a:r>
              <a:rPr lang="it-IT" dirty="0" err="1" smtClean="0"/>
              <a:t>sharereplay</a:t>
            </a:r>
            <a:r>
              <a:rPr lang="it-IT" dirty="0" smtClean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5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«right» way to share an </a:t>
            </a:r>
            <a:r>
              <a:rPr lang="it-IT" dirty="0" err="1" smtClean="0"/>
              <a:t>observable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shows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using</a:t>
            </a:r>
            <a:r>
              <a:rPr lang="it-IT" dirty="0" smtClean="0"/>
              <a:t> share() and </a:t>
            </a:r>
            <a:r>
              <a:rPr lang="it-IT" dirty="0" err="1" smtClean="0"/>
              <a:t>shareReplay</a:t>
            </a:r>
            <a:r>
              <a:rPr lang="it-IT" dirty="0" smtClean="0"/>
              <a:t>() with the </a:t>
            </a:r>
            <a:r>
              <a:rPr lang="it-IT" dirty="0" err="1" smtClean="0"/>
              <a:t>AsyncPipe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05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Unsubscribe</a:t>
            </a:r>
            <a:r>
              <a:rPr lang="it-IT" dirty="0" smtClean="0"/>
              <a:t> (in </a:t>
            </a:r>
            <a:r>
              <a:rPr lang="it-IT" dirty="0" err="1" smtClean="0"/>
              <a:t>Angular</a:t>
            </a:r>
            <a:r>
              <a:rPr lang="it-IT" dirty="0"/>
              <a:t>)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How to do </a:t>
            </a:r>
            <a:r>
              <a:rPr lang="it-IT" dirty="0" err="1" smtClean="0"/>
              <a:t>it!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Angular</a:t>
            </a:r>
            <a:r>
              <a:rPr lang="it-IT" dirty="0" smtClean="0"/>
              <a:t>) Best </a:t>
            </a:r>
            <a:r>
              <a:rPr lang="it-IT" dirty="0" err="1" smtClean="0"/>
              <a:t>practice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and </a:t>
            </a:r>
            <a:r>
              <a:rPr lang="it-IT" dirty="0" err="1" smtClean="0"/>
              <a:t>Drawbacks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wide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allow</a:t>
            </a:r>
            <a:r>
              <a:rPr lang="it-IT" dirty="0" smtClean="0"/>
              <a:t> to create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workflows</a:t>
            </a:r>
            <a:r>
              <a:rPr lang="it-IT" dirty="0" smtClean="0"/>
              <a:t> with </a:t>
            </a:r>
            <a:r>
              <a:rPr lang="it-IT" dirty="0" err="1" smtClean="0"/>
              <a:t>ease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decoupling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they</a:t>
            </a:r>
            <a:r>
              <a:rPr lang="it-IT" dirty="0" smtClean="0"/>
              <a:t> can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With some state management </a:t>
            </a:r>
            <a:r>
              <a:rPr lang="it-IT" dirty="0" err="1" smtClean="0"/>
              <a:t>strategies</a:t>
            </a:r>
            <a:r>
              <a:rPr lang="it-IT" dirty="0" smtClean="0"/>
              <a:t> (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immutable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), </a:t>
            </a:r>
            <a:r>
              <a:rPr lang="it-IT" dirty="0" err="1" smtClean="0"/>
              <a:t>Observables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push</a:t>
            </a:r>
            <a:r>
              <a:rPr lang="it-IT" dirty="0" smtClean="0"/>
              <a:t> state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notifications</a:t>
            </a:r>
            <a:r>
              <a:rPr lang="it-IT" dirty="0" smtClean="0"/>
              <a:t> to the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 smtClean="0"/>
              <a:t>Under some </a:t>
            </a:r>
            <a:r>
              <a:rPr lang="it-IT" sz="1500" dirty="0" err="1" smtClean="0"/>
              <a:t>conditions</a:t>
            </a:r>
            <a:r>
              <a:rPr lang="it-IT" sz="1500" dirty="0" smtClean="0"/>
              <a:t> </a:t>
            </a:r>
            <a:r>
              <a:rPr lang="it-IT" sz="1500" dirty="0" err="1" smtClean="0"/>
              <a:t>we</a:t>
            </a:r>
            <a:r>
              <a:rPr lang="it-IT" sz="1500" dirty="0" smtClean="0"/>
              <a:t> can </a:t>
            </a:r>
            <a:r>
              <a:rPr lang="it-IT" sz="1500" dirty="0" err="1" smtClean="0"/>
              <a:t>disable</a:t>
            </a:r>
            <a:r>
              <a:rPr lang="it-IT" sz="1500" dirty="0" smtClean="0"/>
              <a:t> </a:t>
            </a:r>
            <a:r>
              <a:rPr lang="it-IT" sz="1500" dirty="0" err="1" smtClean="0"/>
              <a:t>Angular</a:t>
            </a:r>
            <a:r>
              <a:rPr lang="it-IT" sz="1500" dirty="0" smtClean="0"/>
              <a:t> </a:t>
            </a:r>
            <a:r>
              <a:rPr lang="it-IT" sz="1500" dirty="0" err="1" smtClean="0"/>
              <a:t>dirty</a:t>
            </a:r>
            <a:r>
              <a:rPr lang="it-IT" sz="1500" dirty="0" smtClean="0"/>
              <a:t> </a:t>
            </a:r>
            <a:r>
              <a:rPr lang="it-IT" sz="1500" dirty="0" err="1" smtClean="0"/>
              <a:t>checking</a:t>
            </a:r>
            <a:r>
              <a:rPr lang="it-IT" sz="1500" dirty="0" smtClean="0"/>
              <a:t> </a:t>
            </a:r>
            <a:r>
              <a:rPr lang="it-IT" sz="1500" dirty="0" err="1" smtClean="0"/>
              <a:t>mechanic</a:t>
            </a:r>
            <a:r>
              <a:rPr lang="it-IT" sz="1500" dirty="0"/>
              <a:t> </a:t>
            </a:r>
            <a:r>
              <a:rPr lang="it-IT" sz="1500" dirty="0" smtClean="0"/>
              <a:t>and </a:t>
            </a:r>
            <a:r>
              <a:rPr lang="it-IT" sz="1500" dirty="0" err="1" smtClean="0"/>
              <a:t>improve</a:t>
            </a:r>
            <a:r>
              <a:rPr lang="it-IT" sz="1500" dirty="0" smtClean="0"/>
              <a:t> the </a:t>
            </a:r>
            <a:r>
              <a:rPr lang="it-IT" sz="1500" dirty="0" err="1" smtClean="0"/>
              <a:t>components</a:t>
            </a:r>
            <a:r>
              <a:rPr lang="it-IT" sz="1500" dirty="0" smtClean="0"/>
              <a:t> </a:t>
            </a:r>
            <a:r>
              <a:rPr lang="it-IT" sz="1500" dirty="0" smtClean="0"/>
              <a:t>performance.</a:t>
            </a:r>
            <a:endParaRPr lang="it-IT" sz="1500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/>
              <a:t>Keep</a:t>
            </a:r>
            <a:r>
              <a:rPr lang="it-IT" b="1" dirty="0" smtClean="0"/>
              <a:t> in </a:t>
            </a:r>
            <a:r>
              <a:rPr lang="it-IT" b="1" dirty="0" err="1" smtClean="0"/>
              <a:t>mind</a:t>
            </a:r>
            <a:r>
              <a:rPr lang="it-IT" b="1" dirty="0" smtClean="0"/>
              <a:t> the </a:t>
            </a:r>
            <a:r>
              <a:rPr lang="it-IT" b="1" dirty="0" err="1" smtClean="0"/>
              <a:t>Unicast</a:t>
            </a:r>
            <a:r>
              <a:rPr lang="it-IT" b="1" dirty="0" smtClean="0"/>
              <a:t> / Multicast </a:t>
            </a:r>
            <a:r>
              <a:rPr lang="it-IT" b="1" dirty="0" err="1" smtClean="0"/>
              <a:t>behavior</a:t>
            </a:r>
            <a:r>
              <a:rPr lang="it-IT" b="1" dirty="0" smtClean="0"/>
              <a:t> and </a:t>
            </a:r>
            <a:r>
              <a:rPr lang="it-IT" b="1" dirty="0" err="1" smtClean="0"/>
              <a:t>apply</a:t>
            </a:r>
            <a:r>
              <a:rPr lang="it-IT" b="1" dirty="0" smtClean="0"/>
              <a:t> </a:t>
            </a:r>
            <a:r>
              <a:rPr lang="it-IT" b="1" dirty="0" err="1" smtClean="0"/>
              <a:t>strategies</a:t>
            </a:r>
            <a:r>
              <a:rPr lang="it-IT" b="1" dirty="0" smtClean="0"/>
              <a:t> to reduce the </a:t>
            </a:r>
            <a:r>
              <a:rPr lang="it-IT" b="1" dirty="0" err="1" smtClean="0"/>
              <a:t>possible</a:t>
            </a:r>
            <a:r>
              <a:rPr lang="it-IT" b="1" dirty="0" smtClean="0"/>
              <a:t> performance </a:t>
            </a:r>
            <a:r>
              <a:rPr lang="it-IT" b="1" dirty="0" err="1" smtClean="0"/>
              <a:t>penalties</a:t>
            </a:r>
            <a:r>
              <a:rPr lang="it-IT" b="1" dirty="0" smtClean="0"/>
              <a:t> </a:t>
            </a:r>
            <a:r>
              <a:rPr lang="it-IT" b="1" dirty="0" err="1" smtClean="0"/>
              <a:t>that</a:t>
            </a:r>
            <a:r>
              <a:rPr lang="it-IT" b="1" dirty="0" smtClean="0"/>
              <a:t> </a:t>
            </a:r>
            <a:r>
              <a:rPr lang="it-IT" b="1" dirty="0" err="1" smtClean="0"/>
              <a:t>results</a:t>
            </a:r>
            <a:r>
              <a:rPr lang="it-IT" b="1" dirty="0" smtClean="0"/>
              <a:t> in multiple </a:t>
            </a:r>
            <a:r>
              <a:rPr lang="it-IT" b="1" dirty="0" err="1" smtClean="0"/>
              <a:t>subscriptions</a:t>
            </a:r>
            <a:r>
              <a:rPr lang="it-IT" b="1" dirty="0" smtClean="0"/>
              <a:t> to the </a:t>
            </a:r>
            <a:r>
              <a:rPr lang="it-IT" b="1" dirty="0" err="1" smtClean="0"/>
              <a:t>same</a:t>
            </a:r>
            <a:r>
              <a:rPr lang="it-IT" b="1" dirty="0" smtClean="0"/>
              <a:t> </a:t>
            </a:r>
            <a:r>
              <a:rPr lang="it-IT" b="1" dirty="0" err="1" smtClean="0"/>
              <a:t>observable</a:t>
            </a:r>
            <a:r>
              <a:rPr lang="it-IT" b="1" dirty="0" smtClean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7010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 err="1" smtClean="0"/>
              <a:t>Reactive</a:t>
            </a:r>
            <a:r>
              <a:rPr lang="it-IT" dirty="0" smtClean="0"/>
              <a:t> Manifesto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https://www.reactivemanifesto.org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GitHub: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github.com/ReactiveX/rxjs</a:t>
            </a:r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ocumentation</a:t>
            </a:r>
            <a:r>
              <a:rPr lang="it-IT" dirty="0" smtClean="0"/>
              <a:t>: </a:t>
            </a:r>
            <a:r>
              <a:rPr lang="it-IT" dirty="0">
                <a:hlinkClick r:id="rId5"/>
              </a:rPr>
              <a:t>https://rxjs-dev.firebaseapp.com</a:t>
            </a:r>
            <a:r>
              <a:rPr lang="it-IT" dirty="0" smtClean="0">
                <a:hlinkClick r:id="rId5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6"/>
              </a:rPr>
              <a:t>http://</a:t>
            </a:r>
            <a:r>
              <a:rPr lang="it-IT" dirty="0" smtClean="0">
                <a:hlinkClick r:id="rId6"/>
              </a:rPr>
              <a:t>reactivex.io/rxjs/manual/index.html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marbles: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rxmarbles.com/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RxJS</a:t>
            </a:r>
            <a:r>
              <a:rPr lang="en-US" dirty="0" smtClean="0"/>
              <a:t>: </a:t>
            </a:r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://www.learnrxjs.io</a:t>
            </a:r>
            <a:r>
              <a:rPr lang="en-US" u="sng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it-IT" dirty="0" err="1" smtClean="0"/>
              <a:t>Angular</a:t>
            </a:r>
            <a:r>
              <a:rPr lang="it-IT" dirty="0" smtClean="0"/>
              <a:t>: </a:t>
            </a:r>
            <a:r>
              <a:rPr lang="it-IT" dirty="0">
                <a:hlinkClick r:id="rId9"/>
              </a:rPr>
              <a:t>https://angular.io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Wikipedia: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smtClean="0"/>
              <a:t>…</a:t>
            </a:r>
            <a:r>
              <a:rPr lang="en-US" dirty="0"/>
              <a:t>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(… more paragraphs explaining the thing 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 smtClean="0"/>
              <a:t>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... </a:t>
            </a:r>
            <a:r>
              <a:rPr lang="en-US" b="1" dirty="0" smtClean="0"/>
              <a:t>Functional Reactive Programming</a:t>
            </a:r>
            <a:r>
              <a:rPr lang="en-US" dirty="0" smtClean="0"/>
              <a:t> </a:t>
            </a:r>
            <a:r>
              <a:rPr lang="en-US" dirty="0"/>
              <a:t>is about </a:t>
            </a:r>
            <a:r>
              <a:rPr lang="en-US" dirty="0" smtClean="0"/>
              <a:t>“datatypes </a:t>
            </a:r>
            <a:r>
              <a:rPr lang="en-US" dirty="0"/>
              <a:t>that represent a </a:t>
            </a:r>
            <a:r>
              <a:rPr lang="en-US" dirty="0" smtClean="0"/>
              <a:t>‘value over time’ ”. </a:t>
            </a:r>
          </a:p>
          <a:p>
            <a:r>
              <a:rPr lang="en-US" dirty="0" smtClean="0"/>
              <a:t>Conventional </a:t>
            </a:r>
            <a:r>
              <a:rPr lang="en-US" dirty="0"/>
              <a:t>imperative programming captures these dynamic values only indirectly, through state and mutations.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 smtClean="0"/>
              <a:t>directly </a:t>
            </a:r>
            <a:r>
              <a:rPr lang="en-US" dirty="0" smtClean="0"/>
              <a:t>and </a:t>
            </a:r>
            <a:r>
              <a:rPr lang="en-US" dirty="0"/>
              <a:t>has no difficulty with </a:t>
            </a:r>
            <a:r>
              <a:rPr lang="en-US" i="1" dirty="0"/>
              <a:t>continuously</a:t>
            </a:r>
            <a:r>
              <a:rPr lang="en-US" dirty="0"/>
              <a:t> evolving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(… more paragraphs explaining the thing 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simplified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sz="4400" dirty="0" err="1" smtClean="0"/>
              <a:t>Reactive</a:t>
            </a:r>
            <a:r>
              <a:rPr lang="it-IT" sz="4400" dirty="0" smtClean="0"/>
              <a:t> Programming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</a:p>
          <a:p>
            <a:pPr marL="0" indent="0" algn="ctr">
              <a:buNone/>
            </a:pPr>
            <a:r>
              <a:rPr lang="it-IT" sz="4400" dirty="0" err="1" smtClean="0"/>
              <a:t>programming</a:t>
            </a:r>
            <a:r>
              <a:rPr lang="it-IT" sz="4400" dirty="0" smtClean="0"/>
              <a:t> with </a:t>
            </a:r>
          </a:p>
          <a:p>
            <a:pPr marL="0" indent="0" algn="ctr">
              <a:buNone/>
            </a:pPr>
            <a:r>
              <a:rPr lang="it-IT" sz="4400" dirty="0" err="1" smtClean="0"/>
              <a:t>Asynchronous</a:t>
            </a:r>
            <a:r>
              <a:rPr lang="it-IT" sz="4400" dirty="0" smtClean="0"/>
              <a:t> (</a:t>
            </a:r>
            <a:r>
              <a:rPr lang="it-IT" sz="4400" dirty="0" err="1" smtClean="0"/>
              <a:t>Observable</a:t>
            </a:r>
            <a:r>
              <a:rPr lang="it-IT" sz="4400" dirty="0" smtClean="0"/>
              <a:t>) Data </a:t>
            </a:r>
            <a:r>
              <a:rPr lang="it-IT" sz="4400" dirty="0" err="1" smtClean="0"/>
              <a:t>Streams</a:t>
            </a:r>
            <a:r>
              <a:rPr lang="it-IT" sz="4400" dirty="0" smtClean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a game </a:t>
            </a:r>
            <a:r>
              <a:rPr lang="it-IT" dirty="0" err="1" smtClean="0"/>
              <a:t>changer</a:t>
            </a:r>
            <a:r>
              <a:rPr lang="it-IT" dirty="0" smtClean="0"/>
              <a:t> ?</a:t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bother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r>
              <a:rPr lang="it-IT" sz="3200" dirty="0" err="1" smtClean="0"/>
              <a:t>If</a:t>
            </a:r>
            <a:r>
              <a:rPr lang="it-IT" sz="3200" dirty="0" smtClean="0"/>
              <a:t> </a:t>
            </a:r>
            <a:r>
              <a:rPr lang="it-IT" sz="3200" dirty="0" err="1" smtClean="0"/>
              <a:t>we</a:t>
            </a:r>
            <a:r>
              <a:rPr lang="it-IT" sz="3200" dirty="0" smtClean="0"/>
              <a:t> </a:t>
            </a:r>
            <a:r>
              <a:rPr lang="it-IT" sz="3200" dirty="0" err="1" smtClean="0"/>
              <a:t>build</a:t>
            </a:r>
            <a:r>
              <a:rPr lang="it-IT" sz="3200" dirty="0" smtClean="0"/>
              <a:t> </a:t>
            </a:r>
            <a:r>
              <a:rPr lang="it-IT" sz="3200" dirty="0" err="1" smtClean="0"/>
              <a:t>our</a:t>
            </a:r>
            <a:r>
              <a:rPr lang="it-IT" sz="3200" dirty="0" smtClean="0"/>
              <a:t> </a:t>
            </a:r>
            <a:r>
              <a:rPr lang="it-IT" sz="3200" dirty="0" err="1" smtClean="0"/>
              <a:t>system</a:t>
            </a:r>
            <a:r>
              <a:rPr lang="it-IT" sz="3200" dirty="0" smtClean="0"/>
              <a:t> / </a:t>
            </a:r>
            <a:r>
              <a:rPr lang="it-IT" sz="3200" dirty="0" err="1" smtClean="0"/>
              <a:t>applications</a:t>
            </a:r>
            <a:r>
              <a:rPr lang="it-IT" sz="3200" dirty="0" smtClean="0"/>
              <a:t> </a:t>
            </a:r>
            <a:r>
              <a:rPr lang="it-IT" sz="3200" dirty="0" err="1" smtClean="0"/>
              <a:t>around</a:t>
            </a:r>
            <a:r>
              <a:rPr lang="it-IT" sz="3200" dirty="0" smtClean="0"/>
              <a:t> the </a:t>
            </a:r>
            <a:r>
              <a:rPr lang="it-IT" sz="3200" dirty="0" err="1" smtClean="0"/>
              <a:t>concept</a:t>
            </a:r>
            <a:r>
              <a:rPr lang="it-IT" sz="3200" dirty="0" smtClean="0"/>
              <a:t> of </a:t>
            </a:r>
            <a:r>
              <a:rPr lang="it-IT" sz="3200" dirty="0" err="1" smtClean="0"/>
              <a:t>messages</a:t>
            </a:r>
            <a:r>
              <a:rPr lang="it-IT" sz="3200" dirty="0" smtClean="0"/>
              <a:t> </a:t>
            </a:r>
            <a:r>
              <a:rPr lang="it-IT" sz="3200" dirty="0" err="1" smtClean="0"/>
              <a:t>coming</a:t>
            </a:r>
            <a:r>
              <a:rPr lang="it-IT" sz="3200" dirty="0" smtClean="0"/>
              <a:t> over time </a:t>
            </a:r>
            <a:r>
              <a:rPr lang="it-IT" sz="3200" dirty="0" err="1" smtClean="0"/>
              <a:t>we</a:t>
            </a:r>
            <a:r>
              <a:rPr lang="it-IT" sz="3200" dirty="0" smtClean="0"/>
              <a:t> can </a:t>
            </a:r>
            <a:r>
              <a:rPr lang="it-IT" sz="3200" dirty="0" err="1" smtClean="0"/>
              <a:t>achieve</a:t>
            </a:r>
            <a:r>
              <a:rPr lang="it-IT" sz="3200" dirty="0" smtClean="0"/>
              <a:t> </a:t>
            </a:r>
            <a:r>
              <a:rPr lang="it-IT" sz="3200" dirty="0" err="1" smtClean="0"/>
              <a:t>what</a:t>
            </a:r>
            <a:r>
              <a:rPr lang="it-IT" sz="3200" dirty="0" smtClean="0"/>
              <a:t> </a:t>
            </a:r>
            <a:r>
              <a:rPr lang="it-IT" sz="3200" dirty="0" err="1" smtClean="0"/>
              <a:t>is</a:t>
            </a:r>
            <a:r>
              <a:rPr lang="it-IT" sz="3200" dirty="0" smtClean="0"/>
              <a:t> </a:t>
            </a:r>
            <a:r>
              <a:rPr lang="it-IT" sz="3200" dirty="0" err="1" smtClean="0"/>
              <a:t>summarized</a:t>
            </a:r>
            <a:r>
              <a:rPr lang="it-IT" sz="3200" dirty="0" smtClean="0"/>
              <a:t> by the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manifesto!</a:t>
            </a:r>
          </a:p>
          <a:p>
            <a:endParaRPr lang="it-IT" sz="3200" dirty="0" smtClean="0"/>
          </a:p>
          <a:p>
            <a:pPr marL="0" indent="0">
              <a:buNone/>
            </a:pPr>
            <a:r>
              <a:rPr lang="it-IT" sz="3200" dirty="0" smtClean="0"/>
              <a:t>The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manifesto </a:t>
            </a:r>
            <a:r>
              <a:rPr lang="it-IT" sz="3200" dirty="0" err="1" smtClean="0"/>
              <a:t>gives</a:t>
            </a:r>
            <a:r>
              <a:rPr lang="it-IT" sz="3200" dirty="0" smtClean="0"/>
              <a:t> </a:t>
            </a:r>
            <a:r>
              <a:rPr lang="it-IT" sz="3200" dirty="0" err="1" smtClean="0"/>
              <a:t>us</a:t>
            </a:r>
            <a:r>
              <a:rPr lang="it-IT" sz="3200" dirty="0" smtClean="0"/>
              <a:t> a </a:t>
            </a:r>
            <a:r>
              <a:rPr lang="it-IT" sz="3200" dirty="0" err="1" smtClean="0"/>
              <a:t>clear</a:t>
            </a:r>
            <a:r>
              <a:rPr lang="it-IT" sz="3200" dirty="0" smtClean="0"/>
              <a:t> </a:t>
            </a:r>
            <a:r>
              <a:rPr lang="it-IT" sz="3200" dirty="0" err="1" smtClean="0"/>
              <a:t>picture</a:t>
            </a:r>
            <a:r>
              <a:rPr lang="it-IT" sz="3200" dirty="0" smtClean="0"/>
              <a:t> of the </a:t>
            </a:r>
            <a:r>
              <a:rPr lang="it-IT" sz="3200" dirty="0" err="1" smtClean="0"/>
              <a:t>features</a:t>
            </a:r>
            <a:r>
              <a:rPr lang="it-IT" sz="3200" dirty="0" smtClean="0"/>
              <a:t> and the benefits </a:t>
            </a:r>
            <a:r>
              <a:rPr lang="it-IT" sz="3200" dirty="0" err="1" smtClean="0"/>
              <a:t>that</a:t>
            </a:r>
            <a:r>
              <a:rPr lang="it-IT" sz="3200" dirty="0" smtClean="0"/>
              <a:t>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</a:t>
            </a:r>
            <a:r>
              <a:rPr lang="it-IT" sz="3200" dirty="0" err="1" smtClean="0"/>
              <a:t>systems</a:t>
            </a:r>
            <a:r>
              <a:rPr lang="it-IT" sz="3200" dirty="0" smtClean="0"/>
              <a:t> </a:t>
            </a:r>
            <a:r>
              <a:rPr lang="it-IT" sz="3200" dirty="0" err="1" smtClean="0"/>
              <a:t>have</a:t>
            </a:r>
            <a:r>
              <a:rPr lang="it-IT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Manifesto:</a:t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Reactive</a:t>
            </a:r>
            <a:r>
              <a:rPr lang="it-IT" dirty="0" smtClean="0"/>
              <a:t> System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by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Loose</a:t>
            </a:r>
            <a:r>
              <a:rPr lang="it-IT" dirty="0" smtClean="0"/>
              <a:t> </a:t>
            </a:r>
            <a:r>
              <a:rPr lang="it-IT" dirty="0" err="1" smtClean="0"/>
              <a:t>coupling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endParaRPr lang="it-IT" dirty="0" smtClean="0"/>
          </a:p>
          <a:p>
            <a:pPr algn="ctr"/>
            <a:r>
              <a:rPr lang="it-IT" dirty="0" err="1"/>
              <a:t>a</a:t>
            </a:r>
            <a:r>
              <a:rPr lang="it-IT" dirty="0" err="1" smtClean="0"/>
              <a:t>sync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containment</a:t>
            </a:r>
            <a:r>
              <a:rPr lang="it-IT" dirty="0" smtClean="0"/>
              <a:t>,</a:t>
            </a:r>
          </a:p>
          <a:p>
            <a:pPr algn="r"/>
            <a:r>
              <a:rPr lang="it-IT" dirty="0" smtClean="0"/>
              <a:t>Replication,</a:t>
            </a:r>
          </a:p>
          <a:p>
            <a:pPr algn="ctr"/>
            <a:r>
              <a:rPr lang="it-IT" dirty="0" smtClean="0"/>
              <a:t>Fault </a:t>
            </a:r>
            <a:r>
              <a:rPr lang="it-IT" dirty="0" err="1" smtClean="0"/>
              <a:t>tolerance</a:t>
            </a:r>
            <a:r>
              <a:rPr lang="it-IT" dirty="0" smtClean="0"/>
              <a:t> and </a:t>
            </a:r>
            <a:r>
              <a:rPr lang="it-IT" dirty="0" err="1" smtClean="0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Scalability</a:t>
            </a:r>
            <a:endParaRPr lang="it-IT" dirty="0" smtClean="0"/>
          </a:p>
          <a:p>
            <a:r>
              <a:rPr lang="it-IT" dirty="0" err="1" smtClean="0"/>
              <a:t>React</a:t>
            </a:r>
            <a:r>
              <a:rPr lang="it-IT" dirty="0" smtClean="0"/>
              <a:t> to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Responsive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</a:t>
            </a:r>
            <a:r>
              <a:rPr lang="en-US" dirty="0"/>
              <a:t>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 smtClean="0"/>
              <a:t>And in the JavaScript world ?</a:t>
            </a:r>
            <a:endParaRPr lang="it-IT" sz="6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 smtClean="0"/>
              <a:t>Introducing</a:t>
            </a:r>
            <a:r>
              <a:rPr lang="it-IT" sz="40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6375</TotalTime>
  <Words>828</Words>
  <Application>Microsoft Office PowerPoint</Application>
  <PresentationFormat>Personalizzato</PresentationFormat>
  <Paragraphs>170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A simplified definition</vt:lpstr>
      <vt:lpstr> Why is this a game changer ? Why should we bother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Angular &amp; RxJS</vt:lpstr>
      <vt:lpstr>Consuming Observables</vt:lpstr>
      <vt:lpstr>Demo 01  Unicast / Cold Observables</vt:lpstr>
      <vt:lpstr>Demo 02  .toPromise()</vt:lpstr>
      <vt:lpstr>Demo 03  Multicast</vt:lpstr>
      <vt:lpstr>Demo 04 The «right» way to share an observable</vt:lpstr>
      <vt:lpstr>Demo 05  Unsubscribe (in Angular)</vt:lpstr>
      <vt:lpstr>Benefits and Drawbacks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719</cp:revision>
  <dcterms:created xsi:type="dcterms:W3CDTF">2012-07-27T01:16:44Z</dcterms:created>
  <dcterms:modified xsi:type="dcterms:W3CDTF">2020-05-25T17:45:58Z</dcterms:modified>
</cp:coreProperties>
</file>