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96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or event 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</a:t>
            </a:r>
            <a:r>
              <a:rPr lang="en-US" sz="2400" dirty="0" smtClean="0"/>
              <a:t>happens; e.g.: </a:t>
            </a:r>
            <a:r>
              <a:rPr lang="en-US" sz="2400" dirty="0" err="1" smtClean="0"/>
              <a:t>setTimeout</a:t>
            </a:r>
            <a:r>
              <a:rPr lang="en-US" sz="2400" smtClean="0"/>
              <a:t>()</a:t>
            </a:r>
            <a:r>
              <a:rPr lang="en-US" sz="2400" smtClean="0"/>
              <a:t>, </a:t>
            </a:r>
            <a:r>
              <a:rPr lang="en-US" sz="2400" smtClean="0"/>
              <a:t>interval(),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 and SUBSCRIBE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«</a:t>
            </a:r>
            <a:r>
              <a:rPr lang="it-IT" dirty="0" err="1" smtClean="0"/>
              <a:t>owns</a:t>
            </a:r>
            <a:r>
              <a:rPr lang="it-IT" dirty="0" smtClean="0"/>
              <a:t>»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look for </a:t>
            </a:r>
            <a:r>
              <a:rPr lang="it-IT" dirty="0" err="1" smtClean="0"/>
              <a:t>Reactive</a:t>
            </a:r>
            <a:r>
              <a:rPr lang="it-IT" dirty="0" smtClean="0"/>
              <a:t> 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.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promises</a:t>
            </a:r>
            <a:r>
              <a:rPr lang="it-IT" dirty="0" smtClean="0"/>
              <a:t> are </a:t>
            </a:r>
            <a:r>
              <a:rPr lang="it-IT" dirty="0" err="1" smtClean="0"/>
              <a:t>awaitable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 smtClean="0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Angular</a:t>
            </a:r>
            <a:r>
              <a:rPr lang="it-IT" dirty="0" smtClean="0"/>
              <a:t>) Best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 smtClean="0"/>
              <a:t>Under some </a:t>
            </a:r>
            <a:r>
              <a:rPr lang="it-IT" sz="1700" dirty="0" err="1" smtClean="0"/>
              <a:t>conditions</a:t>
            </a:r>
            <a:r>
              <a:rPr lang="it-IT" sz="1700" dirty="0" smtClean="0"/>
              <a:t> </a:t>
            </a:r>
            <a:r>
              <a:rPr lang="it-IT" sz="1700" dirty="0" err="1" smtClean="0"/>
              <a:t>we</a:t>
            </a:r>
            <a:r>
              <a:rPr lang="it-IT" sz="1700" dirty="0" smtClean="0"/>
              <a:t> can </a:t>
            </a:r>
            <a:r>
              <a:rPr lang="it-IT" sz="1700" dirty="0" err="1" smtClean="0"/>
              <a:t>disable</a:t>
            </a:r>
            <a:r>
              <a:rPr lang="it-IT" sz="1700" dirty="0" smtClean="0"/>
              <a:t> </a:t>
            </a:r>
            <a:r>
              <a:rPr lang="it-IT" sz="1700" dirty="0" err="1" smtClean="0"/>
              <a:t>Angular</a:t>
            </a:r>
            <a:r>
              <a:rPr lang="it-IT" sz="1700" dirty="0" smtClean="0"/>
              <a:t> </a:t>
            </a:r>
            <a:r>
              <a:rPr lang="it-IT" sz="1700" dirty="0" err="1" smtClean="0"/>
              <a:t>dirty</a:t>
            </a:r>
            <a:r>
              <a:rPr lang="it-IT" sz="1700" dirty="0" smtClean="0"/>
              <a:t> </a:t>
            </a:r>
            <a:r>
              <a:rPr lang="it-IT" sz="1700" dirty="0" err="1" smtClean="0"/>
              <a:t>checking</a:t>
            </a:r>
            <a:r>
              <a:rPr lang="it-IT" sz="1700" dirty="0" smtClean="0"/>
              <a:t> </a:t>
            </a:r>
            <a:r>
              <a:rPr lang="it-IT" sz="1700" dirty="0" err="1" smtClean="0"/>
              <a:t>mechanic</a:t>
            </a:r>
            <a:r>
              <a:rPr lang="it-IT" sz="1700" dirty="0"/>
              <a:t> </a:t>
            </a:r>
            <a:r>
              <a:rPr lang="it-IT" sz="1700" dirty="0" smtClean="0"/>
              <a:t>and </a:t>
            </a:r>
            <a:r>
              <a:rPr lang="it-IT" sz="1700" dirty="0" err="1" smtClean="0"/>
              <a:t>improve</a:t>
            </a:r>
            <a:r>
              <a:rPr lang="it-IT" sz="1700" dirty="0" smtClean="0"/>
              <a:t> the </a:t>
            </a:r>
            <a:r>
              <a:rPr lang="it-IT" sz="1700" dirty="0" err="1" smtClean="0"/>
              <a:t>components</a:t>
            </a:r>
            <a:r>
              <a:rPr lang="it-IT" sz="1700" dirty="0" smtClean="0"/>
              <a:t> performances.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in </a:t>
            </a:r>
            <a:r>
              <a:rPr lang="it-IT" dirty="0" err="1" smtClean="0"/>
              <a:t>mind</a:t>
            </a:r>
            <a:r>
              <a:rPr lang="it-IT" dirty="0" smtClean="0"/>
              <a:t> the </a:t>
            </a:r>
            <a:r>
              <a:rPr lang="it-IT" dirty="0" err="1" smtClean="0"/>
              <a:t>Unicast</a:t>
            </a:r>
            <a:r>
              <a:rPr lang="it-IT" dirty="0" smtClean="0"/>
              <a:t> / Multicast </a:t>
            </a:r>
            <a:r>
              <a:rPr lang="it-IT" dirty="0" err="1" smtClean="0"/>
              <a:t>behavior</a:t>
            </a:r>
            <a:r>
              <a:rPr lang="it-IT" dirty="0" smtClean="0"/>
              <a:t> and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reduce the </a:t>
            </a:r>
            <a:r>
              <a:rPr lang="it-IT" dirty="0" err="1" smtClean="0"/>
              <a:t>possible</a:t>
            </a:r>
            <a:r>
              <a:rPr lang="it-IT" dirty="0" smtClean="0"/>
              <a:t> performance 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multiple </a:t>
            </a:r>
            <a:r>
              <a:rPr lang="it-IT" dirty="0" err="1" smtClean="0"/>
              <a:t>subscriptions</a:t>
            </a:r>
            <a:r>
              <a:rPr lang="it-IT" dirty="0" smtClean="0"/>
              <a:t> to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</a:t>
            </a:r>
            <a:r>
              <a:rPr lang="en-US" dirty="0" smtClean="0"/>
              <a:t>‘value over time’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/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</a:t>
            </a:r>
            <a:r>
              <a:rPr lang="it-IT" dirty="0" err="1" smtClean="0"/>
              <a:t>concept</a:t>
            </a:r>
            <a:r>
              <a:rPr lang="it-IT" dirty="0" smtClean="0"/>
              <a:t> of </a:t>
            </a:r>
            <a:r>
              <a:rPr lang="it-IT" dirty="0" err="1" smtClean="0"/>
              <a:t>messages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over time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achieve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summarized</a:t>
            </a:r>
            <a:r>
              <a:rPr lang="it-IT" dirty="0" smtClean="0"/>
              <a:t> by the </a:t>
            </a:r>
            <a:r>
              <a:rPr lang="it-IT" dirty="0" err="1" smtClean="0"/>
              <a:t>reactive</a:t>
            </a:r>
            <a:r>
              <a:rPr lang="it-IT" dirty="0" smtClean="0"/>
              <a:t> manifesto!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 </a:t>
            </a: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a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features</a:t>
            </a:r>
            <a:r>
              <a:rPr lang="it-IT" dirty="0" smtClean="0"/>
              <a:t> and the benefits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6332</TotalTime>
  <Words>817</Words>
  <Application>Microsoft Office PowerPoint</Application>
  <PresentationFormat>Personalizzato</PresentationFormat>
  <Paragraphs>171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713</cp:revision>
  <dcterms:created xsi:type="dcterms:W3CDTF">2012-07-27T01:16:44Z</dcterms:created>
  <dcterms:modified xsi:type="dcterms:W3CDTF">2018-12-05T21:12:41Z</dcterms:modified>
</cp:coreProperties>
</file>