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25/11/2018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bserver_patter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28250/what-is-functional-reactive-programming" TargetMode="External"/><Relationship Id="rId2" Type="http://schemas.openxmlformats.org/officeDocument/2006/relationships/hyperlink" Target="https://en.wikipedia.org/wiki/Reactive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ctivemanifesto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10" Type="http://schemas.openxmlformats.org/officeDocument/2006/relationships/hyperlink" Target="http://code.visualstudio.com/docs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hyperlink" Target="https://en.wikipedia.org/wiki/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2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3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4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or event 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happens on e.g. </a:t>
            </a:r>
            <a:r>
              <a:rPr lang="en-US" sz="2400" dirty="0" err="1"/>
              <a:t>setTimeout</a:t>
            </a:r>
            <a:r>
              <a:rPr lang="en-US" sz="2400" dirty="0"/>
              <a:t> or interval,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, </a:t>
            </a:r>
            <a:r>
              <a:rPr lang="it-IT" dirty="0" err="1" smtClean="0"/>
              <a:t>subscribe</a:t>
            </a:r>
            <a:r>
              <a:rPr lang="it-IT" dirty="0" smtClean="0"/>
              <a:t> to TRIGGER IT AND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</a:t>
            </a:r>
            <a:r>
              <a:rPr lang="it-IT" dirty="0" err="1" smtClean="0"/>
              <a:t>owns</a:t>
            </a:r>
            <a:r>
              <a:rPr lang="it-IT" dirty="0" smtClean="0"/>
              <a:t>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look for </a:t>
            </a:r>
            <a:r>
              <a:rPr lang="it-IT" dirty="0" err="1" smtClean="0"/>
              <a:t>Reactive</a:t>
            </a:r>
            <a:r>
              <a:rPr lang="it-IT" dirty="0" smtClean="0"/>
              <a:t> Programming:</a:t>
            </a:r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4"/>
              </a:rPr>
              <a:t>https://www.reactivemanifesto.org</a:t>
            </a:r>
            <a:r>
              <a:rPr lang="it-IT" dirty="0" smtClean="0">
                <a:hlinkClick r:id="rId4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.</a:t>
            </a:r>
          </a:p>
          <a:p>
            <a:endParaRPr lang="it-IT" sz="2800" dirty="0" smtClean="0"/>
          </a:p>
          <a:p>
            <a:r>
              <a:rPr lang="it-IT" sz="2800" dirty="0" smtClean="0"/>
              <a:t>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</a:t>
            </a:r>
            <a:r>
              <a:rPr lang="it-IT" sz="2800" dirty="0" smtClean="0"/>
              <a:t>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</a:t>
            </a:r>
            <a:r>
              <a:rPr lang="it-IT" sz="6000" dirty="0" smtClean="0"/>
              <a:t>01</a:t>
            </a:r>
            <a:r>
              <a:rPr lang="it-IT" sz="6000" dirty="0" smtClean="0"/>
              <a:t/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</a:t>
            </a:r>
            <a:r>
              <a:rPr lang="it-IT" sz="6000" dirty="0" smtClean="0"/>
              <a:t>02</a:t>
            </a:r>
            <a:r>
              <a:rPr lang="it-IT" sz="6000" dirty="0" smtClean="0"/>
              <a:t/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</a:t>
            </a:r>
            <a:r>
              <a:rPr lang="it-IT" sz="6000" dirty="0" smtClean="0"/>
              <a:t>03</a:t>
            </a:r>
            <a:r>
              <a:rPr lang="it-IT" sz="6000" dirty="0" smtClean="0"/>
              <a:t/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try</a:t>
            </a:r>
            <a:r>
              <a:rPr lang="it-IT" dirty="0" smtClean="0"/>
              <a:t> with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</a:t>
            </a:r>
            <a:r>
              <a:rPr lang="it-IT" sz="6000" dirty="0" smtClean="0"/>
              <a:t>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</a:t>
            </a:r>
            <a:r>
              <a:rPr lang="it-IT" sz="6000" dirty="0" smtClean="0"/>
              <a:t>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smtClean="0"/>
              <a:t>Brest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smtClean="0"/>
              <a:t>change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r>
              <a:rPr lang="it-IT" dirty="0" smtClean="0"/>
              <a:t>Under some </a:t>
            </a:r>
            <a:r>
              <a:rPr lang="it-IT" dirty="0" err="1" smtClean="0"/>
              <a:t>conditions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disable</a:t>
            </a:r>
            <a:r>
              <a:rPr lang="it-IT" dirty="0" smtClean="0"/>
              <a:t> </a:t>
            </a:r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err="1" smtClean="0"/>
              <a:t>dirty</a:t>
            </a:r>
            <a:r>
              <a:rPr lang="it-IT" dirty="0" smtClean="0"/>
              <a:t> </a:t>
            </a:r>
            <a:r>
              <a:rPr lang="it-IT" dirty="0" err="1" smtClean="0"/>
              <a:t>checking</a:t>
            </a:r>
            <a:r>
              <a:rPr lang="it-IT" dirty="0" smtClean="0"/>
              <a:t> </a:t>
            </a:r>
            <a:r>
              <a:rPr lang="it-IT" dirty="0" err="1" smtClean="0"/>
              <a:t>mechanic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components</a:t>
            </a:r>
            <a:r>
              <a:rPr lang="it-IT" dirty="0" smtClean="0"/>
              <a:t> performances.</a:t>
            </a:r>
          </a:p>
          <a:p>
            <a:endParaRPr lang="it-IT" dirty="0"/>
          </a:p>
          <a:p>
            <a:r>
              <a:rPr lang="it-IT" dirty="0" err="1" smtClean="0"/>
              <a:t>Keep</a:t>
            </a:r>
            <a:r>
              <a:rPr lang="it-IT" dirty="0" smtClean="0"/>
              <a:t> in </a:t>
            </a:r>
            <a:r>
              <a:rPr lang="it-IT" dirty="0" err="1" smtClean="0"/>
              <a:t>mind</a:t>
            </a:r>
            <a:r>
              <a:rPr lang="it-IT" dirty="0" smtClean="0"/>
              <a:t> the </a:t>
            </a:r>
            <a:r>
              <a:rPr lang="it-IT" dirty="0" err="1" smtClean="0"/>
              <a:t>Unicast</a:t>
            </a:r>
            <a:r>
              <a:rPr lang="it-IT" dirty="0" smtClean="0"/>
              <a:t> / Multicast </a:t>
            </a:r>
            <a:r>
              <a:rPr lang="it-IT" dirty="0" err="1" smtClean="0"/>
              <a:t>behavior</a:t>
            </a:r>
            <a:r>
              <a:rPr lang="it-IT" dirty="0" smtClean="0"/>
              <a:t> and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reduce the </a:t>
            </a:r>
            <a:r>
              <a:rPr lang="it-IT" dirty="0" err="1" smtClean="0"/>
              <a:t>possible</a:t>
            </a:r>
            <a:r>
              <a:rPr lang="it-IT" dirty="0" smtClean="0"/>
              <a:t> performances 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multiple </a:t>
            </a:r>
            <a:r>
              <a:rPr lang="it-IT" dirty="0" err="1" smtClean="0"/>
              <a:t>subscriptions</a:t>
            </a:r>
            <a:r>
              <a:rPr lang="it-IT" dirty="0" smtClean="0"/>
              <a:t> to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10"/>
              </a:rPr>
              <a:t>http://</a:t>
            </a:r>
            <a:r>
              <a:rPr lang="it-IT" dirty="0" smtClean="0">
                <a:hlinkClick r:id="rId10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value 'over time</a:t>
            </a:r>
            <a:r>
              <a:rPr lang="en-US" dirty="0" smtClean="0"/>
              <a:t>‘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R. P. - a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r>
              <a:rPr lang="it-IT" sz="4400" dirty="0" err="1" smtClean="0"/>
              <a:t>programming</a:t>
            </a:r>
            <a:r>
              <a:rPr lang="it-IT" sz="4400" dirty="0" smtClean="0"/>
              <a:t> with </a:t>
            </a:r>
            <a:r>
              <a:rPr lang="it-IT" sz="4400" dirty="0" err="1" smtClean="0"/>
              <a:t>Asynchronous</a:t>
            </a:r>
            <a:r>
              <a:rPr lang="it-IT" sz="4400" dirty="0" smtClean="0"/>
              <a:t> 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/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concept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achieve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summarized</a:t>
            </a:r>
            <a:r>
              <a:rPr lang="it-IT" dirty="0" smtClean="0"/>
              <a:t> by the </a:t>
            </a:r>
            <a:r>
              <a:rPr lang="it-IT" dirty="0" err="1" smtClean="0"/>
              <a:t>reactive</a:t>
            </a:r>
            <a:r>
              <a:rPr lang="it-IT" dirty="0" smtClean="0"/>
              <a:t> manifesto!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W</a:t>
            </a:r>
            <a:r>
              <a:rPr lang="it-IT" dirty="0" err="1" smtClean="0"/>
              <a:t>hich</a:t>
            </a:r>
            <a:r>
              <a:rPr lang="it-IT" dirty="0" smtClean="0"/>
              <a:t> </a:t>
            </a:r>
            <a:r>
              <a:rPr lang="it-IT" dirty="0" err="1" smtClean="0"/>
              <a:t>expresses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are the benefits of a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the </a:t>
            </a:r>
            <a:r>
              <a:rPr lang="it-IT" dirty="0" err="1" smtClean="0"/>
              <a:t>concept</a:t>
            </a:r>
            <a:r>
              <a:rPr lang="it-IT" dirty="0" smtClean="0"/>
              <a:t> of </a:t>
            </a:r>
            <a:r>
              <a:rPr lang="it-IT" dirty="0" err="1" smtClean="0"/>
              <a:t>asynchronous</a:t>
            </a:r>
            <a:r>
              <a:rPr lang="it-IT" dirty="0" smtClean="0"/>
              <a:t> data </a:t>
            </a:r>
            <a:r>
              <a:rPr lang="it-IT" dirty="0" err="1" smtClean="0"/>
              <a:t>streams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6183</TotalTime>
  <Words>783</Words>
  <Application>Microsoft Office PowerPoint</Application>
  <PresentationFormat>Personalizzato</PresentationFormat>
  <Paragraphs>144</Paragraphs>
  <Slides>30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R. P. - a simplified definition.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693</cp:revision>
  <dcterms:created xsi:type="dcterms:W3CDTF">2012-07-27T01:16:44Z</dcterms:created>
  <dcterms:modified xsi:type="dcterms:W3CDTF">2018-11-25T15:18:03Z</dcterms:modified>
</cp:coreProperties>
</file>