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8"/>
    <p:restoredTop sz="94652"/>
  </p:normalViewPr>
  <p:slideViewPr>
    <p:cSldViewPr snapToGrid="0">
      <p:cViewPr varScale="1">
        <p:scale>
          <a:sx n="95" d="100"/>
          <a:sy n="95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2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1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lorful art with dots&#10;&#10;AI-generated content may be incorrect.">
            <a:extLst>
              <a:ext uri="{FF2B5EF4-FFF2-40B4-BE49-F238E27FC236}">
                <a16:creationId xmlns:a16="http://schemas.microsoft.com/office/drawing/2014/main" id="{10E59A6D-9036-A42C-82AF-6291195A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12" b="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BDE8C-5B26-320E-83F1-FCC1A1EAA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059" y="1562101"/>
            <a:ext cx="4362886" cy="2738530"/>
          </a:xfrm>
        </p:spPr>
        <p:txBody>
          <a:bodyPr anchor="t">
            <a:noAutofit/>
          </a:bodyPr>
          <a:lstStyle/>
          <a:p>
            <a:r>
              <a:rPr lang="en-US" sz="4400" dirty="0"/>
              <a:t>RL Based Auto Chess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56FE-51DF-D9D1-3C98-F85F4754A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/>
              <a:t>Kaya Daylor</a:t>
            </a:r>
          </a:p>
          <a:p>
            <a:r>
              <a:rPr lang="en-US"/>
              <a:t>Alex Glebov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6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BF7A-423C-D696-5CB5-4E0904C0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2581-1255-0C7C-E511-E7506858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Goal</a:t>
            </a:r>
            <a:r>
              <a:rPr lang="en-US" dirty="0"/>
              <a:t>: develop an autonomous agent that can play Auto Chess using RL</a:t>
            </a:r>
          </a:p>
          <a:p>
            <a:r>
              <a:rPr lang="en-US" dirty="0"/>
              <a:t>Agent will learn to make strategic decisions</a:t>
            </a:r>
          </a:p>
          <a:p>
            <a:pPr lvl="1"/>
            <a:r>
              <a:rPr lang="en-US" dirty="0"/>
              <a:t>Unit selection</a:t>
            </a:r>
          </a:p>
          <a:p>
            <a:pPr lvl="1"/>
            <a:r>
              <a:rPr lang="en-US" dirty="0"/>
              <a:t>Item allocation</a:t>
            </a:r>
          </a:p>
          <a:p>
            <a:pPr lvl="1"/>
            <a:r>
              <a:rPr lang="en-US" dirty="0"/>
              <a:t>Unit positioning</a:t>
            </a:r>
          </a:p>
          <a:p>
            <a:r>
              <a:rPr lang="en-US" dirty="0"/>
              <a:t>Adapt to constantly changing game state</a:t>
            </a:r>
          </a:p>
        </p:txBody>
      </p:sp>
    </p:spTree>
    <p:extLst>
      <p:ext uri="{BB962C8B-B14F-4D97-AF65-F5344CB8AC3E}">
        <p14:creationId xmlns:p14="http://schemas.microsoft.com/office/powerpoint/2010/main" val="43165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2C91B-E401-59A3-23B9-2403CCA76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C1C5-4003-0935-00BF-2068A933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D945-316F-447B-FBB2-4341EAA0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Chess presents unique challenges</a:t>
            </a:r>
          </a:p>
          <a:p>
            <a:pPr lvl="1"/>
            <a:r>
              <a:rPr lang="en-US" dirty="0"/>
              <a:t>Complex state and action space</a:t>
            </a:r>
          </a:p>
          <a:p>
            <a:pPr lvl="1"/>
            <a:r>
              <a:rPr lang="en-US" dirty="0"/>
              <a:t>Decision making under uncertainty</a:t>
            </a:r>
          </a:p>
          <a:p>
            <a:r>
              <a:rPr lang="en-US" dirty="0"/>
              <a:t>Ability to explore capabilities of RL in this context</a:t>
            </a:r>
          </a:p>
          <a:p>
            <a:pPr lvl="1"/>
            <a:r>
              <a:rPr lang="en-US" dirty="0"/>
              <a:t>Random elements</a:t>
            </a:r>
          </a:p>
          <a:p>
            <a:pPr lvl="1"/>
            <a:r>
              <a:rPr lang="en-US" dirty="0"/>
              <a:t>Opponent driven environment/dynamics</a:t>
            </a:r>
          </a:p>
          <a:p>
            <a:pPr lvl="1"/>
            <a:r>
              <a:rPr lang="en-US" dirty="0"/>
              <a:t>Long term planning</a:t>
            </a:r>
          </a:p>
        </p:txBody>
      </p:sp>
    </p:spTree>
    <p:extLst>
      <p:ext uri="{BB962C8B-B14F-4D97-AF65-F5344CB8AC3E}">
        <p14:creationId xmlns:p14="http://schemas.microsoft.com/office/powerpoint/2010/main" val="207665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A4F18-CCBE-7E61-0A96-02799C62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4E1-E0F1-0AB5-CABD-95E1CC2E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17AD-2A2D-5412-3037-167B582F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"Simulating Team Fight Tactics" (Cao, 2023) - Riot Games official article addressing </a:t>
            </a:r>
            <a:r>
              <a:rPr lang="en-US" sz="1800" b="1" dirty="0"/>
              <a:t>domain-specific challenges</a:t>
            </a:r>
          </a:p>
          <a:p>
            <a:r>
              <a:rPr lang="en-US" sz="1800" dirty="0"/>
              <a:t>"Large-scale deep learning to augment production RL workloads at Riot Games" (</a:t>
            </a:r>
            <a:r>
              <a:rPr lang="en-US" sz="1800" dirty="0" err="1"/>
              <a:t>Anyscale</a:t>
            </a:r>
            <a:r>
              <a:rPr lang="en-US" sz="1800" dirty="0"/>
              <a:t>, 2023) - Insights on production-level </a:t>
            </a:r>
            <a:r>
              <a:rPr lang="en-US" sz="1800" b="1" dirty="0"/>
              <a:t>TFT reinforcement learning implementation</a:t>
            </a:r>
          </a:p>
          <a:p>
            <a:r>
              <a:rPr lang="en-US" sz="1800" dirty="0"/>
              <a:t>"</a:t>
            </a:r>
            <a:r>
              <a:rPr lang="en-US" sz="1800" dirty="0" err="1"/>
              <a:t>TFTMuZeroAgent</a:t>
            </a:r>
            <a:r>
              <a:rPr lang="en-US" sz="1800" dirty="0"/>
              <a:t>" GitHub repository (silverlight6, 2025) - Provides valuable </a:t>
            </a:r>
            <a:r>
              <a:rPr lang="en-US" sz="1800" b="1" dirty="0"/>
              <a:t>environment representation approaches</a:t>
            </a:r>
          </a:p>
          <a:p>
            <a:r>
              <a:rPr lang="en-US" sz="1800" dirty="0"/>
              <a:t>"Reinforcement Learning in Chess" (Gill, 2023) - Transferable </a:t>
            </a:r>
            <a:r>
              <a:rPr lang="en-US" sz="1800" b="1" dirty="0"/>
              <a:t>concepts from traditional chess RL</a:t>
            </a:r>
            <a:r>
              <a:rPr lang="en-US" sz="1800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67675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0D50-6ABB-1056-81FB-613086BBF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EE61-52D3-F298-F6C6-306C4C95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Auto Chess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9D6C-0D03-8C44-C0B2-338D28A5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custom Gym environment to replicate Auto Chess</a:t>
            </a:r>
          </a:p>
          <a:p>
            <a:r>
              <a:rPr lang="en-US" dirty="0"/>
              <a:t>Action space</a:t>
            </a:r>
          </a:p>
          <a:p>
            <a:pPr lvl="1"/>
            <a:r>
              <a:rPr lang="en-US" dirty="0"/>
              <a:t>10 discrete actions (buy, sell, move, etc.)</a:t>
            </a:r>
          </a:p>
          <a:p>
            <a:r>
              <a:rPr lang="en-US" dirty="0"/>
              <a:t>Observation space</a:t>
            </a:r>
          </a:p>
          <a:p>
            <a:pPr lvl="1"/>
            <a:r>
              <a:rPr lang="en-US" dirty="0"/>
              <a:t>(Gold, HP, units, etc.)</a:t>
            </a:r>
          </a:p>
        </p:txBody>
      </p:sp>
    </p:spTree>
    <p:extLst>
      <p:ext uri="{BB962C8B-B14F-4D97-AF65-F5344CB8AC3E}">
        <p14:creationId xmlns:p14="http://schemas.microsoft.com/office/powerpoint/2010/main" val="11445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7C5D7-8A6A-E188-A26E-8C1AB401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412-9C69-BF22-FD06-9F3986EC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Deep Q-Network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3586-28C5-A969-DB14-9E64CB97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Embedded layers to best capture the units/environment</a:t>
            </a:r>
          </a:p>
          <a:p>
            <a:pPr lvl="1"/>
            <a:r>
              <a:rPr lang="en-US" dirty="0"/>
              <a:t>Final output predicts optimal action for the agent to take</a:t>
            </a:r>
          </a:p>
          <a:p>
            <a:r>
              <a:rPr lang="en-US" dirty="0"/>
              <a:t>Training Loop</a:t>
            </a:r>
          </a:p>
          <a:p>
            <a:pPr lvl="1"/>
            <a:r>
              <a:rPr lang="en-US" dirty="0"/>
              <a:t>Epsilon-greedy exploration</a:t>
            </a:r>
          </a:p>
          <a:p>
            <a:pPr lvl="1"/>
            <a:r>
              <a:rPr lang="en-US" dirty="0"/>
              <a:t>Finalizing our reward function</a:t>
            </a:r>
          </a:p>
        </p:txBody>
      </p:sp>
    </p:spTree>
    <p:extLst>
      <p:ext uri="{BB962C8B-B14F-4D97-AF65-F5344CB8AC3E}">
        <p14:creationId xmlns:p14="http://schemas.microsoft.com/office/powerpoint/2010/main" val="22645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2FB0E-1161-32AA-A137-FC4DBF95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E6C0-CBCD-FCAB-9D11-F90EC01B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E847-941C-B309-9785-BFCA82D5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built an Auto Chess environment and a DQN agent that can interact with the environment</a:t>
            </a:r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Could add a visual emulator to visually simulate the game</a:t>
            </a:r>
          </a:p>
          <a:p>
            <a:pPr lvl="1"/>
            <a:r>
              <a:rPr lang="en-US" dirty="0"/>
              <a:t>Increase game complexity to fully mirror the true Auto Chess game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63C9-4FEF-2804-918C-B04A9B3D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880360"/>
            <a:ext cx="10890929" cy="109728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1992419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278</Words>
  <Application>Microsoft Macintosh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RL Based Auto Chess Implementation</vt:lpstr>
      <vt:lpstr>Project Description</vt:lpstr>
      <vt:lpstr>Project Motivation</vt:lpstr>
      <vt:lpstr>Prior Arts</vt:lpstr>
      <vt:lpstr>Solution: Auto Chess Environment</vt:lpstr>
      <vt:lpstr>Solution: Deep Q-Network</vt:lpstr>
      <vt:lpstr>Conclusions and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Daylor, Kaya</dc:creator>
  <cp:lastModifiedBy>Daylor, Kaya</cp:lastModifiedBy>
  <cp:revision>16</cp:revision>
  <dcterms:created xsi:type="dcterms:W3CDTF">2025-04-26T22:44:41Z</dcterms:created>
  <dcterms:modified xsi:type="dcterms:W3CDTF">2025-04-28T21:10:06Z</dcterms:modified>
</cp:coreProperties>
</file>