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Oswald Medium"/>
      <p:regular r:id="rId11"/>
      <p:bold r:id="rId12"/>
    </p:embeddedFont>
    <p:embeddedFont>
      <p:font typeface="Roboto"/>
      <p:regular r:id="rId13"/>
      <p:bold r:id="rId14"/>
      <p:italic r:id="rId15"/>
      <p:boldItalic r:id="rId16"/>
    </p:embeddedFont>
    <p:embeddedFont>
      <p:font typeface="Fjalla One"/>
      <p:regular r:id="rId17"/>
    </p:embeddedFont>
    <p:embeddedFont>
      <p:font typeface="Montserrat Medium"/>
      <p:regular r:id="rId18"/>
      <p:bold r:id="rId19"/>
      <p:italic r:id="rId20"/>
      <p:boldItalic r:id="rId21"/>
    </p:embeddedFont>
    <p:embeddedFont>
      <p:font typeface="Oswald SemiBold"/>
      <p:regular r:id="rId22"/>
      <p:bold r:id="rId23"/>
    </p:embeddedFont>
    <p:embeddedFont>
      <p:font typeface="Oswald"/>
      <p:regular r:id="rId24"/>
      <p:bold r:id="rId25"/>
    </p:embeddedFont>
    <p:embeddedFont>
      <p:font typeface="Barlow Semi Condense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22" Type="http://schemas.openxmlformats.org/officeDocument/2006/relationships/font" Target="fonts/OswaldSemiBold-regular.fntdata"/><Relationship Id="rId21" Type="http://schemas.openxmlformats.org/officeDocument/2006/relationships/font" Target="fonts/MontserratMedium-boldItalic.fntdata"/><Relationship Id="rId24" Type="http://schemas.openxmlformats.org/officeDocument/2006/relationships/font" Target="fonts/Oswald-regular.fntdata"/><Relationship Id="rId23" Type="http://schemas.openxmlformats.org/officeDocument/2006/relationships/font" Target="fonts/Oswald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regular.fntdata"/><Relationship Id="rId25" Type="http://schemas.openxmlformats.org/officeDocument/2006/relationships/font" Target="fonts/Oswald-bold.fntdata"/><Relationship Id="rId28" Type="http://schemas.openxmlformats.org/officeDocument/2006/relationships/font" Target="fonts/BarlowSemiCondensed-italic.fntdata"/><Relationship Id="rId27" Type="http://schemas.openxmlformats.org/officeDocument/2006/relationships/font" Target="fonts/BarlowSemiCondense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OswaldMedium-regular.fntdata"/><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font" Target="fonts/OswaldMedium-bold.fntdata"/><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FjallaOne-regular.fntdata"/><Relationship Id="rId16" Type="http://schemas.openxmlformats.org/officeDocument/2006/relationships/font" Target="fonts/Roboto-boldItalic.fntdata"/><Relationship Id="rId19" Type="http://schemas.openxmlformats.org/officeDocument/2006/relationships/font" Target="fonts/MontserratMedium-bold.fntdata"/><Relationship Id="rId18" Type="http://schemas.openxmlformats.org/officeDocument/2006/relationships/font" Target="fonts/Montserra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98e5f90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98e5f90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0c6c6d0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0c6c6d0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f511d30b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0f511d30b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0f511d30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0f511d30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db3f12a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0db3f12a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db3f12a3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0db3f12a3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97500" y="1239750"/>
            <a:ext cx="4178100" cy="2184600"/>
          </a:xfrm>
          <a:prstGeom prst="rect">
            <a:avLst/>
          </a:prstGeom>
        </p:spPr>
        <p:txBody>
          <a:bodyPr anchorCtr="0" anchor="b" bIns="0" lIns="91425" spcFirstLastPara="1" rIns="91425" wrap="square" tIns="0">
            <a:noAutofit/>
          </a:bodyPr>
          <a:lstStyle>
            <a:lvl1pPr lvl="0">
              <a:lnSpc>
                <a:spcPct val="80000"/>
              </a:lnSpc>
              <a:spcBef>
                <a:spcPts val="0"/>
              </a:spcBef>
              <a:spcAft>
                <a:spcPts val="0"/>
              </a:spcAft>
              <a:buSzPts val="6000"/>
              <a:buNone/>
              <a:defRPr sz="60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0" name="Google Shape;10;p2"/>
          <p:cNvSpPr txBox="1"/>
          <p:nvPr>
            <p:ph idx="1" type="subTitle"/>
          </p:nvPr>
        </p:nvSpPr>
        <p:spPr>
          <a:xfrm>
            <a:off x="997500" y="3457950"/>
            <a:ext cx="4363800" cy="4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632" y="791"/>
            <a:ext cx="2305727" cy="1322421"/>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235550" y="2783300"/>
            <a:ext cx="181600" cy="207475"/>
          </a:xfrm>
          <a:custGeom>
            <a:rect b="b" l="l" r="r" t="t"/>
            <a:pathLst>
              <a:path extrusionOk="0" h="8299" w="7264">
                <a:moveTo>
                  <a:pt x="1" y="0"/>
                </a:moveTo>
                <a:lnTo>
                  <a:pt x="1" y="8299"/>
                </a:lnTo>
                <a:lnTo>
                  <a:pt x="7264" y="4191"/>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638964" y="429610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8351606" y="4470150"/>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5400000">
            <a:off x="-178850" y="440475"/>
            <a:ext cx="1542000" cy="603900"/>
          </a:xfrm>
          <a:prstGeom prst="homePlate">
            <a:avLst>
              <a:gd fmla="val 2760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3551601">
            <a:off x="490749" y="-203034"/>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547325" y="1888000"/>
            <a:ext cx="1090800" cy="8481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3551601">
            <a:off x="6636974" y="4607028"/>
            <a:ext cx="1588808" cy="898009"/>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11"/>
          <p:cNvSpPr/>
          <p:nvPr/>
        </p:nvSpPr>
        <p:spPr>
          <a:xfrm>
            <a:off x="-123823" y="832855"/>
            <a:ext cx="2236366" cy="1277555"/>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10800000">
            <a:off x="251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flipH="1" rot="10800000">
            <a:off x="2804775" y="1396925"/>
            <a:ext cx="6093900" cy="2385900"/>
          </a:xfrm>
          <a:prstGeom prst="homePlate">
            <a:avLst>
              <a:gd fmla="val 2760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hasCustomPrompt="1" type="title"/>
          </p:nvPr>
        </p:nvSpPr>
        <p:spPr>
          <a:xfrm>
            <a:off x="724800" y="1735250"/>
            <a:ext cx="7694400" cy="13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8000"/>
              <a:buNone/>
              <a:defRPr sz="8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1" name="Google Shape;111;p11"/>
          <p:cNvSpPr txBox="1"/>
          <p:nvPr>
            <p:ph idx="1" type="body"/>
          </p:nvPr>
        </p:nvSpPr>
        <p:spPr>
          <a:xfrm>
            <a:off x="724800" y="3006725"/>
            <a:ext cx="7694400" cy="4272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30200" lvl="1" marL="914400" rtl="0" algn="ctr">
              <a:spcBef>
                <a:spcPts val="1600"/>
              </a:spcBef>
              <a:spcAft>
                <a:spcPts val="0"/>
              </a:spcAft>
              <a:buSzPts val="1600"/>
              <a:buChar char="○"/>
              <a:defRPr sz="1600"/>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2" name="Google Shape;112;p11"/>
          <p:cNvSpPr/>
          <p:nvPr/>
        </p:nvSpPr>
        <p:spPr>
          <a:xfrm flipH="1" rot="5400000">
            <a:off x="-863866" y="263287"/>
            <a:ext cx="1720500" cy="15000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rot="5400000">
            <a:off x="-92146" y="1351436"/>
            <a:ext cx="1210200" cy="614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rot="-3551598">
            <a:off x="565888" y="1028568"/>
            <a:ext cx="1088496" cy="61518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rot="-3551488">
            <a:off x="-1362683" y="1087836"/>
            <a:ext cx="1856165" cy="104902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rot="10800000">
            <a:off x="8334004" y="2888852"/>
            <a:ext cx="1354800" cy="12042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rot="10800000">
            <a:off x="6673486" y="4348844"/>
            <a:ext cx="1037100" cy="794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rot="5400000">
            <a:off x="8556555" y="1370901"/>
            <a:ext cx="1204444" cy="688055"/>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rot="5400000">
            <a:off x="8441252" y="1987752"/>
            <a:ext cx="348328" cy="398649"/>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rot="5400000">
            <a:off x="7486068" y="3963602"/>
            <a:ext cx="209780" cy="239241"/>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rot="5400000">
            <a:off x="7934142" y="3539214"/>
            <a:ext cx="348946" cy="2893860"/>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rot="10800000">
            <a:off x="8441896" y="2485096"/>
            <a:ext cx="967800" cy="486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5400000">
            <a:off x="8427887" y="1777384"/>
            <a:ext cx="1180396" cy="667275"/>
          </a:xfrm>
          <a:custGeom>
            <a:rect b="b" l="l" r="r" t="t"/>
            <a:pathLst>
              <a:path extrusionOk="0" h="9181" w="16241">
                <a:moveTo>
                  <a:pt x="14562" y="0"/>
                </a:moveTo>
                <a:lnTo>
                  <a:pt x="1" y="8228"/>
                </a:lnTo>
                <a:lnTo>
                  <a:pt x="1691" y="9180"/>
                </a:lnTo>
                <a:lnTo>
                  <a:pt x="16241" y="977"/>
                </a:lnTo>
                <a:lnTo>
                  <a:pt x="14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rot="10800000">
            <a:off x="7638209" y="3978332"/>
            <a:ext cx="2145000" cy="69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rot="10800000">
            <a:off x="8517945" y="4494471"/>
            <a:ext cx="1311900" cy="652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rot="10800000">
            <a:off x="7793471" y="3201175"/>
            <a:ext cx="782700" cy="6966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8" name="Shape 128"/>
        <p:cNvGrpSpPr/>
        <p:nvPr/>
      </p:nvGrpSpPr>
      <p:grpSpPr>
        <a:xfrm>
          <a:off x="0" y="0"/>
          <a:ext cx="0" cy="0"/>
          <a:chOff x="0" y="0"/>
          <a:chExt cx="0" cy="0"/>
        </a:xfrm>
      </p:grpSpPr>
      <p:sp>
        <p:nvSpPr>
          <p:cNvPr id="129" name="Google Shape;129;p13"/>
          <p:cNvSpPr/>
          <p:nvPr/>
        </p:nvSpPr>
        <p:spPr>
          <a:xfrm rot="-5400000">
            <a:off x="8444100" y="185850"/>
            <a:ext cx="1409400" cy="1228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flipH="1">
            <a:off x="7144786" y="503397"/>
            <a:ext cx="1233851" cy="704854"/>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hasCustomPrompt="1" type="title"/>
          </p:nvPr>
        </p:nvSpPr>
        <p:spPr>
          <a:xfrm>
            <a:off x="570850"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2" name="Google Shape;132;p13"/>
          <p:cNvSpPr txBox="1"/>
          <p:nvPr>
            <p:ph hasCustomPrompt="1" idx="2" type="title"/>
          </p:nvPr>
        </p:nvSpPr>
        <p:spPr>
          <a:xfrm>
            <a:off x="570850"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3" name="Google Shape;133;p13"/>
          <p:cNvSpPr txBox="1"/>
          <p:nvPr>
            <p:ph hasCustomPrompt="1" idx="3" type="title"/>
          </p:nvPr>
        </p:nvSpPr>
        <p:spPr>
          <a:xfrm>
            <a:off x="4707975" y="17573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4" name="Google Shape;134;p13"/>
          <p:cNvSpPr txBox="1"/>
          <p:nvPr>
            <p:ph hasCustomPrompt="1" idx="4" type="title"/>
          </p:nvPr>
        </p:nvSpPr>
        <p:spPr>
          <a:xfrm>
            <a:off x="4694675" y="3089801"/>
            <a:ext cx="1214400" cy="935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600"/>
              <a:buNone/>
              <a:defRPr sz="7500"/>
            </a:lvl1pPr>
            <a:lvl2pPr lvl="1" rtl="0" algn="r">
              <a:spcBef>
                <a:spcPts val="0"/>
              </a:spcBef>
              <a:spcAft>
                <a:spcPts val="0"/>
              </a:spcAft>
              <a:buSzPts val="5600"/>
              <a:buNone/>
              <a:defRPr sz="5600"/>
            </a:lvl2pPr>
            <a:lvl3pPr lvl="2" rtl="0" algn="r">
              <a:spcBef>
                <a:spcPts val="0"/>
              </a:spcBef>
              <a:spcAft>
                <a:spcPts val="0"/>
              </a:spcAft>
              <a:buSzPts val="5600"/>
              <a:buNone/>
              <a:defRPr sz="5600"/>
            </a:lvl3pPr>
            <a:lvl4pPr lvl="3" rtl="0" algn="r">
              <a:spcBef>
                <a:spcPts val="0"/>
              </a:spcBef>
              <a:spcAft>
                <a:spcPts val="0"/>
              </a:spcAft>
              <a:buSzPts val="5600"/>
              <a:buNone/>
              <a:defRPr sz="5600"/>
            </a:lvl4pPr>
            <a:lvl5pPr lvl="4" rtl="0" algn="r">
              <a:spcBef>
                <a:spcPts val="0"/>
              </a:spcBef>
              <a:spcAft>
                <a:spcPts val="0"/>
              </a:spcAft>
              <a:buSzPts val="5600"/>
              <a:buNone/>
              <a:defRPr sz="5600"/>
            </a:lvl5pPr>
            <a:lvl6pPr lvl="5" rtl="0" algn="r">
              <a:spcBef>
                <a:spcPts val="0"/>
              </a:spcBef>
              <a:spcAft>
                <a:spcPts val="0"/>
              </a:spcAft>
              <a:buSzPts val="5600"/>
              <a:buNone/>
              <a:defRPr sz="5600"/>
            </a:lvl6pPr>
            <a:lvl7pPr lvl="6" rtl="0" algn="r">
              <a:spcBef>
                <a:spcPts val="0"/>
              </a:spcBef>
              <a:spcAft>
                <a:spcPts val="0"/>
              </a:spcAft>
              <a:buSzPts val="5600"/>
              <a:buNone/>
              <a:defRPr sz="5600"/>
            </a:lvl7pPr>
            <a:lvl8pPr lvl="7" rtl="0" algn="r">
              <a:spcBef>
                <a:spcPts val="0"/>
              </a:spcBef>
              <a:spcAft>
                <a:spcPts val="0"/>
              </a:spcAft>
              <a:buSzPts val="5600"/>
              <a:buNone/>
              <a:defRPr sz="5600"/>
            </a:lvl8pPr>
            <a:lvl9pPr lvl="8" rtl="0" algn="r">
              <a:spcBef>
                <a:spcPts val="0"/>
              </a:spcBef>
              <a:spcAft>
                <a:spcPts val="0"/>
              </a:spcAft>
              <a:buSzPts val="5600"/>
              <a:buNone/>
              <a:defRPr sz="5600"/>
            </a:lvl9pPr>
          </a:lstStyle>
          <a:p>
            <a:r>
              <a:t>xx%</a:t>
            </a:r>
          </a:p>
        </p:txBody>
      </p:sp>
      <p:sp>
        <p:nvSpPr>
          <p:cNvPr id="135" name="Google Shape;135;p13"/>
          <p:cNvSpPr txBox="1"/>
          <p:nvPr>
            <p:ph idx="1" type="subTitle"/>
          </p:nvPr>
        </p:nvSpPr>
        <p:spPr>
          <a:xfrm flipH="1">
            <a:off x="184745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36" name="Google Shape;136;p13"/>
          <p:cNvSpPr txBox="1"/>
          <p:nvPr>
            <p:ph idx="5" type="subTitle"/>
          </p:nvPr>
        </p:nvSpPr>
        <p:spPr>
          <a:xfrm>
            <a:off x="184745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7" name="Google Shape;137;p13"/>
          <p:cNvSpPr txBox="1"/>
          <p:nvPr>
            <p:ph idx="6" type="subTitle"/>
          </p:nvPr>
        </p:nvSpPr>
        <p:spPr>
          <a:xfrm flipH="1">
            <a:off x="1847375"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38" name="Google Shape;138;p13"/>
          <p:cNvSpPr txBox="1"/>
          <p:nvPr>
            <p:ph idx="7" type="subTitle"/>
          </p:nvPr>
        </p:nvSpPr>
        <p:spPr>
          <a:xfrm>
            <a:off x="184745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9" name="Google Shape;139;p13"/>
          <p:cNvSpPr txBox="1"/>
          <p:nvPr>
            <p:ph idx="8" type="subTitle"/>
          </p:nvPr>
        </p:nvSpPr>
        <p:spPr>
          <a:xfrm flipH="1">
            <a:off x="5987200" y="17734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40" name="Google Shape;140;p13"/>
          <p:cNvSpPr txBox="1"/>
          <p:nvPr>
            <p:ph idx="9" type="subTitle"/>
          </p:nvPr>
        </p:nvSpPr>
        <p:spPr>
          <a:xfrm>
            <a:off x="5987200" y="21593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41" name="Google Shape;141;p13"/>
          <p:cNvSpPr txBox="1"/>
          <p:nvPr>
            <p:ph idx="13" type="subTitle"/>
          </p:nvPr>
        </p:nvSpPr>
        <p:spPr>
          <a:xfrm flipH="1">
            <a:off x="5987200" y="3105925"/>
            <a:ext cx="2426400" cy="29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nSpc>
                <a:spcPct val="100000"/>
              </a:lnSpc>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142" name="Google Shape;142;p13"/>
          <p:cNvSpPr txBox="1"/>
          <p:nvPr>
            <p:ph idx="14" type="subTitle"/>
          </p:nvPr>
        </p:nvSpPr>
        <p:spPr>
          <a:xfrm>
            <a:off x="5987200" y="3490000"/>
            <a:ext cx="2426400" cy="40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43" name="Google Shape;143;p13"/>
          <p:cNvSpPr txBox="1"/>
          <p:nvPr>
            <p:ph idx="15"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4" name="Google Shape;144;p13"/>
          <p:cNvSpPr/>
          <p:nvPr/>
        </p:nvSpPr>
        <p:spPr>
          <a:xfrm>
            <a:off x="-1547911" y="4277057"/>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32725" y="4451100"/>
            <a:ext cx="474274" cy="542098"/>
          </a:xfrm>
          <a:custGeom>
            <a:rect b="b" l="l" r="r" t="t"/>
            <a:pathLst>
              <a:path extrusionOk="0" h="9895" w="8657">
                <a:moveTo>
                  <a:pt x="8656" y="1"/>
                </a:moveTo>
                <a:lnTo>
                  <a:pt x="0" y="4894"/>
                </a:lnTo>
                <a:lnTo>
                  <a:pt x="8656" y="9895"/>
                </a:lnTo>
                <a:lnTo>
                  <a:pt x="86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rot="-5400000">
            <a:off x="8229950" y="1077400"/>
            <a:ext cx="991200" cy="5034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3551518">
            <a:off x="7751616" y="750394"/>
            <a:ext cx="891655" cy="503921"/>
          </a:xfrm>
          <a:custGeom>
            <a:rect b="b" l="l" r="r" t="t"/>
            <a:pathLst>
              <a:path extrusionOk="0" h="18467" w="32672">
                <a:moveTo>
                  <a:pt x="29290" y="0"/>
                </a:moveTo>
                <a:lnTo>
                  <a:pt x="0" y="16550"/>
                </a:lnTo>
                <a:lnTo>
                  <a:pt x="3394" y="18467"/>
                </a:lnTo>
                <a:lnTo>
                  <a:pt x="32671" y="1953"/>
                </a:lnTo>
                <a:lnTo>
                  <a:pt x="29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rot="3551486">
            <a:off x="8741563" y="861356"/>
            <a:ext cx="1520462" cy="859275"/>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49" name="Shape 149"/>
        <p:cNvGrpSpPr/>
        <p:nvPr/>
      </p:nvGrpSpPr>
      <p:grpSpPr>
        <a:xfrm>
          <a:off x="0" y="0"/>
          <a:ext cx="0" cy="0"/>
          <a:chOff x="0" y="0"/>
          <a:chExt cx="0" cy="0"/>
        </a:xfrm>
      </p:grpSpPr>
      <p:sp>
        <p:nvSpPr>
          <p:cNvPr id="150" name="Google Shape;150;p14"/>
          <p:cNvSpPr txBox="1"/>
          <p:nvPr>
            <p:ph hasCustomPrompt="1" type="title"/>
          </p:nvPr>
        </p:nvSpPr>
        <p:spPr>
          <a:xfrm>
            <a:off x="720000" y="827900"/>
            <a:ext cx="4032600" cy="619800"/>
          </a:xfrm>
          <a:prstGeom prst="rect">
            <a:avLst/>
          </a:prstGeom>
        </p:spPr>
        <p:txBody>
          <a:bodyPr anchorCtr="0" anchor="ctr" bIns="0"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1" name="Google Shape;151;p14"/>
          <p:cNvSpPr txBox="1"/>
          <p:nvPr>
            <p:ph idx="1" type="subTitle"/>
          </p:nvPr>
        </p:nvSpPr>
        <p:spPr>
          <a:xfrm>
            <a:off x="720000" y="1414925"/>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2" name="Google Shape;152;p14"/>
          <p:cNvSpPr txBox="1"/>
          <p:nvPr>
            <p:ph hasCustomPrompt="1" idx="2" type="title"/>
          </p:nvPr>
        </p:nvSpPr>
        <p:spPr>
          <a:xfrm>
            <a:off x="720000" y="2174625"/>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3" name="Google Shape;153;p14"/>
          <p:cNvSpPr txBox="1"/>
          <p:nvPr>
            <p:ph idx="3" type="subTitle"/>
          </p:nvPr>
        </p:nvSpPr>
        <p:spPr>
          <a:xfrm>
            <a:off x="720000" y="2761663"/>
            <a:ext cx="40293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 name="Google Shape;154;p14"/>
          <p:cNvSpPr txBox="1"/>
          <p:nvPr>
            <p:ph hasCustomPrompt="1" idx="4" type="title"/>
          </p:nvPr>
        </p:nvSpPr>
        <p:spPr>
          <a:xfrm>
            <a:off x="720000" y="3511847"/>
            <a:ext cx="4032600" cy="619800"/>
          </a:xfrm>
          <a:prstGeom prst="rect">
            <a:avLst/>
          </a:prstGeom>
        </p:spPr>
        <p:txBody>
          <a:bodyPr anchorCtr="0" anchor="ctr" bIns="91425" lIns="91425" spcFirstLastPara="1" rIns="91425" wrap="square" tIns="0">
            <a:noAutofit/>
          </a:bodyPr>
          <a:lstStyle>
            <a:lvl1pPr lvl="0" rtl="0">
              <a:spcBef>
                <a:spcPts val="0"/>
              </a:spcBef>
              <a:spcAft>
                <a:spcPts val="0"/>
              </a:spcAft>
              <a:buClr>
                <a:schemeClr val="lt2"/>
              </a:buClr>
              <a:buSzPts val="12000"/>
              <a:buNone/>
              <a:defRPr sz="4800">
                <a:solidFill>
                  <a:schemeClr val="lt2"/>
                </a:solidFill>
              </a:defRPr>
            </a:lvl1pPr>
            <a:lvl2pPr lvl="1" rtl="0" algn="ctr">
              <a:spcBef>
                <a:spcPts val="0"/>
              </a:spcBef>
              <a:spcAft>
                <a:spcPts val="0"/>
              </a:spcAft>
              <a:buClr>
                <a:schemeClr val="lt2"/>
              </a:buClr>
              <a:buSzPts val="12000"/>
              <a:buNone/>
              <a:defRPr sz="12000">
                <a:solidFill>
                  <a:schemeClr val="lt2"/>
                </a:solidFill>
              </a:defRPr>
            </a:lvl2pPr>
            <a:lvl3pPr lvl="2" rtl="0" algn="ctr">
              <a:spcBef>
                <a:spcPts val="0"/>
              </a:spcBef>
              <a:spcAft>
                <a:spcPts val="0"/>
              </a:spcAft>
              <a:buClr>
                <a:schemeClr val="lt2"/>
              </a:buClr>
              <a:buSzPts val="12000"/>
              <a:buNone/>
              <a:defRPr sz="12000">
                <a:solidFill>
                  <a:schemeClr val="lt2"/>
                </a:solidFill>
              </a:defRPr>
            </a:lvl3pPr>
            <a:lvl4pPr lvl="3" rtl="0" algn="ctr">
              <a:spcBef>
                <a:spcPts val="0"/>
              </a:spcBef>
              <a:spcAft>
                <a:spcPts val="0"/>
              </a:spcAft>
              <a:buClr>
                <a:schemeClr val="lt2"/>
              </a:buClr>
              <a:buSzPts val="12000"/>
              <a:buNone/>
              <a:defRPr sz="12000">
                <a:solidFill>
                  <a:schemeClr val="lt2"/>
                </a:solidFill>
              </a:defRPr>
            </a:lvl4pPr>
            <a:lvl5pPr lvl="4" rtl="0" algn="ctr">
              <a:spcBef>
                <a:spcPts val="0"/>
              </a:spcBef>
              <a:spcAft>
                <a:spcPts val="0"/>
              </a:spcAft>
              <a:buClr>
                <a:schemeClr val="lt2"/>
              </a:buClr>
              <a:buSzPts val="12000"/>
              <a:buNone/>
              <a:defRPr sz="12000">
                <a:solidFill>
                  <a:schemeClr val="lt2"/>
                </a:solidFill>
              </a:defRPr>
            </a:lvl5pPr>
            <a:lvl6pPr lvl="5" rtl="0" algn="ctr">
              <a:spcBef>
                <a:spcPts val="0"/>
              </a:spcBef>
              <a:spcAft>
                <a:spcPts val="0"/>
              </a:spcAft>
              <a:buClr>
                <a:schemeClr val="lt2"/>
              </a:buClr>
              <a:buSzPts val="12000"/>
              <a:buNone/>
              <a:defRPr sz="12000">
                <a:solidFill>
                  <a:schemeClr val="lt2"/>
                </a:solidFill>
              </a:defRPr>
            </a:lvl6pPr>
            <a:lvl7pPr lvl="6" rtl="0" algn="ctr">
              <a:spcBef>
                <a:spcPts val="0"/>
              </a:spcBef>
              <a:spcAft>
                <a:spcPts val="0"/>
              </a:spcAft>
              <a:buClr>
                <a:schemeClr val="lt2"/>
              </a:buClr>
              <a:buSzPts val="12000"/>
              <a:buNone/>
              <a:defRPr sz="12000">
                <a:solidFill>
                  <a:schemeClr val="lt2"/>
                </a:solidFill>
              </a:defRPr>
            </a:lvl7pPr>
            <a:lvl8pPr lvl="7" rtl="0" algn="ctr">
              <a:spcBef>
                <a:spcPts val="0"/>
              </a:spcBef>
              <a:spcAft>
                <a:spcPts val="0"/>
              </a:spcAft>
              <a:buClr>
                <a:schemeClr val="lt2"/>
              </a:buClr>
              <a:buSzPts val="12000"/>
              <a:buNone/>
              <a:defRPr sz="12000">
                <a:solidFill>
                  <a:schemeClr val="lt2"/>
                </a:solidFill>
              </a:defRPr>
            </a:lvl8pPr>
            <a:lvl9pPr lvl="8" rtl="0" algn="ctr">
              <a:spcBef>
                <a:spcPts val="0"/>
              </a:spcBef>
              <a:spcAft>
                <a:spcPts val="0"/>
              </a:spcAft>
              <a:buClr>
                <a:schemeClr val="lt2"/>
              </a:buClr>
              <a:buSzPts val="12000"/>
              <a:buNone/>
              <a:defRPr sz="12000">
                <a:solidFill>
                  <a:schemeClr val="lt2"/>
                </a:solidFill>
              </a:defRPr>
            </a:lvl9pPr>
          </a:lstStyle>
          <a:p>
            <a:r>
              <a:t>xx%</a:t>
            </a:r>
          </a:p>
        </p:txBody>
      </p:sp>
      <p:sp>
        <p:nvSpPr>
          <p:cNvPr id="155" name="Google Shape;155;p14"/>
          <p:cNvSpPr txBox="1"/>
          <p:nvPr>
            <p:ph idx="5" type="subTitle"/>
          </p:nvPr>
        </p:nvSpPr>
        <p:spPr>
          <a:xfrm>
            <a:off x="720000" y="4098875"/>
            <a:ext cx="4032600" cy="42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4"/>
          <p:cNvSpPr/>
          <p:nvPr/>
        </p:nvSpPr>
        <p:spPr>
          <a:xfrm rot="-5400000">
            <a:off x="6580115" y="-306225"/>
            <a:ext cx="1379100" cy="11574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rot="10800000">
            <a:off x="7382225" y="-343491"/>
            <a:ext cx="1971900" cy="6363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rot="-5400000">
            <a:off x="8250379" y="129185"/>
            <a:ext cx="320194" cy="366450"/>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rot="3573526">
            <a:off x="5881859" y="-217893"/>
            <a:ext cx="1128794" cy="642746"/>
          </a:xfrm>
          <a:custGeom>
            <a:rect b="b" l="l" r="r" t="t"/>
            <a:pathLst>
              <a:path extrusionOk="0" h="11693" w="20539">
                <a:moveTo>
                  <a:pt x="17157" y="0"/>
                </a:moveTo>
                <a:lnTo>
                  <a:pt x="0" y="9775"/>
                </a:lnTo>
                <a:lnTo>
                  <a:pt x="3382" y="11692"/>
                </a:lnTo>
                <a:lnTo>
                  <a:pt x="20538" y="1953"/>
                </a:lnTo>
                <a:lnTo>
                  <a:pt x="171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60" name="Shape 160"/>
        <p:cNvGrpSpPr/>
        <p:nvPr/>
      </p:nvGrpSpPr>
      <p:grpSpPr>
        <a:xfrm>
          <a:off x="0" y="0"/>
          <a:ext cx="0" cy="0"/>
          <a:chOff x="0" y="0"/>
          <a:chExt cx="0" cy="0"/>
        </a:xfrm>
      </p:grpSpPr>
      <p:sp>
        <p:nvSpPr>
          <p:cNvPr id="161" name="Google Shape;161;p15"/>
          <p:cNvSpPr txBox="1"/>
          <p:nvPr>
            <p:ph type="ctrTitle"/>
          </p:nvPr>
        </p:nvSpPr>
        <p:spPr>
          <a:xfrm flipH="1">
            <a:off x="784575"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62" name="Google Shape;162;p15"/>
          <p:cNvSpPr txBox="1"/>
          <p:nvPr>
            <p:ph idx="1" type="subTitle"/>
          </p:nvPr>
        </p:nvSpPr>
        <p:spPr>
          <a:xfrm flipH="1">
            <a:off x="784550"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163" name="Google Shape;163;p15"/>
          <p:cNvSpPr txBox="1"/>
          <p:nvPr>
            <p:ph idx="2" type="ctrTitle"/>
          </p:nvPr>
        </p:nvSpPr>
        <p:spPr>
          <a:xfrm flipH="1">
            <a:off x="3474296"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64" name="Google Shape;164;p15"/>
          <p:cNvSpPr txBox="1"/>
          <p:nvPr>
            <p:ph idx="3" type="subTitle"/>
          </p:nvPr>
        </p:nvSpPr>
        <p:spPr>
          <a:xfrm flipH="1">
            <a:off x="3474283"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165" name="Google Shape;165;p15"/>
          <p:cNvSpPr txBox="1"/>
          <p:nvPr>
            <p:ph idx="4" type="ctrTitle"/>
          </p:nvPr>
        </p:nvSpPr>
        <p:spPr>
          <a:xfrm flipH="1">
            <a:off x="6164000" y="26583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accent4"/>
              </a:buClr>
              <a:buSzPts val="2400"/>
              <a:buNone/>
              <a:defRPr sz="2000">
                <a:solidFill>
                  <a:schemeClr val="accent4"/>
                </a:solidFill>
              </a:defRPr>
            </a:lvl1pPr>
            <a:lvl2pPr lvl="1" rtl="0" algn="ctr">
              <a:spcBef>
                <a:spcPts val="0"/>
              </a:spcBef>
              <a:spcAft>
                <a:spcPts val="0"/>
              </a:spcAft>
              <a:buClr>
                <a:schemeClr val="accent4"/>
              </a:buClr>
              <a:buSzPts val="1800"/>
              <a:buNone/>
              <a:defRPr sz="1800">
                <a:solidFill>
                  <a:schemeClr val="accent4"/>
                </a:solidFill>
              </a:defRPr>
            </a:lvl2pPr>
            <a:lvl3pPr lvl="2" rtl="0" algn="ctr">
              <a:spcBef>
                <a:spcPts val="0"/>
              </a:spcBef>
              <a:spcAft>
                <a:spcPts val="0"/>
              </a:spcAft>
              <a:buClr>
                <a:schemeClr val="accent4"/>
              </a:buClr>
              <a:buSzPts val="1800"/>
              <a:buNone/>
              <a:defRPr sz="1800">
                <a:solidFill>
                  <a:schemeClr val="accent4"/>
                </a:solidFill>
              </a:defRPr>
            </a:lvl3pPr>
            <a:lvl4pPr lvl="3" rtl="0" algn="ctr">
              <a:spcBef>
                <a:spcPts val="0"/>
              </a:spcBef>
              <a:spcAft>
                <a:spcPts val="0"/>
              </a:spcAft>
              <a:buClr>
                <a:schemeClr val="accent4"/>
              </a:buClr>
              <a:buSzPts val="1800"/>
              <a:buNone/>
              <a:defRPr sz="1800">
                <a:solidFill>
                  <a:schemeClr val="accent4"/>
                </a:solidFill>
              </a:defRPr>
            </a:lvl4pPr>
            <a:lvl5pPr lvl="4" rtl="0" algn="ctr">
              <a:spcBef>
                <a:spcPts val="0"/>
              </a:spcBef>
              <a:spcAft>
                <a:spcPts val="0"/>
              </a:spcAft>
              <a:buClr>
                <a:schemeClr val="accent4"/>
              </a:buClr>
              <a:buSzPts val="1800"/>
              <a:buNone/>
              <a:defRPr sz="1800">
                <a:solidFill>
                  <a:schemeClr val="accent4"/>
                </a:solidFill>
              </a:defRPr>
            </a:lvl5pPr>
            <a:lvl6pPr lvl="5" rtl="0" algn="ctr">
              <a:spcBef>
                <a:spcPts val="0"/>
              </a:spcBef>
              <a:spcAft>
                <a:spcPts val="0"/>
              </a:spcAft>
              <a:buClr>
                <a:schemeClr val="accent4"/>
              </a:buClr>
              <a:buSzPts val="1800"/>
              <a:buNone/>
              <a:defRPr sz="1800">
                <a:solidFill>
                  <a:schemeClr val="accent4"/>
                </a:solidFill>
              </a:defRPr>
            </a:lvl6pPr>
            <a:lvl7pPr lvl="6" rtl="0" algn="ctr">
              <a:spcBef>
                <a:spcPts val="0"/>
              </a:spcBef>
              <a:spcAft>
                <a:spcPts val="0"/>
              </a:spcAft>
              <a:buClr>
                <a:schemeClr val="accent4"/>
              </a:buClr>
              <a:buSzPts val="1800"/>
              <a:buNone/>
              <a:defRPr sz="1800">
                <a:solidFill>
                  <a:schemeClr val="accent4"/>
                </a:solidFill>
              </a:defRPr>
            </a:lvl7pPr>
            <a:lvl8pPr lvl="7" rtl="0" algn="ctr">
              <a:spcBef>
                <a:spcPts val="0"/>
              </a:spcBef>
              <a:spcAft>
                <a:spcPts val="0"/>
              </a:spcAft>
              <a:buClr>
                <a:schemeClr val="accent4"/>
              </a:buClr>
              <a:buSzPts val="1800"/>
              <a:buNone/>
              <a:defRPr sz="1800">
                <a:solidFill>
                  <a:schemeClr val="accent4"/>
                </a:solidFill>
              </a:defRPr>
            </a:lvl8pPr>
            <a:lvl9pPr lvl="8" rtl="0" algn="ctr">
              <a:spcBef>
                <a:spcPts val="0"/>
              </a:spcBef>
              <a:spcAft>
                <a:spcPts val="0"/>
              </a:spcAft>
              <a:buClr>
                <a:schemeClr val="accent4"/>
              </a:buClr>
              <a:buSzPts val="1800"/>
              <a:buNone/>
              <a:defRPr sz="1800">
                <a:solidFill>
                  <a:schemeClr val="accent4"/>
                </a:solidFill>
              </a:defRPr>
            </a:lvl9pPr>
          </a:lstStyle>
          <a:p/>
        </p:txBody>
      </p:sp>
      <p:sp>
        <p:nvSpPr>
          <p:cNvPr id="166" name="Google Shape;166;p15"/>
          <p:cNvSpPr txBox="1"/>
          <p:nvPr>
            <p:ph idx="5" type="subTitle"/>
          </p:nvPr>
        </p:nvSpPr>
        <p:spPr>
          <a:xfrm flipH="1">
            <a:off x="6163975" y="3049025"/>
            <a:ext cx="2195400" cy="764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accent4"/>
              </a:buClr>
              <a:buSzPts val="1600"/>
              <a:buNone/>
              <a:defRPr sz="1600">
                <a:solidFill>
                  <a:schemeClr val="accent4"/>
                </a:solidFill>
              </a:defRPr>
            </a:lvl1pPr>
            <a:lvl2pPr lvl="1" rtl="0" algn="ctr">
              <a:lnSpc>
                <a:spcPct val="100000"/>
              </a:lnSpc>
              <a:spcBef>
                <a:spcPts val="0"/>
              </a:spcBef>
              <a:spcAft>
                <a:spcPts val="0"/>
              </a:spcAft>
              <a:buClr>
                <a:schemeClr val="accent4"/>
              </a:buClr>
              <a:buSzPts val="1600"/>
              <a:buNone/>
              <a:defRPr sz="1600">
                <a:solidFill>
                  <a:schemeClr val="accent4"/>
                </a:solidFill>
              </a:defRPr>
            </a:lvl2pPr>
            <a:lvl3pPr lvl="2" rtl="0" algn="ctr">
              <a:lnSpc>
                <a:spcPct val="100000"/>
              </a:lnSpc>
              <a:spcBef>
                <a:spcPts val="0"/>
              </a:spcBef>
              <a:spcAft>
                <a:spcPts val="0"/>
              </a:spcAft>
              <a:buClr>
                <a:schemeClr val="accent4"/>
              </a:buClr>
              <a:buSzPts val="1600"/>
              <a:buNone/>
              <a:defRPr sz="1600">
                <a:solidFill>
                  <a:schemeClr val="accent4"/>
                </a:solidFill>
              </a:defRPr>
            </a:lvl3pPr>
            <a:lvl4pPr lvl="3" rtl="0" algn="ctr">
              <a:lnSpc>
                <a:spcPct val="100000"/>
              </a:lnSpc>
              <a:spcBef>
                <a:spcPts val="0"/>
              </a:spcBef>
              <a:spcAft>
                <a:spcPts val="0"/>
              </a:spcAft>
              <a:buClr>
                <a:schemeClr val="accent4"/>
              </a:buClr>
              <a:buSzPts val="1600"/>
              <a:buNone/>
              <a:defRPr sz="1600">
                <a:solidFill>
                  <a:schemeClr val="accent4"/>
                </a:solidFill>
              </a:defRPr>
            </a:lvl4pPr>
            <a:lvl5pPr lvl="4" rtl="0" algn="ctr">
              <a:lnSpc>
                <a:spcPct val="100000"/>
              </a:lnSpc>
              <a:spcBef>
                <a:spcPts val="0"/>
              </a:spcBef>
              <a:spcAft>
                <a:spcPts val="0"/>
              </a:spcAft>
              <a:buClr>
                <a:schemeClr val="accent4"/>
              </a:buClr>
              <a:buSzPts val="1600"/>
              <a:buNone/>
              <a:defRPr sz="1600">
                <a:solidFill>
                  <a:schemeClr val="accent4"/>
                </a:solidFill>
              </a:defRPr>
            </a:lvl5pPr>
            <a:lvl6pPr lvl="5" rtl="0" algn="ctr">
              <a:lnSpc>
                <a:spcPct val="100000"/>
              </a:lnSpc>
              <a:spcBef>
                <a:spcPts val="0"/>
              </a:spcBef>
              <a:spcAft>
                <a:spcPts val="0"/>
              </a:spcAft>
              <a:buClr>
                <a:schemeClr val="accent4"/>
              </a:buClr>
              <a:buSzPts val="1600"/>
              <a:buNone/>
              <a:defRPr sz="1600">
                <a:solidFill>
                  <a:schemeClr val="accent4"/>
                </a:solidFill>
              </a:defRPr>
            </a:lvl6pPr>
            <a:lvl7pPr lvl="6" rtl="0" algn="ctr">
              <a:lnSpc>
                <a:spcPct val="100000"/>
              </a:lnSpc>
              <a:spcBef>
                <a:spcPts val="0"/>
              </a:spcBef>
              <a:spcAft>
                <a:spcPts val="0"/>
              </a:spcAft>
              <a:buClr>
                <a:schemeClr val="accent4"/>
              </a:buClr>
              <a:buSzPts val="1600"/>
              <a:buNone/>
              <a:defRPr sz="1600">
                <a:solidFill>
                  <a:schemeClr val="accent4"/>
                </a:solidFill>
              </a:defRPr>
            </a:lvl7pPr>
            <a:lvl8pPr lvl="7" rtl="0" algn="ctr">
              <a:lnSpc>
                <a:spcPct val="100000"/>
              </a:lnSpc>
              <a:spcBef>
                <a:spcPts val="0"/>
              </a:spcBef>
              <a:spcAft>
                <a:spcPts val="0"/>
              </a:spcAft>
              <a:buClr>
                <a:schemeClr val="accent4"/>
              </a:buClr>
              <a:buSzPts val="1600"/>
              <a:buNone/>
              <a:defRPr sz="1600">
                <a:solidFill>
                  <a:schemeClr val="accent4"/>
                </a:solidFill>
              </a:defRPr>
            </a:lvl8pPr>
            <a:lvl9pPr lvl="8" rtl="0" algn="ctr">
              <a:lnSpc>
                <a:spcPct val="100000"/>
              </a:lnSpc>
              <a:spcBef>
                <a:spcPts val="0"/>
              </a:spcBef>
              <a:spcAft>
                <a:spcPts val="0"/>
              </a:spcAft>
              <a:buClr>
                <a:schemeClr val="accent4"/>
              </a:buClr>
              <a:buSzPts val="1600"/>
              <a:buNone/>
              <a:defRPr sz="1600">
                <a:solidFill>
                  <a:schemeClr val="accent4"/>
                </a:solidFill>
              </a:defRPr>
            </a:lvl9pPr>
          </a:lstStyle>
          <a:p/>
        </p:txBody>
      </p:sp>
      <p:sp>
        <p:nvSpPr>
          <p:cNvPr id="167" name="Google Shape;167;p15"/>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8" name="Google Shape;168;p15"/>
          <p:cNvSpPr/>
          <p:nvPr/>
        </p:nvSpPr>
        <p:spPr>
          <a:xfrm>
            <a:off x="-9525" y="-7450"/>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1175000" y="-925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flipH="1">
            <a:off x="1371620" y="232738"/>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rot="-5400000">
            <a:off x="143788" y="-2159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flipH="1" rot="-3573830">
            <a:off x="846669" y="122738"/>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73" name="Shape 173"/>
        <p:cNvGrpSpPr/>
        <p:nvPr/>
      </p:nvGrpSpPr>
      <p:grpSpPr>
        <a:xfrm>
          <a:off x="0" y="0"/>
          <a:ext cx="0" cy="0"/>
          <a:chOff x="0" y="0"/>
          <a:chExt cx="0" cy="0"/>
        </a:xfrm>
      </p:grpSpPr>
      <p:sp>
        <p:nvSpPr>
          <p:cNvPr id="174" name="Google Shape;174;p16"/>
          <p:cNvSpPr txBox="1"/>
          <p:nvPr>
            <p:ph type="ctrTitle"/>
          </p:nvPr>
        </p:nvSpPr>
        <p:spPr>
          <a:xfrm flipH="1">
            <a:off x="784575"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5" name="Google Shape;175;p16"/>
          <p:cNvSpPr txBox="1"/>
          <p:nvPr>
            <p:ph idx="1" type="subTitle"/>
          </p:nvPr>
        </p:nvSpPr>
        <p:spPr>
          <a:xfrm flipH="1">
            <a:off x="784550"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6" name="Google Shape;176;p16"/>
          <p:cNvSpPr txBox="1"/>
          <p:nvPr>
            <p:ph idx="2" type="ctrTitle"/>
          </p:nvPr>
        </p:nvSpPr>
        <p:spPr>
          <a:xfrm flipH="1">
            <a:off x="3474296"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7" name="Google Shape;177;p16"/>
          <p:cNvSpPr txBox="1"/>
          <p:nvPr>
            <p:ph idx="3" type="subTitle"/>
          </p:nvPr>
        </p:nvSpPr>
        <p:spPr>
          <a:xfrm flipH="1">
            <a:off x="3474283"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8" name="Google Shape;178;p16"/>
          <p:cNvSpPr txBox="1"/>
          <p:nvPr>
            <p:ph idx="4" type="ctrTitle"/>
          </p:nvPr>
        </p:nvSpPr>
        <p:spPr>
          <a:xfrm flipH="1">
            <a:off x="6164000" y="2963100"/>
            <a:ext cx="2195400" cy="3195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lt2"/>
              </a:buClr>
              <a:buSzPts val="2400"/>
              <a:buNone/>
              <a:defRPr sz="2000">
                <a:solidFill>
                  <a:schemeClr val="lt2"/>
                </a:solidFill>
              </a:defRPr>
            </a:lvl1pPr>
            <a:lvl2pPr lvl="1" rtl="0" algn="ctr">
              <a:spcBef>
                <a:spcPts val="0"/>
              </a:spcBef>
              <a:spcAft>
                <a:spcPts val="0"/>
              </a:spcAft>
              <a:buClr>
                <a:schemeClr val="lt2"/>
              </a:buClr>
              <a:buSzPts val="1800"/>
              <a:buNone/>
              <a:defRPr sz="1800">
                <a:solidFill>
                  <a:schemeClr val="lt2"/>
                </a:solidFill>
              </a:defRPr>
            </a:lvl2pPr>
            <a:lvl3pPr lvl="2" rtl="0" algn="ctr">
              <a:spcBef>
                <a:spcPts val="0"/>
              </a:spcBef>
              <a:spcAft>
                <a:spcPts val="0"/>
              </a:spcAft>
              <a:buClr>
                <a:schemeClr val="lt2"/>
              </a:buClr>
              <a:buSzPts val="1800"/>
              <a:buNone/>
              <a:defRPr sz="1800">
                <a:solidFill>
                  <a:schemeClr val="lt2"/>
                </a:solidFill>
              </a:defRPr>
            </a:lvl3pPr>
            <a:lvl4pPr lvl="3" rtl="0" algn="ctr">
              <a:spcBef>
                <a:spcPts val="0"/>
              </a:spcBef>
              <a:spcAft>
                <a:spcPts val="0"/>
              </a:spcAft>
              <a:buClr>
                <a:schemeClr val="lt2"/>
              </a:buClr>
              <a:buSzPts val="1800"/>
              <a:buNone/>
              <a:defRPr sz="1800">
                <a:solidFill>
                  <a:schemeClr val="lt2"/>
                </a:solidFill>
              </a:defRPr>
            </a:lvl4pPr>
            <a:lvl5pPr lvl="4" rtl="0" algn="ctr">
              <a:spcBef>
                <a:spcPts val="0"/>
              </a:spcBef>
              <a:spcAft>
                <a:spcPts val="0"/>
              </a:spcAft>
              <a:buClr>
                <a:schemeClr val="lt2"/>
              </a:buClr>
              <a:buSzPts val="1800"/>
              <a:buNone/>
              <a:defRPr sz="1800">
                <a:solidFill>
                  <a:schemeClr val="lt2"/>
                </a:solidFill>
              </a:defRPr>
            </a:lvl5pPr>
            <a:lvl6pPr lvl="5" rtl="0" algn="ctr">
              <a:spcBef>
                <a:spcPts val="0"/>
              </a:spcBef>
              <a:spcAft>
                <a:spcPts val="0"/>
              </a:spcAft>
              <a:buClr>
                <a:schemeClr val="lt2"/>
              </a:buClr>
              <a:buSzPts val="1800"/>
              <a:buNone/>
              <a:defRPr sz="1800">
                <a:solidFill>
                  <a:schemeClr val="lt2"/>
                </a:solidFill>
              </a:defRPr>
            </a:lvl6pPr>
            <a:lvl7pPr lvl="6" rtl="0" algn="ctr">
              <a:spcBef>
                <a:spcPts val="0"/>
              </a:spcBef>
              <a:spcAft>
                <a:spcPts val="0"/>
              </a:spcAft>
              <a:buClr>
                <a:schemeClr val="lt2"/>
              </a:buClr>
              <a:buSzPts val="1800"/>
              <a:buNone/>
              <a:defRPr sz="1800">
                <a:solidFill>
                  <a:schemeClr val="lt2"/>
                </a:solidFill>
              </a:defRPr>
            </a:lvl7pPr>
            <a:lvl8pPr lvl="7" rtl="0" algn="ctr">
              <a:spcBef>
                <a:spcPts val="0"/>
              </a:spcBef>
              <a:spcAft>
                <a:spcPts val="0"/>
              </a:spcAft>
              <a:buClr>
                <a:schemeClr val="lt2"/>
              </a:buClr>
              <a:buSzPts val="1800"/>
              <a:buNone/>
              <a:defRPr sz="1800">
                <a:solidFill>
                  <a:schemeClr val="lt2"/>
                </a:solidFill>
              </a:defRPr>
            </a:lvl8pPr>
            <a:lvl9pPr lvl="8" rtl="0" algn="ctr">
              <a:spcBef>
                <a:spcPts val="0"/>
              </a:spcBef>
              <a:spcAft>
                <a:spcPts val="0"/>
              </a:spcAft>
              <a:buClr>
                <a:schemeClr val="lt2"/>
              </a:buClr>
              <a:buSzPts val="1800"/>
              <a:buNone/>
              <a:defRPr sz="1800">
                <a:solidFill>
                  <a:schemeClr val="lt2"/>
                </a:solidFill>
              </a:defRPr>
            </a:lvl9pPr>
          </a:lstStyle>
          <a:p/>
        </p:txBody>
      </p:sp>
      <p:sp>
        <p:nvSpPr>
          <p:cNvPr id="179" name="Google Shape;179;p16"/>
          <p:cNvSpPr txBox="1"/>
          <p:nvPr>
            <p:ph idx="5" type="subTitle"/>
          </p:nvPr>
        </p:nvSpPr>
        <p:spPr>
          <a:xfrm flipH="1">
            <a:off x="6163975" y="3353825"/>
            <a:ext cx="2195400" cy="932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80" name="Google Shape;180;p16"/>
          <p:cNvSpPr txBox="1"/>
          <p:nvPr>
            <p:ph idx="6"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1" name="Google Shape;181;p16"/>
          <p:cNvSpPr/>
          <p:nvPr/>
        </p:nvSpPr>
        <p:spPr>
          <a:xfrm flipH="1" rot="10800000">
            <a:off x="-199774" y="-328465"/>
            <a:ext cx="2035800" cy="6567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flipH="1">
            <a:off x="7919637" y="4400549"/>
            <a:ext cx="2668113" cy="1522590"/>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flipH="1">
            <a:off x="8539465" y="4551932"/>
            <a:ext cx="412528" cy="471521"/>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85" name="Shape 185"/>
        <p:cNvGrpSpPr/>
        <p:nvPr/>
      </p:nvGrpSpPr>
      <p:grpSpPr>
        <a:xfrm>
          <a:off x="0" y="0"/>
          <a:ext cx="0" cy="0"/>
          <a:chOff x="0" y="0"/>
          <a:chExt cx="0" cy="0"/>
        </a:xfrm>
      </p:grpSpPr>
      <p:sp>
        <p:nvSpPr>
          <p:cNvPr id="186" name="Google Shape;186;p17"/>
          <p:cNvSpPr/>
          <p:nvPr/>
        </p:nvSpPr>
        <p:spPr>
          <a:xfrm>
            <a:off x="-1829499" y="-1085198"/>
            <a:ext cx="12802995" cy="7313886"/>
          </a:xfrm>
          <a:custGeom>
            <a:rect b="b" l="l" r="r" t="t"/>
            <a:pathLst>
              <a:path extrusionOk="0" h="13359" w="23385">
                <a:moveTo>
                  <a:pt x="11692" y="0"/>
                </a:moveTo>
                <a:lnTo>
                  <a:pt x="1" y="6751"/>
                </a:lnTo>
                <a:lnTo>
                  <a:pt x="11692" y="13359"/>
                </a:lnTo>
                <a:lnTo>
                  <a:pt x="23384" y="6751"/>
                </a:lnTo>
                <a:lnTo>
                  <a:pt x="116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txBox="1"/>
          <p:nvPr>
            <p:ph type="title"/>
          </p:nvPr>
        </p:nvSpPr>
        <p:spPr>
          <a:xfrm>
            <a:off x="3271650" y="3325725"/>
            <a:ext cx="2600700" cy="424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2000"/>
              <a:buNone/>
              <a:defRPr sz="2000">
                <a:solidFill>
                  <a:schemeClr val="accent1"/>
                </a:solidFill>
              </a:defRPr>
            </a:lvl1pPr>
            <a:lvl2pPr lvl="1" rtl="0" algn="ctr">
              <a:spcBef>
                <a:spcPts val="0"/>
              </a:spcBef>
              <a:spcAft>
                <a:spcPts val="0"/>
              </a:spcAft>
              <a:buClr>
                <a:schemeClr val="lt2"/>
              </a:buClr>
              <a:buSzPts val="2000"/>
              <a:buNone/>
              <a:defRPr sz="2000">
                <a:solidFill>
                  <a:schemeClr val="lt2"/>
                </a:solidFill>
              </a:defRPr>
            </a:lvl2pPr>
            <a:lvl3pPr lvl="2" rtl="0" algn="ctr">
              <a:spcBef>
                <a:spcPts val="0"/>
              </a:spcBef>
              <a:spcAft>
                <a:spcPts val="0"/>
              </a:spcAft>
              <a:buClr>
                <a:schemeClr val="lt2"/>
              </a:buClr>
              <a:buSzPts val="2000"/>
              <a:buNone/>
              <a:defRPr sz="2000">
                <a:solidFill>
                  <a:schemeClr val="lt2"/>
                </a:solidFill>
              </a:defRPr>
            </a:lvl3pPr>
            <a:lvl4pPr lvl="3" rtl="0" algn="ctr">
              <a:spcBef>
                <a:spcPts val="0"/>
              </a:spcBef>
              <a:spcAft>
                <a:spcPts val="0"/>
              </a:spcAft>
              <a:buClr>
                <a:schemeClr val="lt2"/>
              </a:buClr>
              <a:buSzPts val="2000"/>
              <a:buNone/>
              <a:defRPr sz="2000">
                <a:solidFill>
                  <a:schemeClr val="lt2"/>
                </a:solidFill>
              </a:defRPr>
            </a:lvl4pPr>
            <a:lvl5pPr lvl="4" rtl="0" algn="ctr">
              <a:spcBef>
                <a:spcPts val="0"/>
              </a:spcBef>
              <a:spcAft>
                <a:spcPts val="0"/>
              </a:spcAft>
              <a:buClr>
                <a:schemeClr val="lt2"/>
              </a:buClr>
              <a:buSzPts val="2000"/>
              <a:buNone/>
              <a:defRPr sz="2000">
                <a:solidFill>
                  <a:schemeClr val="lt2"/>
                </a:solidFill>
              </a:defRPr>
            </a:lvl5pPr>
            <a:lvl6pPr lvl="5" rtl="0" algn="ctr">
              <a:spcBef>
                <a:spcPts val="0"/>
              </a:spcBef>
              <a:spcAft>
                <a:spcPts val="0"/>
              </a:spcAft>
              <a:buClr>
                <a:schemeClr val="lt2"/>
              </a:buClr>
              <a:buSzPts val="2000"/>
              <a:buNone/>
              <a:defRPr sz="2000">
                <a:solidFill>
                  <a:schemeClr val="lt2"/>
                </a:solidFill>
              </a:defRPr>
            </a:lvl6pPr>
            <a:lvl7pPr lvl="6" rtl="0" algn="ctr">
              <a:spcBef>
                <a:spcPts val="0"/>
              </a:spcBef>
              <a:spcAft>
                <a:spcPts val="0"/>
              </a:spcAft>
              <a:buClr>
                <a:schemeClr val="lt2"/>
              </a:buClr>
              <a:buSzPts val="2000"/>
              <a:buNone/>
              <a:defRPr sz="2000">
                <a:solidFill>
                  <a:schemeClr val="lt2"/>
                </a:solidFill>
              </a:defRPr>
            </a:lvl7pPr>
            <a:lvl8pPr lvl="7" rtl="0" algn="ctr">
              <a:spcBef>
                <a:spcPts val="0"/>
              </a:spcBef>
              <a:spcAft>
                <a:spcPts val="0"/>
              </a:spcAft>
              <a:buClr>
                <a:schemeClr val="lt2"/>
              </a:buClr>
              <a:buSzPts val="2000"/>
              <a:buNone/>
              <a:defRPr sz="2000">
                <a:solidFill>
                  <a:schemeClr val="lt2"/>
                </a:solidFill>
              </a:defRPr>
            </a:lvl8pPr>
            <a:lvl9pPr lvl="8" rtl="0" algn="ctr">
              <a:spcBef>
                <a:spcPts val="0"/>
              </a:spcBef>
              <a:spcAft>
                <a:spcPts val="0"/>
              </a:spcAft>
              <a:buClr>
                <a:schemeClr val="lt2"/>
              </a:buClr>
              <a:buSzPts val="2000"/>
              <a:buNone/>
              <a:defRPr sz="2000">
                <a:solidFill>
                  <a:schemeClr val="lt2"/>
                </a:solidFill>
              </a:defRPr>
            </a:lvl9pPr>
          </a:lstStyle>
          <a:p/>
        </p:txBody>
      </p:sp>
      <p:sp>
        <p:nvSpPr>
          <p:cNvPr id="188" name="Google Shape;188;p17"/>
          <p:cNvSpPr txBox="1"/>
          <p:nvPr>
            <p:ph idx="1" type="subTitle"/>
          </p:nvPr>
        </p:nvSpPr>
        <p:spPr>
          <a:xfrm>
            <a:off x="2179825" y="1872925"/>
            <a:ext cx="4784100" cy="133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000"/>
            </a:lvl1pPr>
            <a:lvl2pPr lvl="1" rtl="0">
              <a:spcBef>
                <a:spcPts val="1600"/>
              </a:spcBef>
              <a:spcAft>
                <a:spcPts val="0"/>
              </a:spcAft>
              <a:buSzPts val="2400"/>
              <a:buNone/>
              <a:defRPr sz="2400">
                <a:latin typeface="Roboto"/>
                <a:ea typeface="Roboto"/>
                <a:cs typeface="Roboto"/>
                <a:sym typeface="Roboto"/>
              </a:defRPr>
            </a:lvl2pPr>
            <a:lvl3pPr lvl="2" rtl="0">
              <a:spcBef>
                <a:spcPts val="1600"/>
              </a:spcBef>
              <a:spcAft>
                <a:spcPts val="0"/>
              </a:spcAft>
              <a:buSzPts val="2400"/>
              <a:buNone/>
              <a:defRPr sz="2400">
                <a:latin typeface="Roboto"/>
                <a:ea typeface="Roboto"/>
                <a:cs typeface="Roboto"/>
                <a:sym typeface="Roboto"/>
              </a:defRPr>
            </a:lvl3pPr>
            <a:lvl4pPr lvl="3" rtl="0">
              <a:spcBef>
                <a:spcPts val="1600"/>
              </a:spcBef>
              <a:spcAft>
                <a:spcPts val="0"/>
              </a:spcAft>
              <a:buSzPts val="2400"/>
              <a:buNone/>
              <a:defRPr sz="2400">
                <a:latin typeface="Roboto"/>
                <a:ea typeface="Roboto"/>
                <a:cs typeface="Roboto"/>
                <a:sym typeface="Roboto"/>
              </a:defRPr>
            </a:lvl4pPr>
            <a:lvl5pPr lvl="4" rtl="0">
              <a:spcBef>
                <a:spcPts val="1600"/>
              </a:spcBef>
              <a:spcAft>
                <a:spcPts val="0"/>
              </a:spcAft>
              <a:buSzPts val="2400"/>
              <a:buNone/>
              <a:defRPr sz="2400">
                <a:latin typeface="Roboto"/>
                <a:ea typeface="Roboto"/>
                <a:cs typeface="Roboto"/>
                <a:sym typeface="Roboto"/>
              </a:defRPr>
            </a:lvl5pPr>
            <a:lvl6pPr lvl="5" rtl="0">
              <a:spcBef>
                <a:spcPts val="1600"/>
              </a:spcBef>
              <a:spcAft>
                <a:spcPts val="0"/>
              </a:spcAft>
              <a:buSzPts val="2400"/>
              <a:buNone/>
              <a:defRPr sz="2400">
                <a:latin typeface="Roboto"/>
                <a:ea typeface="Roboto"/>
                <a:cs typeface="Roboto"/>
                <a:sym typeface="Roboto"/>
              </a:defRPr>
            </a:lvl6pPr>
            <a:lvl7pPr lvl="6" rtl="0">
              <a:spcBef>
                <a:spcPts val="1600"/>
              </a:spcBef>
              <a:spcAft>
                <a:spcPts val="0"/>
              </a:spcAft>
              <a:buSzPts val="2400"/>
              <a:buNone/>
              <a:defRPr sz="2400">
                <a:latin typeface="Roboto"/>
                <a:ea typeface="Roboto"/>
                <a:cs typeface="Roboto"/>
                <a:sym typeface="Roboto"/>
              </a:defRPr>
            </a:lvl7pPr>
            <a:lvl8pPr lvl="7" rtl="0">
              <a:spcBef>
                <a:spcPts val="1600"/>
              </a:spcBef>
              <a:spcAft>
                <a:spcPts val="0"/>
              </a:spcAft>
              <a:buSzPts val="2400"/>
              <a:buNone/>
              <a:defRPr sz="2400">
                <a:latin typeface="Roboto"/>
                <a:ea typeface="Roboto"/>
                <a:cs typeface="Roboto"/>
                <a:sym typeface="Roboto"/>
              </a:defRPr>
            </a:lvl8pPr>
            <a:lvl9pPr lvl="8" rtl="0">
              <a:spcBef>
                <a:spcPts val="1600"/>
              </a:spcBef>
              <a:spcAft>
                <a:spcPts val="1600"/>
              </a:spcAft>
              <a:buSzPts val="2400"/>
              <a:buNone/>
              <a:defRPr sz="2400">
                <a:latin typeface="Roboto"/>
                <a:ea typeface="Roboto"/>
                <a:cs typeface="Roboto"/>
                <a:sym typeface="Robot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89" name="Shape 189"/>
        <p:cNvGrpSpPr/>
        <p:nvPr/>
      </p:nvGrpSpPr>
      <p:grpSpPr>
        <a:xfrm>
          <a:off x="0" y="0"/>
          <a:ext cx="0" cy="0"/>
          <a:chOff x="0" y="0"/>
          <a:chExt cx="0" cy="0"/>
        </a:xfrm>
      </p:grpSpPr>
      <p:sp>
        <p:nvSpPr>
          <p:cNvPr id="190" name="Google Shape;190;p18"/>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txBox="1"/>
          <p:nvPr>
            <p:ph type="title"/>
          </p:nvPr>
        </p:nvSpPr>
        <p:spPr>
          <a:xfrm>
            <a:off x="1724425" y="765050"/>
            <a:ext cx="4937700" cy="844800"/>
          </a:xfrm>
          <a:prstGeom prst="rect">
            <a:avLst/>
          </a:prstGeom>
        </p:spPr>
        <p:txBody>
          <a:bodyPr anchorCtr="0" anchor="t" bIns="0" lIns="91425" spcFirstLastPara="1" rIns="91425" wrap="square" tIns="0">
            <a:noAutofit/>
          </a:bodyPr>
          <a:lstStyle>
            <a:lvl1pPr lvl="0" rtl="0">
              <a:spcBef>
                <a:spcPts val="0"/>
              </a:spcBef>
              <a:spcAft>
                <a:spcPts val="0"/>
              </a:spcAft>
              <a:buNone/>
              <a:defRPr sz="5500">
                <a:solidFill>
                  <a:schemeClr val="lt2"/>
                </a:solidFill>
              </a:defRPr>
            </a:lvl1pPr>
            <a:lvl2pPr lvl="1" rtl="0">
              <a:spcBef>
                <a:spcPts val="0"/>
              </a:spcBef>
              <a:spcAft>
                <a:spcPts val="0"/>
              </a:spcAft>
              <a:buNone/>
              <a:defRPr sz="5500"/>
            </a:lvl2pPr>
            <a:lvl3pPr lvl="2" rtl="0">
              <a:spcBef>
                <a:spcPts val="0"/>
              </a:spcBef>
              <a:spcAft>
                <a:spcPts val="0"/>
              </a:spcAft>
              <a:buNone/>
              <a:defRPr sz="5500"/>
            </a:lvl3pPr>
            <a:lvl4pPr lvl="3" rtl="0">
              <a:spcBef>
                <a:spcPts val="0"/>
              </a:spcBef>
              <a:spcAft>
                <a:spcPts val="0"/>
              </a:spcAft>
              <a:buNone/>
              <a:defRPr sz="5500"/>
            </a:lvl4pPr>
            <a:lvl5pPr lvl="4" rtl="0">
              <a:spcBef>
                <a:spcPts val="0"/>
              </a:spcBef>
              <a:spcAft>
                <a:spcPts val="0"/>
              </a:spcAft>
              <a:buNone/>
              <a:defRPr sz="5500"/>
            </a:lvl5pPr>
            <a:lvl6pPr lvl="5" rtl="0">
              <a:spcBef>
                <a:spcPts val="0"/>
              </a:spcBef>
              <a:spcAft>
                <a:spcPts val="0"/>
              </a:spcAft>
              <a:buNone/>
              <a:defRPr sz="5500"/>
            </a:lvl6pPr>
            <a:lvl7pPr lvl="6" rtl="0">
              <a:spcBef>
                <a:spcPts val="0"/>
              </a:spcBef>
              <a:spcAft>
                <a:spcPts val="0"/>
              </a:spcAft>
              <a:buNone/>
              <a:defRPr sz="5500"/>
            </a:lvl7pPr>
            <a:lvl8pPr lvl="7" rtl="0">
              <a:spcBef>
                <a:spcPts val="0"/>
              </a:spcBef>
              <a:spcAft>
                <a:spcPts val="0"/>
              </a:spcAft>
              <a:buNone/>
              <a:defRPr sz="5500"/>
            </a:lvl8pPr>
            <a:lvl9pPr lvl="8" rtl="0">
              <a:spcBef>
                <a:spcPts val="0"/>
              </a:spcBef>
              <a:spcAft>
                <a:spcPts val="0"/>
              </a:spcAft>
              <a:buNone/>
              <a:defRPr sz="5500"/>
            </a:lvl9pPr>
          </a:lstStyle>
          <a:p/>
        </p:txBody>
      </p:sp>
      <p:sp>
        <p:nvSpPr>
          <p:cNvPr id="193" name="Google Shape;193;p18"/>
          <p:cNvSpPr txBox="1"/>
          <p:nvPr>
            <p:ph idx="1" type="subTitle"/>
          </p:nvPr>
        </p:nvSpPr>
        <p:spPr>
          <a:xfrm>
            <a:off x="1724425" y="1709928"/>
            <a:ext cx="3099900" cy="14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a:lvl2pPr>
            <a:lvl3pPr lvl="2" rtl="0">
              <a:lnSpc>
                <a:spcPct val="100000"/>
              </a:lnSpc>
              <a:spcBef>
                <a:spcPts val="1600"/>
              </a:spcBef>
              <a:spcAft>
                <a:spcPts val="0"/>
              </a:spcAft>
              <a:buNone/>
              <a:defRPr/>
            </a:lvl3pPr>
            <a:lvl4pPr lvl="3" rtl="0">
              <a:lnSpc>
                <a:spcPct val="100000"/>
              </a:lnSpc>
              <a:spcBef>
                <a:spcPts val="1600"/>
              </a:spcBef>
              <a:spcAft>
                <a:spcPts val="0"/>
              </a:spcAft>
              <a:buNone/>
              <a:defRPr/>
            </a:lvl4pPr>
            <a:lvl5pPr lvl="4" rtl="0">
              <a:lnSpc>
                <a:spcPct val="100000"/>
              </a:lnSpc>
              <a:spcBef>
                <a:spcPts val="1600"/>
              </a:spcBef>
              <a:spcAft>
                <a:spcPts val="0"/>
              </a:spcAft>
              <a:buNone/>
              <a:defRPr/>
            </a:lvl5pPr>
            <a:lvl6pPr lvl="5" rtl="0">
              <a:lnSpc>
                <a:spcPct val="100000"/>
              </a:lnSpc>
              <a:spcBef>
                <a:spcPts val="1600"/>
              </a:spcBef>
              <a:spcAft>
                <a:spcPts val="0"/>
              </a:spcAft>
              <a:buNone/>
              <a:defRPr/>
            </a:lvl6pPr>
            <a:lvl7pPr lvl="6" rtl="0">
              <a:lnSpc>
                <a:spcPct val="100000"/>
              </a:lnSpc>
              <a:spcBef>
                <a:spcPts val="1600"/>
              </a:spcBef>
              <a:spcAft>
                <a:spcPts val="0"/>
              </a:spcAft>
              <a:buNone/>
              <a:defRPr/>
            </a:lvl7pPr>
            <a:lvl8pPr lvl="7" rtl="0">
              <a:lnSpc>
                <a:spcPct val="100000"/>
              </a:lnSpc>
              <a:spcBef>
                <a:spcPts val="1600"/>
              </a:spcBef>
              <a:spcAft>
                <a:spcPts val="0"/>
              </a:spcAft>
              <a:buNone/>
              <a:defRPr/>
            </a:lvl8pPr>
            <a:lvl9pPr lvl="8" rtl="0">
              <a:lnSpc>
                <a:spcPct val="100000"/>
              </a:lnSpc>
              <a:spcBef>
                <a:spcPts val="1600"/>
              </a:spcBef>
              <a:spcAft>
                <a:spcPts val="1600"/>
              </a:spcAft>
              <a:buNone/>
              <a:defRPr/>
            </a:lvl9pPr>
          </a:lstStyle>
          <a:p/>
        </p:txBody>
      </p:sp>
      <p:sp>
        <p:nvSpPr>
          <p:cNvPr id="194" name="Google Shape;194;p18"/>
          <p:cNvSpPr txBox="1"/>
          <p:nvPr/>
        </p:nvSpPr>
        <p:spPr>
          <a:xfrm>
            <a:off x="1724425" y="3588000"/>
            <a:ext cx="4161600" cy="76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lt2"/>
                </a:solidFill>
                <a:latin typeface="Roboto"/>
                <a:ea typeface="Roboto"/>
                <a:cs typeface="Roboto"/>
                <a:sym typeface="Roboto"/>
              </a:rPr>
              <a:t>CREDITS:</a:t>
            </a:r>
            <a:r>
              <a:rPr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This presentation template was created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infographics &amp; images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4">
                  <a:extLst>
                    <a:ext uri="{A12FA001-AC4F-418D-AE19-62706E023703}">
                      <ahyp:hlinkClr val="tx"/>
                    </a:ext>
                  </a:extLst>
                </a:hlinkClick>
              </a:rPr>
              <a:t>Freepik</a:t>
            </a:r>
            <a:r>
              <a:rPr b="1" lang="en" sz="1100">
                <a:solidFill>
                  <a:schemeClr val="dk2"/>
                </a:solidFill>
                <a:latin typeface="Roboto"/>
                <a:ea typeface="Roboto"/>
                <a:cs typeface="Roboto"/>
                <a:sym typeface="Roboto"/>
              </a:rPr>
              <a:t> </a:t>
            </a:r>
            <a:r>
              <a:rPr lang="en" sz="1100">
                <a:solidFill>
                  <a:schemeClr val="dk1"/>
                </a:solidFill>
                <a:latin typeface="Roboto"/>
                <a:ea typeface="Roboto"/>
                <a:cs typeface="Roboto"/>
                <a:sym typeface="Roboto"/>
              </a:rPr>
              <a:t>and illustrations by</a:t>
            </a:r>
            <a:r>
              <a:rPr lang="en" sz="1100">
                <a:solidFill>
                  <a:schemeClr val="dk2"/>
                </a:solidFill>
                <a:latin typeface="Roboto"/>
                <a:ea typeface="Roboto"/>
                <a:cs typeface="Roboto"/>
                <a:sym typeface="Roboto"/>
              </a:rPr>
              <a:t> </a:t>
            </a:r>
            <a:r>
              <a:rPr b="1" lang="en" sz="1100">
                <a:solidFill>
                  <a:schemeClr val="lt2"/>
                </a:solidFill>
                <a:uFill>
                  <a:noFill/>
                </a:uFill>
                <a:latin typeface="Roboto"/>
                <a:ea typeface="Roboto"/>
                <a:cs typeface="Roboto"/>
                <a:sym typeface="Roboto"/>
                <a:hlinkClick r:id="rId5">
                  <a:extLst>
                    <a:ext uri="{A12FA001-AC4F-418D-AE19-62706E023703}">
                      <ahyp:hlinkClr val="tx"/>
                    </a:ext>
                  </a:extLst>
                </a:hlinkClick>
              </a:rPr>
              <a:t>Stories</a:t>
            </a:r>
            <a:endParaRPr b="1">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5" name="Google Shape;195;p1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206" name="Shape 206"/>
        <p:cNvGrpSpPr/>
        <p:nvPr/>
      </p:nvGrpSpPr>
      <p:grpSpPr>
        <a:xfrm>
          <a:off x="0" y="0"/>
          <a:ext cx="0" cy="0"/>
          <a:chOff x="0" y="0"/>
          <a:chExt cx="0" cy="0"/>
        </a:xfrm>
      </p:grpSpPr>
      <p:sp>
        <p:nvSpPr>
          <p:cNvPr id="207" name="Google Shape;207;p19"/>
          <p:cNvSpPr/>
          <p:nvPr/>
        </p:nvSpPr>
        <p:spPr>
          <a:xfrm rot="-5400000">
            <a:off x="8597475" y="396375"/>
            <a:ext cx="1124100" cy="997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flipH="1" rot="-3539227">
            <a:off x="8244060" y="-118749"/>
            <a:ext cx="1276598" cy="71970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txBox="1"/>
          <p:nvPr>
            <p:ph idx="1" type="subTitle"/>
          </p:nvPr>
        </p:nvSpPr>
        <p:spPr>
          <a:xfrm>
            <a:off x="7200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0" name="Google Shape;210;p19"/>
          <p:cNvSpPr txBox="1"/>
          <p:nvPr>
            <p:ph idx="2" type="subTitle"/>
          </p:nvPr>
        </p:nvSpPr>
        <p:spPr>
          <a:xfrm>
            <a:off x="7200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1" name="Google Shape;211;p19"/>
          <p:cNvSpPr txBox="1"/>
          <p:nvPr>
            <p:ph idx="3" type="subTitle"/>
          </p:nvPr>
        </p:nvSpPr>
        <p:spPr>
          <a:xfrm>
            <a:off x="336045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2" name="Google Shape;212;p19"/>
          <p:cNvSpPr txBox="1"/>
          <p:nvPr>
            <p:ph idx="4" type="subTitle"/>
          </p:nvPr>
        </p:nvSpPr>
        <p:spPr>
          <a:xfrm>
            <a:off x="336045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3" name="Google Shape;213;p19"/>
          <p:cNvSpPr txBox="1"/>
          <p:nvPr>
            <p:ph idx="5" type="subTitle"/>
          </p:nvPr>
        </p:nvSpPr>
        <p:spPr>
          <a:xfrm>
            <a:off x="6000900" y="1968420"/>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4" name="Google Shape;214;p19"/>
          <p:cNvSpPr txBox="1"/>
          <p:nvPr>
            <p:ph idx="6" type="subTitle"/>
          </p:nvPr>
        </p:nvSpPr>
        <p:spPr>
          <a:xfrm>
            <a:off x="6000900" y="2291295"/>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5" name="Google Shape;215;p19"/>
          <p:cNvSpPr txBox="1"/>
          <p:nvPr>
            <p:ph idx="7" type="subTitle"/>
          </p:nvPr>
        </p:nvSpPr>
        <p:spPr>
          <a:xfrm>
            <a:off x="7200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6" name="Google Shape;216;p19"/>
          <p:cNvSpPr txBox="1"/>
          <p:nvPr>
            <p:ph idx="8" type="subTitle"/>
          </p:nvPr>
        </p:nvSpPr>
        <p:spPr>
          <a:xfrm>
            <a:off x="7200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7" name="Google Shape;217;p19"/>
          <p:cNvSpPr txBox="1"/>
          <p:nvPr>
            <p:ph idx="9" type="subTitle"/>
          </p:nvPr>
        </p:nvSpPr>
        <p:spPr>
          <a:xfrm>
            <a:off x="336045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18" name="Google Shape;218;p19"/>
          <p:cNvSpPr txBox="1"/>
          <p:nvPr>
            <p:ph idx="13" type="subTitle"/>
          </p:nvPr>
        </p:nvSpPr>
        <p:spPr>
          <a:xfrm>
            <a:off x="336045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19" name="Google Shape;219;p19"/>
          <p:cNvSpPr txBox="1"/>
          <p:nvPr>
            <p:ph idx="14" type="subTitle"/>
          </p:nvPr>
        </p:nvSpPr>
        <p:spPr>
          <a:xfrm>
            <a:off x="6000900" y="3847977"/>
            <a:ext cx="2423100" cy="345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None/>
              <a:defRPr sz="2000">
                <a:latin typeface="Oswald Medium"/>
                <a:ea typeface="Oswald Medium"/>
                <a:cs typeface="Oswald Medium"/>
                <a:sym typeface="Oswald Medium"/>
              </a:defRPr>
            </a:lvl1pPr>
            <a:lvl2pPr lvl="1" rtl="0" algn="ctr">
              <a:lnSpc>
                <a:spcPct val="100000"/>
              </a:lnSpc>
              <a:spcBef>
                <a:spcPts val="1600"/>
              </a:spcBef>
              <a:spcAft>
                <a:spcPts val="0"/>
              </a:spcAft>
              <a:buNone/>
              <a:defRPr sz="2000">
                <a:latin typeface="Oswald Medium"/>
                <a:ea typeface="Oswald Medium"/>
                <a:cs typeface="Oswald Medium"/>
                <a:sym typeface="Oswald Medium"/>
              </a:defRPr>
            </a:lvl2pPr>
            <a:lvl3pPr lvl="2" rtl="0" algn="ctr">
              <a:lnSpc>
                <a:spcPct val="100000"/>
              </a:lnSpc>
              <a:spcBef>
                <a:spcPts val="1600"/>
              </a:spcBef>
              <a:spcAft>
                <a:spcPts val="0"/>
              </a:spcAft>
              <a:buNone/>
              <a:defRPr sz="2000">
                <a:latin typeface="Oswald Medium"/>
                <a:ea typeface="Oswald Medium"/>
                <a:cs typeface="Oswald Medium"/>
                <a:sym typeface="Oswald Medium"/>
              </a:defRPr>
            </a:lvl3pPr>
            <a:lvl4pPr lvl="3" rtl="0" algn="ctr">
              <a:lnSpc>
                <a:spcPct val="100000"/>
              </a:lnSpc>
              <a:spcBef>
                <a:spcPts val="1600"/>
              </a:spcBef>
              <a:spcAft>
                <a:spcPts val="0"/>
              </a:spcAft>
              <a:buNone/>
              <a:defRPr sz="2000">
                <a:latin typeface="Oswald Medium"/>
                <a:ea typeface="Oswald Medium"/>
                <a:cs typeface="Oswald Medium"/>
                <a:sym typeface="Oswald Medium"/>
              </a:defRPr>
            </a:lvl4pPr>
            <a:lvl5pPr lvl="4" rtl="0" algn="ctr">
              <a:lnSpc>
                <a:spcPct val="100000"/>
              </a:lnSpc>
              <a:spcBef>
                <a:spcPts val="1600"/>
              </a:spcBef>
              <a:spcAft>
                <a:spcPts val="0"/>
              </a:spcAft>
              <a:buNone/>
              <a:defRPr sz="2000">
                <a:latin typeface="Oswald Medium"/>
                <a:ea typeface="Oswald Medium"/>
                <a:cs typeface="Oswald Medium"/>
                <a:sym typeface="Oswald Medium"/>
              </a:defRPr>
            </a:lvl5pPr>
            <a:lvl6pPr lvl="5" rtl="0" algn="ctr">
              <a:lnSpc>
                <a:spcPct val="100000"/>
              </a:lnSpc>
              <a:spcBef>
                <a:spcPts val="1600"/>
              </a:spcBef>
              <a:spcAft>
                <a:spcPts val="0"/>
              </a:spcAft>
              <a:buNone/>
              <a:defRPr sz="2000">
                <a:latin typeface="Oswald Medium"/>
                <a:ea typeface="Oswald Medium"/>
                <a:cs typeface="Oswald Medium"/>
                <a:sym typeface="Oswald Medium"/>
              </a:defRPr>
            </a:lvl6pPr>
            <a:lvl7pPr lvl="6" rtl="0" algn="ctr">
              <a:lnSpc>
                <a:spcPct val="100000"/>
              </a:lnSpc>
              <a:spcBef>
                <a:spcPts val="1600"/>
              </a:spcBef>
              <a:spcAft>
                <a:spcPts val="0"/>
              </a:spcAft>
              <a:buNone/>
              <a:defRPr sz="2000">
                <a:latin typeface="Oswald Medium"/>
                <a:ea typeface="Oswald Medium"/>
                <a:cs typeface="Oswald Medium"/>
                <a:sym typeface="Oswald Medium"/>
              </a:defRPr>
            </a:lvl7pPr>
            <a:lvl8pPr lvl="7" rtl="0" algn="ctr">
              <a:lnSpc>
                <a:spcPct val="100000"/>
              </a:lnSpc>
              <a:spcBef>
                <a:spcPts val="1600"/>
              </a:spcBef>
              <a:spcAft>
                <a:spcPts val="0"/>
              </a:spcAft>
              <a:buNone/>
              <a:defRPr sz="2000">
                <a:latin typeface="Oswald Medium"/>
                <a:ea typeface="Oswald Medium"/>
                <a:cs typeface="Oswald Medium"/>
                <a:sym typeface="Oswald Medium"/>
              </a:defRPr>
            </a:lvl8pPr>
            <a:lvl9pPr lvl="8" rtl="0" algn="ctr">
              <a:lnSpc>
                <a:spcPct val="100000"/>
              </a:lnSpc>
              <a:spcBef>
                <a:spcPts val="1600"/>
              </a:spcBef>
              <a:spcAft>
                <a:spcPts val="1600"/>
              </a:spcAft>
              <a:buNone/>
              <a:defRPr sz="2000">
                <a:latin typeface="Oswald Medium"/>
                <a:ea typeface="Oswald Medium"/>
                <a:cs typeface="Oswald Medium"/>
                <a:sym typeface="Oswald Medium"/>
              </a:defRPr>
            </a:lvl9pPr>
          </a:lstStyle>
          <a:p/>
        </p:txBody>
      </p:sp>
      <p:sp>
        <p:nvSpPr>
          <p:cNvPr id="220" name="Google Shape;220;p19"/>
          <p:cNvSpPr txBox="1"/>
          <p:nvPr>
            <p:ph idx="15" type="subTitle"/>
          </p:nvPr>
        </p:nvSpPr>
        <p:spPr>
          <a:xfrm>
            <a:off x="6000900" y="4170852"/>
            <a:ext cx="2423100" cy="5310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
        <p:nvSpPr>
          <p:cNvPr id="221" name="Google Shape;221;p1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2" name="Google Shape;222;p19"/>
          <p:cNvSpPr/>
          <p:nvPr/>
        </p:nvSpPr>
        <p:spPr>
          <a:xfrm>
            <a:off x="8797825" y="1257625"/>
            <a:ext cx="169075" cy="193500"/>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p:nvPr/>
        </p:nvSpPr>
        <p:spPr>
          <a:xfrm rot="-5400000">
            <a:off x="8295600" y="379725"/>
            <a:ext cx="787800" cy="399900"/>
          </a:xfrm>
          <a:prstGeom prst="hexagon">
            <a:avLst>
              <a:gd fmla="val 28631" name="adj"/>
              <a:gd fmla="val 115470" name="vf"/>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224" name="Shape 224"/>
        <p:cNvGrpSpPr/>
        <p:nvPr/>
      </p:nvGrpSpPr>
      <p:grpSpPr>
        <a:xfrm>
          <a:off x="0" y="0"/>
          <a:ext cx="0" cy="0"/>
          <a:chOff x="0" y="0"/>
          <a:chExt cx="0" cy="0"/>
        </a:xfrm>
      </p:grpSpPr>
      <p:sp>
        <p:nvSpPr>
          <p:cNvPr id="225" name="Google Shape;225;p20"/>
          <p:cNvSpPr/>
          <p:nvPr/>
        </p:nvSpPr>
        <p:spPr>
          <a:xfrm rot="-5400000">
            <a:off x="247309"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568433"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1421405"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1753101"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491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
          <p:cNvSpPr/>
          <p:nvPr/>
        </p:nvSpPr>
        <p:spPr>
          <a:xfrm rot="-5400000">
            <a:off x="929484"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1294331"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400000">
            <a:off x="-255455"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txBox="1"/>
          <p:nvPr>
            <p:ph idx="1" type="subTitle"/>
          </p:nvPr>
        </p:nvSpPr>
        <p:spPr>
          <a:xfrm>
            <a:off x="718125" y="2523375"/>
            <a:ext cx="2888400" cy="153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20"/>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5400000">
            <a:off x="3799550" y="-545200"/>
            <a:ext cx="1567200" cy="12183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ctrTitle"/>
          </p:nvPr>
        </p:nvSpPr>
        <p:spPr>
          <a:xfrm>
            <a:off x="5304750" y="2925700"/>
            <a:ext cx="3128700" cy="1256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2"/>
              </a:buClr>
              <a:buSzPts val="2400"/>
              <a:buNone/>
              <a:defRPr sz="4800">
                <a:solidFill>
                  <a:schemeClr val="lt2"/>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2" name="Google Shape;22;p3"/>
          <p:cNvSpPr txBox="1"/>
          <p:nvPr>
            <p:ph idx="1" type="subTitle"/>
          </p:nvPr>
        </p:nvSpPr>
        <p:spPr>
          <a:xfrm>
            <a:off x="5667825" y="4029225"/>
            <a:ext cx="2765700" cy="57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5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 name="Google Shape;23;p3"/>
          <p:cNvSpPr txBox="1"/>
          <p:nvPr>
            <p:ph hasCustomPrompt="1" idx="2" type="title"/>
          </p:nvPr>
        </p:nvSpPr>
        <p:spPr>
          <a:xfrm>
            <a:off x="6725025" y="1471085"/>
            <a:ext cx="1708500" cy="1371600"/>
          </a:xfrm>
          <a:prstGeom prst="rect">
            <a:avLst/>
          </a:prstGeom>
          <a:noFill/>
        </p:spPr>
        <p:txBody>
          <a:bodyPr anchorCtr="0" anchor="t" bIns="91425" lIns="91425" spcFirstLastPara="1" rIns="91425" wrap="square" tIns="91425">
            <a:noAutofit/>
          </a:bodyPr>
          <a:lstStyle>
            <a:lvl1pPr lvl="0" rtl="0" algn="r">
              <a:lnSpc>
                <a:spcPct val="115000"/>
              </a:lnSpc>
              <a:spcBef>
                <a:spcPts val="0"/>
              </a:spcBef>
              <a:spcAft>
                <a:spcPts val="0"/>
              </a:spcAft>
              <a:buSzPts val="5500"/>
              <a:buNone/>
              <a:defRPr sz="10400"/>
            </a:lvl1pPr>
            <a:lvl2pPr lvl="1"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rtl="0" algn="ctr">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
        <p:nvSpPr>
          <p:cNvPr id="24" name="Google Shape;24;p3"/>
          <p:cNvSpPr/>
          <p:nvPr/>
        </p:nvSpPr>
        <p:spPr>
          <a:xfrm flipH="1">
            <a:off x="5188703" y="628026"/>
            <a:ext cx="310997" cy="354197"/>
          </a:xfrm>
          <a:custGeom>
            <a:rect b="b" l="l" r="r" t="t"/>
            <a:pathLst>
              <a:path extrusionOk="0" h="4978" w="4371">
                <a:moveTo>
                  <a:pt x="4371" y="0"/>
                </a:moveTo>
                <a:lnTo>
                  <a:pt x="1" y="2465"/>
                </a:lnTo>
                <a:lnTo>
                  <a:pt x="4371" y="4977"/>
                </a:lnTo>
                <a:lnTo>
                  <a:pt x="437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373429" y="168477"/>
            <a:ext cx="690551" cy="788764"/>
          </a:xfrm>
          <a:custGeom>
            <a:rect b="b" l="l" r="r" t="t"/>
            <a:pathLst>
              <a:path extrusionOk="0" h="17789" w="15574">
                <a:moveTo>
                  <a:pt x="0" y="1"/>
                </a:moveTo>
                <a:lnTo>
                  <a:pt x="0" y="17789"/>
                </a:lnTo>
                <a:lnTo>
                  <a:pt x="15574" y="8800"/>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5831263" y="144023"/>
            <a:ext cx="1200550" cy="685807"/>
          </a:xfrm>
          <a:custGeom>
            <a:rect b="b" l="l" r="r" t="t"/>
            <a:pathLst>
              <a:path extrusionOk="0" h="15467" w="27076">
                <a:moveTo>
                  <a:pt x="13538" y="1"/>
                </a:moveTo>
                <a:lnTo>
                  <a:pt x="1" y="7645"/>
                </a:lnTo>
                <a:lnTo>
                  <a:pt x="13538" y="15467"/>
                </a:lnTo>
                <a:lnTo>
                  <a:pt x="27076" y="7645"/>
                </a:lnTo>
                <a:lnTo>
                  <a:pt x="13538" y="1"/>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3551756">
            <a:off x="4891715" y="90762"/>
            <a:ext cx="1000217" cy="565307"/>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
    <p:spTree>
      <p:nvGrpSpPr>
        <p:cNvPr id="237" name="Shape 237"/>
        <p:cNvGrpSpPr/>
        <p:nvPr/>
      </p:nvGrpSpPr>
      <p:grpSpPr>
        <a:xfrm>
          <a:off x="0" y="0"/>
          <a:ext cx="0" cy="0"/>
          <a:chOff x="0" y="0"/>
          <a:chExt cx="0" cy="0"/>
        </a:xfrm>
      </p:grpSpPr>
      <p:sp>
        <p:nvSpPr>
          <p:cNvPr id="238" name="Google Shape;238;p21"/>
          <p:cNvSpPr txBox="1"/>
          <p:nvPr>
            <p:ph idx="1" type="subTitle"/>
          </p:nvPr>
        </p:nvSpPr>
        <p:spPr>
          <a:xfrm>
            <a:off x="4572002" y="1434250"/>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39" name="Google Shape;239;p21"/>
          <p:cNvSpPr txBox="1"/>
          <p:nvPr>
            <p:ph idx="2" type="subTitle"/>
          </p:nvPr>
        </p:nvSpPr>
        <p:spPr>
          <a:xfrm>
            <a:off x="4572000" y="1764050"/>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0" name="Google Shape;240;p21"/>
          <p:cNvSpPr txBox="1"/>
          <p:nvPr>
            <p:ph idx="3" type="subTitle"/>
          </p:nvPr>
        </p:nvSpPr>
        <p:spPr>
          <a:xfrm>
            <a:off x="4572002" y="2528804"/>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41" name="Google Shape;241;p21"/>
          <p:cNvSpPr txBox="1"/>
          <p:nvPr>
            <p:ph idx="4" type="subTitle"/>
          </p:nvPr>
        </p:nvSpPr>
        <p:spPr>
          <a:xfrm>
            <a:off x="4572000" y="2858594"/>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2" name="Google Shape;242;p21"/>
          <p:cNvSpPr txBox="1"/>
          <p:nvPr>
            <p:ph idx="5" type="subTitle"/>
          </p:nvPr>
        </p:nvSpPr>
        <p:spPr>
          <a:xfrm>
            <a:off x="4572002" y="3623345"/>
            <a:ext cx="3861600" cy="5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43" name="Google Shape;243;p21"/>
          <p:cNvSpPr txBox="1"/>
          <p:nvPr>
            <p:ph idx="6" type="subTitle"/>
          </p:nvPr>
        </p:nvSpPr>
        <p:spPr>
          <a:xfrm>
            <a:off x="4572000" y="3953125"/>
            <a:ext cx="3861600" cy="6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4" name="Google Shape;244;p2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5" name="Google Shape;245;p21"/>
          <p:cNvSpPr/>
          <p:nvPr/>
        </p:nvSpPr>
        <p:spPr>
          <a:xfrm flipH="1" rot="5400000">
            <a:off x="-833769"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a:off x="274368"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flipH="1" rot="5400000">
            <a:off x="103252"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rot="3539163">
            <a:off x="-538812"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rot="10800000">
            <a:off x="7817876"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8560591"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_1">
    <p:spTree>
      <p:nvGrpSpPr>
        <p:cNvPr id="251" name="Shape 251"/>
        <p:cNvGrpSpPr/>
        <p:nvPr/>
      </p:nvGrpSpPr>
      <p:grpSpPr>
        <a:xfrm>
          <a:off x="0" y="0"/>
          <a:ext cx="0" cy="0"/>
          <a:chOff x="0" y="0"/>
          <a:chExt cx="0" cy="0"/>
        </a:xfrm>
      </p:grpSpPr>
      <p:sp>
        <p:nvSpPr>
          <p:cNvPr id="252" name="Google Shape;252;p22"/>
          <p:cNvSpPr txBox="1"/>
          <p:nvPr>
            <p:ph idx="1" type="subTitle"/>
          </p:nvPr>
        </p:nvSpPr>
        <p:spPr>
          <a:xfrm>
            <a:off x="3079051" y="1510450"/>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53" name="Google Shape;253;p22"/>
          <p:cNvSpPr txBox="1"/>
          <p:nvPr>
            <p:ph idx="2" type="subTitle"/>
          </p:nvPr>
        </p:nvSpPr>
        <p:spPr>
          <a:xfrm>
            <a:off x="3079049" y="1840248"/>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54" name="Google Shape;254;p22"/>
          <p:cNvSpPr txBox="1"/>
          <p:nvPr>
            <p:ph idx="3" type="subTitle"/>
          </p:nvPr>
        </p:nvSpPr>
        <p:spPr>
          <a:xfrm>
            <a:off x="3079051" y="2971712"/>
            <a:ext cx="2985900" cy="54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Oswald"/>
              <a:buNone/>
              <a:defRPr b="1" sz="2000">
                <a:solidFill>
                  <a:schemeClr val="lt2"/>
                </a:solidFill>
                <a:latin typeface="Oswald"/>
                <a:ea typeface="Oswald"/>
                <a:cs typeface="Oswald"/>
                <a:sym typeface="Oswald"/>
              </a:defRPr>
            </a:lvl1pPr>
            <a:lvl2pPr lvl="1"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2pPr>
            <a:lvl3pPr lvl="2"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3pPr>
            <a:lvl4pPr lvl="3"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4pPr>
            <a:lvl5pPr lvl="4"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5pPr>
            <a:lvl6pPr lvl="5"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6pPr>
            <a:lvl7pPr lvl="6"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7pPr>
            <a:lvl8pPr lvl="7"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8pPr>
            <a:lvl9pPr lvl="8" rtl="0" algn="ctr">
              <a:lnSpc>
                <a:spcPct val="100000"/>
              </a:lnSpc>
              <a:spcBef>
                <a:spcPts val="0"/>
              </a:spcBef>
              <a:spcAft>
                <a:spcPts val="0"/>
              </a:spcAft>
              <a:buClr>
                <a:schemeClr val="lt2"/>
              </a:buClr>
              <a:buSzPts val="2000"/>
              <a:buFont typeface="Oswald"/>
              <a:buNone/>
              <a:defRPr sz="2000">
                <a:solidFill>
                  <a:schemeClr val="lt2"/>
                </a:solidFill>
                <a:latin typeface="Oswald"/>
                <a:ea typeface="Oswald"/>
                <a:cs typeface="Oswald"/>
                <a:sym typeface="Oswald"/>
              </a:defRPr>
            </a:lvl9pPr>
          </a:lstStyle>
          <a:p/>
        </p:txBody>
      </p:sp>
      <p:sp>
        <p:nvSpPr>
          <p:cNvPr id="255" name="Google Shape;255;p22"/>
          <p:cNvSpPr txBox="1"/>
          <p:nvPr>
            <p:ph idx="4" type="subTitle"/>
          </p:nvPr>
        </p:nvSpPr>
        <p:spPr>
          <a:xfrm>
            <a:off x="3079049" y="3301500"/>
            <a:ext cx="2985900" cy="63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256" name="Google Shape;256;p22"/>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257" name="Shape 257"/>
        <p:cNvGrpSpPr/>
        <p:nvPr/>
      </p:nvGrpSpPr>
      <p:grpSpPr>
        <a:xfrm>
          <a:off x="0" y="0"/>
          <a:ext cx="0" cy="0"/>
          <a:chOff x="0" y="0"/>
          <a:chExt cx="0" cy="0"/>
        </a:xfrm>
      </p:grpSpPr>
      <p:sp>
        <p:nvSpPr>
          <p:cNvPr id="258" name="Google Shape;258;p23"/>
          <p:cNvSpPr/>
          <p:nvPr/>
        </p:nvSpPr>
        <p:spPr>
          <a:xfrm rot="-5400000">
            <a:off x="8489814" y="549262"/>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8726992" y="1569170"/>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5400000">
            <a:off x="8132270" y="529438"/>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rot="-3539287">
            <a:off x="8071220" y="-60781"/>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
    <p:spTree>
      <p:nvGrpSpPr>
        <p:cNvPr id="263" name="Shape 263"/>
        <p:cNvGrpSpPr/>
        <p:nvPr/>
      </p:nvGrpSpPr>
      <p:grpSpPr>
        <a:xfrm>
          <a:off x="0" y="0"/>
          <a:ext cx="0" cy="0"/>
          <a:chOff x="0" y="0"/>
          <a:chExt cx="0" cy="0"/>
        </a:xfrm>
      </p:grpSpPr>
      <p:sp>
        <p:nvSpPr>
          <p:cNvPr id="264" name="Google Shape;264;p2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65" name="Google Shape;265;p24"/>
          <p:cNvSpPr/>
          <p:nvPr/>
        </p:nvSpPr>
        <p:spPr>
          <a:xfrm flipH="1" rot="-5400000">
            <a:off x="-339218" y="326447"/>
            <a:ext cx="1557101" cy="8930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rot="-5400000">
            <a:off x="-444227" y="1752937"/>
            <a:ext cx="1534563" cy="86514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rot="-5400000">
            <a:off x="301250" y="1634824"/>
            <a:ext cx="276158" cy="315642"/>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flipH="1">
            <a:off x="-325855" y="246680"/>
            <a:ext cx="1188600" cy="10524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rot="-1826085">
            <a:off x="17866" y="1154997"/>
            <a:ext cx="610424" cy="347559"/>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1_1">
    <p:spTree>
      <p:nvGrpSpPr>
        <p:cNvPr id="270" name="Shape 270"/>
        <p:cNvGrpSpPr/>
        <p:nvPr/>
      </p:nvGrpSpPr>
      <p:grpSpPr>
        <a:xfrm>
          <a:off x="0" y="0"/>
          <a:ext cx="0" cy="0"/>
          <a:chOff x="0" y="0"/>
          <a:chExt cx="0" cy="0"/>
        </a:xfrm>
      </p:grpSpPr>
      <p:sp>
        <p:nvSpPr>
          <p:cNvPr id="271" name="Google Shape;271;p25"/>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2" name="Google Shape;272;p25"/>
          <p:cNvSpPr/>
          <p:nvPr/>
        </p:nvSpPr>
        <p:spPr>
          <a:xfrm flipH="1" rot="5400000">
            <a:off x="7586066"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flipH="1" rot="5400000">
            <a:off x="859521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flipH="1">
            <a:off x="637226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flipH="1">
            <a:off x="7130279"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flipH="1">
            <a:off x="8298752"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flipH="1">
            <a:off x="6912752"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9012133"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8233974"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rot="5400000">
            <a:off x="7180191"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6663523"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rot="5400000">
            <a:off x="789876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rot="5400000">
            <a:off x="854577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rot="5400000">
            <a:off x="7784466"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a:off x="-1349825"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
          <p:cNvSpPr/>
          <p:nvPr/>
        </p:nvSpPr>
        <p:spPr>
          <a:xfrm>
            <a:off x="296140"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8_1_1_1">
    <p:spTree>
      <p:nvGrpSpPr>
        <p:cNvPr id="287" name="Shape 287"/>
        <p:cNvGrpSpPr/>
        <p:nvPr/>
      </p:nvGrpSpPr>
      <p:grpSpPr>
        <a:xfrm>
          <a:off x="0" y="0"/>
          <a:ext cx="0" cy="0"/>
          <a:chOff x="0" y="0"/>
          <a:chExt cx="0" cy="0"/>
        </a:xfrm>
      </p:grpSpPr>
      <p:sp>
        <p:nvSpPr>
          <p:cNvPr id="288" name="Google Shape;288;p2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89" name="Google Shape;289;p26"/>
          <p:cNvSpPr/>
          <p:nvPr/>
        </p:nvSpPr>
        <p:spPr>
          <a:xfrm rot="-5400000">
            <a:off x="598924" y="-34154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flipH="1">
            <a:off x="7816954" y="4395799"/>
            <a:ext cx="2684761" cy="1532090"/>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flipH="1">
            <a:off x="8440647" y="4548126"/>
            <a:ext cx="415103" cy="47446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spTree>
      <p:nvGrpSpPr>
        <p:cNvPr id="304" name="Shape 304"/>
        <p:cNvGrpSpPr/>
        <p:nvPr/>
      </p:nvGrpSpPr>
      <p:grpSpPr>
        <a:xfrm>
          <a:off x="0" y="0"/>
          <a:ext cx="0" cy="0"/>
          <a:chOff x="0" y="0"/>
          <a:chExt cx="0" cy="0"/>
        </a:xfrm>
      </p:grpSpPr>
      <p:sp>
        <p:nvSpPr>
          <p:cNvPr id="305" name="Google Shape;305;p27"/>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06" name="Google Shape;306;p27"/>
          <p:cNvSpPr/>
          <p:nvPr/>
        </p:nvSpPr>
        <p:spPr>
          <a:xfrm flipH="1" rot="10800000">
            <a:off x="-199774" y="-328465"/>
            <a:ext cx="2035800" cy="65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_1">
    <p:spTree>
      <p:nvGrpSpPr>
        <p:cNvPr id="310" name="Shape 310"/>
        <p:cNvGrpSpPr/>
        <p:nvPr/>
      </p:nvGrpSpPr>
      <p:grpSpPr>
        <a:xfrm>
          <a:off x="0" y="0"/>
          <a:ext cx="0" cy="0"/>
          <a:chOff x="0" y="0"/>
          <a:chExt cx="0" cy="0"/>
        </a:xfrm>
      </p:grpSpPr>
      <p:sp>
        <p:nvSpPr>
          <p:cNvPr id="311" name="Google Shape;311;p28"/>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2" name="Google Shape;312;p28"/>
          <p:cNvSpPr/>
          <p:nvPr/>
        </p:nvSpPr>
        <p:spPr>
          <a:xfrm rot="-5400000">
            <a:off x="588851" y="-284877"/>
            <a:ext cx="825900" cy="7341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rot="-5400000">
            <a:off x="-79357" y="949157"/>
            <a:ext cx="632100" cy="4842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
          <p:cNvSpPr/>
          <p:nvPr/>
        </p:nvSpPr>
        <p:spPr>
          <a:xfrm>
            <a:off x="1717276" y="-217330"/>
            <a:ext cx="734172" cy="419406"/>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8"/>
          <p:cNvSpPr/>
          <p:nvPr/>
        </p:nvSpPr>
        <p:spPr>
          <a:xfrm>
            <a:off x="1591697" y="329499"/>
            <a:ext cx="212324" cy="242997"/>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8"/>
          <p:cNvSpPr/>
          <p:nvPr/>
        </p:nvSpPr>
        <p:spPr>
          <a:xfrm>
            <a:off x="678141" y="1079325"/>
            <a:ext cx="127872" cy="145830"/>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8"/>
          <p:cNvSpPr/>
          <p:nvPr/>
        </p:nvSpPr>
        <p:spPr>
          <a:xfrm>
            <a:off x="1875003" y="193090"/>
            <a:ext cx="114812" cy="131231"/>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
          <p:cNvSpPr/>
          <p:nvPr/>
        </p:nvSpPr>
        <p:spPr>
          <a:xfrm>
            <a:off x="-15997" y="-249478"/>
            <a:ext cx="212701" cy="1763959"/>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8"/>
          <p:cNvSpPr/>
          <p:nvPr/>
        </p:nvSpPr>
        <p:spPr>
          <a:xfrm>
            <a:off x="-164400" y="894318"/>
            <a:ext cx="1025737" cy="57977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8"/>
          <p:cNvSpPr/>
          <p:nvPr/>
        </p:nvSpPr>
        <p:spPr>
          <a:xfrm rot="-5400000">
            <a:off x="1171556" y="-13893"/>
            <a:ext cx="589800" cy="296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1483162" y="-125236"/>
            <a:ext cx="719517" cy="406741"/>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rot="-5400000">
            <a:off x="-159966" y="54502"/>
            <a:ext cx="1307700" cy="421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rot="-5400000">
            <a:off x="-204794" y="-215800"/>
            <a:ext cx="799800" cy="3978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rot="-5400000">
            <a:off x="768178" y="420309"/>
            <a:ext cx="477000" cy="4245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flipH="1">
            <a:off x="8075640" y="4543424"/>
            <a:ext cx="2167385" cy="1236856"/>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flipH="1">
            <a:off x="8579144" y="4666397"/>
            <a:ext cx="335112" cy="383035"/>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1_1_1">
    <p:spTree>
      <p:nvGrpSpPr>
        <p:cNvPr id="327" name="Shape 327"/>
        <p:cNvGrpSpPr/>
        <p:nvPr/>
      </p:nvGrpSpPr>
      <p:grpSpPr>
        <a:xfrm>
          <a:off x="0" y="0"/>
          <a:ext cx="0" cy="0"/>
          <a:chOff x="0" y="0"/>
          <a:chExt cx="0" cy="0"/>
        </a:xfrm>
      </p:grpSpPr>
      <p:sp>
        <p:nvSpPr>
          <p:cNvPr id="328" name="Google Shape;328;p2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29" name="Google Shape;329;p29"/>
          <p:cNvSpPr/>
          <p:nvPr/>
        </p:nvSpPr>
        <p:spPr>
          <a:xfrm rot="10800000">
            <a:off x="-362980" y="3653935"/>
            <a:ext cx="904200" cy="8037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rot="10800000">
            <a:off x="957403" y="4628164"/>
            <a:ext cx="692100" cy="5304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rot="-5400000">
            <a:off x="376663" y="3589200"/>
            <a:ext cx="232478" cy="26606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rot="-5400000">
            <a:off x="1190718" y="4260285"/>
            <a:ext cx="140009" cy="159672"/>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rot="-5400000">
            <a:off x="219500" y="3393571"/>
            <a:ext cx="125709" cy="143688"/>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rot="-5400000">
            <a:off x="575176" y="4088017"/>
            <a:ext cx="232891" cy="1931394"/>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rot="-5400000">
            <a:off x="734166" y="4453698"/>
            <a:ext cx="1123100" cy="634803"/>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rot="-5400000">
            <a:off x="-309258" y="3340718"/>
            <a:ext cx="787810" cy="445370"/>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rot="10800000">
            <a:off x="-425984" y="4381095"/>
            <a:ext cx="1431600" cy="461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rot="10800000">
            <a:off x="-457248" y="4725651"/>
            <a:ext cx="875700" cy="4356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rot="10800000">
            <a:off x="430548" y="3817800"/>
            <a:ext cx="522300" cy="4650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rot="10800000">
            <a:off x="7677159" y="-859215"/>
            <a:ext cx="2942065" cy="1678939"/>
          </a:xfrm>
          <a:custGeom>
            <a:rect b="b" l="l" r="r" t="t"/>
            <a:pathLst>
              <a:path extrusionOk="0" h="8656" w="15169">
                <a:moveTo>
                  <a:pt x="7585" y="0"/>
                </a:moveTo>
                <a:lnTo>
                  <a:pt x="0" y="4286"/>
                </a:lnTo>
                <a:lnTo>
                  <a:pt x="7585" y="8656"/>
                </a:lnTo>
                <a:lnTo>
                  <a:pt x="15169" y="4286"/>
                </a:lnTo>
                <a:lnTo>
                  <a:pt x="75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rot="10800000">
            <a:off x="8378914" y="257189"/>
            <a:ext cx="304034" cy="347488"/>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_1_1_1_1">
    <p:spTree>
      <p:nvGrpSpPr>
        <p:cNvPr id="342" name="Shape 342"/>
        <p:cNvGrpSpPr/>
        <p:nvPr/>
      </p:nvGrpSpPr>
      <p:grpSpPr>
        <a:xfrm>
          <a:off x="0" y="0"/>
          <a:ext cx="0" cy="0"/>
          <a:chOff x="0" y="0"/>
          <a:chExt cx="0" cy="0"/>
        </a:xfrm>
      </p:grpSpPr>
      <p:sp>
        <p:nvSpPr>
          <p:cNvPr id="343" name="Google Shape;343;p30"/>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44" name="Google Shape;344;p30"/>
          <p:cNvSpPr txBox="1"/>
          <p:nvPr>
            <p:ph idx="1" type="subTitle"/>
          </p:nvPr>
        </p:nvSpPr>
        <p:spPr>
          <a:xfrm>
            <a:off x="11010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5" name="Google Shape;345;p30"/>
          <p:cNvSpPr/>
          <p:nvPr/>
        </p:nvSpPr>
        <p:spPr>
          <a:xfrm rot="-5400000">
            <a:off x="598924"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rot="-5400000">
            <a:off x="-183426"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920048"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1773020"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703425"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2104716"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09274"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283025"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rot="-5400000">
            <a:off x="1281099"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1645947"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rot="-5400000">
            <a:off x="-277776"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rot="-5400000">
            <a:off x="-330187"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rot="-5400000">
            <a:off x="808824"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idx="1" type="body"/>
          </p:nvPr>
        </p:nvSpPr>
        <p:spPr>
          <a:xfrm>
            <a:off x="724025" y="1254350"/>
            <a:ext cx="7918500" cy="360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Livvic"/>
              <a:buAutoNum type="arabicPeriod"/>
              <a:defRPr sz="1200"/>
            </a:lvl1pPr>
            <a:lvl2pPr indent="-304800" lvl="1" marL="914400" rtl="0">
              <a:spcBef>
                <a:spcPts val="1600"/>
              </a:spcBef>
              <a:spcAft>
                <a:spcPts val="0"/>
              </a:spcAft>
              <a:buSzPts val="1200"/>
              <a:buFont typeface="Roboto Condensed Light"/>
              <a:buAutoNum type="alphaLcPeriod"/>
              <a:defRPr/>
            </a:lvl2pPr>
            <a:lvl3pPr indent="-304800" lvl="2" marL="1371600" rtl="0">
              <a:spcBef>
                <a:spcPts val="1600"/>
              </a:spcBef>
              <a:spcAft>
                <a:spcPts val="0"/>
              </a:spcAft>
              <a:buSzPts val="1200"/>
              <a:buFont typeface="Roboto Condensed Light"/>
              <a:buAutoNum type="romanLcPeriod"/>
              <a:defRPr/>
            </a:lvl3pPr>
            <a:lvl4pPr indent="-304800" lvl="3" marL="1828800" rtl="0">
              <a:spcBef>
                <a:spcPts val="1600"/>
              </a:spcBef>
              <a:spcAft>
                <a:spcPts val="0"/>
              </a:spcAft>
              <a:buSzPts val="1200"/>
              <a:buFont typeface="Roboto Condensed Light"/>
              <a:buAutoNum type="arabicPeriod"/>
              <a:defRPr/>
            </a:lvl4pPr>
            <a:lvl5pPr indent="-304800" lvl="4" marL="2286000" rtl="0">
              <a:spcBef>
                <a:spcPts val="1600"/>
              </a:spcBef>
              <a:spcAft>
                <a:spcPts val="0"/>
              </a:spcAft>
              <a:buSzPts val="1200"/>
              <a:buFont typeface="Roboto Condensed Light"/>
              <a:buAutoNum type="alphaLcPeriod"/>
              <a:defRPr/>
            </a:lvl5pPr>
            <a:lvl6pPr indent="-304800" lvl="5" marL="2743200" rtl="0">
              <a:spcBef>
                <a:spcPts val="1600"/>
              </a:spcBef>
              <a:spcAft>
                <a:spcPts val="0"/>
              </a:spcAft>
              <a:buSzPts val="1200"/>
              <a:buFont typeface="Roboto Condensed Light"/>
              <a:buAutoNum type="romanLcPeriod"/>
              <a:defRPr/>
            </a:lvl6pPr>
            <a:lvl7pPr indent="-304800" lvl="6" marL="3200400" rtl="0">
              <a:spcBef>
                <a:spcPts val="1600"/>
              </a:spcBef>
              <a:spcAft>
                <a:spcPts val="0"/>
              </a:spcAft>
              <a:buSzPts val="1200"/>
              <a:buFont typeface="Roboto Condensed Light"/>
              <a:buAutoNum type="arabicPeriod"/>
              <a:defRPr/>
            </a:lvl7pPr>
            <a:lvl8pPr indent="-304800" lvl="7" marL="3657600" rtl="0">
              <a:spcBef>
                <a:spcPts val="1600"/>
              </a:spcBef>
              <a:spcAft>
                <a:spcPts val="0"/>
              </a:spcAft>
              <a:buSzPts val="1200"/>
              <a:buFont typeface="Roboto Condensed Light"/>
              <a:buAutoNum type="alphaLcPeriod"/>
              <a:defRPr/>
            </a:lvl8pPr>
            <a:lvl9pPr indent="-304800" lvl="8" marL="4114800" rtl="0">
              <a:spcBef>
                <a:spcPts val="1600"/>
              </a:spcBef>
              <a:spcAft>
                <a:spcPts val="1600"/>
              </a:spcAft>
              <a:buSzPts val="1200"/>
              <a:buFont typeface="Roboto Condensed Light"/>
              <a:buAutoNum type="romanLcPeriod"/>
              <a:defRPr/>
            </a:lvl9pPr>
          </a:lstStyle>
          <a:p/>
        </p:txBody>
      </p:sp>
      <p:sp>
        <p:nvSpPr>
          <p:cNvPr id="30" name="Google Shape;30;p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1" name="Google Shape;31;p4"/>
          <p:cNvSpPr/>
          <p:nvPr/>
        </p:nvSpPr>
        <p:spPr>
          <a:xfrm flipH="1" rot="-5400000">
            <a:off x="-277887" y="276213"/>
            <a:ext cx="1295425" cy="742975"/>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5400000">
            <a:off x="-365250" y="1462975"/>
            <a:ext cx="1276675" cy="719750"/>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254949" y="1364709"/>
            <a:ext cx="229751" cy="262598"/>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flipH="1">
            <a:off x="-266712" y="209850"/>
            <a:ext cx="988800" cy="8757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826170">
            <a:off x="19188" y="965519"/>
            <a:ext cx="507821" cy="289146"/>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_1_1_1_1_1">
    <p:spTree>
      <p:nvGrpSpPr>
        <p:cNvPr id="358" name="Shape 358"/>
        <p:cNvGrpSpPr/>
        <p:nvPr/>
      </p:nvGrpSpPr>
      <p:grpSpPr>
        <a:xfrm>
          <a:off x="0" y="0"/>
          <a:ext cx="0" cy="0"/>
          <a:chOff x="0" y="0"/>
          <a:chExt cx="0" cy="0"/>
        </a:xfrm>
      </p:grpSpPr>
      <p:sp>
        <p:nvSpPr>
          <p:cNvPr id="359" name="Google Shape;359;p31"/>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60" name="Google Shape;360;p31"/>
          <p:cNvSpPr/>
          <p:nvPr/>
        </p:nvSpPr>
        <p:spPr>
          <a:xfrm flipH="1" rot="5400000">
            <a:off x="7493498" y="-34154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flipH="1" rot="5400000">
            <a:off x="8502648" y="1103188"/>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flipH="1">
            <a:off x="6279700" y="-262489"/>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flipH="1">
            <a:off x="7037711" y="377745"/>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flipH="1">
            <a:off x="8206184" y="1255651"/>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flipH="1">
            <a:off x="6820184" y="218036"/>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flipH="1">
            <a:off x="8919565" y="-300128"/>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flipH="1">
            <a:off x="8141407" y="1039042"/>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flipH="1" rot="5400000">
            <a:off x="7087623" y="-2434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flipH="1">
            <a:off x="6570955" y="-154664"/>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flipH="1" rot="5400000">
            <a:off x="7806198" y="5588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flipH="1" rot="5400000">
            <a:off x="8453209" y="-260715"/>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flipH="1" rot="5400000">
            <a:off x="7691898" y="48396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txBox="1"/>
          <p:nvPr>
            <p:ph idx="1" type="subTitle"/>
          </p:nvPr>
        </p:nvSpPr>
        <p:spPr>
          <a:xfrm>
            <a:off x="5253900" y="1885950"/>
            <a:ext cx="3051900" cy="141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9">
    <p:spTree>
      <p:nvGrpSpPr>
        <p:cNvPr id="374" name="Shape 374"/>
        <p:cNvGrpSpPr/>
        <p:nvPr/>
      </p:nvGrpSpPr>
      <p:grpSpPr>
        <a:xfrm>
          <a:off x="0" y="0"/>
          <a:ext cx="0" cy="0"/>
          <a:chOff x="0" y="0"/>
          <a:chExt cx="0" cy="0"/>
        </a:xfrm>
      </p:grpSpPr>
      <p:sp>
        <p:nvSpPr>
          <p:cNvPr id="375" name="Google Shape;375;p32"/>
          <p:cNvSpPr/>
          <p:nvPr/>
        </p:nvSpPr>
        <p:spPr>
          <a:xfrm>
            <a:off x="-38100" y="838200"/>
            <a:ext cx="9182100" cy="3295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2"/>
          <p:cNvSpPr txBox="1"/>
          <p:nvPr>
            <p:ph type="ctrTitle"/>
          </p:nvPr>
        </p:nvSpPr>
        <p:spPr>
          <a:xfrm>
            <a:off x="747450" y="1056600"/>
            <a:ext cx="4815300" cy="2763600"/>
          </a:xfrm>
          <a:prstGeom prst="rect">
            <a:avLst/>
          </a:prstGeom>
        </p:spPr>
        <p:txBody>
          <a:bodyPr anchorCtr="0" anchor="b" bIns="91425" lIns="91425" spcFirstLastPara="1" rIns="91425" wrap="square" tIns="0">
            <a:noAutofit/>
          </a:bodyPr>
          <a:lstStyle>
            <a:lvl1pPr lvl="0" rtl="0">
              <a:lnSpc>
                <a:spcPct val="90000"/>
              </a:lnSpc>
              <a:spcBef>
                <a:spcPts val="0"/>
              </a:spcBef>
              <a:spcAft>
                <a:spcPts val="0"/>
              </a:spcAft>
              <a:buClr>
                <a:schemeClr val="lt2"/>
              </a:buClr>
              <a:buSzPts val="8300"/>
              <a:buNone/>
              <a:defRPr sz="8300">
                <a:solidFill>
                  <a:schemeClr val="lt2"/>
                </a:solidFill>
              </a:defRPr>
            </a:lvl1pPr>
            <a:lvl2pPr lvl="1" rtl="0" algn="ctr">
              <a:spcBef>
                <a:spcPts val="0"/>
              </a:spcBef>
              <a:spcAft>
                <a:spcPts val="0"/>
              </a:spcAft>
              <a:buClr>
                <a:schemeClr val="lt1"/>
              </a:buClr>
              <a:buSzPts val="5200"/>
              <a:buNone/>
              <a:defRPr sz="5200">
                <a:solidFill>
                  <a:schemeClr val="lt1"/>
                </a:solidFill>
              </a:defRPr>
            </a:lvl2pPr>
            <a:lvl3pPr lvl="2" rtl="0" algn="ctr">
              <a:spcBef>
                <a:spcPts val="0"/>
              </a:spcBef>
              <a:spcAft>
                <a:spcPts val="0"/>
              </a:spcAft>
              <a:buClr>
                <a:schemeClr val="lt1"/>
              </a:buClr>
              <a:buSzPts val="5200"/>
              <a:buNone/>
              <a:defRPr sz="5200">
                <a:solidFill>
                  <a:schemeClr val="lt1"/>
                </a:solidFill>
              </a:defRPr>
            </a:lvl3pPr>
            <a:lvl4pPr lvl="3" rtl="0" algn="ctr">
              <a:spcBef>
                <a:spcPts val="0"/>
              </a:spcBef>
              <a:spcAft>
                <a:spcPts val="0"/>
              </a:spcAft>
              <a:buClr>
                <a:schemeClr val="lt1"/>
              </a:buClr>
              <a:buSzPts val="5200"/>
              <a:buNone/>
              <a:defRPr sz="5200">
                <a:solidFill>
                  <a:schemeClr val="lt1"/>
                </a:solidFill>
              </a:defRPr>
            </a:lvl4pPr>
            <a:lvl5pPr lvl="4" rtl="0" algn="ctr">
              <a:spcBef>
                <a:spcPts val="0"/>
              </a:spcBef>
              <a:spcAft>
                <a:spcPts val="0"/>
              </a:spcAft>
              <a:buClr>
                <a:schemeClr val="lt1"/>
              </a:buClr>
              <a:buSzPts val="5200"/>
              <a:buNone/>
              <a:defRPr sz="5200">
                <a:solidFill>
                  <a:schemeClr val="lt1"/>
                </a:solidFill>
              </a:defRPr>
            </a:lvl5pPr>
            <a:lvl6pPr lvl="5" rtl="0" algn="ctr">
              <a:spcBef>
                <a:spcPts val="0"/>
              </a:spcBef>
              <a:spcAft>
                <a:spcPts val="0"/>
              </a:spcAft>
              <a:buClr>
                <a:schemeClr val="lt1"/>
              </a:buClr>
              <a:buSzPts val="5200"/>
              <a:buNone/>
              <a:defRPr sz="5200">
                <a:solidFill>
                  <a:schemeClr val="lt1"/>
                </a:solidFill>
              </a:defRPr>
            </a:lvl6pPr>
            <a:lvl7pPr lvl="6" rtl="0" algn="ctr">
              <a:spcBef>
                <a:spcPts val="0"/>
              </a:spcBef>
              <a:spcAft>
                <a:spcPts val="0"/>
              </a:spcAft>
              <a:buClr>
                <a:schemeClr val="lt1"/>
              </a:buClr>
              <a:buSzPts val="5200"/>
              <a:buNone/>
              <a:defRPr sz="5200">
                <a:solidFill>
                  <a:schemeClr val="lt1"/>
                </a:solidFill>
              </a:defRPr>
            </a:lvl7pPr>
            <a:lvl8pPr lvl="7" rtl="0" algn="ctr">
              <a:spcBef>
                <a:spcPts val="0"/>
              </a:spcBef>
              <a:spcAft>
                <a:spcPts val="0"/>
              </a:spcAft>
              <a:buClr>
                <a:schemeClr val="lt1"/>
              </a:buClr>
              <a:buSzPts val="5200"/>
              <a:buNone/>
              <a:defRPr sz="5200">
                <a:solidFill>
                  <a:schemeClr val="lt1"/>
                </a:solidFill>
              </a:defRPr>
            </a:lvl8pPr>
            <a:lvl9pPr lvl="8" rtl="0" algn="ctr">
              <a:spcBef>
                <a:spcPts val="0"/>
              </a:spcBef>
              <a:spcAft>
                <a:spcPts val="0"/>
              </a:spcAft>
              <a:buClr>
                <a:schemeClr val="lt1"/>
              </a:buClr>
              <a:buSzPts val="5200"/>
              <a:buNone/>
              <a:defRPr sz="5200">
                <a:solidFill>
                  <a:schemeClr val="lt1"/>
                </a:solidFill>
              </a:defRPr>
            </a:lvl9pPr>
          </a:lstStyle>
          <a:p/>
        </p:txBody>
      </p:sp>
      <p:sp>
        <p:nvSpPr>
          <p:cNvPr id="377" name="Google Shape;377;p32"/>
          <p:cNvSpPr/>
          <p:nvPr/>
        </p:nvSpPr>
        <p:spPr>
          <a:xfrm rot="5400000">
            <a:off x="7702605" y="327998"/>
            <a:ext cx="1846110" cy="1058814"/>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8123636" y="214382"/>
            <a:ext cx="1409100" cy="12480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p:nvPr/>
        </p:nvSpPr>
        <p:spPr>
          <a:xfrm flipH="1" rot="1825991">
            <a:off x="8401661" y="1367537"/>
            <a:ext cx="723684" cy="412078"/>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2"/>
          <p:cNvSpPr/>
          <p:nvPr/>
        </p:nvSpPr>
        <p:spPr>
          <a:xfrm>
            <a:off x="-2464873" y="3773130"/>
            <a:ext cx="4884228" cy="2787254"/>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1090348" y="4325273"/>
            <a:ext cx="509854" cy="582766"/>
          </a:xfrm>
          <a:custGeom>
            <a:rect b="b" l="l" r="r" t="t"/>
            <a:pathLst>
              <a:path extrusionOk="0" h="9895" w="8657">
                <a:moveTo>
                  <a:pt x="8656" y="1"/>
                </a:moveTo>
                <a:lnTo>
                  <a:pt x="0" y="4894"/>
                </a:lnTo>
                <a:lnTo>
                  <a:pt x="8656" y="9895"/>
                </a:lnTo>
                <a:lnTo>
                  <a:pt x="8656" y="1"/>
                </a:lnTo>
                <a:close/>
              </a:path>
            </a:pathLst>
          </a:cu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382" name="Shape 382"/>
        <p:cNvGrpSpPr/>
        <p:nvPr/>
      </p:nvGrpSpPr>
      <p:grpSpPr>
        <a:xfrm>
          <a:off x="0" y="0"/>
          <a:ext cx="0" cy="0"/>
          <a:chOff x="0" y="0"/>
          <a:chExt cx="0" cy="0"/>
        </a:xfrm>
      </p:grpSpPr>
      <p:sp>
        <p:nvSpPr>
          <p:cNvPr id="383" name="Google Shape;383;p33"/>
          <p:cNvSpPr txBox="1"/>
          <p:nvPr>
            <p:ph type="title"/>
          </p:nvPr>
        </p:nvSpPr>
        <p:spPr>
          <a:xfrm>
            <a:off x="882550" y="1996500"/>
            <a:ext cx="4071000" cy="111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84" name="Google Shape;384;p33"/>
          <p:cNvSpPr txBox="1"/>
          <p:nvPr>
            <p:ph idx="1" type="subTitle"/>
          </p:nvPr>
        </p:nvSpPr>
        <p:spPr>
          <a:xfrm>
            <a:off x="1100800" y="3116400"/>
            <a:ext cx="3634500" cy="11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2pPr>
            <a:lvl3pPr lvl="2"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3pPr>
            <a:lvl4pPr lvl="3"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4pPr>
            <a:lvl5pPr lvl="4"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5pPr>
            <a:lvl6pPr lvl="5"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6pPr>
            <a:lvl7pPr lvl="6"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7pPr>
            <a:lvl8pPr lvl="7"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8pPr>
            <a:lvl9pPr lvl="8" rtl="0" algn="ctr">
              <a:lnSpc>
                <a:spcPct val="100000"/>
              </a:lnSpc>
              <a:spcBef>
                <a:spcPts val="0"/>
              </a:spcBef>
              <a:spcAft>
                <a:spcPts val="0"/>
              </a:spcAft>
              <a:buClr>
                <a:srgbClr val="364951"/>
              </a:buClr>
              <a:buSzPts val="1400"/>
              <a:buFont typeface="Montserrat Medium"/>
              <a:buNone/>
              <a:defRPr>
                <a:solidFill>
                  <a:srgbClr val="364951"/>
                </a:solidFill>
                <a:latin typeface="Montserrat Medium"/>
                <a:ea typeface="Montserrat Medium"/>
                <a:cs typeface="Montserrat Medium"/>
                <a:sym typeface="Montserra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2">
    <p:spTree>
      <p:nvGrpSpPr>
        <p:cNvPr id="385" name="Shape 385"/>
        <p:cNvGrpSpPr/>
        <p:nvPr/>
      </p:nvGrpSpPr>
      <p:grpSpPr>
        <a:xfrm>
          <a:off x="0" y="0"/>
          <a:ext cx="0" cy="0"/>
          <a:chOff x="0" y="0"/>
          <a:chExt cx="0" cy="0"/>
        </a:xfrm>
      </p:grpSpPr>
      <p:sp>
        <p:nvSpPr>
          <p:cNvPr id="386" name="Google Shape;386;p34"/>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87" name="Google Shape;387;p34"/>
          <p:cNvSpPr/>
          <p:nvPr/>
        </p:nvSpPr>
        <p:spPr>
          <a:xfrm rot="-5400000">
            <a:off x="8319527" y="413775"/>
            <a:ext cx="1650600" cy="14652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4"/>
          <p:cNvSpPr/>
          <p:nvPr/>
        </p:nvSpPr>
        <p:spPr>
          <a:xfrm>
            <a:off x="8613704" y="1678420"/>
            <a:ext cx="248287" cy="284155"/>
          </a:xfrm>
          <a:custGeom>
            <a:rect b="b" l="l" r="r" t="t"/>
            <a:pathLst>
              <a:path extrusionOk="0" h="7740" w="6763">
                <a:moveTo>
                  <a:pt x="6763" y="1"/>
                </a:moveTo>
                <a:lnTo>
                  <a:pt x="0" y="3918"/>
                </a:lnTo>
                <a:lnTo>
                  <a:pt x="6763" y="7740"/>
                </a:lnTo>
                <a:lnTo>
                  <a:pt x="6763"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p:nvPr/>
        </p:nvSpPr>
        <p:spPr>
          <a:xfrm rot="-5400000">
            <a:off x="7876306" y="389198"/>
            <a:ext cx="1156800" cy="58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flipH="1" rot="-3539163">
            <a:off x="7800471" y="-342745"/>
            <a:ext cx="1874699" cy="1056897"/>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flipH="1" rot="10800000">
            <a:off x="-7644" y="4382989"/>
            <a:ext cx="1326127" cy="760509"/>
          </a:xfrm>
          <a:custGeom>
            <a:rect b="b" l="l" r="r" t="t"/>
            <a:pathLst>
              <a:path extrusionOk="0" h="29719" w="51817">
                <a:moveTo>
                  <a:pt x="1" y="1"/>
                </a:moveTo>
                <a:lnTo>
                  <a:pt x="1" y="29719"/>
                </a:lnTo>
                <a:lnTo>
                  <a:pt x="518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flipH="1">
            <a:off x="241896" y="4492420"/>
            <a:ext cx="333872" cy="38146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txBox="1"/>
          <p:nvPr>
            <p:ph idx="1" type="body"/>
          </p:nvPr>
        </p:nvSpPr>
        <p:spPr>
          <a:xfrm>
            <a:off x="1652750" y="1246850"/>
            <a:ext cx="21333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
        <p:nvSpPr>
          <p:cNvPr id="394" name="Google Shape;394;p34"/>
          <p:cNvSpPr txBox="1"/>
          <p:nvPr>
            <p:ph idx="2" type="body"/>
          </p:nvPr>
        </p:nvSpPr>
        <p:spPr>
          <a:xfrm>
            <a:off x="4296525" y="1246850"/>
            <a:ext cx="3190200" cy="3524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sz="1200">
                <a:latin typeface="Barlow Semi Condensed"/>
                <a:ea typeface="Barlow Semi Condensed"/>
                <a:cs typeface="Barlow Semi Condensed"/>
                <a:sym typeface="Barlow Semi Condensed"/>
              </a:defRPr>
            </a:lvl1pPr>
            <a:lvl2pPr indent="-317500" lvl="1" marL="914400" rtl="0">
              <a:spcBef>
                <a:spcPts val="1600"/>
              </a:spcBef>
              <a:spcAft>
                <a:spcPts val="0"/>
              </a:spcAft>
              <a:buSzPts val="1400"/>
              <a:buChar char="○"/>
              <a:defRPr>
                <a:latin typeface="Barlow Semi Condensed"/>
                <a:ea typeface="Barlow Semi Condensed"/>
                <a:cs typeface="Barlow Semi Condensed"/>
                <a:sym typeface="Barlow Semi Condensed"/>
              </a:defRPr>
            </a:lvl2pPr>
            <a:lvl3pPr indent="-317500" lvl="2" marL="1371600" rtl="0">
              <a:spcBef>
                <a:spcPts val="1600"/>
              </a:spcBef>
              <a:spcAft>
                <a:spcPts val="0"/>
              </a:spcAft>
              <a:buSzPts val="1400"/>
              <a:buChar char="■"/>
              <a:defRPr>
                <a:latin typeface="Barlow Semi Condensed"/>
                <a:ea typeface="Barlow Semi Condensed"/>
                <a:cs typeface="Barlow Semi Condensed"/>
                <a:sym typeface="Barlow Semi Condensed"/>
              </a:defRPr>
            </a:lvl3pPr>
            <a:lvl4pPr indent="-317500" lvl="3" marL="1828800" rtl="0">
              <a:spcBef>
                <a:spcPts val="1600"/>
              </a:spcBef>
              <a:spcAft>
                <a:spcPts val="0"/>
              </a:spcAft>
              <a:buSzPts val="1400"/>
              <a:buChar char="●"/>
              <a:defRPr>
                <a:latin typeface="Barlow Semi Condensed"/>
                <a:ea typeface="Barlow Semi Condensed"/>
                <a:cs typeface="Barlow Semi Condensed"/>
                <a:sym typeface="Barlow Semi Condensed"/>
              </a:defRPr>
            </a:lvl4pPr>
            <a:lvl5pPr indent="-317500" lvl="4" marL="2286000" rtl="0">
              <a:spcBef>
                <a:spcPts val="1600"/>
              </a:spcBef>
              <a:spcAft>
                <a:spcPts val="0"/>
              </a:spcAft>
              <a:buSzPts val="1400"/>
              <a:buChar char="○"/>
              <a:defRPr>
                <a:latin typeface="Barlow Semi Condensed"/>
                <a:ea typeface="Barlow Semi Condensed"/>
                <a:cs typeface="Barlow Semi Condensed"/>
                <a:sym typeface="Barlow Semi Condensed"/>
              </a:defRPr>
            </a:lvl5pPr>
            <a:lvl6pPr indent="-317500" lvl="5" marL="2743200" rtl="0">
              <a:spcBef>
                <a:spcPts val="1600"/>
              </a:spcBef>
              <a:spcAft>
                <a:spcPts val="0"/>
              </a:spcAft>
              <a:buSzPts val="1400"/>
              <a:buChar char="■"/>
              <a:defRPr>
                <a:latin typeface="Barlow Semi Condensed"/>
                <a:ea typeface="Barlow Semi Condensed"/>
                <a:cs typeface="Barlow Semi Condensed"/>
                <a:sym typeface="Barlow Semi Condensed"/>
              </a:defRPr>
            </a:lvl6pPr>
            <a:lvl7pPr indent="-317500" lvl="6" marL="3200400" rtl="0">
              <a:spcBef>
                <a:spcPts val="1600"/>
              </a:spcBef>
              <a:spcAft>
                <a:spcPts val="0"/>
              </a:spcAft>
              <a:buSzPts val="1400"/>
              <a:buChar char="●"/>
              <a:defRPr>
                <a:latin typeface="Barlow Semi Condensed"/>
                <a:ea typeface="Barlow Semi Condensed"/>
                <a:cs typeface="Barlow Semi Condensed"/>
                <a:sym typeface="Barlow Semi Condensed"/>
              </a:defRPr>
            </a:lvl7pPr>
            <a:lvl8pPr indent="-317500" lvl="7" marL="3657600" rtl="0">
              <a:spcBef>
                <a:spcPts val="1600"/>
              </a:spcBef>
              <a:spcAft>
                <a:spcPts val="0"/>
              </a:spcAft>
              <a:buSzPts val="1400"/>
              <a:buChar char="○"/>
              <a:defRPr>
                <a:latin typeface="Barlow Semi Condensed"/>
                <a:ea typeface="Barlow Semi Condensed"/>
                <a:cs typeface="Barlow Semi Condensed"/>
                <a:sym typeface="Barlow Semi Condensed"/>
              </a:defRPr>
            </a:lvl8pPr>
            <a:lvl9pPr indent="-317500" lvl="8" marL="4114800" rtl="0">
              <a:spcBef>
                <a:spcPts val="1600"/>
              </a:spcBef>
              <a:spcAft>
                <a:spcPts val="1600"/>
              </a:spcAft>
              <a:buSzPts val="1400"/>
              <a:buChar char="■"/>
              <a:defRPr>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3">
    <p:spTree>
      <p:nvGrpSpPr>
        <p:cNvPr id="395" name="Shape 395"/>
        <p:cNvGrpSpPr/>
        <p:nvPr/>
      </p:nvGrpSpPr>
      <p:grpSpPr>
        <a:xfrm>
          <a:off x="0" y="0"/>
          <a:ext cx="0" cy="0"/>
          <a:chOff x="0" y="0"/>
          <a:chExt cx="0" cy="0"/>
        </a:xfrm>
      </p:grpSpPr>
      <p:grpSp>
        <p:nvGrpSpPr>
          <p:cNvPr id="396" name="Google Shape;396;p35"/>
          <p:cNvGrpSpPr/>
          <p:nvPr/>
        </p:nvGrpSpPr>
        <p:grpSpPr>
          <a:xfrm>
            <a:off x="-487790" y="2270002"/>
            <a:ext cx="2261043" cy="3062648"/>
            <a:chOff x="2505100" y="1079377"/>
            <a:chExt cx="2261043" cy="3062648"/>
          </a:xfrm>
        </p:grpSpPr>
        <p:sp>
          <p:nvSpPr>
            <p:cNvPr id="397" name="Google Shape;397;p35"/>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5"/>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5"/>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5"/>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5"/>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5"/>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5"/>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5"/>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5"/>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5"/>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35"/>
          <p:cNvGrpSpPr/>
          <p:nvPr/>
        </p:nvGrpSpPr>
        <p:grpSpPr>
          <a:xfrm rot="10800000">
            <a:off x="7372375" y="-187448"/>
            <a:ext cx="2261043" cy="3062648"/>
            <a:chOff x="2505100" y="1079377"/>
            <a:chExt cx="2261043" cy="3062648"/>
          </a:xfrm>
        </p:grpSpPr>
        <p:sp>
          <p:nvSpPr>
            <p:cNvPr id="411" name="Google Shape;411;p35"/>
            <p:cNvSpPr/>
            <p:nvPr/>
          </p:nvSpPr>
          <p:spPr>
            <a:xfrm rot="10800000">
              <a:off x="2605775" y="2346875"/>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
            <p:cNvSpPr/>
            <p:nvPr/>
          </p:nvSpPr>
          <p:spPr>
            <a:xfrm rot="10800000">
              <a:off x="4017653" y="3388875"/>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5"/>
            <p:cNvSpPr/>
            <p:nvPr/>
          </p:nvSpPr>
          <p:spPr>
            <a:xfrm rot="-5400000">
              <a:off x="2554260" y="1263642"/>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rot="-5400000">
              <a:off x="3396716" y="1819432"/>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rot="-5400000">
              <a:off x="4267178" y="2995348"/>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5"/>
            <p:cNvSpPr/>
            <p:nvPr/>
          </p:nvSpPr>
          <p:spPr>
            <a:xfrm rot="-5400000">
              <a:off x="3228663" y="1610249"/>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
            <p:cNvSpPr/>
            <p:nvPr/>
          </p:nvSpPr>
          <p:spPr>
            <a:xfrm rot="-5400000">
              <a:off x="3608999" y="2811129"/>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
            <p:cNvSpPr/>
            <p:nvPr/>
          </p:nvSpPr>
          <p:spPr>
            <a:xfrm rot="-5400000">
              <a:off x="3778986" y="3202154"/>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5"/>
            <p:cNvSpPr/>
            <p:nvPr/>
          </p:nvSpPr>
          <p:spPr>
            <a:xfrm rot="10800000">
              <a:off x="2805075" y="2058900"/>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5"/>
            <p:cNvSpPr/>
            <p:nvPr/>
          </p:nvSpPr>
          <p:spPr>
            <a:xfrm rot="-5400000">
              <a:off x="2663249" y="1553733"/>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5"/>
            <p:cNvSpPr/>
            <p:nvPr/>
          </p:nvSpPr>
          <p:spPr>
            <a:xfrm rot="10800000">
              <a:off x="2538350" y="3124425"/>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5"/>
            <p:cNvSpPr/>
            <p:nvPr/>
          </p:nvSpPr>
          <p:spPr>
            <a:xfrm rot="10800000">
              <a:off x="2505100" y="3492849"/>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rot="10800000">
              <a:off x="3454225" y="2522325"/>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type="ctrTitle"/>
          </p:nvPr>
        </p:nvSpPr>
        <p:spPr>
          <a:xfrm flipH="1">
            <a:off x="187612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38" name="Google Shape;38;p5"/>
          <p:cNvSpPr txBox="1"/>
          <p:nvPr>
            <p:ph idx="1" type="subTitle"/>
          </p:nvPr>
        </p:nvSpPr>
        <p:spPr>
          <a:xfrm flipH="1">
            <a:off x="187612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9" name="Google Shape;39;p5"/>
          <p:cNvSpPr txBox="1"/>
          <p:nvPr>
            <p:ph idx="2" type="ctrTitle"/>
          </p:nvPr>
        </p:nvSpPr>
        <p:spPr>
          <a:xfrm flipH="1">
            <a:off x="5166075" y="2840625"/>
            <a:ext cx="2101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1pPr>
            <a:lvl2pPr lvl="1"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2pPr>
            <a:lvl3pPr lvl="2"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3pPr>
            <a:lvl4pPr lvl="3"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4pPr>
            <a:lvl5pPr lvl="4"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5pPr>
            <a:lvl6pPr lvl="5"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6pPr>
            <a:lvl7pPr lvl="6"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7pPr>
            <a:lvl8pPr lvl="7"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8pPr>
            <a:lvl9pPr lvl="8" rtl="0" algn="ctr">
              <a:spcBef>
                <a:spcPts val="0"/>
              </a:spcBef>
              <a:spcAft>
                <a:spcPts val="0"/>
              </a:spcAft>
              <a:buClr>
                <a:schemeClr val="lt2"/>
              </a:buClr>
              <a:buSzPts val="2000"/>
              <a:buFont typeface="Oswald Medium"/>
              <a:buNone/>
              <a:defRPr sz="2000">
                <a:solidFill>
                  <a:schemeClr val="lt2"/>
                </a:solidFill>
                <a:latin typeface="Oswald Medium"/>
                <a:ea typeface="Oswald Medium"/>
                <a:cs typeface="Oswald Medium"/>
                <a:sym typeface="Oswald Medium"/>
              </a:defRPr>
            </a:lvl9pPr>
          </a:lstStyle>
          <a:p/>
        </p:txBody>
      </p:sp>
      <p:sp>
        <p:nvSpPr>
          <p:cNvPr id="40" name="Google Shape;40;p5"/>
          <p:cNvSpPr txBox="1"/>
          <p:nvPr>
            <p:ph idx="3" type="subTitle"/>
          </p:nvPr>
        </p:nvSpPr>
        <p:spPr>
          <a:xfrm flipH="1">
            <a:off x="5166075" y="3433300"/>
            <a:ext cx="2101800" cy="673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1" name="Google Shape;41;p5"/>
          <p:cNvSpPr txBox="1"/>
          <p:nvPr>
            <p:ph idx="4"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2" name="Google Shape;42;p5"/>
          <p:cNvSpPr/>
          <p:nvPr/>
        </p:nvSpPr>
        <p:spPr>
          <a:xfrm rot="-5400000">
            <a:off x="8478122" y="36771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8715300" y="46970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5400000">
            <a:off x="8120578" y="36573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rot="-3539287">
            <a:off x="8059528" y="30671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5400000">
            <a:off x="-457954" y="450059"/>
            <a:ext cx="2119574" cy="1215656"/>
          </a:xfrm>
          <a:custGeom>
            <a:rect b="b" l="l" r="r" t="t"/>
            <a:pathLst>
              <a:path extrusionOk="0" h="29719" w="51817">
                <a:moveTo>
                  <a:pt x="1" y="1"/>
                </a:moveTo>
                <a:lnTo>
                  <a:pt x="1" y="29719"/>
                </a:lnTo>
                <a:lnTo>
                  <a:pt x="518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5400000">
            <a:off x="-600899" y="2391869"/>
            <a:ext cx="2088896" cy="1177655"/>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5400000">
            <a:off x="413880" y="2231091"/>
            <a:ext cx="375921" cy="429673"/>
          </a:xfrm>
          <a:custGeom>
            <a:rect b="b" l="l" r="r" t="t"/>
            <a:pathLst>
              <a:path extrusionOk="0" h="4180" w="3657">
                <a:moveTo>
                  <a:pt x="1" y="0"/>
                </a:moveTo>
                <a:lnTo>
                  <a:pt x="1" y="4179"/>
                </a:lnTo>
                <a:lnTo>
                  <a:pt x="3656" y="210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flipH="1">
            <a:off x="-439681" y="341482"/>
            <a:ext cx="1617900" cy="1432800"/>
          </a:xfrm>
          <a:prstGeom prst="hexagon">
            <a:avLst>
              <a:gd fmla="val 28631" name="adj"/>
              <a:gd fmla="val 115470"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826091">
            <a:off x="28126" y="1577939"/>
            <a:ext cx="830893" cy="473113"/>
          </a:xfrm>
          <a:custGeom>
            <a:rect b="b" l="l" r="r" t="t"/>
            <a:pathLst>
              <a:path extrusionOk="0" h="11693" w="20539">
                <a:moveTo>
                  <a:pt x="17157" y="0"/>
                </a:moveTo>
                <a:lnTo>
                  <a:pt x="0" y="9775"/>
                </a:lnTo>
                <a:lnTo>
                  <a:pt x="3382" y="11692"/>
                </a:lnTo>
                <a:lnTo>
                  <a:pt x="20538" y="1953"/>
                </a:lnTo>
                <a:lnTo>
                  <a:pt x="171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3" name="Google Shape;53;p6"/>
          <p:cNvSpPr/>
          <p:nvPr/>
        </p:nvSpPr>
        <p:spPr>
          <a:xfrm flipH="1" rot="5400000">
            <a:off x="-672188" y="647876"/>
            <a:ext cx="1331100" cy="11817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flipH="1">
            <a:off x="221516" y="1667784"/>
            <a:ext cx="200219" cy="229143"/>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flipH="1" rot="5400000">
            <a:off x="83457" y="628052"/>
            <a:ext cx="933000" cy="473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3539287">
            <a:off x="-434286" y="37833"/>
            <a:ext cx="1511792" cy="852302"/>
          </a:xfrm>
          <a:custGeom>
            <a:rect b="b" l="l" r="r" t="t"/>
            <a:pathLst>
              <a:path extrusionOk="0" h="28790" w="51067">
                <a:moveTo>
                  <a:pt x="48709" y="1"/>
                </a:moveTo>
                <a:lnTo>
                  <a:pt x="1" y="27456"/>
                </a:lnTo>
                <a:lnTo>
                  <a:pt x="2358" y="28790"/>
                </a:lnTo>
                <a:lnTo>
                  <a:pt x="51066" y="1358"/>
                </a:lnTo>
                <a:lnTo>
                  <a:pt x="487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txBox="1"/>
          <p:nvPr>
            <p:ph type="title"/>
          </p:nvPr>
        </p:nvSpPr>
        <p:spPr>
          <a:xfrm>
            <a:off x="724800" y="951314"/>
            <a:ext cx="2995800" cy="987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solidFill>
                  <a:schemeClr val="accent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9" name="Google Shape;59;p7"/>
          <p:cNvSpPr txBox="1"/>
          <p:nvPr>
            <p:ph idx="1" type="body"/>
          </p:nvPr>
        </p:nvSpPr>
        <p:spPr>
          <a:xfrm>
            <a:off x="724800" y="2150500"/>
            <a:ext cx="4286100" cy="245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0B5670"/>
              </a:buClr>
              <a:buSzPts val="1200"/>
              <a:buChar char="●"/>
              <a:defRPr sz="1600"/>
            </a:lvl1pPr>
            <a:lvl2pPr indent="-304800" lvl="1" marL="914400" rtl="0">
              <a:spcBef>
                <a:spcPts val="1600"/>
              </a:spcBef>
              <a:spcAft>
                <a:spcPts val="0"/>
              </a:spcAft>
              <a:buClr>
                <a:srgbClr val="0B5670"/>
              </a:buClr>
              <a:buSzPts val="1200"/>
              <a:buChar char="○"/>
              <a:defRPr sz="1200"/>
            </a:lvl2pPr>
            <a:lvl3pPr indent="-304800" lvl="2" marL="1371600" rtl="0">
              <a:spcBef>
                <a:spcPts val="1600"/>
              </a:spcBef>
              <a:spcAft>
                <a:spcPts val="0"/>
              </a:spcAft>
              <a:buClr>
                <a:srgbClr val="0B5670"/>
              </a:buClr>
              <a:buSzPts val="1200"/>
              <a:buChar char="■"/>
              <a:defRPr sz="1200"/>
            </a:lvl3pPr>
            <a:lvl4pPr indent="-304800" lvl="3" marL="1828800" rtl="0">
              <a:spcBef>
                <a:spcPts val="1600"/>
              </a:spcBef>
              <a:spcAft>
                <a:spcPts val="0"/>
              </a:spcAft>
              <a:buClr>
                <a:srgbClr val="0B5670"/>
              </a:buClr>
              <a:buSzPts val="1200"/>
              <a:buChar char="●"/>
              <a:defRPr sz="1200"/>
            </a:lvl4pPr>
            <a:lvl5pPr indent="-304800" lvl="4" marL="2286000" rtl="0">
              <a:spcBef>
                <a:spcPts val="1600"/>
              </a:spcBef>
              <a:spcAft>
                <a:spcPts val="0"/>
              </a:spcAft>
              <a:buClr>
                <a:srgbClr val="0B5670"/>
              </a:buClr>
              <a:buSzPts val="1200"/>
              <a:buChar char="○"/>
              <a:defRPr sz="1200"/>
            </a:lvl5pPr>
            <a:lvl6pPr indent="-304800" lvl="5" marL="2743200" rtl="0">
              <a:spcBef>
                <a:spcPts val="1600"/>
              </a:spcBef>
              <a:spcAft>
                <a:spcPts val="0"/>
              </a:spcAft>
              <a:buClr>
                <a:srgbClr val="0B5670"/>
              </a:buClr>
              <a:buSzPts val="1200"/>
              <a:buChar char="■"/>
              <a:defRPr sz="1200"/>
            </a:lvl6pPr>
            <a:lvl7pPr indent="-304800" lvl="6" marL="3200400" rtl="0">
              <a:spcBef>
                <a:spcPts val="1600"/>
              </a:spcBef>
              <a:spcAft>
                <a:spcPts val="0"/>
              </a:spcAft>
              <a:buClr>
                <a:srgbClr val="0B5670"/>
              </a:buClr>
              <a:buSzPts val="1200"/>
              <a:buChar char="●"/>
              <a:defRPr sz="1200"/>
            </a:lvl7pPr>
            <a:lvl8pPr indent="-304800" lvl="7" marL="3657600" rtl="0">
              <a:spcBef>
                <a:spcPts val="1600"/>
              </a:spcBef>
              <a:spcAft>
                <a:spcPts val="0"/>
              </a:spcAft>
              <a:buClr>
                <a:srgbClr val="0B5670"/>
              </a:buClr>
              <a:buSzPts val="1200"/>
              <a:buChar char="○"/>
              <a:defRPr sz="1200"/>
            </a:lvl8pPr>
            <a:lvl9pPr indent="-304800" lvl="8" marL="4114800" rtl="0">
              <a:spcBef>
                <a:spcPts val="1600"/>
              </a:spcBef>
              <a:spcAft>
                <a:spcPts val="1600"/>
              </a:spcAft>
              <a:buClr>
                <a:srgbClr val="0B5670"/>
              </a:buClr>
              <a:buSzPts val="1200"/>
              <a:buChar char="■"/>
              <a:defRPr sz="1200"/>
            </a:lvl9pPr>
          </a:lstStyle>
          <a:p/>
        </p:txBody>
      </p:sp>
      <p:sp>
        <p:nvSpPr>
          <p:cNvPr id="60" name="Google Shape;60;p7"/>
          <p:cNvSpPr/>
          <p:nvPr/>
        </p:nvSpPr>
        <p:spPr>
          <a:xfrm flipH="1" rot="10800000">
            <a:off x="-199774" y="-328465"/>
            <a:ext cx="2035800" cy="6567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609204" y="159295"/>
            <a:ext cx="330592" cy="378351"/>
          </a:xfrm>
          <a:custGeom>
            <a:rect b="b" l="l" r="r" t="t"/>
            <a:pathLst>
              <a:path extrusionOk="0" h="7740" w="6763">
                <a:moveTo>
                  <a:pt x="6763" y="1"/>
                </a:moveTo>
                <a:lnTo>
                  <a:pt x="0" y="3918"/>
                </a:lnTo>
                <a:lnTo>
                  <a:pt x="6763" y="7740"/>
                </a:lnTo>
                <a:lnTo>
                  <a:pt x="6763" y="1"/>
                </a:ln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flipH="1">
            <a:off x="7719914" y="4286582"/>
            <a:ext cx="3067551" cy="1750525"/>
          </a:xfrm>
          <a:custGeom>
            <a:rect b="b" l="l" r="r" t="t"/>
            <a:pathLst>
              <a:path extrusionOk="0" h="8656" w="15169">
                <a:moveTo>
                  <a:pt x="7585" y="0"/>
                </a:moveTo>
                <a:lnTo>
                  <a:pt x="0" y="4286"/>
                </a:lnTo>
                <a:lnTo>
                  <a:pt x="7585" y="8656"/>
                </a:lnTo>
                <a:lnTo>
                  <a:pt x="15169" y="4286"/>
                </a:lnTo>
                <a:lnTo>
                  <a:pt x="75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flipH="1">
            <a:off x="8432556" y="4460625"/>
            <a:ext cx="474274" cy="542098"/>
          </a:xfrm>
          <a:custGeom>
            <a:rect b="b" l="l" r="r" t="t"/>
            <a:pathLst>
              <a:path extrusionOk="0" h="9895" w="8657">
                <a:moveTo>
                  <a:pt x="8656" y="1"/>
                </a:moveTo>
                <a:lnTo>
                  <a:pt x="0" y="4894"/>
                </a:lnTo>
                <a:lnTo>
                  <a:pt x="8656" y="9895"/>
                </a:lnTo>
                <a:lnTo>
                  <a:pt x="8656"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1388100" y="1519725"/>
            <a:ext cx="6367800" cy="1355700"/>
          </a:xfrm>
          <a:prstGeom prst="rect">
            <a:avLst/>
          </a:prstGeom>
        </p:spPr>
        <p:txBody>
          <a:bodyPr anchorCtr="0" anchor="ctr" bIns="0" lIns="91425" spcFirstLastPara="1" rIns="91425" wrap="square" tIns="0">
            <a:noAutofit/>
          </a:bodyPr>
          <a:lstStyle>
            <a:lvl1pPr lvl="0" rtl="0" algn="ctr">
              <a:spcBef>
                <a:spcPts val="0"/>
              </a:spcBef>
              <a:spcAft>
                <a:spcPts val="0"/>
              </a:spcAft>
              <a:buClr>
                <a:schemeClr val="lt2"/>
              </a:buClr>
              <a:buSzPts val="4800"/>
              <a:buNone/>
              <a:defRPr sz="9600">
                <a:solidFill>
                  <a:schemeClr val="lt2"/>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6" name="Google Shape;66;p8"/>
          <p:cNvSpPr txBox="1"/>
          <p:nvPr>
            <p:ph idx="1" type="subTitle"/>
          </p:nvPr>
        </p:nvSpPr>
        <p:spPr>
          <a:xfrm>
            <a:off x="2369700" y="2916825"/>
            <a:ext cx="4404600" cy="960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800"/>
              <a:buNone/>
              <a:defRPr sz="1800"/>
            </a:lvl1pPr>
            <a:lvl2pPr lvl="1" rtl="0">
              <a:lnSpc>
                <a:spcPct val="100000"/>
              </a:lnSpc>
              <a:spcBef>
                <a:spcPts val="0"/>
              </a:spcBef>
              <a:spcAft>
                <a:spcPts val="0"/>
              </a:spcAft>
              <a:buSzPts val="1400"/>
              <a:buNone/>
              <a:defRPr>
                <a:latin typeface="Montserrat Medium"/>
                <a:ea typeface="Montserrat Medium"/>
                <a:cs typeface="Montserrat Medium"/>
                <a:sym typeface="Montserrat Medium"/>
              </a:defRPr>
            </a:lvl2pPr>
            <a:lvl3pPr lvl="2" rtl="0">
              <a:lnSpc>
                <a:spcPct val="100000"/>
              </a:lnSpc>
              <a:spcBef>
                <a:spcPts val="1600"/>
              </a:spcBef>
              <a:spcAft>
                <a:spcPts val="0"/>
              </a:spcAft>
              <a:buSzPts val="1400"/>
              <a:buNone/>
              <a:defRPr>
                <a:latin typeface="Montserrat Medium"/>
                <a:ea typeface="Montserrat Medium"/>
                <a:cs typeface="Montserrat Medium"/>
                <a:sym typeface="Montserrat Medium"/>
              </a:defRPr>
            </a:lvl3pPr>
            <a:lvl4pPr lvl="3" rtl="0">
              <a:lnSpc>
                <a:spcPct val="100000"/>
              </a:lnSpc>
              <a:spcBef>
                <a:spcPts val="1600"/>
              </a:spcBef>
              <a:spcAft>
                <a:spcPts val="0"/>
              </a:spcAft>
              <a:buSzPts val="1400"/>
              <a:buNone/>
              <a:defRPr>
                <a:latin typeface="Montserrat Medium"/>
                <a:ea typeface="Montserrat Medium"/>
                <a:cs typeface="Montserrat Medium"/>
                <a:sym typeface="Montserrat Medium"/>
              </a:defRPr>
            </a:lvl4pPr>
            <a:lvl5pPr lvl="4" rtl="0">
              <a:lnSpc>
                <a:spcPct val="100000"/>
              </a:lnSpc>
              <a:spcBef>
                <a:spcPts val="1600"/>
              </a:spcBef>
              <a:spcAft>
                <a:spcPts val="0"/>
              </a:spcAft>
              <a:buSzPts val="1400"/>
              <a:buNone/>
              <a:defRPr>
                <a:latin typeface="Montserrat Medium"/>
                <a:ea typeface="Montserrat Medium"/>
                <a:cs typeface="Montserrat Medium"/>
                <a:sym typeface="Montserrat Medium"/>
              </a:defRPr>
            </a:lvl5pPr>
            <a:lvl6pPr lvl="5" rtl="0">
              <a:lnSpc>
                <a:spcPct val="100000"/>
              </a:lnSpc>
              <a:spcBef>
                <a:spcPts val="1600"/>
              </a:spcBef>
              <a:spcAft>
                <a:spcPts val="0"/>
              </a:spcAft>
              <a:buSzPts val="1400"/>
              <a:buNone/>
              <a:defRPr>
                <a:latin typeface="Montserrat Medium"/>
                <a:ea typeface="Montserrat Medium"/>
                <a:cs typeface="Montserrat Medium"/>
                <a:sym typeface="Montserrat Medium"/>
              </a:defRPr>
            </a:lvl6pPr>
            <a:lvl7pPr lvl="6" rtl="0">
              <a:lnSpc>
                <a:spcPct val="100000"/>
              </a:lnSpc>
              <a:spcBef>
                <a:spcPts val="1600"/>
              </a:spcBef>
              <a:spcAft>
                <a:spcPts val="0"/>
              </a:spcAft>
              <a:buSzPts val="1400"/>
              <a:buNone/>
              <a:defRPr>
                <a:latin typeface="Montserrat Medium"/>
                <a:ea typeface="Montserrat Medium"/>
                <a:cs typeface="Montserrat Medium"/>
                <a:sym typeface="Montserrat Medium"/>
              </a:defRPr>
            </a:lvl7pPr>
            <a:lvl8pPr lvl="7" rtl="0">
              <a:lnSpc>
                <a:spcPct val="100000"/>
              </a:lnSpc>
              <a:spcBef>
                <a:spcPts val="1600"/>
              </a:spcBef>
              <a:spcAft>
                <a:spcPts val="0"/>
              </a:spcAft>
              <a:buSzPts val="1400"/>
              <a:buNone/>
              <a:defRPr>
                <a:latin typeface="Montserrat Medium"/>
                <a:ea typeface="Montserrat Medium"/>
                <a:cs typeface="Montserrat Medium"/>
                <a:sym typeface="Montserrat Medium"/>
              </a:defRPr>
            </a:lvl8pPr>
            <a:lvl9pPr lvl="8" rtl="0">
              <a:lnSpc>
                <a:spcPct val="100000"/>
              </a:lnSpc>
              <a:spcBef>
                <a:spcPts val="1600"/>
              </a:spcBef>
              <a:spcAft>
                <a:spcPts val="1600"/>
              </a:spcAft>
              <a:buSzPts val="1400"/>
              <a:buNone/>
              <a:defRPr>
                <a:latin typeface="Montserrat Medium"/>
                <a:ea typeface="Montserrat Medium"/>
                <a:cs typeface="Montserrat Medium"/>
                <a:sym typeface="Montserrat Medium"/>
              </a:defRPr>
            </a:lvl9pPr>
          </a:lstStyle>
          <a:p/>
        </p:txBody>
      </p:sp>
      <p:grpSp>
        <p:nvGrpSpPr>
          <p:cNvPr id="67" name="Google Shape;67;p8"/>
          <p:cNvGrpSpPr/>
          <p:nvPr/>
        </p:nvGrpSpPr>
        <p:grpSpPr>
          <a:xfrm flipH="1">
            <a:off x="7369675" y="2271352"/>
            <a:ext cx="2261043" cy="3062648"/>
            <a:chOff x="-485750" y="2270002"/>
            <a:chExt cx="2261043" cy="3062648"/>
          </a:xfrm>
        </p:grpSpPr>
        <p:sp>
          <p:nvSpPr>
            <p:cNvPr id="68" name="Google Shape;68;p8"/>
            <p:cNvSpPr/>
            <p:nvPr/>
          </p:nvSpPr>
          <p:spPr>
            <a:xfrm rot="10800000">
              <a:off x="-385075" y="3537500"/>
              <a:ext cx="966900" cy="859500"/>
            </a:xfrm>
            <a:prstGeom prst="hexagon">
              <a:avLst>
                <a:gd fmla="val 28631" name="adj"/>
                <a:gd fmla="val 115470" name="vf"/>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8"/>
          <p:cNvGrpSpPr/>
          <p:nvPr/>
        </p:nvGrpSpPr>
        <p:grpSpPr>
          <a:xfrm flipH="1" rot="10800000">
            <a:off x="-488450" y="-187223"/>
            <a:ext cx="2261043" cy="3062648"/>
            <a:chOff x="-485750" y="2270002"/>
            <a:chExt cx="2261043" cy="3062648"/>
          </a:xfrm>
        </p:grpSpPr>
        <p:sp>
          <p:nvSpPr>
            <p:cNvPr id="82" name="Google Shape;82;p8"/>
            <p:cNvSpPr/>
            <p:nvPr/>
          </p:nvSpPr>
          <p:spPr>
            <a:xfrm rot="10800000">
              <a:off x="-385075" y="3537500"/>
              <a:ext cx="966900" cy="859500"/>
            </a:xfrm>
            <a:prstGeom prst="hexagon">
              <a:avLst>
                <a:gd fmla="val 28631" name="adj"/>
                <a:gd fmla="val 115470" name="vf"/>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10800000">
              <a:off x="1026803" y="4579500"/>
              <a:ext cx="740100" cy="567000"/>
            </a:xfrm>
            <a:prstGeom prst="hexagon">
              <a:avLst>
                <a:gd fmla="val 28631" name="adj"/>
                <a:gd fmla="val 115470" name="vf"/>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436590" y="2454267"/>
              <a:ext cx="859574" cy="491043"/>
            </a:xfrm>
            <a:custGeom>
              <a:rect b="b" l="l" r="r" t="t"/>
              <a:pathLst>
                <a:path extrusionOk="0" h="13359" w="23385">
                  <a:moveTo>
                    <a:pt x="11692" y="0"/>
                  </a:moveTo>
                  <a:lnTo>
                    <a:pt x="1" y="6751"/>
                  </a:lnTo>
                  <a:lnTo>
                    <a:pt x="11692" y="13359"/>
                  </a:lnTo>
                  <a:lnTo>
                    <a:pt x="23384" y="6751"/>
                  </a:lnTo>
                  <a:lnTo>
                    <a:pt x="11692" y="0"/>
                  </a:ln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405866" y="3010057"/>
              <a:ext cx="248591" cy="284503"/>
            </a:xfrm>
            <a:custGeom>
              <a:rect b="b" l="l" r="r" t="t"/>
              <a:pathLst>
                <a:path extrusionOk="0" h="7740" w="6763">
                  <a:moveTo>
                    <a:pt x="6763" y="1"/>
                  </a:moveTo>
                  <a:lnTo>
                    <a:pt x="0" y="3918"/>
                  </a:lnTo>
                  <a:lnTo>
                    <a:pt x="6763" y="7740"/>
                  </a:lnTo>
                  <a:lnTo>
                    <a:pt x="67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1276328" y="4185973"/>
              <a:ext cx="149713" cy="170739"/>
            </a:xfrm>
            <a:custGeom>
              <a:rect b="b" l="l" r="r" t="t"/>
              <a:pathLst>
                <a:path extrusionOk="0" h="4645" w="4073">
                  <a:moveTo>
                    <a:pt x="4072" y="1"/>
                  </a:moveTo>
                  <a:lnTo>
                    <a:pt x="0" y="2346"/>
                  </a:lnTo>
                  <a:lnTo>
                    <a:pt x="4072" y="4644"/>
                  </a:lnTo>
                  <a:lnTo>
                    <a:pt x="40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237813" y="2800874"/>
              <a:ext cx="134422" cy="153646"/>
            </a:xfrm>
            <a:custGeom>
              <a:rect b="b" l="l" r="r" t="t"/>
              <a:pathLst>
                <a:path extrusionOk="0" h="4180" w="3657">
                  <a:moveTo>
                    <a:pt x="1" y="0"/>
                  </a:moveTo>
                  <a:lnTo>
                    <a:pt x="1" y="4179"/>
                  </a:lnTo>
                  <a:lnTo>
                    <a:pt x="3656" y="2108"/>
                  </a:lnTo>
                  <a:lnTo>
                    <a:pt x="1" y="0"/>
                  </a:lnTo>
                  <a:close/>
                </a:path>
              </a:pathLst>
            </a:custGeom>
            <a:solidFill>
              <a:srgbClr val="CACD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618149" y="4001754"/>
              <a:ext cx="249032" cy="2065257"/>
            </a:xfrm>
            <a:custGeom>
              <a:rect b="b" l="l" r="r" t="t"/>
              <a:pathLst>
                <a:path extrusionOk="0" h="56186" w="6775">
                  <a:moveTo>
                    <a:pt x="6775" y="0"/>
                  </a:moveTo>
                  <a:lnTo>
                    <a:pt x="0" y="3917"/>
                  </a:lnTo>
                  <a:lnTo>
                    <a:pt x="0" y="56186"/>
                  </a:lnTo>
                  <a:lnTo>
                    <a:pt x="6775" y="52280"/>
                  </a:lnTo>
                  <a:lnTo>
                    <a:pt x="67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788136" y="4392779"/>
              <a:ext cx="1200941" cy="678801"/>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10800000">
              <a:off x="-185775" y="3249525"/>
              <a:ext cx="690600" cy="3474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5400000">
              <a:off x="-327601" y="2744358"/>
              <a:ext cx="842421" cy="476218"/>
            </a:xfrm>
            <a:custGeom>
              <a:rect b="b" l="l" r="r" t="t"/>
              <a:pathLst>
                <a:path extrusionOk="0" h="9181" w="16241">
                  <a:moveTo>
                    <a:pt x="14562" y="0"/>
                  </a:moveTo>
                  <a:lnTo>
                    <a:pt x="1" y="8228"/>
                  </a:lnTo>
                  <a:lnTo>
                    <a:pt x="1691" y="9180"/>
                  </a:lnTo>
                  <a:lnTo>
                    <a:pt x="16241" y="977"/>
                  </a:lnTo>
                  <a:lnTo>
                    <a:pt x="145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10800000">
              <a:off x="-452500" y="4315050"/>
              <a:ext cx="1530900" cy="493800"/>
            </a:xfrm>
            <a:prstGeom prst="hexagon">
              <a:avLst>
                <a:gd fmla="val 28631" name="adj"/>
                <a:gd fmla="val 115470" name="vf"/>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rot="10800000">
              <a:off x="-485750" y="4683474"/>
              <a:ext cx="936300" cy="465900"/>
            </a:xfrm>
            <a:prstGeom prst="hexagon">
              <a:avLst>
                <a:gd fmla="val 28631" name="adj"/>
                <a:gd fmla="val 115470"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10800000">
              <a:off x="463375" y="3712950"/>
              <a:ext cx="558600" cy="497100"/>
            </a:xfrm>
            <a:prstGeom prst="hexagon">
              <a:avLst>
                <a:gd fmla="val 28631" name="adj"/>
                <a:gd fmla="val 115470" name="vf"/>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txBox="1"/>
          <p:nvPr>
            <p:ph type="title"/>
          </p:nvPr>
        </p:nvSpPr>
        <p:spPr>
          <a:xfrm>
            <a:off x="718125" y="1545000"/>
            <a:ext cx="3503100" cy="493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2"/>
              </a:buClr>
              <a:buSzPts val="4900"/>
              <a:buNone/>
              <a:defRPr sz="4100">
                <a:solidFill>
                  <a:schemeClr val="lt2"/>
                </a:solidFill>
              </a:defRPr>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97" name="Google Shape;97;p9"/>
          <p:cNvSpPr txBox="1"/>
          <p:nvPr>
            <p:ph idx="1" type="subTitle"/>
          </p:nvPr>
        </p:nvSpPr>
        <p:spPr>
          <a:xfrm>
            <a:off x="1199700" y="2245950"/>
            <a:ext cx="3021600" cy="12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300"/>
              <a:buNone/>
              <a:defRPr sz="16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98" name="Google Shape;98;p9"/>
          <p:cNvSpPr/>
          <p:nvPr/>
        </p:nvSpPr>
        <p:spPr>
          <a:xfrm flipH="1">
            <a:off x="6381777" y="-275"/>
            <a:ext cx="2760421" cy="1583205"/>
          </a:xfrm>
          <a:custGeom>
            <a:rect b="b" l="l" r="r" t="t"/>
            <a:pathLst>
              <a:path extrusionOk="0" h="29719" w="51817">
                <a:moveTo>
                  <a:pt x="1" y="1"/>
                </a:moveTo>
                <a:lnTo>
                  <a:pt x="1" y="29719"/>
                </a:lnTo>
                <a:lnTo>
                  <a:pt x="5181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5400000">
            <a:off x="7509411" y="526168"/>
            <a:ext cx="1846200" cy="723000"/>
          </a:xfrm>
          <a:prstGeom prst="homePlate">
            <a:avLst>
              <a:gd fmla="val 27607"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3551567">
            <a:off x="6651766" y="-244298"/>
            <a:ext cx="1902168" cy="1075104"/>
          </a:xfrm>
          <a:custGeom>
            <a:rect b="b" l="l" r="r" t="t"/>
            <a:pathLst>
              <a:path extrusionOk="0" h="18467" w="32672">
                <a:moveTo>
                  <a:pt x="29290" y="0"/>
                </a:moveTo>
                <a:lnTo>
                  <a:pt x="0" y="16550"/>
                </a:lnTo>
                <a:lnTo>
                  <a:pt x="3394" y="18467"/>
                </a:lnTo>
                <a:lnTo>
                  <a:pt x="32671" y="1953"/>
                </a:lnTo>
                <a:lnTo>
                  <a:pt x="29290"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rot="10800000">
            <a:off x="5" y="3941876"/>
            <a:ext cx="2095220" cy="1201613"/>
          </a:xfrm>
          <a:custGeom>
            <a:rect b="b" l="l" r="r" t="t"/>
            <a:pathLst>
              <a:path extrusionOk="0" h="29719" w="51817">
                <a:moveTo>
                  <a:pt x="1" y="1"/>
                </a:moveTo>
                <a:lnTo>
                  <a:pt x="1" y="29719"/>
                </a:lnTo>
                <a:lnTo>
                  <a:pt x="5181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flipH="1">
            <a:off x="394274" y="4114800"/>
            <a:ext cx="527530" cy="602694"/>
          </a:xfrm>
          <a:custGeom>
            <a:rect b="b" l="l" r="r" t="t"/>
            <a:pathLst>
              <a:path extrusionOk="0" h="8299" w="7264">
                <a:moveTo>
                  <a:pt x="1" y="0"/>
                </a:moveTo>
                <a:lnTo>
                  <a:pt x="1" y="8299"/>
                </a:lnTo>
                <a:lnTo>
                  <a:pt x="7264" y="4191"/>
                </a:lnTo>
                <a:lnTo>
                  <a:pt x="1"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flipH="1" rot="-5400000">
            <a:off x="4557300" y="424125"/>
            <a:ext cx="4182300" cy="3315000"/>
          </a:xfrm>
          <a:prstGeom prst="homePlate">
            <a:avLst>
              <a:gd fmla="val 2913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txBox="1"/>
          <p:nvPr>
            <p:ph type="title"/>
          </p:nvPr>
        </p:nvSpPr>
        <p:spPr>
          <a:xfrm>
            <a:off x="5349750" y="469675"/>
            <a:ext cx="2597400" cy="249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SemiBold"/>
              <a:buNone/>
              <a:defRPr sz="2800">
                <a:solidFill>
                  <a:schemeClr val="dk1"/>
                </a:solidFill>
                <a:latin typeface="Oswald SemiBold"/>
                <a:ea typeface="Oswald SemiBold"/>
                <a:cs typeface="Oswald SemiBold"/>
                <a:sym typeface="Oswald SemiBold"/>
              </a:defRPr>
            </a:lvl1pPr>
            <a:lvl2pPr lvl="1">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2pPr>
            <a:lvl3pPr lvl="2">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3pPr>
            <a:lvl4pPr lvl="3">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4pPr>
            <a:lvl5pPr lvl="4">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5pPr>
            <a:lvl6pPr lvl="5">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6pPr>
            <a:lvl7pPr lvl="6">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7pPr>
            <a:lvl8pPr lvl="7">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8pPr>
            <a:lvl9pPr lvl="8">
              <a:spcBef>
                <a:spcPts val="0"/>
              </a:spcBef>
              <a:spcAft>
                <a:spcPts val="0"/>
              </a:spcAft>
              <a:buClr>
                <a:schemeClr val="dk1"/>
              </a:buClr>
              <a:buSzPts val="2800"/>
              <a:buFont typeface="Fjalla One"/>
              <a:buNone/>
              <a:defRPr sz="2800">
                <a:solidFill>
                  <a:schemeClr val="dk1"/>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hyperlink" Target="https://www.kaggle.com/sobhanmoosavi/us-accidents" TargetMode="External"/><Relationship Id="rId4" Type="http://schemas.openxmlformats.org/officeDocument/2006/relationships/hyperlink" Target="https://www.clubrural.com/?gclid=CjwKCAiA0KmPBhBqEiwAJqKK4wUmegsqX2P6rLK0bZvIc9o-ls4LeNxFtyX9q-8lC3vKMZX_lHVGwxoCzBoQAvD_Bw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ctrTitle"/>
          </p:nvPr>
        </p:nvSpPr>
        <p:spPr>
          <a:xfrm>
            <a:off x="997500" y="1239750"/>
            <a:ext cx="6589200" cy="21846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sz="9000">
                <a:solidFill>
                  <a:schemeClr val="lt2"/>
                </a:solidFill>
              </a:rPr>
              <a:t>INTELIGENCIA</a:t>
            </a:r>
            <a:endParaRPr/>
          </a:p>
          <a:p>
            <a:pPr indent="0" lvl="0" marL="0" rtl="0" algn="l">
              <a:spcBef>
                <a:spcPts val="0"/>
              </a:spcBef>
              <a:spcAft>
                <a:spcPts val="0"/>
              </a:spcAft>
              <a:buNone/>
            </a:pPr>
            <a:r>
              <a:rPr lang="en"/>
              <a:t>ARTIFICIAL</a:t>
            </a:r>
            <a:endParaRPr/>
          </a:p>
        </p:txBody>
      </p:sp>
      <p:sp>
        <p:nvSpPr>
          <p:cNvPr id="429" name="Google Shape;429;p36"/>
          <p:cNvSpPr txBox="1"/>
          <p:nvPr>
            <p:ph idx="1" type="subTitle"/>
          </p:nvPr>
        </p:nvSpPr>
        <p:spPr>
          <a:xfrm>
            <a:off x="997500" y="3490100"/>
            <a:ext cx="4363800" cy="4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Alberto González Fernández</a:t>
            </a:r>
            <a:endParaRPr/>
          </a:p>
        </p:txBody>
      </p:sp>
      <p:grpSp>
        <p:nvGrpSpPr>
          <p:cNvPr id="430" name="Google Shape;430;p36"/>
          <p:cNvGrpSpPr/>
          <p:nvPr/>
        </p:nvGrpSpPr>
        <p:grpSpPr>
          <a:xfrm>
            <a:off x="7201028" y="1584159"/>
            <a:ext cx="2043331" cy="2769670"/>
            <a:chOff x="5790875" y="720353"/>
            <a:chExt cx="3135386" cy="3496175"/>
          </a:xfrm>
        </p:grpSpPr>
        <p:sp>
          <p:nvSpPr>
            <p:cNvPr id="431" name="Google Shape;431;p36"/>
            <p:cNvSpPr/>
            <p:nvPr/>
          </p:nvSpPr>
          <p:spPr>
            <a:xfrm flipH="1">
              <a:off x="5934012" y="1467447"/>
              <a:ext cx="246398" cy="935353"/>
            </a:xfrm>
            <a:custGeom>
              <a:rect b="b" l="l" r="r" t="t"/>
              <a:pathLst>
                <a:path extrusionOk="0" h="24409" w="6430">
                  <a:moveTo>
                    <a:pt x="2644" y="0"/>
                  </a:moveTo>
                  <a:lnTo>
                    <a:pt x="0" y="24408"/>
                  </a:lnTo>
                  <a:cubicBezTo>
                    <a:pt x="0" y="24408"/>
                    <a:pt x="4965" y="23408"/>
                    <a:pt x="5096" y="20693"/>
                  </a:cubicBezTo>
                  <a:cubicBezTo>
                    <a:pt x="5108" y="20455"/>
                    <a:pt x="6108" y="8335"/>
                    <a:pt x="6346" y="5322"/>
                  </a:cubicBezTo>
                  <a:cubicBezTo>
                    <a:pt x="6430" y="4691"/>
                    <a:pt x="6382" y="4037"/>
                    <a:pt x="6204" y="3429"/>
                  </a:cubicBezTo>
                  <a:cubicBezTo>
                    <a:pt x="5823" y="2167"/>
                    <a:pt x="4882" y="381"/>
                    <a:pt x="26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flipH="1">
              <a:off x="7681117" y="971479"/>
              <a:ext cx="1014714" cy="735514"/>
            </a:xfrm>
            <a:custGeom>
              <a:rect b="b" l="l" r="r" t="t"/>
              <a:pathLst>
                <a:path extrusionOk="0" h="19194" w="26480">
                  <a:moveTo>
                    <a:pt x="24968" y="0"/>
                  </a:moveTo>
                  <a:cubicBezTo>
                    <a:pt x="16336" y="631"/>
                    <a:pt x="6918" y="1774"/>
                    <a:pt x="0" y="4429"/>
                  </a:cubicBezTo>
                  <a:lnTo>
                    <a:pt x="2191" y="19193"/>
                  </a:lnTo>
                  <a:cubicBezTo>
                    <a:pt x="2191" y="19193"/>
                    <a:pt x="14701" y="14712"/>
                    <a:pt x="25375" y="14712"/>
                  </a:cubicBezTo>
                  <a:cubicBezTo>
                    <a:pt x="25745" y="14712"/>
                    <a:pt x="26114" y="14717"/>
                    <a:pt x="26480" y="14728"/>
                  </a:cubicBezTo>
                  <a:lnTo>
                    <a:pt x="249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flipH="1">
              <a:off x="7763232" y="1172671"/>
              <a:ext cx="850474" cy="449915"/>
            </a:xfrm>
            <a:custGeom>
              <a:rect b="b" l="l" r="r" t="t"/>
              <a:pathLst>
                <a:path extrusionOk="0" h="11741" w="22194">
                  <a:moveTo>
                    <a:pt x="22194" y="7538"/>
                  </a:moveTo>
                  <a:cubicBezTo>
                    <a:pt x="22184" y="7538"/>
                    <a:pt x="22168" y="7538"/>
                    <a:pt x="22156" y="7543"/>
                  </a:cubicBezTo>
                  <a:lnTo>
                    <a:pt x="22156" y="7543"/>
                  </a:lnTo>
                  <a:lnTo>
                    <a:pt x="22194" y="7538"/>
                  </a:lnTo>
                  <a:close/>
                  <a:moveTo>
                    <a:pt x="22156" y="7543"/>
                  </a:moveTo>
                  <a:lnTo>
                    <a:pt x="22110" y="7550"/>
                  </a:lnTo>
                  <a:lnTo>
                    <a:pt x="22048" y="7559"/>
                  </a:lnTo>
                  <a:lnTo>
                    <a:pt x="22048" y="7559"/>
                  </a:lnTo>
                  <a:lnTo>
                    <a:pt x="22146" y="7550"/>
                  </a:lnTo>
                  <a:cubicBezTo>
                    <a:pt x="22149" y="7547"/>
                    <a:pt x="22152" y="7545"/>
                    <a:pt x="22156" y="7543"/>
                  </a:cubicBezTo>
                  <a:close/>
                  <a:moveTo>
                    <a:pt x="12" y="1"/>
                  </a:moveTo>
                  <a:cubicBezTo>
                    <a:pt x="0" y="13"/>
                    <a:pt x="0" y="37"/>
                    <a:pt x="12" y="49"/>
                  </a:cubicBezTo>
                  <a:cubicBezTo>
                    <a:pt x="12" y="96"/>
                    <a:pt x="36" y="156"/>
                    <a:pt x="36" y="215"/>
                  </a:cubicBezTo>
                  <a:cubicBezTo>
                    <a:pt x="60" y="370"/>
                    <a:pt x="96" y="596"/>
                    <a:pt x="143" y="870"/>
                  </a:cubicBezTo>
                  <a:cubicBezTo>
                    <a:pt x="250" y="1430"/>
                    <a:pt x="393" y="2263"/>
                    <a:pt x="560" y="3287"/>
                  </a:cubicBezTo>
                  <a:cubicBezTo>
                    <a:pt x="917" y="5371"/>
                    <a:pt x="1370" y="8288"/>
                    <a:pt x="1834" y="11669"/>
                  </a:cubicBezTo>
                  <a:lnTo>
                    <a:pt x="1834" y="11740"/>
                  </a:lnTo>
                  <a:lnTo>
                    <a:pt x="1893" y="11729"/>
                  </a:lnTo>
                  <a:cubicBezTo>
                    <a:pt x="3227" y="11300"/>
                    <a:pt x="4691" y="10907"/>
                    <a:pt x="6203" y="10514"/>
                  </a:cubicBezTo>
                  <a:cubicBezTo>
                    <a:pt x="10561" y="9371"/>
                    <a:pt x="14574" y="8633"/>
                    <a:pt x="17479" y="8181"/>
                  </a:cubicBezTo>
                  <a:cubicBezTo>
                    <a:pt x="18205" y="8061"/>
                    <a:pt x="18872" y="7978"/>
                    <a:pt x="19443" y="7895"/>
                  </a:cubicBezTo>
                  <a:cubicBezTo>
                    <a:pt x="20027" y="7811"/>
                    <a:pt x="20527" y="7752"/>
                    <a:pt x="20943" y="7704"/>
                  </a:cubicBezTo>
                  <a:lnTo>
                    <a:pt x="21872" y="7585"/>
                  </a:lnTo>
                  <a:lnTo>
                    <a:pt x="22048" y="7559"/>
                  </a:lnTo>
                  <a:lnTo>
                    <a:pt x="22048" y="7559"/>
                  </a:lnTo>
                  <a:lnTo>
                    <a:pt x="21896" y="7573"/>
                  </a:lnTo>
                  <a:lnTo>
                    <a:pt x="20943" y="7669"/>
                  </a:lnTo>
                  <a:cubicBezTo>
                    <a:pt x="20539" y="7704"/>
                    <a:pt x="20027" y="7764"/>
                    <a:pt x="19455" y="7835"/>
                  </a:cubicBezTo>
                  <a:cubicBezTo>
                    <a:pt x="18884" y="7919"/>
                    <a:pt x="18217" y="7990"/>
                    <a:pt x="17479" y="8109"/>
                  </a:cubicBezTo>
                  <a:cubicBezTo>
                    <a:pt x="13681" y="8669"/>
                    <a:pt x="9918" y="9431"/>
                    <a:pt x="6192" y="10395"/>
                  </a:cubicBezTo>
                  <a:cubicBezTo>
                    <a:pt x="4691" y="10782"/>
                    <a:pt x="3260" y="11180"/>
                    <a:pt x="1944" y="11590"/>
                  </a:cubicBezTo>
                  <a:lnTo>
                    <a:pt x="1944" y="11590"/>
                  </a:lnTo>
                  <a:cubicBezTo>
                    <a:pt x="1471" y="8225"/>
                    <a:pt x="1010" y="5333"/>
                    <a:pt x="643" y="3275"/>
                  </a:cubicBezTo>
                  <a:cubicBezTo>
                    <a:pt x="465" y="2239"/>
                    <a:pt x="310" y="1418"/>
                    <a:pt x="191" y="858"/>
                  </a:cubicBezTo>
                  <a:cubicBezTo>
                    <a:pt x="131" y="584"/>
                    <a:pt x="96" y="370"/>
                    <a:pt x="60" y="215"/>
                  </a:cubicBezTo>
                  <a:cubicBezTo>
                    <a:pt x="48" y="144"/>
                    <a:pt x="24" y="96"/>
                    <a:pt x="24" y="49"/>
                  </a:cubicBezTo>
                  <a:cubicBezTo>
                    <a:pt x="24" y="37"/>
                    <a:pt x="12" y="13"/>
                    <a:pt x="12"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flipH="1">
              <a:off x="7751351" y="1227856"/>
              <a:ext cx="827214" cy="228732"/>
            </a:xfrm>
            <a:custGeom>
              <a:rect b="b" l="l" r="r" t="t"/>
              <a:pathLst>
                <a:path extrusionOk="0" h="5969" w="21587">
                  <a:moveTo>
                    <a:pt x="18502" y="0"/>
                  </a:moveTo>
                  <a:cubicBezTo>
                    <a:pt x="18419" y="0"/>
                    <a:pt x="18336" y="5"/>
                    <a:pt x="18252" y="14"/>
                  </a:cubicBezTo>
                  <a:cubicBezTo>
                    <a:pt x="17883" y="49"/>
                    <a:pt x="17526" y="192"/>
                    <a:pt x="17228" y="406"/>
                  </a:cubicBezTo>
                  <a:cubicBezTo>
                    <a:pt x="16907" y="645"/>
                    <a:pt x="16633" y="942"/>
                    <a:pt x="16419" y="1276"/>
                  </a:cubicBezTo>
                  <a:cubicBezTo>
                    <a:pt x="15954" y="1954"/>
                    <a:pt x="15645" y="2788"/>
                    <a:pt x="15300" y="3633"/>
                  </a:cubicBezTo>
                  <a:cubicBezTo>
                    <a:pt x="15133" y="4062"/>
                    <a:pt x="14859" y="4443"/>
                    <a:pt x="14514" y="4752"/>
                  </a:cubicBezTo>
                  <a:cubicBezTo>
                    <a:pt x="14335" y="4895"/>
                    <a:pt x="14121" y="5002"/>
                    <a:pt x="13895" y="5050"/>
                  </a:cubicBezTo>
                  <a:cubicBezTo>
                    <a:pt x="13825" y="5060"/>
                    <a:pt x="13756" y="5066"/>
                    <a:pt x="13687" y="5066"/>
                  </a:cubicBezTo>
                  <a:cubicBezTo>
                    <a:pt x="13519" y="5066"/>
                    <a:pt x="13353" y="5034"/>
                    <a:pt x="13192" y="4967"/>
                  </a:cubicBezTo>
                  <a:cubicBezTo>
                    <a:pt x="12740" y="4740"/>
                    <a:pt x="12347" y="4419"/>
                    <a:pt x="12025" y="4038"/>
                  </a:cubicBezTo>
                  <a:cubicBezTo>
                    <a:pt x="11680" y="3669"/>
                    <a:pt x="11299" y="3264"/>
                    <a:pt x="10775" y="3085"/>
                  </a:cubicBezTo>
                  <a:cubicBezTo>
                    <a:pt x="10569" y="3020"/>
                    <a:pt x="10358" y="2987"/>
                    <a:pt x="10147" y="2987"/>
                  </a:cubicBezTo>
                  <a:cubicBezTo>
                    <a:pt x="9822" y="2987"/>
                    <a:pt x="9500" y="3065"/>
                    <a:pt x="9204" y="3216"/>
                  </a:cubicBezTo>
                  <a:cubicBezTo>
                    <a:pt x="8966" y="3323"/>
                    <a:pt x="8751" y="3490"/>
                    <a:pt x="8585" y="3693"/>
                  </a:cubicBezTo>
                  <a:cubicBezTo>
                    <a:pt x="8418" y="3895"/>
                    <a:pt x="8287" y="4109"/>
                    <a:pt x="8180" y="4347"/>
                  </a:cubicBezTo>
                  <a:cubicBezTo>
                    <a:pt x="7953" y="4788"/>
                    <a:pt x="7787" y="5264"/>
                    <a:pt x="7442" y="5574"/>
                  </a:cubicBezTo>
                  <a:cubicBezTo>
                    <a:pt x="7275" y="5729"/>
                    <a:pt x="7061" y="5824"/>
                    <a:pt x="6846" y="5848"/>
                  </a:cubicBezTo>
                  <a:cubicBezTo>
                    <a:pt x="6808" y="5852"/>
                    <a:pt x="6770" y="5854"/>
                    <a:pt x="6732" y="5854"/>
                  </a:cubicBezTo>
                  <a:cubicBezTo>
                    <a:pt x="6545" y="5854"/>
                    <a:pt x="6362" y="5806"/>
                    <a:pt x="6203" y="5717"/>
                  </a:cubicBezTo>
                  <a:cubicBezTo>
                    <a:pt x="5810" y="5502"/>
                    <a:pt x="5489" y="5193"/>
                    <a:pt x="5275" y="4812"/>
                  </a:cubicBezTo>
                  <a:cubicBezTo>
                    <a:pt x="5072" y="4443"/>
                    <a:pt x="4905" y="4062"/>
                    <a:pt x="4763" y="3669"/>
                  </a:cubicBezTo>
                  <a:cubicBezTo>
                    <a:pt x="4620" y="3300"/>
                    <a:pt x="4453" y="2942"/>
                    <a:pt x="4239" y="2597"/>
                  </a:cubicBezTo>
                  <a:cubicBezTo>
                    <a:pt x="4036" y="2288"/>
                    <a:pt x="3762" y="2038"/>
                    <a:pt x="3429" y="1859"/>
                  </a:cubicBezTo>
                  <a:cubicBezTo>
                    <a:pt x="3131" y="1704"/>
                    <a:pt x="2805" y="1626"/>
                    <a:pt x="2478" y="1626"/>
                  </a:cubicBezTo>
                  <a:cubicBezTo>
                    <a:pt x="2177" y="1626"/>
                    <a:pt x="1875" y="1692"/>
                    <a:pt x="1596" y="1823"/>
                  </a:cubicBezTo>
                  <a:cubicBezTo>
                    <a:pt x="1155" y="2014"/>
                    <a:pt x="762" y="2300"/>
                    <a:pt x="453" y="2669"/>
                  </a:cubicBezTo>
                  <a:cubicBezTo>
                    <a:pt x="262" y="2895"/>
                    <a:pt x="131" y="3169"/>
                    <a:pt x="48" y="3454"/>
                  </a:cubicBezTo>
                  <a:cubicBezTo>
                    <a:pt x="24" y="3562"/>
                    <a:pt x="0" y="3657"/>
                    <a:pt x="0" y="3764"/>
                  </a:cubicBezTo>
                  <a:cubicBezTo>
                    <a:pt x="12" y="3764"/>
                    <a:pt x="12" y="3657"/>
                    <a:pt x="72" y="3466"/>
                  </a:cubicBezTo>
                  <a:cubicBezTo>
                    <a:pt x="167" y="3181"/>
                    <a:pt x="310" y="2919"/>
                    <a:pt x="500" y="2692"/>
                  </a:cubicBezTo>
                  <a:cubicBezTo>
                    <a:pt x="798" y="2335"/>
                    <a:pt x="1191" y="2061"/>
                    <a:pt x="1619" y="1883"/>
                  </a:cubicBezTo>
                  <a:cubicBezTo>
                    <a:pt x="1886" y="1760"/>
                    <a:pt x="2172" y="1700"/>
                    <a:pt x="2456" y="1700"/>
                  </a:cubicBezTo>
                  <a:cubicBezTo>
                    <a:pt x="2780" y="1700"/>
                    <a:pt x="3102" y="1778"/>
                    <a:pt x="3393" y="1930"/>
                  </a:cubicBezTo>
                  <a:cubicBezTo>
                    <a:pt x="3703" y="2109"/>
                    <a:pt x="3965" y="2347"/>
                    <a:pt x="4155" y="2657"/>
                  </a:cubicBezTo>
                  <a:cubicBezTo>
                    <a:pt x="4370" y="2990"/>
                    <a:pt x="4536" y="3335"/>
                    <a:pt x="4667" y="3704"/>
                  </a:cubicBezTo>
                  <a:cubicBezTo>
                    <a:pt x="4810" y="4109"/>
                    <a:pt x="4977" y="4490"/>
                    <a:pt x="5179" y="4871"/>
                  </a:cubicBezTo>
                  <a:cubicBezTo>
                    <a:pt x="5406" y="5264"/>
                    <a:pt x="5739" y="5598"/>
                    <a:pt x="6144" y="5812"/>
                  </a:cubicBezTo>
                  <a:cubicBezTo>
                    <a:pt x="6337" y="5919"/>
                    <a:pt x="6549" y="5968"/>
                    <a:pt x="6764" y="5968"/>
                  </a:cubicBezTo>
                  <a:cubicBezTo>
                    <a:pt x="6787" y="5968"/>
                    <a:pt x="6811" y="5968"/>
                    <a:pt x="6834" y="5967"/>
                  </a:cubicBezTo>
                  <a:cubicBezTo>
                    <a:pt x="7084" y="5943"/>
                    <a:pt x="7322" y="5836"/>
                    <a:pt x="7513" y="5669"/>
                  </a:cubicBezTo>
                  <a:cubicBezTo>
                    <a:pt x="7882" y="5324"/>
                    <a:pt x="8049" y="4836"/>
                    <a:pt x="8275" y="4395"/>
                  </a:cubicBezTo>
                  <a:cubicBezTo>
                    <a:pt x="8382" y="4169"/>
                    <a:pt x="8513" y="3966"/>
                    <a:pt x="8668" y="3776"/>
                  </a:cubicBezTo>
                  <a:cubicBezTo>
                    <a:pt x="8823" y="3585"/>
                    <a:pt x="9025" y="3431"/>
                    <a:pt x="9251" y="3323"/>
                  </a:cubicBezTo>
                  <a:cubicBezTo>
                    <a:pt x="9529" y="3177"/>
                    <a:pt x="9833" y="3103"/>
                    <a:pt x="10140" y="3103"/>
                  </a:cubicBezTo>
                  <a:cubicBezTo>
                    <a:pt x="10333" y="3103"/>
                    <a:pt x="10527" y="3133"/>
                    <a:pt x="10716" y="3192"/>
                  </a:cubicBezTo>
                  <a:cubicBezTo>
                    <a:pt x="11716" y="3538"/>
                    <a:pt x="12156" y="4669"/>
                    <a:pt x="13133" y="5062"/>
                  </a:cubicBezTo>
                  <a:cubicBezTo>
                    <a:pt x="13300" y="5129"/>
                    <a:pt x="13479" y="5166"/>
                    <a:pt x="13661" y="5166"/>
                  </a:cubicBezTo>
                  <a:cubicBezTo>
                    <a:pt x="13738" y="5166"/>
                    <a:pt x="13817" y="5159"/>
                    <a:pt x="13895" y="5145"/>
                  </a:cubicBezTo>
                  <a:cubicBezTo>
                    <a:pt x="14145" y="5097"/>
                    <a:pt x="14371" y="4990"/>
                    <a:pt x="14561" y="4824"/>
                  </a:cubicBezTo>
                  <a:cubicBezTo>
                    <a:pt x="14931" y="4514"/>
                    <a:pt x="15204" y="4109"/>
                    <a:pt x="15383" y="3657"/>
                  </a:cubicBezTo>
                  <a:cubicBezTo>
                    <a:pt x="15728" y="2811"/>
                    <a:pt x="16014" y="1990"/>
                    <a:pt x="16478" y="1323"/>
                  </a:cubicBezTo>
                  <a:cubicBezTo>
                    <a:pt x="16681" y="990"/>
                    <a:pt x="16955" y="704"/>
                    <a:pt x="17264" y="466"/>
                  </a:cubicBezTo>
                  <a:cubicBezTo>
                    <a:pt x="17550" y="252"/>
                    <a:pt x="17883" y="121"/>
                    <a:pt x="18240" y="85"/>
                  </a:cubicBezTo>
                  <a:cubicBezTo>
                    <a:pt x="18323" y="76"/>
                    <a:pt x="18405" y="71"/>
                    <a:pt x="18487" y="71"/>
                  </a:cubicBezTo>
                  <a:cubicBezTo>
                    <a:pt x="18725" y="71"/>
                    <a:pt x="18962" y="109"/>
                    <a:pt x="19193" y="180"/>
                  </a:cubicBezTo>
                  <a:cubicBezTo>
                    <a:pt x="19348" y="216"/>
                    <a:pt x="19479" y="275"/>
                    <a:pt x="19622" y="335"/>
                  </a:cubicBezTo>
                  <a:cubicBezTo>
                    <a:pt x="19753" y="395"/>
                    <a:pt x="19884" y="454"/>
                    <a:pt x="19991" y="525"/>
                  </a:cubicBezTo>
                  <a:cubicBezTo>
                    <a:pt x="20396" y="764"/>
                    <a:pt x="20753" y="1085"/>
                    <a:pt x="21038" y="1442"/>
                  </a:cubicBezTo>
                  <a:cubicBezTo>
                    <a:pt x="21229" y="1680"/>
                    <a:pt x="21372" y="1930"/>
                    <a:pt x="21479" y="2204"/>
                  </a:cubicBezTo>
                  <a:cubicBezTo>
                    <a:pt x="21550" y="2407"/>
                    <a:pt x="21586" y="2502"/>
                    <a:pt x="21586" y="2502"/>
                  </a:cubicBezTo>
                  <a:cubicBezTo>
                    <a:pt x="21586" y="2490"/>
                    <a:pt x="21586" y="2478"/>
                    <a:pt x="21586" y="2454"/>
                  </a:cubicBezTo>
                  <a:cubicBezTo>
                    <a:pt x="21574" y="2383"/>
                    <a:pt x="21550" y="2300"/>
                    <a:pt x="21527" y="2228"/>
                  </a:cubicBezTo>
                  <a:cubicBezTo>
                    <a:pt x="21419" y="1942"/>
                    <a:pt x="21277" y="1680"/>
                    <a:pt x="21098" y="1442"/>
                  </a:cubicBezTo>
                  <a:cubicBezTo>
                    <a:pt x="20717" y="954"/>
                    <a:pt x="20229" y="549"/>
                    <a:pt x="19669" y="275"/>
                  </a:cubicBezTo>
                  <a:cubicBezTo>
                    <a:pt x="19526" y="216"/>
                    <a:pt x="19383" y="156"/>
                    <a:pt x="19241" y="121"/>
                  </a:cubicBezTo>
                  <a:cubicBezTo>
                    <a:pt x="19000" y="40"/>
                    <a:pt x="18752" y="0"/>
                    <a:pt x="1850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flipH="1">
              <a:off x="8628270" y="1248665"/>
              <a:ext cx="20118" cy="5671"/>
            </a:xfrm>
            <a:custGeom>
              <a:rect b="b" l="l" r="r" t="t"/>
              <a:pathLst>
                <a:path extrusionOk="0" h="148" w="525">
                  <a:moveTo>
                    <a:pt x="441" y="0"/>
                  </a:moveTo>
                  <a:cubicBezTo>
                    <a:pt x="393" y="0"/>
                    <a:pt x="328" y="6"/>
                    <a:pt x="250" y="18"/>
                  </a:cubicBezTo>
                  <a:cubicBezTo>
                    <a:pt x="108" y="54"/>
                    <a:pt x="0" y="113"/>
                    <a:pt x="0" y="125"/>
                  </a:cubicBezTo>
                  <a:cubicBezTo>
                    <a:pt x="7" y="138"/>
                    <a:pt x="46" y="148"/>
                    <a:pt x="103" y="148"/>
                  </a:cubicBezTo>
                  <a:cubicBezTo>
                    <a:pt x="150" y="148"/>
                    <a:pt x="210" y="141"/>
                    <a:pt x="274" y="125"/>
                  </a:cubicBezTo>
                  <a:cubicBezTo>
                    <a:pt x="417" y="102"/>
                    <a:pt x="524" y="54"/>
                    <a:pt x="524" y="18"/>
                  </a:cubicBezTo>
                  <a:cubicBezTo>
                    <a:pt x="518" y="6"/>
                    <a:pt x="489" y="0"/>
                    <a:pt x="441"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flipH="1">
              <a:off x="8612749" y="1352020"/>
              <a:ext cx="16937" cy="8890"/>
            </a:xfrm>
            <a:custGeom>
              <a:rect b="b" l="l" r="r" t="t"/>
              <a:pathLst>
                <a:path extrusionOk="0" h="232" w="442">
                  <a:moveTo>
                    <a:pt x="387" y="1"/>
                  </a:moveTo>
                  <a:cubicBezTo>
                    <a:pt x="343" y="1"/>
                    <a:pt x="272" y="19"/>
                    <a:pt x="191" y="60"/>
                  </a:cubicBezTo>
                  <a:cubicBezTo>
                    <a:pt x="72" y="119"/>
                    <a:pt x="1" y="179"/>
                    <a:pt x="1" y="214"/>
                  </a:cubicBezTo>
                  <a:cubicBezTo>
                    <a:pt x="1" y="226"/>
                    <a:pt x="13" y="231"/>
                    <a:pt x="33" y="231"/>
                  </a:cubicBezTo>
                  <a:cubicBezTo>
                    <a:pt x="77" y="231"/>
                    <a:pt x="158" y="207"/>
                    <a:pt x="239" y="167"/>
                  </a:cubicBezTo>
                  <a:cubicBezTo>
                    <a:pt x="358" y="119"/>
                    <a:pt x="441" y="48"/>
                    <a:pt x="429" y="12"/>
                  </a:cubicBezTo>
                  <a:cubicBezTo>
                    <a:pt x="422" y="4"/>
                    <a:pt x="407" y="1"/>
                    <a:pt x="387"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flipH="1">
              <a:off x="8594967" y="1465033"/>
              <a:ext cx="16478" cy="7396"/>
            </a:xfrm>
            <a:custGeom>
              <a:rect b="b" l="l" r="r" t="t"/>
              <a:pathLst>
                <a:path extrusionOk="0" h="193" w="430">
                  <a:moveTo>
                    <a:pt x="372" y="0"/>
                  </a:moveTo>
                  <a:cubicBezTo>
                    <a:pt x="327" y="0"/>
                    <a:pt x="261" y="12"/>
                    <a:pt x="191" y="40"/>
                  </a:cubicBezTo>
                  <a:cubicBezTo>
                    <a:pt x="72" y="75"/>
                    <a:pt x="1" y="147"/>
                    <a:pt x="1" y="171"/>
                  </a:cubicBezTo>
                  <a:cubicBezTo>
                    <a:pt x="1" y="185"/>
                    <a:pt x="20" y="192"/>
                    <a:pt x="50" y="192"/>
                  </a:cubicBezTo>
                  <a:cubicBezTo>
                    <a:pt x="93" y="192"/>
                    <a:pt x="158" y="179"/>
                    <a:pt x="227" y="159"/>
                  </a:cubicBezTo>
                  <a:cubicBezTo>
                    <a:pt x="346" y="111"/>
                    <a:pt x="429" y="51"/>
                    <a:pt x="429" y="16"/>
                  </a:cubicBezTo>
                  <a:cubicBezTo>
                    <a:pt x="425" y="6"/>
                    <a:pt x="403" y="0"/>
                    <a:pt x="37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flipH="1">
              <a:off x="8573086" y="1576129"/>
              <a:ext cx="19198" cy="7166"/>
            </a:xfrm>
            <a:custGeom>
              <a:rect b="b" l="l" r="r" t="t"/>
              <a:pathLst>
                <a:path extrusionOk="0" h="187" w="501">
                  <a:moveTo>
                    <a:pt x="432" y="0"/>
                  </a:moveTo>
                  <a:cubicBezTo>
                    <a:pt x="379" y="0"/>
                    <a:pt x="303" y="13"/>
                    <a:pt x="227" y="34"/>
                  </a:cubicBezTo>
                  <a:cubicBezTo>
                    <a:pt x="96" y="81"/>
                    <a:pt x="1" y="141"/>
                    <a:pt x="13" y="165"/>
                  </a:cubicBezTo>
                  <a:cubicBezTo>
                    <a:pt x="13" y="180"/>
                    <a:pt x="32" y="186"/>
                    <a:pt x="64" y="186"/>
                  </a:cubicBezTo>
                  <a:cubicBezTo>
                    <a:pt x="109" y="186"/>
                    <a:pt x="180" y="174"/>
                    <a:pt x="263" y="153"/>
                  </a:cubicBezTo>
                  <a:cubicBezTo>
                    <a:pt x="406" y="105"/>
                    <a:pt x="501" y="46"/>
                    <a:pt x="501" y="22"/>
                  </a:cubicBezTo>
                  <a:cubicBezTo>
                    <a:pt x="496" y="7"/>
                    <a:pt x="470" y="0"/>
                    <a:pt x="43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6"/>
            <p:cNvSpPr/>
            <p:nvPr/>
          </p:nvSpPr>
          <p:spPr>
            <a:xfrm flipH="1">
              <a:off x="7784196" y="1022103"/>
              <a:ext cx="165657" cy="152437"/>
            </a:xfrm>
            <a:custGeom>
              <a:rect b="b" l="l" r="r" t="t"/>
              <a:pathLst>
                <a:path extrusionOk="0" h="3978" w="4323">
                  <a:moveTo>
                    <a:pt x="3954" y="1"/>
                  </a:moveTo>
                  <a:cubicBezTo>
                    <a:pt x="2775" y="144"/>
                    <a:pt x="1799" y="275"/>
                    <a:pt x="1096" y="370"/>
                  </a:cubicBezTo>
                  <a:cubicBezTo>
                    <a:pt x="763" y="418"/>
                    <a:pt x="477" y="465"/>
                    <a:pt x="299" y="489"/>
                  </a:cubicBezTo>
                  <a:cubicBezTo>
                    <a:pt x="203" y="501"/>
                    <a:pt x="108" y="525"/>
                    <a:pt x="13" y="560"/>
                  </a:cubicBezTo>
                  <a:lnTo>
                    <a:pt x="3900" y="116"/>
                  </a:lnTo>
                  <a:lnTo>
                    <a:pt x="3900" y="116"/>
                  </a:lnTo>
                  <a:cubicBezTo>
                    <a:pt x="3993" y="1087"/>
                    <a:pt x="4086" y="2204"/>
                    <a:pt x="4191" y="3390"/>
                  </a:cubicBezTo>
                  <a:lnTo>
                    <a:pt x="4191" y="3390"/>
                  </a:lnTo>
                  <a:lnTo>
                    <a:pt x="446" y="3876"/>
                  </a:lnTo>
                  <a:lnTo>
                    <a:pt x="446" y="3876"/>
                  </a:lnTo>
                  <a:cubicBezTo>
                    <a:pt x="319" y="2888"/>
                    <a:pt x="214" y="2074"/>
                    <a:pt x="144" y="1489"/>
                  </a:cubicBezTo>
                  <a:cubicBezTo>
                    <a:pt x="96" y="1192"/>
                    <a:pt x="72" y="965"/>
                    <a:pt x="49" y="787"/>
                  </a:cubicBezTo>
                  <a:cubicBezTo>
                    <a:pt x="37" y="703"/>
                    <a:pt x="25" y="620"/>
                    <a:pt x="1" y="549"/>
                  </a:cubicBezTo>
                  <a:lnTo>
                    <a:pt x="1" y="549"/>
                  </a:lnTo>
                  <a:cubicBezTo>
                    <a:pt x="1" y="620"/>
                    <a:pt x="13" y="703"/>
                    <a:pt x="13" y="775"/>
                  </a:cubicBezTo>
                  <a:cubicBezTo>
                    <a:pt x="37" y="953"/>
                    <a:pt x="60" y="1180"/>
                    <a:pt x="84" y="1453"/>
                  </a:cubicBezTo>
                  <a:cubicBezTo>
                    <a:pt x="144" y="2061"/>
                    <a:pt x="239" y="2906"/>
                    <a:pt x="346" y="3930"/>
                  </a:cubicBezTo>
                  <a:lnTo>
                    <a:pt x="346" y="3978"/>
                  </a:lnTo>
                  <a:lnTo>
                    <a:pt x="406" y="3978"/>
                  </a:lnTo>
                  <a:lnTo>
                    <a:pt x="4263" y="3513"/>
                  </a:lnTo>
                  <a:lnTo>
                    <a:pt x="4323" y="3513"/>
                  </a:lnTo>
                  <a:lnTo>
                    <a:pt x="4323" y="3454"/>
                  </a:lnTo>
                  <a:lnTo>
                    <a:pt x="4323" y="3406"/>
                  </a:lnTo>
                  <a:cubicBezTo>
                    <a:pt x="4204" y="2192"/>
                    <a:pt x="4097" y="1049"/>
                    <a:pt x="4013" y="60"/>
                  </a:cubicBezTo>
                  <a:lnTo>
                    <a:pt x="4013"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6"/>
            <p:cNvSpPr/>
            <p:nvPr/>
          </p:nvSpPr>
          <p:spPr>
            <a:xfrm flipH="1">
              <a:off x="7812015" y="1064373"/>
              <a:ext cx="112737" cy="13795"/>
            </a:xfrm>
            <a:custGeom>
              <a:rect b="b" l="l" r="r" t="t"/>
              <a:pathLst>
                <a:path extrusionOk="0" h="360" w="2942">
                  <a:moveTo>
                    <a:pt x="2194" y="1"/>
                  </a:moveTo>
                  <a:cubicBezTo>
                    <a:pt x="1453" y="1"/>
                    <a:pt x="713" y="119"/>
                    <a:pt x="1" y="350"/>
                  </a:cubicBezTo>
                  <a:cubicBezTo>
                    <a:pt x="2" y="357"/>
                    <a:pt x="16" y="360"/>
                    <a:pt x="40" y="360"/>
                  </a:cubicBezTo>
                  <a:cubicBezTo>
                    <a:pt x="192" y="360"/>
                    <a:pt x="766" y="242"/>
                    <a:pt x="1465" y="160"/>
                  </a:cubicBezTo>
                  <a:cubicBezTo>
                    <a:pt x="2275" y="77"/>
                    <a:pt x="2942" y="77"/>
                    <a:pt x="2942" y="41"/>
                  </a:cubicBezTo>
                  <a:cubicBezTo>
                    <a:pt x="2693" y="14"/>
                    <a:pt x="2443" y="1"/>
                    <a:pt x="2194"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flipH="1">
              <a:off x="7810175" y="1097560"/>
              <a:ext cx="105916" cy="12032"/>
            </a:xfrm>
            <a:custGeom>
              <a:rect b="b" l="l" r="r" t="t"/>
              <a:pathLst>
                <a:path extrusionOk="0" h="314" w="2764">
                  <a:moveTo>
                    <a:pt x="2098" y="1"/>
                  </a:moveTo>
                  <a:cubicBezTo>
                    <a:pt x="1856" y="1"/>
                    <a:pt x="1613" y="19"/>
                    <a:pt x="1370" y="56"/>
                  </a:cubicBezTo>
                  <a:cubicBezTo>
                    <a:pt x="906" y="80"/>
                    <a:pt x="442" y="163"/>
                    <a:pt x="1" y="306"/>
                  </a:cubicBezTo>
                  <a:cubicBezTo>
                    <a:pt x="3" y="311"/>
                    <a:pt x="18" y="314"/>
                    <a:pt x="45" y="314"/>
                  </a:cubicBezTo>
                  <a:cubicBezTo>
                    <a:pt x="198" y="314"/>
                    <a:pt x="734" y="236"/>
                    <a:pt x="1382" y="175"/>
                  </a:cubicBezTo>
                  <a:cubicBezTo>
                    <a:pt x="2144" y="104"/>
                    <a:pt x="2763" y="80"/>
                    <a:pt x="2763" y="44"/>
                  </a:cubicBezTo>
                  <a:cubicBezTo>
                    <a:pt x="2542" y="16"/>
                    <a:pt x="2320" y="1"/>
                    <a:pt x="2098"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flipH="1">
              <a:off x="7845774" y="1127528"/>
              <a:ext cx="60699" cy="8699"/>
            </a:xfrm>
            <a:custGeom>
              <a:rect b="b" l="l" r="r" t="t"/>
              <a:pathLst>
                <a:path extrusionOk="0" h="227" w="1584">
                  <a:moveTo>
                    <a:pt x="1332" y="1"/>
                  </a:moveTo>
                  <a:cubicBezTo>
                    <a:pt x="1149" y="1"/>
                    <a:pt x="965" y="19"/>
                    <a:pt x="786" y="60"/>
                  </a:cubicBezTo>
                  <a:cubicBezTo>
                    <a:pt x="512" y="72"/>
                    <a:pt x="250" y="119"/>
                    <a:pt x="0" y="215"/>
                  </a:cubicBezTo>
                  <a:cubicBezTo>
                    <a:pt x="87" y="222"/>
                    <a:pt x="176" y="226"/>
                    <a:pt x="265" y="226"/>
                  </a:cubicBezTo>
                  <a:cubicBezTo>
                    <a:pt x="443" y="226"/>
                    <a:pt x="623" y="211"/>
                    <a:pt x="798" y="179"/>
                  </a:cubicBezTo>
                  <a:cubicBezTo>
                    <a:pt x="1060" y="167"/>
                    <a:pt x="1334" y="107"/>
                    <a:pt x="1584" y="12"/>
                  </a:cubicBezTo>
                  <a:cubicBezTo>
                    <a:pt x="1501" y="5"/>
                    <a:pt x="1416" y="1"/>
                    <a:pt x="1332"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flipH="1">
              <a:off x="6126123" y="957721"/>
              <a:ext cx="1019772" cy="762491"/>
            </a:xfrm>
            <a:custGeom>
              <a:rect b="b" l="l" r="r" t="t"/>
              <a:pathLst>
                <a:path extrusionOk="0" h="19898" w="26612">
                  <a:moveTo>
                    <a:pt x="1843" y="1"/>
                  </a:moveTo>
                  <a:cubicBezTo>
                    <a:pt x="1718" y="1"/>
                    <a:pt x="1592" y="1"/>
                    <a:pt x="1465" y="2"/>
                  </a:cubicBezTo>
                  <a:lnTo>
                    <a:pt x="1" y="15052"/>
                  </a:lnTo>
                  <a:cubicBezTo>
                    <a:pt x="9942" y="15933"/>
                    <a:pt x="13276" y="16576"/>
                    <a:pt x="22444" y="19897"/>
                  </a:cubicBezTo>
                  <a:lnTo>
                    <a:pt x="26611" y="4717"/>
                  </a:lnTo>
                  <a:cubicBezTo>
                    <a:pt x="18270" y="2179"/>
                    <a:pt x="11215" y="1"/>
                    <a:pt x="1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flipH="1">
              <a:off x="6845190" y="1114000"/>
              <a:ext cx="161519" cy="167305"/>
            </a:xfrm>
            <a:custGeom>
              <a:rect b="b" l="l" r="r" t="t"/>
              <a:pathLst>
                <a:path extrusionOk="0" h="4366" w="4215">
                  <a:moveTo>
                    <a:pt x="3840" y="1"/>
                  </a:moveTo>
                  <a:cubicBezTo>
                    <a:pt x="3039" y="1"/>
                    <a:pt x="2256" y="262"/>
                    <a:pt x="1607" y="746"/>
                  </a:cubicBezTo>
                  <a:cubicBezTo>
                    <a:pt x="607" y="1484"/>
                    <a:pt x="12" y="2651"/>
                    <a:pt x="0" y="3901"/>
                  </a:cubicBezTo>
                  <a:cubicBezTo>
                    <a:pt x="0" y="4056"/>
                    <a:pt x="0" y="4211"/>
                    <a:pt x="12" y="4366"/>
                  </a:cubicBezTo>
                  <a:lnTo>
                    <a:pt x="3739" y="3949"/>
                  </a:lnTo>
                  <a:lnTo>
                    <a:pt x="3846" y="3211"/>
                  </a:lnTo>
                  <a:lnTo>
                    <a:pt x="4215" y="20"/>
                  </a:lnTo>
                  <a:cubicBezTo>
                    <a:pt x="4090" y="7"/>
                    <a:pt x="3964" y="1"/>
                    <a:pt x="3840" y="1"/>
                  </a:cubicBez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6702823" y="1117947"/>
              <a:ext cx="144658" cy="199877"/>
            </a:xfrm>
            <a:custGeom>
              <a:rect b="b" l="l" r="r" t="t"/>
              <a:pathLst>
                <a:path extrusionOk="0" h="5216" w="3775">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6702823" y="1117947"/>
              <a:ext cx="144658" cy="199877"/>
            </a:xfrm>
            <a:custGeom>
              <a:rect b="b" l="l" r="r" t="t"/>
              <a:pathLst>
                <a:path extrusionOk="0" h="5216" w="3775">
                  <a:moveTo>
                    <a:pt x="465" y="0"/>
                  </a:moveTo>
                  <a:lnTo>
                    <a:pt x="96" y="3179"/>
                  </a:lnTo>
                  <a:lnTo>
                    <a:pt x="0" y="3929"/>
                  </a:lnTo>
                  <a:lnTo>
                    <a:pt x="3525" y="5215"/>
                  </a:lnTo>
                  <a:cubicBezTo>
                    <a:pt x="3608" y="4941"/>
                    <a:pt x="3679" y="4667"/>
                    <a:pt x="3703" y="4394"/>
                  </a:cubicBezTo>
                  <a:cubicBezTo>
                    <a:pt x="3775" y="3786"/>
                    <a:pt x="3715" y="3167"/>
                    <a:pt x="3537" y="2596"/>
                  </a:cubicBezTo>
                  <a:cubicBezTo>
                    <a:pt x="3179" y="1334"/>
                    <a:pt x="2155" y="369"/>
                    <a:pt x="881" y="72"/>
                  </a:cubicBezTo>
                  <a:lnTo>
                    <a:pt x="774" y="48"/>
                  </a:lnTo>
                  <a:lnTo>
                    <a:pt x="703" y="24"/>
                  </a:lnTo>
                  <a:lnTo>
                    <a:pt x="4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6721991" y="1282197"/>
              <a:ext cx="278356" cy="152054"/>
            </a:xfrm>
            <a:custGeom>
              <a:rect b="b" l="l" r="r" t="t"/>
              <a:pathLst>
                <a:path extrusionOk="0" h="3968" w="7264">
                  <a:moveTo>
                    <a:pt x="3727" y="0"/>
                  </a:moveTo>
                  <a:lnTo>
                    <a:pt x="1" y="417"/>
                  </a:lnTo>
                  <a:cubicBezTo>
                    <a:pt x="156" y="2227"/>
                    <a:pt x="1477" y="3715"/>
                    <a:pt x="3251" y="3941"/>
                  </a:cubicBezTo>
                  <a:cubicBezTo>
                    <a:pt x="3394" y="3959"/>
                    <a:pt x="3535" y="3967"/>
                    <a:pt x="3676" y="3967"/>
                  </a:cubicBezTo>
                  <a:cubicBezTo>
                    <a:pt x="5276" y="3967"/>
                    <a:pt x="6727" y="2873"/>
                    <a:pt x="7264" y="1286"/>
                  </a:cubicBezTo>
                  <a:lnTo>
                    <a:pt x="3739"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flipH="1">
              <a:off x="6251591" y="1153050"/>
              <a:ext cx="330357" cy="94957"/>
            </a:xfrm>
            <a:custGeom>
              <a:rect b="b" l="l" r="r" t="t"/>
              <a:pathLst>
                <a:path extrusionOk="0" h="2478" w="8621">
                  <a:moveTo>
                    <a:pt x="1" y="1"/>
                  </a:moveTo>
                  <a:cubicBezTo>
                    <a:pt x="120" y="37"/>
                    <a:pt x="227" y="61"/>
                    <a:pt x="346" y="72"/>
                  </a:cubicBezTo>
                  <a:cubicBezTo>
                    <a:pt x="572" y="96"/>
                    <a:pt x="906" y="144"/>
                    <a:pt x="1299" y="203"/>
                  </a:cubicBezTo>
                  <a:cubicBezTo>
                    <a:pt x="2346" y="382"/>
                    <a:pt x="3394" y="620"/>
                    <a:pt x="4406" y="906"/>
                  </a:cubicBezTo>
                  <a:cubicBezTo>
                    <a:pt x="5430" y="1204"/>
                    <a:pt x="6430" y="1549"/>
                    <a:pt x="7407" y="1966"/>
                  </a:cubicBezTo>
                  <a:cubicBezTo>
                    <a:pt x="7788" y="2108"/>
                    <a:pt x="8085" y="2251"/>
                    <a:pt x="8300" y="2347"/>
                  </a:cubicBezTo>
                  <a:cubicBezTo>
                    <a:pt x="8407" y="2394"/>
                    <a:pt x="8514" y="2442"/>
                    <a:pt x="8621" y="2477"/>
                  </a:cubicBezTo>
                  <a:cubicBezTo>
                    <a:pt x="8526" y="2406"/>
                    <a:pt x="8430" y="2347"/>
                    <a:pt x="8311" y="2287"/>
                  </a:cubicBezTo>
                  <a:cubicBezTo>
                    <a:pt x="8121" y="2180"/>
                    <a:pt x="7811" y="2037"/>
                    <a:pt x="7442" y="1870"/>
                  </a:cubicBezTo>
                  <a:cubicBezTo>
                    <a:pt x="5502" y="1001"/>
                    <a:pt x="3430" y="418"/>
                    <a:pt x="1322" y="120"/>
                  </a:cubicBezTo>
                  <a:cubicBezTo>
                    <a:pt x="918" y="72"/>
                    <a:pt x="584" y="37"/>
                    <a:pt x="358" y="25"/>
                  </a:cubicBezTo>
                  <a:cubicBezTo>
                    <a:pt x="239" y="1"/>
                    <a:pt x="120" y="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flipH="1">
              <a:off x="6261171" y="1213446"/>
              <a:ext cx="330817" cy="94344"/>
            </a:xfrm>
            <a:custGeom>
              <a:rect b="b" l="l" r="r" t="t"/>
              <a:pathLst>
                <a:path extrusionOk="0" h="2462" w="8633">
                  <a:moveTo>
                    <a:pt x="149" y="1"/>
                  </a:moveTo>
                  <a:cubicBezTo>
                    <a:pt x="100" y="1"/>
                    <a:pt x="50" y="4"/>
                    <a:pt x="1" y="9"/>
                  </a:cubicBezTo>
                  <a:cubicBezTo>
                    <a:pt x="120" y="32"/>
                    <a:pt x="239" y="56"/>
                    <a:pt x="358" y="68"/>
                  </a:cubicBezTo>
                  <a:cubicBezTo>
                    <a:pt x="584" y="92"/>
                    <a:pt x="906" y="139"/>
                    <a:pt x="1311" y="211"/>
                  </a:cubicBezTo>
                  <a:cubicBezTo>
                    <a:pt x="3406" y="544"/>
                    <a:pt x="5454" y="1128"/>
                    <a:pt x="7419" y="1949"/>
                  </a:cubicBezTo>
                  <a:cubicBezTo>
                    <a:pt x="7788" y="2104"/>
                    <a:pt x="8097" y="2235"/>
                    <a:pt x="8300" y="2330"/>
                  </a:cubicBezTo>
                  <a:cubicBezTo>
                    <a:pt x="8407" y="2390"/>
                    <a:pt x="8514" y="2425"/>
                    <a:pt x="8633" y="2461"/>
                  </a:cubicBezTo>
                  <a:cubicBezTo>
                    <a:pt x="8538" y="2402"/>
                    <a:pt x="8431" y="2342"/>
                    <a:pt x="8323" y="2295"/>
                  </a:cubicBezTo>
                  <a:cubicBezTo>
                    <a:pt x="8121" y="2187"/>
                    <a:pt x="7823" y="2033"/>
                    <a:pt x="7454" y="1866"/>
                  </a:cubicBezTo>
                  <a:cubicBezTo>
                    <a:pt x="6478" y="1437"/>
                    <a:pt x="5478" y="1068"/>
                    <a:pt x="4454" y="782"/>
                  </a:cubicBezTo>
                  <a:cubicBezTo>
                    <a:pt x="3430" y="485"/>
                    <a:pt x="2382" y="270"/>
                    <a:pt x="1323" y="116"/>
                  </a:cubicBezTo>
                  <a:cubicBezTo>
                    <a:pt x="918" y="68"/>
                    <a:pt x="596" y="32"/>
                    <a:pt x="358" y="20"/>
                  </a:cubicBezTo>
                  <a:cubicBezTo>
                    <a:pt x="288" y="6"/>
                    <a:pt x="219" y="1"/>
                    <a:pt x="149"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flipH="1">
              <a:off x="6271212" y="1273344"/>
              <a:ext cx="330357" cy="95110"/>
            </a:xfrm>
            <a:custGeom>
              <a:rect b="b" l="l" r="r" t="t"/>
              <a:pathLst>
                <a:path extrusionOk="0" h="2482" w="8621">
                  <a:moveTo>
                    <a:pt x="106" y="0"/>
                  </a:moveTo>
                  <a:cubicBezTo>
                    <a:pt x="71" y="0"/>
                    <a:pt x="36" y="2"/>
                    <a:pt x="1" y="5"/>
                  </a:cubicBezTo>
                  <a:cubicBezTo>
                    <a:pt x="120" y="29"/>
                    <a:pt x="227" y="53"/>
                    <a:pt x="346" y="65"/>
                  </a:cubicBezTo>
                  <a:cubicBezTo>
                    <a:pt x="572" y="89"/>
                    <a:pt x="906" y="136"/>
                    <a:pt x="1299" y="208"/>
                  </a:cubicBezTo>
                  <a:cubicBezTo>
                    <a:pt x="2346" y="374"/>
                    <a:pt x="3394" y="612"/>
                    <a:pt x="4406" y="898"/>
                  </a:cubicBezTo>
                  <a:cubicBezTo>
                    <a:pt x="5430" y="1196"/>
                    <a:pt x="6430" y="1553"/>
                    <a:pt x="7407" y="1958"/>
                  </a:cubicBezTo>
                  <a:cubicBezTo>
                    <a:pt x="7788" y="2113"/>
                    <a:pt x="8085" y="2256"/>
                    <a:pt x="8300" y="2351"/>
                  </a:cubicBezTo>
                  <a:cubicBezTo>
                    <a:pt x="8407" y="2398"/>
                    <a:pt x="8514" y="2446"/>
                    <a:pt x="8621" y="2482"/>
                  </a:cubicBezTo>
                  <a:cubicBezTo>
                    <a:pt x="8526" y="2410"/>
                    <a:pt x="8431" y="2339"/>
                    <a:pt x="8311" y="2291"/>
                  </a:cubicBezTo>
                  <a:cubicBezTo>
                    <a:pt x="8109" y="2184"/>
                    <a:pt x="7811" y="2041"/>
                    <a:pt x="7442" y="1875"/>
                  </a:cubicBezTo>
                  <a:cubicBezTo>
                    <a:pt x="6466" y="1434"/>
                    <a:pt x="5466" y="1065"/>
                    <a:pt x="4442" y="779"/>
                  </a:cubicBezTo>
                  <a:cubicBezTo>
                    <a:pt x="3418" y="481"/>
                    <a:pt x="2370" y="267"/>
                    <a:pt x="1322" y="124"/>
                  </a:cubicBezTo>
                  <a:cubicBezTo>
                    <a:pt x="918" y="65"/>
                    <a:pt x="584" y="29"/>
                    <a:pt x="358" y="17"/>
                  </a:cubicBezTo>
                  <a:cubicBezTo>
                    <a:pt x="274" y="9"/>
                    <a:pt x="190" y="0"/>
                    <a:pt x="106"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flipH="1">
              <a:off x="6290794" y="1334200"/>
              <a:ext cx="320815" cy="94497"/>
            </a:xfrm>
            <a:custGeom>
              <a:rect b="b" l="l" r="r" t="t"/>
              <a:pathLst>
                <a:path extrusionOk="0" h="2466" w="8372">
                  <a:moveTo>
                    <a:pt x="1" y="1"/>
                  </a:moveTo>
                  <a:cubicBezTo>
                    <a:pt x="120" y="36"/>
                    <a:pt x="227" y="48"/>
                    <a:pt x="346" y="60"/>
                  </a:cubicBezTo>
                  <a:cubicBezTo>
                    <a:pt x="572" y="96"/>
                    <a:pt x="882" y="144"/>
                    <a:pt x="1275" y="203"/>
                  </a:cubicBezTo>
                  <a:cubicBezTo>
                    <a:pt x="3311" y="537"/>
                    <a:pt x="5299" y="1120"/>
                    <a:pt x="7204" y="1953"/>
                  </a:cubicBezTo>
                  <a:cubicBezTo>
                    <a:pt x="7561" y="2096"/>
                    <a:pt x="7859" y="2239"/>
                    <a:pt x="8050" y="2334"/>
                  </a:cubicBezTo>
                  <a:cubicBezTo>
                    <a:pt x="8157" y="2382"/>
                    <a:pt x="8264" y="2430"/>
                    <a:pt x="8371" y="2465"/>
                  </a:cubicBezTo>
                  <a:cubicBezTo>
                    <a:pt x="8276" y="2394"/>
                    <a:pt x="8181" y="2346"/>
                    <a:pt x="8073" y="2299"/>
                  </a:cubicBezTo>
                  <a:cubicBezTo>
                    <a:pt x="7883" y="2192"/>
                    <a:pt x="7597" y="2049"/>
                    <a:pt x="7228" y="1882"/>
                  </a:cubicBezTo>
                  <a:cubicBezTo>
                    <a:pt x="6287" y="1441"/>
                    <a:pt x="5311" y="1072"/>
                    <a:pt x="4323" y="775"/>
                  </a:cubicBezTo>
                  <a:cubicBezTo>
                    <a:pt x="3323" y="489"/>
                    <a:pt x="2311" y="263"/>
                    <a:pt x="1287" y="120"/>
                  </a:cubicBezTo>
                  <a:cubicBezTo>
                    <a:pt x="894" y="60"/>
                    <a:pt x="572" y="25"/>
                    <a:pt x="346" y="13"/>
                  </a:cubicBezTo>
                  <a:cubicBezTo>
                    <a:pt x="239" y="1"/>
                    <a:pt x="120" y="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flipH="1">
              <a:off x="6333253" y="1394098"/>
              <a:ext cx="287936" cy="82503"/>
            </a:xfrm>
            <a:custGeom>
              <a:rect b="b" l="l" r="r" t="t"/>
              <a:pathLst>
                <a:path extrusionOk="0" h="2153" w="7514">
                  <a:moveTo>
                    <a:pt x="156" y="0"/>
                  </a:moveTo>
                  <a:cubicBezTo>
                    <a:pt x="105" y="0"/>
                    <a:pt x="54" y="3"/>
                    <a:pt x="1" y="9"/>
                  </a:cubicBezTo>
                  <a:cubicBezTo>
                    <a:pt x="96" y="33"/>
                    <a:pt x="203" y="57"/>
                    <a:pt x="310" y="69"/>
                  </a:cubicBezTo>
                  <a:lnTo>
                    <a:pt x="1144" y="176"/>
                  </a:lnTo>
                  <a:cubicBezTo>
                    <a:pt x="2977" y="426"/>
                    <a:pt x="4763" y="926"/>
                    <a:pt x="6454" y="1700"/>
                  </a:cubicBezTo>
                  <a:lnTo>
                    <a:pt x="7228" y="2033"/>
                  </a:lnTo>
                  <a:cubicBezTo>
                    <a:pt x="7311" y="2081"/>
                    <a:pt x="7419" y="2129"/>
                    <a:pt x="7514" y="2153"/>
                  </a:cubicBezTo>
                  <a:cubicBezTo>
                    <a:pt x="7430" y="2093"/>
                    <a:pt x="7335" y="2033"/>
                    <a:pt x="7240" y="1986"/>
                  </a:cubicBezTo>
                  <a:cubicBezTo>
                    <a:pt x="7073" y="1891"/>
                    <a:pt x="6811" y="1760"/>
                    <a:pt x="6490" y="1605"/>
                  </a:cubicBezTo>
                  <a:cubicBezTo>
                    <a:pt x="4811" y="795"/>
                    <a:pt x="3001" y="283"/>
                    <a:pt x="1156" y="93"/>
                  </a:cubicBezTo>
                  <a:cubicBezTo>
                    <a:pt x="799" y="45"/>
                    <a:pt x="513" y="9"/>
                    <a:pt x="310" y="9"/>
                  </a:cubicBezTo>
                  <a:cubicBezTo>
                    <a:pt x="257" y="3"/>
                    <a:pt x="206" y="0"/>
                    <a:pt x="156"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flipH="1">
              <a:off x="6477413" y="1454187"/>
              <a:ext cx="157457" cy="29276"/>
            </a:xfrm>
            <a:custGeom>
              <a:rect b="b" l="l" r="r" t="t"/>
              <a:pathLst>
                <a:path extrusionOk="0" h="764" w="4109">
                  <a:moveTo>
                    <a:pt x="233" y="0"/>
                  </a:moveTo>
                  <a:cubicBezTo>
                    <a:pt x="155" y="0"/>
                    <a:pt x="78" y="4"/>
                    <a:pt x="1" y="13"/>
                  </a:cubicBezTo>
                  <a:cubicBezTo>
                    <a:pt x="191" y="61"/>
                    <a:pt x="394" y="96"/>
                    <a:pt x="608" y="108"/>
                  </a:cubicBezTo>
                  <a:cubicBezTo>
                    <a:pt x="977" y="180"/>
                    <a:pt x="1501" y="251"/>
                    <a:pt x="2061" y="346"/>
                  </a:cubicBezTo>
                  <a:cubicBezTo>
                    <a:pt x="2632" y="442"/>
                    <a:pt x="3144" y="549"/>
                    <a:pt x="3513" y="644"/>
                  </a:cubicBezTo>
                  <a:cubicBezTo>
                    <a:pt x="3704" y="692"/>
                    <a:pt x="3906" y="739"/>
                    <a:pt x="4108" y="763"/>
                  </a:cubicBezTo>
                  <a:cubicBezTo>
                    <a:pt x="3930" y="668"/>
                    <a:pt x="3739" y="596"/>
                    <a:pt x="3537" y="549"/>
                  </a:cubicBezTo>
                  <a:cubicBezTo>
                    <a:pt x="3061" y="406"/>
                    <a:pt x="2572" y="299"/>
                    <a:pt x="2084" y="215"/>
                  </a:cubicBezTo>
                  <a:cubicBezTo>
                    <a:pt x="1513" y="120"/>
                    <a:pt x="989" y="61"/>
                    <a:pt x="608" y="25"/>
                  </a:cubicBezTo>
                  <a:cubicBezTo>
                    <a:pt x="483" y="10"/>
                    <a:pt x="358" y="0"/>
                    <a:pt x="23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flipH="1">
              <a:off x="6621176" y="1024402"/>
              <a:ext cx="465396" cy="522455"/>
            </a:xfrm>
            <a:custGeom>
              <a:rect b="b" l="l" r="r" t="t"/>
              <a:pathLst>
                <a:path extrusionOk="0" h="13634" w="12145">
                  <a:moveTo>
                    <a:pt x="2144" y="0"/>
                  </a:moveTo>
                  <a:lnTo>
                    <a:pt x="1560" y="24"/>
                  </a:lnTo>
                  <a:lnTo>
                    <a:pt x="1370" y="36"/>
                  </a:lnTo>
                  <a:lnTo>
                    <a:pt x="1370" y="48"/>
                  </a:lnTo>
                  <a:lnTo>
                    <a:pt x="2156" y="48"/>
                  </a:lnTo>
                  <a:cubicBezTo>
                    <a:pt x="2656" y="48"/>
                    <a:pt x="3406" y="72"/>
                    <a:pt x="4358" y="131"/>
                  </a:cubicBezTo>
                  <a:cubicBezTo>
                    <a:pt x="6962" y="321"/>
                    <a:pt x="9531" y="793"/>
                    <a:pt x="12030" y="1547"/>
                  </a:cubicBezTo>
                  <a:lnTo>
                    <a:pt x="12030" y="1547"/>
                  </a:lnTo>
                  <a:cubicBezTo>
                    <a:pt x="11448" y="4871"/>
                    <a:pt x="10760" y="8819"/>
                    <a:pt x="10014" y="13038"/>
                  </a:cubicBezTo>
                  <a:cubicBezTo>
                    <a:pt x="9982" y="13194"/>
                    <a:pt x="9960" y="13341"/>
                    <a:pt x="9931" y="13487"/>
                  </a:cubicBezTo>
                  <a:lnTo>
                    <a:pt x="9931" y="13487"/>
                  </a:lnTo>
                  <a:cubicBezTo>
                    <a:pt x="8247" y="13053"/>
                    <a:pt x="6529" y="12701"/>
                    <a:pt x="4799" y="12431"/>
                  </a:cubicBezTo>
                  <a:cubicBezTo>
                    <a:pt x="3152" y="12184"/>
                    <a:pt x="1575" y="12006"/>
                    <a:pt x="102" y="11922"/>
                  </a:cubicBezTo>
                  <a:lnTo>
                    <a:pt x="102" y="11922"/>
                  </a:lnTo>
                  <a:cubicBezTo>
                    <a:pt x="480" y="8387"/>
                    <a:pt x="799" y="5442"/>
                    <a:pt x="1024" y="3358"/>
                  </a:cubicBezTo>
                  <a:cubicBezTo>
                    <a:pt x="1144" y="2322"/>
                    <a:pt x="1227" y="1489"/>
                    <a:pt x="1286" y="917"/>
                  </a:cubicBezTo>
                  <a:cubicBezTo>
                    <a:pt x="1310" y="643"/>
                    <a:pt x="1334" y="429"/>
                    <a:pt x="1346" y="274"/>
                  </a:cubicBezTo>
                  <a:cubicBezTo>
                    <a:pt x="1370" y="203"/>
                    <a:pt x="1370" y="143"/>
                    <a:pt x="1370" y="108"/>
                  </a:cubicBezTo>
                  <a:cubicBezTo>
                    <a:pt x="1370" y="103"/>
                    <a:pt x="1370" y="99"/>
                    <a:pt x="1370" y="96"/>
                  </a:cubicBezTo>
                  <a:cubicBezTo>
                    <a:pt x="1358" y="143"/>
                    <a:pt x="1346" y="191"/>
                    <a:pt x="1346" y="262"/>
                  </a:cubicBezTo>
                  <a:cubicBezTo>
                    <a:pt x="1334" y="417"/>
                    <a:pt x="1298" y="620"/>
                    <a:pt x="1275" y="893"/>
                  </a:cubicBezTo>
                  <a:cubicBezTo>
                    <a:pt x="1203" y="1453"/>
                    <a:pt x="1108" y="2286"/>
                    <a:pt x="989" y="3322"/>
                  </a:cubicBezTo>
                  <a:cubicBezTo>
                    <a:pt x="751" y="5418"/>
                    <a:pt x="405" y="8394"/>
                    <a:pt x="1" y="11954"/>
                  </a:cubicBezTo>
                  <a:lnTo>
                    <a:pt x="1" y="12014"/>
                  </a:lnTo>
                  <a:lnTo>
                    <a:pt x="60" y="12014"/>
                  </a:lnTo>
                  <a:cubicBezTo>
                    <a:pt x="1536" y="12109"/>
                    <a:pt x="3132" y="12288"/>
                    <a:pt x="4799" y="12550"/>
                  </a:cubicBezTo>
                  <a:cubicBezTo>
                    <a:pt x="6537" y="12812"/>
                    <a:pt x="8275" y="13169"/>
                    <a:pt x="9978" y="13609"/>
                  </a:cubicBezTo>
                  <a:lnTo>
                    <a:pt x="10038" y="13633"/>
                  </a:lnTo>
                  <a:lnTo>
                    <a:pt x="10038" y="13562"/>
                  </a:lnTo>
                  <a:cubicBezTo>
                    <a:pt x="10073" y="13395"/>
                    <a:pt x="10097" y="13228"/>
                    <a:pt x="10133" y="13050"/>
                  </a:cubicBezTo>
                  <a:cubicBezTo>
                    <a:pt x="10871" y="8811"/>
                    <a:pt x="11562" y="4846"/>
                    <a:pt x="12145" y="1513"/>
                  </a:cubicBezTo>
                  <a:lnTo>
                    <a:pt x="12145" y="1465"/>
                  </a:lnTo>
                  <a:lnTo>
                    <a:pt x="12109" y="1453"/>
                  </a:lnTo>
                  <a:cubicBezTo>
                    <a:pt x="9585" y="691"/>
                    <a:pt x="6978" y="227"/>
                    <a:pt x="4358" y="48"/>
                  </a:cubicBezTo>
                  <a:cubicBezTo>
                    <a:pt x="3406" y="0"/>
                    <a:pt x="2656" y="0"/>
                    <a:pt x="2144"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flipH="1">
              <a:off x="7023591" y="2070181"/>
              <a:ext cx="375996" cy="203977"/>
            </a:xfrm>
            <a:custGeom>
              <a:rect b="b" l="l" r="r" t="t"/>
              <a:pathLst>
                <a:path extrusionOk="0" h="5323" w="9812">
                  <a:moveTo>
                    <a:pt x="4037" y="1"/>
                  </a:moveTo>
                  <a:lnTo>
                    <a:pt x="1" y="3632"/>
                  </a:lnTo>
                  <a:lnTo>
                    <a:pt x="310" y="3501"/>
                  </a:lnTo>
                  <a:lnTo>
                    <a:pt x="8550" y="5323"/>
                  </a:lnTo>
                  <a:lnTo>
                    <a:pt x="9812" y="3501"/>
                  </a:lnTo>
                  <a:lnTo>
                    <a:pt x="9609" y="1144"/>
                  </a:lnTo>
                  <a:lnTo>
                    <a:pt x="8347"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flipH="1">
              <a:off x="7023591" y="2070181"/>
              <a:ext cx="375996" cy="203977"/>
            </a:xfrm>
            <a:custGeom>
              <a:rect b="b" l="l" r="r" t="t"/>
              <a:pathLst>
                <a:path extrusionOk="0" h="5323" w="9812">
                  <a:moveTo>
                    <a:pt x="4037" y="1"/>
                  </a:moveTo>
                  <a:lnTo>
                    <a:pt x="1" y="3632"/>
                  </a:lnTo>
                  <a:lnTo>
                    <a:pt x="310" y="3501"/>
                  </a:lnTo>
                  <a:lnTo>
                    <a:pt x="8550" y="5323"/>
                  </a:lnTo>
                  <a:lnTo>
                    <a:pt x="9812" y="3501"/>
                  </a:lnTo>
                  <a:lnTo>
                    <a:pt x="9609" y="1144"/>
                  </a:lnTo>
                  <a:lnTo>
                    <a:pt x="834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flipH="1">
              <a:off x="6262075" y="1443840"/>
              <a:ext cx="739154" cy="302038"/>
            </a:xfrm>
            <a:custGeom>
              <a:rect b="b" l="l" r="r" t="t"/>
              <a:pathLst>
                <a:path extrusionOk="0" h="7882" w="19289">
                  <a:moveTo>
                    <a:pt x="18895" y="0"/>
                  </a:moveTo>
                  <a:cubicBezTo>
                    <a:pt x="18817" y="0"/>
                    <a:pt x="18722" y="17"/>
                    <a:pt x="18609" y="57"/>
                  </a:cubicBezTo>
                  <a:cubicBezTo>
                    <a:pt x="18264" y="176"/>
                    <a:pt x="14514" y="1009"/>
                    <a:pt x="14514" y="1009"/>
                  </a:cubicBezTo>
                  <a:lnTo>
                    <a:pt x="12883" y="1474"/>
                  </a:lnTo>
                  <a:lnTo>
                    <a:pt x="2477" y="2867"/>
                  </a:lnTo>
                  <a:cubicBezTo>
                    <a:pt x="2357" y="2879"/>
                    <a:pt x="2238" y="2902"/>
                    <a:pt x="2119" y="2938"/>
                  </a:cubicBezTo>
                  <a:cubicBezTo>
                    <a:pt x="786" y="3319"/>
                    <a:pt x="0" y="4712"/>
                    <a:pt x="381" y="6046"/>
                  </a:cubicBezTo>
                  <a:cubicBezTo>
                    <a:pt x="381" y="6069"/>
                    <a:pt x="381" y="6081"/>
                    <a:pt x="393" y="6093"/>
                  </a:cubicBezTo>
                  <a:cubicBezTo>
                    <a:pt x="723" y="7182"/>
                    <a:pt x="1720" y="7882"/>
                    <a:pt x="2801" y="7882"/>
                  </a:cubicBezTo>
                  <a:cubicBezTo>
                    <a:pt x="3044" y="7882"/>
                    <a:pt x="3291" y="7846"/>
                    <a:pt x="3536" y="7772"/>
                  </a:cubicBezTo>
                  <a:lnTo>
                    <a:pt x="13275" y="4831"/>
                  </a:lnTo>
                  <a:cubicBezTo>
                    <a:pt x="13895" y="4724"/>
                    <a:pt x="15300" y="4605"/>
                    <a:pt x="15300" y="4605"/>
                  </a:cubicBezTo>
                  <a:lnTo>
                    <a:pt x="15931" y="4522"/>
                  </a:lnTo>
                  <a:lnTo>
                    <a:pt x="15931" y="4522"/>
                  </a:lnTo>
                  <a:cubicBezTo>
                    <a:pt x="15919" y="4557"/>
                    <a:pt x="15907" y="4605"/>
                    <a:pt x="15895" y="4641"/>
                  </a:cubicBezTo>
                  <a:cubicBezTo>
                    <a:pt x="15847" y="4712"/>
                    <a:pt x="15835" y="4795"/>
                    <a:pt x="15835" y="4879"/>
                  </a:cubicBezTo>
                  <a:cubicBezTo>
                    <a:pt x="15859" y="5022"/>
                    <a:pt x="16026" y="5105"/>
                    <a:pt x="16169" y="5141"/>
                  </a:cubicBezTo>
                  <a:cubicBezTo>
                    <a:pt x="16220" y="5149"/>
                    <a:pt x="16272" y="5153"/>
                    <a:pt x="16323" y="5153"/>
                  </a:cubicBezTo>
                  <a:cubicBezTo>
                    <a:pt x="16425" y="5153"/>
                    <a:pt x="16526" y="5137"/>
                    <a:pt x="16621" y="5105"/>
                  </a:cubicBezTo>
                  <a:cubicBezTo>
                    <a:pt x="17097" y="4938"/>
                    <a:pt x="17336" y="4426"/>
                    <a:pt x="17181" y="3950"/>
                  </a:cubicBezTo>
                  <a:cubicBezTo>
                    <a:pt x="17216" y="3879"/>
                    <a:pt x="17228" y="3783"/>
                    <a:pt x="17228" y="3700"/>
                  </a:cubicBezTo>
                  <a:cubicBezTo>
                    <a:pt x="17228" y="3105"/>
                    <a:pt x="16538" y="2617"/>
                    <a:pt x="16538" y="2617"/>
                  </a:cubicBezTo>
                  <a:lnTo>
                    <a:pt x="16752" y="2557"/>
                  </a:lnTo>
                  <a:cubicBezTo>
                    <a:pt x="16752" y="2557"/>
                    <a:pt x="17431" y="2640"/>
                    <a:pt x="17800" y="3736"/>
                  </a:cubicBezTo>
                  <a:cubicBezTo>
                    <a:pt x="17847" y="3891"/>
                    <a:pt x="17967" y="4033"/>
                    <a:pt x="18109" y="4117"/>
                  </a:cubicBezTo>
                  <a:cubicBezTo>
                    <a:pt x="18166" y="4157"/>
                    <a:pt x="18240" y="4176"/>
                    <a:pt x="18311" y="4176"/>
                  </a:cubicBezTo>
                  <a:cubicBezTo>
                    <a:pt x="18344" y="4176"/>
                    <a:pt x="18377" y="4172"/>
                    <a:pt x="18407" y="4164"/>
                  </a:cubicBezTo>
                  <a:cubicBezTo>
                    <a:pt x="18669" y="4069"/>
                    <a:pt x="18669" y="3855"/>
                    <a:pt x="18455" y="3176"/>
                  </a:cubicBezTo>
                  <a:cubicBezTo>
                    <a:pt x="18228" y="2486"/>
                    <a:pt x="17800" y="1902"/>
                    <a:pt x="17347" y="1747"/>
                  </a:cubicBezTo>
                  <a:cubicBezTo>
                    <a:pt x="17133" y="1664"/>
                    <a:pt x="16919" y="1605"/>
                    <a:pt x="16704" y="1557"/>
                  </a:cubicBezTo>
                  <a:cubicBezTo>
                    <a:pt x="16704" y="1557"/>
                    <a:pt x="18609" y="914"/>
                    <a:pt x="18717" y="866"/>
                  </a:cubicBezTo>
                  <a:cubicBezTo>
                    <a:pt x="19062" y="724"/>
                    <a:pt x="19288" y="450"/>
                    <a:pt x="19229" y="223"/>
                  </a:cubicBezTo>
                  <a:cubicBezTo>
                    <a:pt x="19194" y="112"/>
                    <a:pt x="19098" y="0"/>
                    <a:pt x="18895" y="0"/>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6"/>
            <p:cNvSpPr/>
            <p:nvPr/>
          </p:nvSpPr>
          <p:spPr>
            <a:xfrm flipH="1">
              <a:off x="6377046" y="1488869"/>
              <a:ext cx="121398" cy="67137"/>
            </a:xfrm>
            <a:custGeom>
              <a:rect b="b" l="l" r="r" t="t"/>
              <a:pathLst>
                <a:path extrusionOk="0" h="1752" w="3168">
                  <a:moveTo>
                    <a:pt x="1406" y="1"/>
                  </a:moveTo>
                  <a:lnTo>
                    <a:pt x="1" y="561"/>
                  </a:lnTo>
                  <a:cubicBezTo>
                    <a:pt x="48" y="775"/>
                    <a:pt x="227" y="942"/>
                    <a:pt x="453" y="965"/>
                  </a:cubicBezTo>
                  <a:cubicBezTo>
                    <a:pt x="667" y="1013"/>
                    <a:pt x="894" y="989"/>
                    <a:pt x="1108" y="1013"/>
                  </a:cubicBezTo>
                  <a:cubicBezTo>
                    <a:pt x="1751" y="1096"/>
                    <a:pt x="2263" y="1692"/>
                    <a:pt x="2906" y="1751"/>
                  </a:cubicBezTo>
                  <a:cubicBezTo>
                    <a:pt x="3001" y="1751"/>
                    <a:pt x="3120" y="1751"/>
                    <a:pt x="3144" y="1644"/>
                  </a:cubicBezTo>
                  <a:cubicBezTo>
                    <a:pt x="3168" y="1549"/>
                    <a:pt x="3096" y="1489"/>
                    <a:pt x="3037" y="1442"/>
                  </a:cubicBezTo>
                  <a:lnTo>
                    <a:pt x="1406"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flipH="1">
              <a:off x="6375207" y="1488869"/>
              <a:ext cx="124157" cy="69398"/>
            </a:xfrm>
            <a:custGeom>
              <a:rect b="b" l="l" r="r" t="t"/>
              <a:pathLst>
                <a:path extrusionOk="0" h="1811" w="3240">
                  <a:moveTo>
                    <a:pt x="1442" y="1"/>
                  </a:moveTo>
                  <a:cubicBezTo>
                    <a:pt x="1430" y="13"/>
                    <a:pt x="1489" y="72"/>
                    <a:pt x="1596" y="168"/>
                  </a:cubicBezTo>
                  <a:lnTo>
                    <a:pt x="2061" y="608"/>
                  </a:lnTo>
                  <a:lnTo>
                    <a:pt x="2763" y="1251"/>
                  </a:lnTo>
                  <a:lnTo>
                    <a:pt x="2966" y="1430"/>
                  </a:lnTo>
                  <a:cubicBezTo>
                    <a:pt x="3037" y="1489"/>
                    <a:pt x="3097" y="1561"/>
                    <a:pt x="3108" y="1608"/>
                  </a:cubicBezTo>
                  <a:cubicBezTo>
                    <a:pt x="3120" y="1656"/>
                    <a:pt x="3037" y="1680"/>
                    <a:pt x="2954" y="1680"/>
                  </a:cubicBezTo>
                  <a:cubicBezTo>
                    <a:pt x="2858" y="1668"/>
                    <a:pt x="2763" y="1656"/>
                    <a:pt x="2668" y="1632"/>
                  </a:cubicBezTo>
                  <a:cubicBezTo>
                    <a:pt x="2323" y="1477"/>
                    <a:pt x="1977" y="1299"/>
                    <a:pt x="1644" y="1108"/>
                  </a:cubicBezTo>
                  <a:cubicBezTo>
                    <a:pt x="1477" y="1037"/>
                    <a:pt x="1311" y="989"/>
                    <a:pt x="1144" y="965"/>
                  </a:cubicBezTo>
                  <a:cubicBezTo>
                    <a:pt x="989" y="953"/>
                    <a:pt x="846" y="942"/>
                    <a:pt x="691" y="942"/>
                  </a:cubicBezTo>
                  <a:cubicBezTo>
                    <a:pt x="666" y="945"/>
                    <a:pt x="640" y="946"/>
                    <a:pt x="614" y="946"/>
                  </a:cubicBezTo>
                  <a:cubicBezTo>
                    <a:pt x="438" y="946"/>
                    <a:pt x="267" y="876"/>
                    <a:pt x="132" y="751"/>
                  </a:cubicBezTo>
                  <a:cubicBezTo>
                    <a:pt x="84" y="692"/>
                    <a:pt x="49" y="620"/>
                    <a:pt x="25" y="549"/>
                  </a:cubicBezTo>
                  <a:lnTo>
                    <a:pt x="25" y="549"/>
                  </a:lnTo>
                  <a:cubicBezTo>
                    <a:pt x="25" y="549"/>
                    <a:pt x="1" y="656"/>
                    <a:pt x="96" y="787"/>
                  </a:cubicBezTo>
                  <a:cubicBezTo>
                    <a:pt x="242" y="944"/>
                    <a:pt x="441" y="1038"/>
                    <a:pt x="654" y="1038"/>
                  </a:cubicBezTo>
                  <a:cubicBezTo>
                    <a:pt x="666" y="1038"/>
                    <a:pt x="679" y="1037"/>
                    <a:pt x="691" y="1037"/>
                  </a:cubicBezTo>
                  <a:cubicBezTo>
                    <a:pt x="822" y="1049"/>
                    <a:pt x="977" y="1049"/>
                    <a:pt x="1132" y="1073"/>
                  </a:cubicBezTo>
                  <a:cubicBezTo>
                    <a:pt x="1287" y="1096"/>
                    <a:pt x="1453" y="1144"/>
                    <a:pt x="1596" y="1215"/>
                  </a:cubicBezTo>
                  <a:cubicBezTo>
                    <a:pt x="1930" y="1418"/>
                    <a:pt x="2275" y="1596"/>
                    <a:pt x="2632" y="1751"/>
                  </a:cubicBezTo>
                  <a:cubicBezTo>
                    <a:pt x="2739" y="1787"/>
                    <a:pt x="2846" y="1799"/>
                    <a:pt x="2942" y="1811"/>
                  </a:cubicBezTo>
                  <a:cubicBezTo>
                    <a:pt x="3001" y="1811"/>
                    <a:pt x="3061" y="1811"/>
                    <a:pt x="3120" y="1787"/>
                  </a:cubicBezTo>
                  <a:cubicBezTo>
                    <a:pt x="3192" y="1751"/>
                    <a:pt x="3239" y="1680"/>
                    <a:pt x="3227" y="1608"/>
                  </a:cubicBezTo>
                  <a:cubicBezTo>
                    <a:pt x="3216" y="1465"/>
                    <a:pt x="3108" y="1406"/>
                    <a:pt x="3049" y="1346"/>
                  </a:cubicBezTo>
                  <a:lnTo>
                    <a:pt x="2835" y="1168"/>
                  </a:lnTo>
                  <a:lnTo>
                    <a:pt x="2120" y="549"/>
                  </a:lnTo>
                  <a:cubicBezTo>
                    <a:pt x="1918" y="370"/>
                    <a:pt x="1751" y="239"/>
                    <a:pt x="1632" y="144"/>
                  </a:cubicBezTo>
                  <a:cubicBezTo>
                    <a:pt x="1573" y="84"/>
                    <a:pt x="1501" y="37"/>
                    <a:pt x="1442"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flipH="1">
              <a:off x="6290781" y="1539761"/>
              <a:ext cx="77176" cy="65067"/>
            </a:xfrm>
            <a:custGeom>
              <a:rect b="b" l="l" r="r" t="t"/>
              <a:pathLst>
                <a:path extrusionOk="0" h="1698" w="2014">
                  <a:moveTo>
                    <a:pt x="257" y="1"/>
                  </a:moveTo>
                  <a:cubicBezTo>
                    <a:pt x="203" y="1"/>
                    <a:pt x="150" y="6"/>
                    <a:pt x="96" y="18"/>
                  </a:cubicBezTo>
                  <a:cubicBezTo>
                    <a:pt x="37" y="66"/>
                    <a:pt x="1" y="90"/>
                    <a:pt x="1" y="90"/>
                  </a:cubicBezTo>
                  <a:cubicBezTo>
                    <a:pt x="66" y="78"/>
                    <a:pt x="135" y="72"/>
                    <a:pt x="205" y="72"/>
                  </a:cubicBezTo>
                  <a:cubicBezTo>
                    <a:pt x="275" y="72"/>
                    <a:pt x="346" y="78"/>
                    <a:pt x="418" y="90"/>
                  </a:cubicBezTo>
                  <a:cubicBezTo>
                    <a:pt x="549" y="137"/>
                    <a:pt x="680" y="209"/>
                    <a:pt x="763" y="328"/>
                  </a:cubicBezTo>
                  <a:cubicBezTo>
                    <a:pt x="882" y="471"/>
                    <a:pt x="965" y="638"/>
                    <a:pt x="1025" y="816"/>
                  </a:cubicBezTo>
                  <a:cubicBezTo>
                    <a:pt x="1084" y="995"/>
                    <a:pt x="1168" y="1173"/>
                    <a:pt x="1263" y="1328"/>
                  </a:cubicBezTo>
                  <a:cubicBezTo>
                    <a:pt x="1334" y="1471"/>
                    <a:pt x="1453" y="1578"/>
                    <a:pt x="1596" y="1661"/>
                  </a:cubicBezTo>
                  <a:cubicBezTo>
                    <a:pt x="1644" y="1685"/>
                    <a:pt x="1698" y="1697"/>
                    <a:pt x="1753" y="1697"/>
                  </a:cubicBezTo>
                  <a:cubicBezTo>
                    <a:pt x="1808" y="1697"/>
                    <a:pt x="1864" y="1685"/>
                    <a:pt x="1918" y="1661"/>
                  </a:cubicBezTo>
                  <a:cubicBezTo>
                    <a:pt x="1989" y="1626"/>
                    <a:pt x="2013" y="1590"/>
                    <a:pt x="2001" y="1590"/>
                  </a:cubicBezTo>
                  <a:lnTo>
                    <a:pt x="2001" y="1590"/>
                  </a:lnTo>
                  <a:cubicBezTo>
                    <a:pt x="2001" y="1590"/>
                    <a:pt x="1965" y="1602"/>
                    <a:pt x="1906" y="1638"/>
                  </a:cubicBezTo>
                  <a:cubicBezTo>
                    <a:pt x="1874" y="1646"/>
                    <a:pt x="1841" y="1650"/>
                    <a:pt x="1808" y="1650"/>
                  </a:cubicBezTo>
                  <a:cubicBezTo>
                    <a:pt x="1742" y="1650"/>
                    <a:pt x="1676" y="1634"/>
                    <a:pt x="1620" y="1602"/>
                  </a:cubicBezTo>
                  <a:cubicBezTo>
                    <a:pt x="1501" y="1530"/>
                    <a:pt x="1394" y="1411"/>
                    <a:pt x="1322" y="1292"/>
                  </a:cubicBezTo>
                  <a:cubicBezTo>
                    <a:pt x="1227" y="1126"/>
                    <a:pt x="1144" y="959"/>
                    <a:pt x="1084" y="780"/>
                  </a:cubicBezTo>
                  <a:cubicBezTo>
                    <a:pt x="1025" y="602"/>
                    <a:pt x="930" y="423"/>
                    <a:pt x="811" y="280"/>
                  </a:cubicBezTo>
                  <a:cubicBezTo>
                    <a:pt x="715" y="149"/>
                    <a:pt x="572" y="54"/>
                    <a:pt x="418" y="18"/>
                  </a:cubicBezTo>
                  <a:cubicBezTo>
                    <a:pt x="364" y="6"/>
                    <a:pt x="310" y="1"/>
                    <a:pt x="257"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p:nvPr/>
          </p:nvSpPr>
          <p:spPr>
            <a:xfrm flipH="1">
              <a:off x="6278481" y="1474728"/>
              <a:ext cx="97678" cy="35638"/>
            </a:xfrm>
            <a:custGeom>
              <a:rect b="b" l="l" r="r" t="t"/>
              <a:pathLst>
                <a:path extrusionOk="0" h="930" w="2549">
                  <a:moveTo>
                    <a:pt x="2549" y="1"/>
                  </a:moveTo>
                  <a:lnTo>
                    <a:pt x="2549" y="1"/>
                  </a:lnTo>
                  <a:cubicBezTo>
                    <a:pt x="2429" y="37"/>
                    <a:pt x="2298" y="72"/>
                    <a:pt x="2179" y="132"/>
                  </a:cubicBezTo>
                  <a:lnTo>
                    <a:pt x="1275" y="465"/>
                  </a:lnTo>
                  <a:lnTo>
                    <a:pt x="370" y="787"/>
                  </a:lnTo>
                  <a:cubicBezTo>
                    <a:pt x="239" y="811"/>
                    <a:pt x="120" y="870"/>
                    <a:pt x="1" y="930"/>
                  </a:cubicBezTo>
                  <a:cubicBezTo>
                    <a:pt x="132" y="906"/>
                    <a:pt x="263" y="882"/>
                    <a:pt x="382" y="834"/>
                  </a:cubicBezTo>
                  <a:cubicBezTo>
                    <a:pt x="620" y="763"/>
                    <a:pt x="953" y="668"/>
                    <a:pt x="1298" y="537"/>
                  </a:cubicBezTo>
                  <a:cubicBezTo>
                    <a:pt x="1656" y="406"/>
                    <a:pt x="1977" y="287"/>
                    <a:pt x="2203" y="179"/>
                  </a:cubicBezTo>
                  <a:cubicBezTo>
                    <a:pt x="2322" y="132"/>
                    <a:pt x="2441" y="72"/>
                    <a:pt x="2549"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flipH="1">
              <a:off x="6345082" y="1565552"/>
              <a:ext cx="53878" cy="53763"/>
            </a:xfrm>
            <a:custGeom>
              <a:rect b="b" l="l" r="r" t="t"/>
              <a:pathLst>
                <a:path extrusionOk="0" h="1403" w="1406">
                  <a:moveTo>
                    <a:pt x="536" y="0"/>
                  </a:moveTo>
                  <a:cubicBezTo>
                    <a:pt x="536" y="0"/>
                    <a:pt x="560" y="36"/>
                    <a:pt x="619" y="95"/>
                  </a:cubicBezTo>
                  <a:cubicBezTo>
                    <a:pt x="703" y="167"/>
                    <a:pt x="738" y="274"/>
                    <a:pt x="738" y="381"/>
                  </a:cubicBezTo>
                  <a:cubicBezTo>
                    <a:pt x="727" y="453"/>
                    <a:pt x="679" y="512"/>
                    <a:pt x="607" y="536"/>
                  </a:cubicBezTo>
                  <a:cubicBezTo>
                    <a:pt x="536" y="572"/>
                    <a:pt x="453" y="596"/>
                    <a:pt x="357" y="607"/>
                  </a:cubicBezTo>
                  <a:cubicBezTo>
                    <a:pt x="250" y="619"/>
                    <a:pt x="155" y="679"/>
                    <a:pt x="84" y="762"/>
                  </a:cubicBezTo>
                  <a:cubicBezTo>
                    <a:pt x="12" y="857"/>
                    <a:pt x="0" y="988"/>
                    <a:pt x="36" y="1096"/>
                  </a:cubicBezTo>
                  <a:cubicBezTo>
                    <a:pt x="72" y="1215"/>
                    <a:pt x="155" y="1298"/>
                    <a:pt x="262" y="1346"/>
                  </a:cubicBezTo>
                  <a:cubicBezTo>
                    <a:pt x="332" y="1380"/>
                    <a:pt x="414" y="1403"/>
                    <a:pt x="496" y="1403"/>
                  </a:cubicBezTo>
                  <a:cubicBezTo>
                    <a:pt x="525" y="1403"/>
                    <a:pt x="555" y="1400"/>
                    <a:pt x="584" y="1393"/>
                  </a:cubicBezTo>
                  <a:cubicBezTo>
                    <a:pt x="750" y="1358"/>
                    <a:pt x="905" y="1298"/>
                    <a:pt x="1060" y="1215"/>
                  </a:cubicBezTo>
                  <a:cubicBezTo>
                    <a:pt x="1167" y="1167"/>
                    <a:pt x="1262" y="1096"/>
                    <a:pt x="1346" y="1012"/>
                  </a:cubicBezTo>
                  <a:cubicBezTo>
                    <a:pt x="1369" y="977"/>
                    <a:pt x="1393" y="941"/>
                    <a:pt x="1405" y="905"/>
                  </a:cubicBezTo>
                  <a:lnTo>
                    <a:pt x="1405" y="905"/>
                  </a:lnTo>
                  <a:cubicBezTo>
                    <a:pt x="1405" y="905"/>
                    <a:pt x="1369" y="941"/>
                    <a:pt x="1322" y="988"/>
                  </a:cubicBezTo>
                  <a:cubicBezTo>
                    <a:pt x="1227" y="1060"/>
                    <a:pt x="1131" y="1119"/>
                    <a:pt x="1036" y="1167"/>
                  </a:cubicBezTo>
                  <a:cubicBezTo>
                    <a:pt x="893" y="1238"/>
                    <a:pt x="727" y="1298"/>
                    <a:pt x="572" y="1322"/>
                  </a:cubicBezTo>
                  <a:cubicBezTo>
                    <a:pt x="546" y="1326"/>
                    <a:pt x="520" y="1329"/>
                    <a:pt x="494" y="1329"/>
                  </a:cubicBezTo>
                  <a:cubicBezTo>
                    <a:pt x="322" y="1329"/>
                    <a:pt x="170" y="1227"/>
                    <a:pt x="107" y="1072"/>
                  </a:cubicBezTo>
                  <a:cubicBezTo>
                    <a:pt x="72" y="988"/>
                    <a:pt x="84" y="881"/>
                    <a:pt x="131" y="798"/>
                  </a:cubicBezTo>
                  <a:cubicBezTo>
                    <a:pt x="191" y="738"/>
                    <a:pt x="274" y="691"/>
                    <a:pt x="369" y="679"/>
                  </a:cubicBezTo>
                  <a:cubicBezTo>
                    <a:pt x="465" y="667"/>
                    <a:pt x="548" y="631"/>
                    <a:pt x="631" y="596"/>
                  </a:cubicBezTo>
                  <a:cubicBezTo>
                    <a:pt x="715" y="560"/>
                    <a:pt x="774" y="476"/>
                    <a:pt x="786" y="393"/>
                  </a:cubicBezTo>
                  <a:cubicBezTo>
                    <a:pt x="786" y="262"/>
                    <a:pt x="727" y="155"/>
                    <a:pt x="631" y="72"/>
                  </a:cubicBezTo>
                  <a:cubicBezTo>
                    <a:pt x="584" y="36"/>
                    <a:pt x="536" y="0"/>
                    <a:pt x="536"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flipH="1">
              <a:off x="6339602" y="1597015"/>
              <a:ext cx="56177" cy="47708"/>
            </a:xfrm>
            <a:custGeom>
              <a:rect b="b" l="l" r="r" t="t"/>
              <a:pathLst>
                <a:path extrusionOk="0" h="1245" w="1466">
                  <a:moveTo>
                    <a:pt x="1370" y="1"/>
                  </a:moveTo>
                  <a:cubicBezTo>
                    <a:pt x="1394" y="132"/>
                    <a:pt x="1406" y="275"/>
                    <a:pt x="1394" y="406"/>
                  </a:cubicBezTo>
                  <a:cubicBezTo>
                    <a:pt x="1358" y="727"/>
                    <a:pt x="1132" y="1001"/>
                    <a:pt x="822" y="1108"/>
                  </a:cubicBezTo>
                  <a:cubicBezTo>
                    <a:pt x="745" y="1138"/>
                    <a:pt x="658" y="1153"/>
                    <a:pt x="572" y="1153"/>
                  </a:cubicBezTo>
                  <a:cubicBezTo>
                    <a:pt x="486" y="1153"/>
                    <a:pt x="399" y="1138"/>
                    <a:pt x="322" y="1108"/>
                  </a:cubicBezTo>
                  <a:cubicBezTo>
                    <a:pt x="191" y="1048"/>
                    <a:pt x="96" y="929"/>
                    <a:pt x="72" y="798"/>
                  </a:cubicBezTo>
                  <a:cubicBezTo>
                    <a:pt x="60" y="703"/>
                    <a:pt x="84" y="608"/>
                    <a:pt x="143" y="537"/>
                  </a:cubicBezTo>
                  <a:cubicBezTo>
                    <a:pt x="191" y="501"/>
                    <a:pt x="239" y="489"/>
                    <a:pt x="227" y="477"/>
                  </a:cubicBezTo>
                  <a:lnTo>
                    <a:pt x="227" y="477"/>
                  </a:lnTo>
                  <a:cubicBezTo>
                    <a:pt x="227" y="477"/>
                    <a:pt x="191" y="477"/>
                    <a:pt x="132" y="525"/>
                  </a:cubicBezTo>
                  <a:cubicBezTo>
                    <a:pt x="48" y="596"/>
                    <a:pt x="1" y="703"/>
                    <a:pt x="13" y="810"/>
                  </a:cubicBezTo>
                  <a:cubicBezTo>
                    <a:pt x="36" y="977"/>
                    <a:pt x="132" y="1120"/>
                    <a:pt x="286" y="1191"/>
                  </a:cubicBezTo>
                  <a:cubicBezTo>
                    <a:pt x="376" y="1227"/>
                    <a:pt x="471" y="1245"/>
                    <a:pt x="566" y="1245"/>
                  </a:cubicBezTo>
                  <a:cubicBezTo>
                    <a:pt x="661" y="1245"/>
                    <a:pt x="757" y="1227"/>
                    <a:pt x="846" y="1191"/>
                  </a:cubicBezTo>
                  <a:cubicBezTo>
                    <a:pt x="1036" y="1120"/>
                    <a:pt x="1191" y="1001"/>
                    <a:pt x="1298" y="846"/>
                  </a:cubicBezTo>
                  <a:cubicBezTo>
                    <a:pt x="1394" y="715"/>
                    <a:pt x="1441" y="560"/>
                    <a:pt x="1453" y="406"/>
                  </a:cubicBezTo>
                  <a:cubicBezTo>
                    <a:pt x="1465" y="310"/>
                    <a:pt x="1453" y="203"/>
                    <a:pt x="1417" y="108"/>
                  </a:cubicBezTo>
                  <a:cubicBezTo>
                    <a:pt x="1406" y="60"/>
                    <a:pt x="1394" y="36"/>
                    <a:pt x="1370"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flipH="1">
              <a:off x="6436364" y="1535431"/>
              <a:ext cx="38818" cy="47095"/>
            </a:xfrm>
            <a:custGeom>
              <a:rect b="b" l="l" r="r" t="t"/>
              <a:pathLst>
                <a:path extrusionOk="0" h="1229" w="1013">
                  <a:moveTo>
                    <a:pt x="1013" y="0"/>
                  </a:moveTo>
                  <a:lnTo>
                    <a:pt x="1013" y="0"/>
                  </a:lnTo>
                  <a:cubicBezTo>
                    <a:pt x="799" y="227"/>
                    <a:pt x="561" y="429"/>
                    <a:pt x="310" y="608"/>
                  </a:cubicBezTo>
                  <a:cubicBezTo>
                    <a:pt x="227" y="655"/>
                    <a:pt x="156" y="703"/>
                    <a:pt x="84" y="739"/>
                  </a:cubicBezTo>
                  <a:lnTo>
                    <a:pt x="1" y="786"/>
                  </a:lnTo>
                  <a:lnTo>
                    <a:pt x="84" y="810"/>
                  </a:lnTo>
                  <a:cubicBezTo>
                    <a:pt x="227" y="858"/>
                    <a:pt x="358" y="953"/>
                    <a:pt x="453" y="1072"/>
                  </a:cubicBezTo>
                  <a:cubicBezTo>
                    <a:pt x="531" y="1160"/>
                    <a:pt x="557" y="1228"/>
                    <a:pt x="570" y="1228"/>
                  </a:cubicBezTo>
                  <a:cubicBezTo>
                    <a:pt x="571" y="1228"/>
                    <a:pt x="572" y="1228"/>
                    <a:pt x="572" y="1227"/>
                  </a:cubicBezTo>
                  <a:cubicBezTo>
                    <a:pt x="572" y="1227"/>
                    <a:pt x="572" y="1155"/>
                    <a:pt x="501" y="1048"/>
                  </a:cubicBezTo>
                  <a:cubicBezTo>
                    <a:pt x="431" y="929"/>
                    <a:pt x="329" y="835"/>
                    <a:pt x="200" y="772"/>
                  </a:cubicBezTo>
                  <a:lnTo>
                    <a:pt x="200" y="772"/>
                  </a:lnTo>
                  <a:cubicBezTo>
                    <a:pt x="256" y="744"/>
                    <a:pt x="310" y="711"/>
                    <a:pt x="358" y="679"/>
                  </a:cubicBezTo>
                  <a:cubicBezTo>
                    <a:pt x="632" y="524"/>
                    <a:pt x="858" y="286"/>
                    <a:pt x="1013"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flipH="1">
              <a:off x="6328218" y="1539953"/>
              <a:ext cx="6859" cy="23375"/>
            </a:xfrm>
            <a:custGeom>
              <a:rect b="b" l="l" r="r" t="t"/>
              <a:pathLst>
                <a:path extrusionOk="0" h="610" w="179">
                  <a:moveTo>
                    <a:pt x="153" y="1"/>
                  </a:moveTo>
                  <a:cubicBezTo>
                    <a:pt x="133" y="1"/>
                    <a:pt x="35" y="117"/>
                    <a:pt x="12" y="299"/>
                  </a:cubicBezTo>
                  <a:cubicBezTo>
                    <a:pt x="1" y="482"/>
                    <a:pt x="88" y="609"/>
                    <a:pt x="116" y="609"/>
                  </a:cubicBezTo>
                  <a:cubicBezTo>
                    <a:pt x="117" y="609"/>
                    <a:pt x="118" y="609"/>
                    <a:pt x="119" y="609"/>
                  </a:cubicBezTo>
                  <a:cubicBezTo>
                    <a:pt x="131" y="609"/>
                    <a:pt x="83" y="478"/>
                    <a:pt x="95" y="299"/>
                  </a:cubicBezTo>
                  <a:cubicBezTo>
                    <a:pt x="107" y="132"/>
                    <a:pt x="179" y="13"/>
                    <a:pt x="155" y="1"/>
                  </a:cubicBezTo>
                  <a:cubicBezTo>
                    <a:pt x="154" y="1"/>
                    <a:pt x="154" y="1"/>
                    <a:pt x="153"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flipH="1">
              <a:off x="8189804" y="1537079"/>
              <a:ext cx="298436" cy="221949"/>
            </a:xfrm>
            <a:custGeom>
              <a:rect b="b" l="l" r="r" t="t"/>
              <a:pathLst>
                <a:path extrusionOk="0" h="5792" w="7788">
                  <a:moveTo>
                    <a:pt x="3153" y="1"/>
                  </a:moveTo>
                  <a:cubicBezTo>
                    <a:pt x="3139" y="1"/>
                    <a:pt x="3128" y="2"/>
                    <a:pt x="3120" y="5"/>
                  </a:cubicBezTo>
                  <a:cubicBezTo>
                    <a:pt x="2918" y="65"/>
                    <a:pt x="1" y="565"/>
                    <a:pt x="322" y="910"/>
                  </a:cubicBezTo>
                  <a:cubicBezTo>
                    <a:pt x="426" y="1018"/>
                    <a:pt x="695" y="1055"/>
                    <a:pt x="1017" y="1055"/>
                  </a:cubicBezTo>
                  <a:cubicBezTo>
                    <a:pt x="1727" y="1055"/>
                    <a:pt x="2691" y="874"/>
                    <a:pt x="2691" y="874"/>
                  </a:cubicBezTo>
                  <a:lnTo>
                    <a:pt x="2965" y="1017"/>
                  </a:lnTo>
                  <a:cubicBezTo>
                    <a:pt x="2965" y="1017"/>
                    <a:pt x="1215" y="1291"/>
                    <a:pt x="846" y="1505"/>
                  </a:cubicBezTo>
                  <a:cubicBezTo>
                    <a:pt x="492" y="1711"/>
                    <a:pt x="598" y="2091"/>
                    <a:pt x="900" y="2091"/>
                  </a:cubicBezTo>
                  <a:cubicBezTo>
                    <a:pt x="914" y="2091"/>
                    <a:pt x="927" y="2090"/>
                    <a:pt x="941" y="2089"/>
                  </a:cubicBezTo>
                  <a:cubicBezTo>
                    <a:pt x="1239" y="2057"/>
                    <a:pt x="2478" y="1816"/>
                    <a:pt x="2806" y="1816"/>
                  </a:cubicBezTo>
                  <a:cubicBezTo>
                    <a:pt x="2846" y="1816"/>
                    <a:pt x="2872" y="1819"/>
                    <a:pt x="2882" y="1827"/>
                  </a:cubicBezTo>
                  <a:cubicBezTo>
                    <a:pt x="2965" y="1886"/>
                    <a:pt x="1215" y="2231"/>
                    <a:pt x="1036" y="2351"/>
                  </a:cubicBezTo>
                  <a:cubicBezTo>
                    <a:pt x="781" y="2490"/>
                    <a:pt x="752" y="2923"/>
                    <a:pt x="1048" y="2923"/>
                  </a:cubicBezTo>
                  <a:cubicBezTo>
                    <a:pt x="1056" y="2923"/>
                    <a:pt x="1064" y="2923"/>
                    <a:pt x="1072" y="2922"/>
                  </a:cubicBezTo>
                  <a:cubicBezTo>
                    <a:pt x="1263" y="2910"/>
                    <a:pt x="2917" y="2482"/>
                    <a:pt x="2918" y="2482"/>
                  </a:cubicBezTo>
                  <a:lnTo>
                    <a:pt x="2918" y="2482"/>
                  </a:lnTo>
                  <a:cubicBezTo>
                    <a:pt x="2429" y="2660"/>
                    <a:pt x="1953" y="2874"/>
                    <a:pt x="1477" y="3101"/>
                  </a:cubicBezTo>
                  <a:cubicBezTo>
                    <a:pt x="1301" y="3276"/>
                    <a:pt x="1419" y="3523"/>
                    <a:pt x="1653" y="3523"/>
                  </a:cubicBezTo>
                  <a:cubicBezTo>
                    <a:pt x="1673" y="3523"/>
                    <a:pt x="1694" y="3521"/>
                    <a:pt x="1715" y="3517"/>
                  </a:cubicBezTo>
                  <a:cubicBezTo>
                    <a:pt x="1906" y="3470"/>
                    <a:pt x="2834" y="3029"/>
                    <a:pt x="3096" y="2970"/>
                  </a:cubicBezTo>
                  <a:cubicBezTo>
                    <a:pt x="3096" y="2970"/>
                    <a:pt x="3334" y="3041"/>
                    <a:pt x="3561" y="3529"/>
                  </a:cubicBezTo>
                  <a:cubicBezTo>
                    <a:pt x="3667" y="3766"/>
                    <a:pt x="4128" y="5184"/>
                    <a:pt x="4979" y="5184"/>
                  </a:cubicBezTo>
                  <a:cubicBezTo>
                    <a:pt x="4982" y="5184"/>
                    <a:pt x="4986" y="5184"/>
                    <a:pt x="4989" y="5184"/>
                  </a:cubicBezTo>
                  <a:cubicBezTo>
                    <a:pt x="5003" y="5184"/>
                    <a:pt x="5017" y="5184"/>
                    <a:pt x="5032" y="5184"/>
                  </a:cubicBezTo>
                  <a:cubicBezTo>
                    <a:pt x="5779" y="5184"/>
                    <a:pt x="6501" y="5791"/>
                    <a:pt x="6501" y="5791"/>
                  </a:cubicBezTo>
                  <a:lnTo>
                    <a:pt x="7787" y="3696"/>
                  </a:lnTo>
                  <a:cubicBezTo>
                    <a:pt x="7787" y="3696"/>
                    <a:pt x="6275" y="1231"/>
                    <a:pt x="6001" y="1029"/>
                  </a:cubicBezTo>
                  <a:cubicBezTo>
                    <a:pt x="5738" y="823"/>
                    <a:pt x="3506" y="1"/>
                    <a:pt x="3153" y="1"/>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flipH="1">
              <a:off x="8336262" y="1567353"/>
              <a:ext cx="138757" cy="19658"/>
            </a:xfrm>
            <a:custGeom>
              <a:rect b="b" l="l" r="r" t="t"/>
              <a:pathLst>
                <a:path extrusionOk="0" h="513" w="3621">
                  <a:moveTo>
                    <a:pt x="2370" y="1"/>
                  </a:moveTo>
                  <a:lnTo>
                    <a:pt x="1834" y="72"/>
                  </a:lnTo>
                  <a:lnTo>
                    <a:pt x="1120" y="179"/>
                  </a:lnTo>
                  <a:cubicBezTo>
                    <a:pt x="1025" y="185"/>
                    <a:pt x="927" y="188"/>
                    <a:pt x="828" y="188"/>
                  </a:cubicBezTo>
                  <a:cubicBezTo>
                    <a:pt x="730" y="188"/>
                    <a:pt x="632" y="185"/>
                    <a:pt x="537" y="179"/>
                  </a:cubicBezTo>
                  <a:cubicBezTo>
                    <a:pt x="239" y="158"/>
                    <a:pt x="46" y="118"/>
                    <a:pt x="8" y="118"/>
                  </a:cubicBezTo>
                  <a:cubicBezTo>
                    <a:pt x="3" y="118"/>
                    <a:pt x="1" y="119"/>
                    <a:pt x="1" y="120"/>
                  </a:cubicBezTo>
                  <a:cubicBezTo>
                    <a:pt x="156" y="215"/>
                    <a:pt x="346" y="263"/>
                    <a:pt x="525" y="275"/>
                  </a:cubicBezTo>
                  <a:cubicBezTo>
                    <a:pt x="673" y="292"/>
                    <a:pt x="821" y="303"/>
                    <a:pt x="969" y="303"/>
                  </a:cubicBezTo>
                  <a:cubicBezTo>
                    <a:pt x="1023" y="303"/>
                    <a:pt x="1078" y="302"/>
                    <a:pt x="1132" y="299"/>
                  </a:cubicBezTo>
                  <a:cubicBezTo>
                    <a:pt x="1358" y="275"/>
                    <a:pt x="1596" y="239"/>
                    <a:pt x="1846" y="203"/>
                  </a:cubicBezTo>
                  <a:lnTo>
                    <a:pt x="2368" y="124"/>
                  </a:lnTo>
                  <a:lnTo>
                    <a:pt x="2368" y="124"/>
                  </a:lnTo>
                  <a:cubicBezTo>
                    <a:pt x="2782" y="289"/>
                    <a:pt x="3195" y="418"/>
                    <a:pt x="3620" y="513"/>
                  </a:cubicBezTo>
                  <a:cubicBezTo>
                    <a:pt x="3227" y="310"/>
                    <a:pt x="2823" y="144"/>
                    <a:pt x="2406"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flipH="1">
              <a:off x="8233137" y="1607055"/>
              <a:ext cx="131438" cy="64837"/>
            </a:xfrm>
            <a:custGeom>
              <a:rect b="b" l="l" r="r" t="t"/>
              <a:pathLst>
                <a:path extrusionOk="0" h="1692" w="3430">
                  <a:moveTo>
                    <a:pt x="298" y="1"/>
                  </a:moveTo>
                  <a:cubicBezTo>
                    <a:pt x="203" y="1"/>
                    <a:pt x="95" y="1"/>
                    <a:pt x="48" y="96"/>
                  </a:cubicBezTo>
                  <a:cubicBezTo>
                    <a:pt x="0" y="179"/>
                    <a:pt x="83" y="286"/>
                    <a:pt x="167" y="346"/>
                  </a:cubicBezTo>
                  <a:cubicBezTo>
                    <a:pt x="738" y="798"/>
                    <a:pt x="1596" y="691"/>
                    <a:pt x="2179" y="1108"/>
                  </a:cubicBezTo>
                  <a:cubicBezTo>
                    <a:pt x="2381" y="1263"/>
                    <a:pt x="2536" y="1453"/>
                    <a:pt x="2750" y="1584"/>
                  </a:cubicBezTo>
                  <a:cubicBezTo>
                    <a:pt x="2852" y="1656"/>
                    <a:pt x="2971" y="1691"/>
                    <a:pt x="3090" y="1691"/>
                  </a:cubicBezTo>
                  <a:cubicBezTo>
                    <a:pt x="3209" y="1691"/>
                    <a:pt x="3328" y="1656"/>
                    <a:pt x="3429" y="1584"/>
                  </a:cubicBezTo>
                  <a:lnTo>
                    <a:pt x="2703" y="60"/>
                  </a:lnTo>
                  <a:lnTo>
                    <a:pt x="298"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flipH="1">
              <a:off x="8232677" y="1604948"/>
              <a:ext cx="133737" cy="68593"/>
            </a:xfrm>
            <a:custGeom>
              <a:rect b="b" l="l" r="r" t="t"/>
              <a:pathLst>
                <a:path extrusionOk="0" h="1790" w="3490">
                  <a:moveTo>
                    <a:pt x="352" y="1"/>
                  </a:moveTo>
                  <a:cubicBezTo>
                    <a:pt x="256" y="1"/>
                    <a:pt x="159" y="33"/>
                    <a:pt x="84" y="79"/>
                  </a:cubicBezTo>
                  <a:cubicBezTo>
                    <a:pt x="24" y="151"/>
                    <a:pt x="1" y="234"/>
                    <a:pt x="48" y="318"/>
                  </a:cubicBezTo>
                  <a:cubicBezTo>
                    <a:pt x="72" y="377"/>
                    <a:pt x="108" y="437"/>
                    <a:pt x="167" y="472"/>
                  </a:cubicBezTo>
                  <a:cubicBezTo>
                    <a:pt x="262" y="544"/>
                    <a:pt x="358" y="603"/>
                    <a:pt x="465" y="663"/>
                  </a:cubicBezTo>
                  <a:cubicBezTo>
                    <a:pt x="870" y="806"/>
                    <a:pt x="1286" y="925"/>
                    <a:pt x="1715" y="1008"/>
                  </a:cubicBezTo>
                  <a:cubicBezTo>
                    <a:pt x="1882" y="1068"/>
                    <a:pt x="2048" y="1151"/>
                    <a:pt x="2203" y="1246"/>
                  </a:cubicBezTo>
                  <a:cubicBezTo>
                    <a:pt x="2346" y="1342"/>
                    <a:pt x="2453" y="1461"/>
                    <a:pt x="2572" y="1556"/>
                  </a:cubicBezTo>
                  <a:cubicBezTo>
                    <a:pt x="2726" y="1699"/>
                    <a:pt x="2932" y="1790"/>
                    <a:pt x="3145" y="1790"/>
                  </a:cubicBezTo>
                  <a:cubicBezTo>
                    <a:pt x="3180" y="1790"/>
                    <a:pt x="3216" y="1787"/>
                    <a:pt x="3251" y="1782"/>
                  </a:cubicBezTo>
                  <a:cubicBezTo>
                    <a:pt x="3429" y="1758"/>
                    <a:pt x="3489" y="1651"/>
                    <a:pt x="3489" y="1651"/>
                  </a:cubicBezTo>
                  <a:lnTo>
                    <a:pt x="3489" y="1651"/>
                  </a:lnTo>
                  <a:cubicBezTo>
                    <a:pt x="3406" y="1699"/>
                    <a:pt x="3334" y="1723"/>
                    <a:pt x="3251" y="1734"/>
                  </a:cubicBezTo>
                  <a:cubicBezTo>
                    <a:pt x="3025" y="1734"/>
                    <a:pt x="2798" y="1639"/>
                    <a:pt x="2644" y="1473"/>
                  </a:cubicBezTo>
                  <a:cubicBezTo>
                    <a:pt x="2537" y="1377"/>
                    <a:pt x="2417" y="1258"/>
                    <a:pt x="2275" y="1151"/>
                  </a:cubicBezTo>
                  <a:cubicBezTo>
                    <a:pt x="2120" y="1044"/>
                    <a:pt x="1941" y="949"/>
                    <a:pt x="1751" y="901"/>
                  </a:cubicBezTo>
                  <a:cubicBezTo>
                    <a:pt x="1346" y="806"/>
                    <a:pt x="929" y="687"/>
                    <a:pt x="536" y="544"/>
                  </a:cubicBezTo>
                  <a:cubicBezTo>
                    <a:pt x="429" y="496"/>
                    <a:pt x="346" y="437"/>
                    <a:pt x="262" y="377"/>
                  </a:cubicBezTo>
                  <a:cubicBezTo>
                    <a:pt x="179" y="306"/>
                    <a:pt x="143" y="222"/>
                    <a:pt x="191" y="187"/>
                  </a:cubicBezTo>
                  <a:cubicBezTo>
                    <a:pt x="227" y="163"/>
                    <a:pt x="334" y="151"/>
                    <a:pt x="441" y="151"/>
                  </a:cubicBezTo>
                  <a:lnTo>
                    <a:pt x="2489" y="151"/>
                  </a:lnTo>
                  <a:cubicBezTo>
                    <a:pt x="2584" y="151"/>
                    <a:pt x="2668" y="139"/>
                    <a:pt x="2751" y="127"/>
                  </a:cubicBezTo>
                  <a:cubicBezTo>
                    <a:pt x="2668" y="103"/>
                    <a:pt x="2572" y="91"/>
                    <a:pt x="2489" y="91"/>
                  </a:cubicBezTo>
                  <a:cubicBezTo>
                    <a:pt x="2322" y="91"/>
                    <a:pt x="2072" y="68"/>
                    <a:pt x="1786" y="56"/>
                  </a:cubicBezTo>
                  <a:lnTo>
                    <a:pt x="739" y="8"/>
                  </a:lnTo>
                  <a:lnTo>
                    <a:pt x="429" y="8"/>
                  </a:lnTo>
                  <a:cubicBezTo>
                    <a:pt x="404" y="3"/>
                    <a:pt x="378" y="1"/>
                    <a:pt x="352"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flipH="1">
              <a:off x="7566532" y="3768896"/>
              <a:ext cx="266056" cy="446888"/>
            </a:xfrm>
            <a:custGeom>
              <a:rect b="b" l="l" r="r" t="t"/>
              <a:pathLst>
                <a:path extrusionOk="0" h="11662" w="6943">
                  <a:moveTo>
                    <a:pt x="2513" y="0"/>
                  </a:moveTo>
                  <a:lnTo>
                    <a:pt x="1965" y="6096"/>
                  </a:lnTo>
                  <a:lnTo>
                    <a:pt x="132" y="10811"/>
                  </a:lnTo>
                  <a:cubicBezTo>
                    <a:pt x="1" y="11133"/>
                    <a:pt x="168" y="11490"/>
                    <a:pt x="489" y="11621"/>
                  </a:cubicBezTo>
                  <a:cubicBezTo>
                    <a:pt x="501" y="11621"/>
                    <a:pt x="513" y="11633"/>
                    <a:pt x="525" y="11633"/>
                  </a:cubicBezTo>
                  <a:cubicBezTo>
                    <a:pt x="589" y="11652"/>
                    <a:pt x="654" y="11661"/>
                    <a:pt x="717" y="11661"/>
                  </a:cubicBezTo>
                  <a:cubicBezTo>
                    <a:pt x="853" y="11661"/>
                    <a:pt x="983" y="11619"/>
                    <a:pt x="1096" y="11538"/>
                  </a:cubicBezTo>
                  <a:cubicBezTo>
                    <a:pt x="2132" y="10752"/>
                    <a:pt x="5906" y="7847"/>
                    <a:pt x="5918" y="7394"/>
                  </a:cubicBezTo>
                  <a:cubicBezTo>
                    <a:pt x="5942" y="6870"/>
                    <a:pt x="6942" y="977"/>
                    <a:pt x="6942" y="977"/>
                  </a:cubicBezTo>
                  <a:lnTo>
                    <a:pt x="2513"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flipH="1">
              <a:off x="7603970" y="4036271"/>
              <a:ext cx="208537" cy="180257"/>
            </a:xfrm>
            <a:custGeom>
              <a:rect b="b" l="l" r="r" t="t"/>
              <a:pathLst>
                <a:path extrusionOk="0" h="4704" w="5442">
                  <a:moveTo>
                    <a:pt x="5442" y="0"/>
                  </a:moveTo>
                  <a:lnTo>
                    <a:pt x="1" y="4656"/>
                  </a:lnTo>
                  <a:lnTo>
                    <a:pt x="1" y="4668"/>
                  </a:lnTo>
                  <a:cubicBezTo>
                    <a:pt x="69" y="4692"/>
                    <a:pt x="141" y="4704"/>
                    <a:pt x="212" y="4704"/>
                  </a:cubicBezTo>
                  <a:cubicBezTo>
                    <a:pt x="350" y="4704"/>
                    <a:pt x="486" y="4659"/>
                    <a:pt x="596" y="4572"/>
                  </a:cubicBezTo>
                  <a:cubicBezTo>
                    <a:pt x="3454" y="2358"/>
                    <a:pt x="4692" y="1251"/>
                    <a:pt x="5120" y="846"/>
                  </a:cubicBezTo>
                  <a:cubicBezTo>
                    <a:pt x="5287" y="691"/>
                    <a:pt x="5394" y="489"/>
                    <a:pt x="5418" y="262"/>
                  </a:cubicBezTo>
                  <a:lnTo>
                    <a:pt x="544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flipH="1">
              <a:off x="7621741" y="3954261"/>
              <a:ext cx="30464" cy="27246"/>
            </a:xfrm>
            <a:custGeom>
              <a:rect b="b" l="l" r="r" t="t"/>
              <a:pathLst>
                <a:path extrusionOk="0" h="711" w="795">
                  <a:moveTo>
                    <a:pt x="235" y="33"/>
                  </a:moveTo>
                  <a:lnTo>
                    <a:pt x="235" y="33"/>
                  </a:lnTo>
                  <a:cubicBezTo>
                    <a:pt x="231" y="36"/>
                    <a:pt x="227" y="38"/>
                    <a:pt x="223" y="41"/>
                  </a:cubicBezTo>
                  <a:lnTo>
                    <a:pt x="223" y="41"/>
                  </a:lnTo>
                  <a:lnTo>
                    <a:pt x="235" y="33"/>
                  </a:lnTo>
                  <a:close/>
                  <a:moveTo>
                    <a:pt x="395" y="0"/>
                  </a:moveTo>
                  <a:cubicBezTo>
                    <a:pt x="331" y="0"/>
                    <a:pt x="267" y="16"/>
                    <a:pt x="211" y="50"/>
                  </a:cubicBezTo>
                  <a:lnTo>
                    <a:pt x="211" y="50"/>
                  </a:lnTo>
                  <a:cubicBezTo>
                    <a:pt x="215" y="47"/>
                    <a:pt x="219" y="44"/>
                    <a:pt x="223" y="41"/>
                  </a:cubicBezTo>
                  <a:lnTo>
                    <a:pt x="223" y="41"/>
                  </a:lnTo>
                  <a:lnTo>
                    <a:pt x="199" y="57"/>
                  </a:lnTo>
                  <a:cubicBezTo>
                    <a:pt x="203" y="54"/>
                    <a:pt x="207" y="52"/>
                    <a:pt x="211" y="50"/>
                  </a:cubicBezTo>
                  <a:lnTo>
                    <a:pt x="211" y="50"/>
                  </a:lnTo>
                  <a:cubicBezTo>
                    <a:pt x="61" y="160"/>
                    <a:pt x="1" y="352"/>
                    <a:pt x="80" y="521"/>
                  </a:cubicBezTo>
                  <a:cubicBezTo>
                    <a:pt x="140" y="640"/>
                    <a:pt x="260" y="711"/>
                    <a:pt x="389" y="711"/>
                  </a:cubicBezTo>
                  <a:cubicBezTo>
                    <a:pt x="441" y="711"/>
                    <a:pt x="494" y="700"/>
                    <a:pt x="544" y="676"/>
                  </a:cubicBezTo>
                  <a:cubicBezTo>
                    <a:pt x="723" y="581"/>
                    <a:pt x="795" y="354"/>
                    <a:pt x="711" y="176"/>
                  </a:cubicBezTo>
                  <a:cubicBezTo>
                    <a:pt x="642" y="61"/>
                    <a:pt x="519" y="0"/>
                    <a:pt x="3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flipH="1">
              <a:off x="7746749" y="4087814"/>
              <a:ext cx="45218" cy="31078"/>
            </a:xfrm>
            <a:custGeom>
              <a:rect b="b" l="l" r="r" t="t"/>
              <a:pathLst>
                <a:path extrusionOk="0" h="811" w="1180">
                  <a:moveTo>
                    <a:pt x="227" y="1"/>
                  </a:moveTo>
                  <a:cubicBezTo>
                    <a:pt x="84" y="1"/>
                    <a:pt x="0" y="48"/>
                    <a:pt x="0" y="60"/>
                  </a:cubicBezTo>
                  <a:cubicBezTo>
                    <a:pt x="239" y="84"/>
                    <a:pt x="477" y="156"/>
                    <a:pt x="679" y="275"/>
                  </a:cubicBezTo>
                  <a:cubicBezTo>
                    <a:pt x="1018" y="485"/>
                    <a:pt x="1128" y="811"/>
                    <a:pt x="1165" y="811"/>
                  </a:cubicBezTo>
                  <a:cubicBezTo>
                    <a:pt x="1166" y="811"/>
                    <a:pt x="1167" y="811"/>
                    <a:pt x="1167" y="810"/>
                  </a:cubicBezTo>
                  <a:cubicBezTo>
                    <a:pt x="1179" y="810"/>
                    <a:pt x="1179" y="715"/>
                    <a:pt x="1132" y="572"/>
                  </a:cubicBezTo>
                  <a:cubicBezTo>
                    <a:pt x="1060" y="406"/>
                    <a:pt x="929" y="263"/>
                    <a:pt x="762" y="156"/>
                  </a:cubicBezTo>
                  <a:cubicBezTo>
                    <a:pt x="608" y="60"/>
                    <a:pt x="417" y="1"/>
                    <a:pt x="227"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flipH="1">
              <a:off x="7766370" y="4127784"/>
              <a:ext cx="42918" cy="20386"/>
            </a:xfrm>
            <a:custGeom>
              <a:rect b="b" l="l" r="r" t="t"/>
              <a:pathLst>
                <a:path extrusionOk="0" h="532" w="1120">
                  <a:moveTo>
                    <a:pt x="291" y="1"/>
                  </a:moveTo>
                  <a:cubicBezTo>
                    <a:pt x="192" y="1"/>
                    <a:pt x="92" y="22"/>
                    <a:pt x="0" y="65"/>
                  </a:cubicBezTo>
                  <a:cubicBezTo>
                    <a:pt x="191" y="101"/>
                    <a:pt x="393" y="148"/>
                    <a:pt x="583" y="208"/>
                  </a:cubicBezTo>
                  <a:cubicBezTo>
                    <a:pt x="866" y="332"/>
                    <a:pt x="1041" y="531"/>
                    <a:pt x="1079" y="531"/>
                  </a:cubicBezTo>
                  <a:cubicBezTo>
                    <a:pt x="1081" y="531"/>
                    <a:pt x="1082" y="531"/>
                    <a:pt x="1084" y="529"/>
                  </a:cubicBezTo>
                  <a:cubicBezTo>
                    <a:pt x="1119" y="518"/>
                    <a:pt x="976" y="232"/>
                    <a:pt x="631" y="89"/>
                  </a:cubicBezTo>
                  <a:cubicBezTo>
                    <a:pt x="527" y="31"/>
                    <a:pt x="410" y="1"/>
                    <a:pt x="29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flipH="1">
              <a:off x="7711647" y="4048495"/>
              <a:ext cx="62998" cy="33875"/>
            </a:xfrm>
            <a:custGeom>
              <a:rect b="b" l="l" r="r" t="t"/>
              <a:pathLst>
                <a:path extrusionOk="0" h="884" w="1644">
                  <a:moveTo>
                    <a:pt x="209" y="0"/>
                  </a:moveTo>
                  <a:cubicBezTo>
                    <a:pt x="143" y="0"/>
                    <a:pt x="78" y="5"/>
                    <a:pt x="13" y="15"/>
                  </a:cubicBezTo>
                  <a:cubicBezTo>
                    <a:pt x="1" y="62"/>
                    <a:pt x="430" y="86"/>
                    <a:pt x="882" y="336"/>
                  </a:cubicBezTo>
                  <a:cubicBezTo>
                    <a:pt x="1156" y="491"/>
                    <a:pt x="1406" y="682"/>
                    <a:pt x="1644" y="884"/>
                  </a:cubicBezTo>
                  <a:cubicBezTo>
                    <a:pt x="1501" y="586"/>
                    <a:pt x="1251" y="348"/>
                    <a:pt x="953" y="217"/>
                  </a:cubicBezTo>
                  <a:cubicBezTo>
                    <a:pt x="725" y="75"/>
                    <a:pt x="467" y="0"/>
                    <a:pt x="209"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flipH="1">
              <a:off x="7699307" y="3997718"/>
              <a:ext cx="60737" cy="14140"/>
            </a:xfrm>
            <a:custGeom>
              <a:rect b="b" l="l" r="r" t="t"/>
              <a:pathLst>
                <a:path extrusionOk="0" h="369" w="1585">
                  <a:moveTo>
                    <a:pt x="585" y="1"/>
                  </a:moveTo>
                  <a:cubicBezTo>
                    <a:pt x="388" y="1"/>
                    <a:pt x="190" y="38"/>
                    <a:pt x="1" y="113"/>
                  </a:cubicBezTo>
                  <a:cubicBezTo>
                    <a:pt x="4" y="123"/>
                    <a:pt x="32" y="126"/>
                    <a:pt x="80" y="126"/>
                  </a:cubicBezTo>
                  <a:cubicBezTo>
                    <a:pt x="143" y="126"/>
                    <a:pt x="240" y="121"/>
                    <a:pt x="359" y="121"/>
                  </a:cubicBezTo>
                  <a:cubicBezTo>
                    <a:pt x="488" y="121"/>
                    <a:pt x="643" y="127"/>
                    <a:pt x="811" y="149"/>
                  </a:cubicBezTo>
                  <a:cubicBezTo>
                    <a:pt x="1201" y="214"/>
                    <a:pt x="1502" y="368"/>
                    <a:pt x="1571" y="368"/>
                  </a:cubicBezTo>
                  <a:cubicBezTo>
                    <a:pt x="1578" y="368"/>
                    <a:pt x="1582" y="367"/>
                    <a:pt x="1584" y="363"/>
                  </a:cubicBezTo>
                  <a:cubicBezTo>
                    <a:pt x="1300" y="125"/>
                    <a:pt x="945" y="1"/>
                    <a:pt x="58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flipH="1">
              <a:off x="7691106" y="3928930"/>
              <a:ext cx="62998" cy="14293"/>
            </a:xfrm>
            <a:custGeom>
              <a:rect b="b" l="l" r="r" t="t"/>
              <a:pathLst>
                <a:path extrusionOk="0" h="373" w="1644">
                  <a:moveTo>
                    <a:pt x="732" y="1"/>
                  </a:moveTo>
                  <a:cubicBezTo>
                    <a:pt x="553" y="1"/>
                    <a:pt x="375" y="29"/>
                    <a:pt x="215" y="99"/>
                  </a:cubicBezTo>
                  <a:cubicBezTo>
                    <a:pt x="60" y="170"/>
                    <a:pt x="1" y="230"/>
                    <a:pt x="1" y="253"/>
                  </a:cubicBezTo>
                  <a:cubicBezTo>
                    <a:pt x="263" y="170"/>
                    <a:pt x="548" y="134"/>
                    <a:pt x="822" y="134"/>
                  </a:cubicBezTo>
                  <a:cubicBezTo>
                    <a:pt x="1108" y="182"/>
                    <a:pt x="1370" y="253"/>
                    <a:pt x="1632" y="373"/>
                  </a:cubicBezTo>
                  <a:cubicBezTo>
                    <a:pt x="1644" y="361"/>
                    <a:pt x="1584" y="277"/>
                    <a:pt x="1441" y="194"/>
                  </a:cubicBezTo>
                  <a:cubicBezTo>
                    <a:pt x="1251" y="87"/>
                    <a:pt x="1048" y="27"/>
                    <a:pt x="834" y="3"/>
                  </a:cubicBezTo>
                  <a:cubicBezTo>
                    <a:pt x="800" y="2"/>
                    <a:pt x="766" y="1"/>
                    <a:pt x="73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flipH="1">
              <a:off x="7682867" y="3877654"/>
              <a:ext cx="71697" cy="43225"/>
            </a:xfrm>
            <a:custGeom>
              <a:rect b="b" l="l" r="r" t="t"/>
              <a:pathLst>
                <a:path extrusionOk="0" h="1128" w="1871">
                  <a:moveTo>
                    <a:pt x="1567" y="112"/>
                  </a:moveTo>
                  <a:cubicBezTo>
                    <a:pt x="1616" y="112"/>
                    <a:pt x="1662" y="135"/>
                    <a:pt x="1691" y="175"/>
                  </a:cubicBezTo>
                  <a:cubicBezTo>
                    <a:pt x="1727" y="234"/>
                    <a:pt x="1739" y="306"/>
                    <a:pt x="1727" y="377"/>
                  </a:cubicBezTo>
                  <a:cubicBezTo>
                    <a:pt x="1655" y="675"/>
                    <a:pt x="1414" y="903"/>
                    <a:pt x="1120" y="967"/>
                  </a:cubicBezTo>
                  <a:lnTo>
                    <a:pt x="1120" y="967"/>
                  </a:lnTo>
                  <a:cubicBezTo>
                    <a:pt x="1109" y="923"/>
                    <a:pt x="1093" y="882"/>
                    <a:pt x="1072" y="841"/>
                  </a:cubicBezTo>
                  <a:cubicBezTo>
                    <a:pt x="1058" y="813"/>
                    <a:pt x="1043" y="784"/>
                    <a:pt x="1027" y="756"/>
                  </a:cubicBezTo>
                  <a:lnTo>
                    <a:pt x="1027" y="756"/>
                  </a:lnTo>
                  <a:cubicBezTo>
                    <a:pt x="1087" y="623"/>
                    <a:pt x="1158" y="495"/>
                    <a:pt x="1239" y="377"/>
                  </a:cubicBezTo>
                  <a:cubicBezTo>
                    <a:pt x="1310" y="258"/>
                    <a:pt x="1418" y="175"/>
                    <a:pt x="1537" y="115"/>
                  </a:cubicBezTo>
                  <a:cubicBezTo>
                    <a:pt x="1547" y="113"/>
                    <a:pt x="1557" y="112"/>
                    <a:pt x="1567" y="112"/>
                  </a:cubicBezTo>
                  <a:close/>
                  <a:moveTo>
                    <a:pt x="273" y="172"/>
                  </a:moveTo>
                  <a:cubicBezTo>
                    <a:pt x="282" y="172"/>
                    <a:pt x="290" y="173"/>
                    <a:pt x="298" y="175"/>
                  </a:cubicBezTo>
                  <a:cubicBezTo>
                    <a:pt x="429" y="222"/>
                    <a:pt x="548" y="294"/>
                    <a:pt x="644" y="389"/>
                  </a:cubicBezTo>
                  <a:cubicBezTo>
                    <a:pt x="754" y="506"/>
                    <a:pt x="857" y="632"/>
                    <a:pt x="949" y="765"/>
                  </a:cubicBezTo>
                  <a:lnTo>
                    <a:pt x="949" y="765"/>
                  </a:lnTo>
                  <a:cubicBezTo>
                    <a:pt x="936" y="809"/>
                    <a:pt x="925" y="855"/>
                    <a:pt x="918" y="901"/>
                  </a:cubicBezTo>
                  <a:cubicBezTo>
                    <a:pt x="909" y="926"/>
                    <a:pt x="903" y="952"/>
                    <a:pt x="898" y="978"/>
                  </a:cubicBezTo>
                  <a:lnTo>
                    <a:pt x="898" y="978"/>
                  </a:lnTo>
                  <a:cubicBezTo>
                    <a:pt x="573" y="940"/>
                    <a:pt x="288" y="733"/>
                    <a:pt x="156" y="425"/>
                  </a:cubicBezTo>
                  <a:cubicBezTo>
                    <a:pt x="132" y="365"/>
                    <a:pt x="132" y="294"/>
                    <a:pt x="156" y="234"/>
                  </a:cubicBezTo>
                  <a:cubicBezTo>
                    <a:pt x="185" y="195"/>
                    <a:pt x="231" y="172"/>
                    <a:pt x="273" y="172"/>
                  </a:cubicBezTo>
                  <a:close/>
                  <a:moveTo>
                    <a:pt x="994" y="833"/>
                  </a:moveTo>
                  <a:cubicBezTo>
                    <a:pt x="1024" y="879"/>
                    <a:pt x="1053" y="926"/>
                    <a:pt x="1081" y="974"/>
                  </a:cubicBezTo>
                  <a:lnTo>
                    <a:pt x="1081" y="974"/>
                  </a:lnTo>
                  <a:cubicBezTo>
                    <a:pt x="1047" y="980"/>
                    <a:pt x="1012" y="983"/>
                    <a:pt x="977" y="984"/>
                  </a:cubicBezTo>
                  <a:cubicBezTo>
                    <a:pt x="964" y="984"/>
                    <a:pt x="951" y="983"/>
                    <a:pt x="938" y="982"/>
                  </a:cubicBezTo>
                  <a:lnTo>
                    <a:pt x="938" y="982"/>
                  </a:lnTo>
                  <a:cubicBezTo>
                    <a:pt x="955" y="932"/>
                    <a:pt x="974" y="882"/>
                    <a:pt x="994" y="833"/>
                  </a:cubicBezTo>
                  <a:close/>
                  <a:moveTo>
                    <a:pt x="1572" y="1"/>
                  </a:moveTo>
                  <a:cubicBezTo>
                    <a:pt x="1552" y="1"/>
                    <a:pt x="1532" y="3"/>
                    <a:pt x="1513" y="8"/>
                  </a:cubicBezTo>
                  <a:cubicBezTo>
                    <a:pt x="1358" y="68"/>
                    <a:pt x="1239" y="175"/>
                    <a:pt x="1168" y="318"/>
                  </a:cubicBezTo>
                  <a:cubicBezTo>
                    <a:pt x="1092" y="430"/>
                    <a:pt x="1027" y="548"/>
                    <a:pt x="980" y="673"/>
                  </a:cubicBezTo>
                  <a:lnTo>
                    <a:pt x="980" y="673"/>
                  </a:lnTo>
                  <a:cubicBezTo>
                    <a:pt x="902" y="546"/>
                    <a:pt x="811" y="426"/>
                    <a:pt x="703" y="318"/>
                  </a:cubicBezTo>
                  <a:cubicBezTo>
                    <a:pt x="608" y="198"/>
                    <a:pt x="477" y="115"/>
                    <a:pt x="322" y="68"/>
                  </a:cubicBezTo>
                  <a:cubicBezTo>
                    <a:pt x="303" y="63"/>
                    <a:pt x="283" y="60"/>
                    <a:pt x="263" y="60"/>
                  </a:cubicBezTo>
                  <a:cubicBezTo>
                    <a:pt x="185" y="60"/>
                    <a:pt x="108" y="96"/>
                    <a:pt x="60" y="163"/>
                  </a:cubicBezTo>
                  <a:cubicBezTo>
                    <a:pt x="1" y="258"/>
                    <a:pt x="1" y="365"/>
                    <a:pt x="37" y="460"/>
                  </a:cubicBezTo>
                  <a:cubicBezTo>
                    <a:pt x="179" y="823"/>
                    <a:pt x="505" y="1074"/>
                    <a:pt x="891" y="1111"/>
                  </a:cubicBezTo>
                  <a:lnTo>
                    <a:pt x="891" y="1111"/>
                  </a:lnTo>
                  <a:cubicBezTo>
                    <a:pt x="892" y="1116"/>
                    <a:pt x="893" y="1122"/>
                    <a:pt x="894" y="1127"/>
                  </a:cubicBezTo>
                  <a:cubicBezTo>
                    <a:pt x="895" y="1122"/>
                    <a:pt x="897" y="1117"/>
                    <a:pt x="898" y="1111"/>
                  </a:cubicBezTo>
                  <a:lnTo>
                    <a:pt x="898" y="1111"/>
                  </a:lnTo>
                  <a:cubicBezTo>
                    <a:pt x="928" y="1114"/>
                    <a:pt x="958" y="1115"/>
                    <a:pt x="989" y="1115"/>
                  </a:cubicBezTo>
                  <a:cubicBezTo>
                    <a:pt x="1406" y="1115"/>
                    <a:pt x="1775" y="806"/>
                    <a:pt x="1846" y="389"/>
                  </a:cubicBezTo>
                  <a:cubicBezTo>
                    <a:pt x="1870" y="282"/>
                    <a:pt x="1846" y="187"/>
                    <a:pt x="1787" y="103"/>
                  </a:cubicBezTo>
                  <a:cubicBezTo>
                    <a:pt x="1730" y="37"/>
                    <a:pt x="1650" y="1"/>
                    <a:pt x="157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flipH="1">
              <a:off x="7345729" y="2196568"/>
              <a:ext cx="427996" cy="1739613"/>
            </a:xfrm>
            <a:custGeom>
              <a:rect b="b" l="l" r="r" t="t"/>
              <a:pathLst>
                <a:path extrusionOk="0" h="45397" w="11169">
                  <a:moveTo>
                    <a:pt x="9704" y="1"/>
                  </a:moveTo>
                  <a:lnTo>
                    <a:pt x="1096" y="465"/>
                  </a:lnTo>
                  <a:lnTo>
                    <a:pt x="13" y="43946"/>
                  </a:lnTo>
                  <a:cubicBezTo>
                    <a:pt x="1" y="44268"/>
                    <a:pt x="227" y="44554"/>
                    <a:pt x="548" y="44613"/>
                  </a:cubicBezTo>
                  <a:lnTo>
                    <a:pt x="5573" y="45387"/>
                  </a:lnTo>
                  <a:cubicBezTo>
                    <a:pt x="5617" y="45394"/>
                    <a:pt x="5661" y="45397"/>
                    <a:pt x="5705" y="45397"/>
                  </a:cubicBezTo>
                  <a:cubicBezTo>
                    <a:pt x="6142" y="45397"/>
                    <a:pt x="6532" y="45080"/>
                    <a:pt x="6597" y="44625"/>
                  </a:cubicBezTo>
                  <a:cubicBezTo>
                    <a:pt x="6597" y="44625"/>
                    <a:pt x="6597" y="44613"/>
                    <a:pt x="6597" y="44613"/>
                  </a:cubicBezTo>
                  <a:lnTo>
                    <a:pt x="11169" y="8418"/>
                  </a:lnTo>
                  <a:lnTo>
                    <a:pt x="97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flipH="1">
              <a:off x="6655839" y="2126285"/>
              <a:ext cx="834533" cy="1097332"/>
            </a:xfrm>
            <a:custGeom>
              <a:rect b="b" l="l" r="r" t="t"/>
              <a:pathLst>
                <a:path extrusionOk="0" h="28636" w="21778">
                  <a:moveTo>
                    <a:pt x="7954" y="1"/>
                  </a:moveTo>
                  <a:lnTo>
                    <a:pt x="2310" y="1835"/>
                  </a:lnTo>
                  <a:lnTo>
                    <a:pt x="3644" y="11455"/>
                  </a:lnTo>
                  <a:lnTo>
                    <a:pt x="11954" y="19694"/>
                  </a:lnTo>
                  <a:lnTo>
                    <a:pt x="1" y="22599"/>
                  </a:lnTo>
                  <a:lnTo>
                    <a:pt x="846" y="28635"/>
                  </a:lnTo>
                  <a:lnTo>
                    <a:pt x="17038" y="26433"/>
                  </a:lnTo>
                  <a:cubicBezTo>
                    <a:pt x="18419" y="26242"/>
                    <a:pt x="19670" y="25492"/>
                    <a:pt x="20479" y="24361"/>
                  </a:cubicBezTo>
                  <a:cubicBezTo>
                    <a:pt x="21741" y="22623"/>
                    <a:pt x="21777" y="20277"/>
                    <a:pt x="20563" y="18515"/>
                  </a:cubicBezTo>
                  <a:lnTo>
                    <a:pt x="79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flipH="1">
              <a:off x="7350727" y="2485403"/>
              <a:ext cx="17819" cy="79859"/>
            </a:xfrm>
            <a:custGeom>
              <a:rect b="b" l="l" r="r" t="t"/>
              <a:pathLst>
                <a:path extrusionOk="0" h="2084" w="465">
                  <a:moveTo>
                    <a:pt x="0" y="0"/>
                  </a:moveTo>
                  <a:cubicBezTo>
                    <a:pt x="24" y="357"/>
                    <a:pt x="84" y="715"/>
                    <a:pt x="179" y="1060"/>
                  </a:cubicBezTo>
                  <a:cubicBezTo>
                    <a:pt x="239" y="1405"/>
                    <a:pt x="334" y="1762"/>
                    <a:pt x="465" y="2084"/>
                  </a:cubicBezTo>
                  <a:cubicBezTo>
                    <a:pt x="453" y="1727"/>
                    <a:pt x="393" y="1369"/>
                    <a:pt x="298" y="1036"/>
                  </a:cubicBezTo>
                  <a:cubicBezTo>
                    <a:pt x="239" y="679"/>
                    <a:pt x="143" y="334"/>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flipH="1">
              <a:off x="6984819" y="2481303"/>
              <a:ext cx="564875" cy="1398412"/>
            </a:xfrm>
            <a:custGeom>
              <a:rect b="b" l="l" r="r" t="t"/>
              <a:pathLst>
                <a:path extrusionOk="0" h="36493" w="14741">
                  <a:moveTo>
                    <a:pt x="4644" y="0"/>
                  </a:moveTo>
                  <a:lnTo>
                    <a:pt x="4632" y="131"/>
                  </a:lnTo>
                  <a:cubicBezTo>
                    <a:pt x="4442" y="1798"/>
                    <a:pt x="4227" y="3536"/>
                    <a:pt x="4013" y="5322"/>
                  </a:cubicBezTo>
                  <a:cubicBezTo>
                    <a:pt x="2989" y="13942"/>
                    <a:pt x="2037" y="21741"/>
                    <a:pt x="1310" y="27384"/>
                  </a:cubicBezTo>
                  <a:cubicBezTo>
                    <a:pt x="953" y="30206"/>
                    <a:pt x="644" y="32480"/>
                    <a:pt x="406" y="34064"/>
                  </a:cubicBezTo>
                  <a:cubicBezTo>
                    <a:pt x="286" y="34850"/>
                    <a:pt x="203" y="35457"/>
                    <a:pt x="120" y="35862"/>
                  </a:cubicBezTo>
                  <a:cubicBezTo>
                    <a:pt x="84" y="36064"/>
                    <a:pt x="60" y="36231"/>
                    <a:pt x="36" y="36326"/>
                  </a:cubicBezTo>
                  <a:cubicBezTo>
                    <a:pt x="1" y="36433"/>
                    <a:pt x="1" y="36493"/>
                    <a:pt x="1" y="36493"/>
                  </a:cubicBezTo>
                  <a:cubicBezTo>
                    <a:pt x="1" y="36493"/>
                    <a:pt x="25" y="36445"/>
                    <a:pt x="48" y="36338"/>
                  </a:cubicBezTo>
                  <a:cubicBezTo>
                    <a:pt x="72" y="36219"/>
                    <a:pt x="96" y="36076"/>
                    <a:pt x="144" y="35873"/>
                  </a:cubicBezTo>
                  <a:cubicBezTo>
                    <a:pt x="227" y="35457"/>
                    <a:pt x="322" y="34850"/>
                    <a:pt x="453" y="34064"/>
                  </a:cubicBezTo>
                  <a:cubicBezTo>
                    <a:pt x="691" y="32492"/>
                    <a:pt x="1013" y="30206"/>
                    <a:pt x="1382" y="27396"/>
                  </a:cubicBezTo>
                  <a:cubicBezTo>
                    <a:pt x="2132" y="21753"/>
                    <a:pt x="3108" y="13942"/>
                    <a:pt x="4132" y="5334"/>
                  </a:cubicBezTo>
                  <a:cubicBezTo>
                    <a:pt x="4341" y="3592"/>
                    <a:pt x="4539" y="1895"/>
                    <a:pt x="4736" y="265"/>
                  </a:cubicBezTo>
                  <a:lnTo>
                    <a:pt x="4736" y="265"/>
                  </a:lnTo>
                  <a:lnTo>
                    <a:pt x="14575" y="10749"/>
                  </a:lnTo>
                  <a:lnTo>
                    <a:pt x="14575" y="10749"/>
                  </a:lnTo>
                  <a:lnTo>
                    <a:pt x="6525" y="13168"/>
                  </a:lnTo>
                  <a:lnTo>
                    <a:pt x="4299" y="13835"/>
                  </a:lnTo>
                  <a:lnTo>
                    <a:pt x="3715" y="14026"/>
                  </a:lnTo>
                  <a:lnTo>
                    <a:pt x="3513" y="14085"/>
                  </a:lnTo>
                  <a:cubicBezTo>
                    <a:pt x="3513" y="14085"/>
                    <a:pt x="3596" y="14085"/>
                    <a:pt x="3715" y="14037"/>
                  </a:cubicBezTo>
                  <a:lnTo>
                    <a:pt x="4299" y="13871"/>
                  </a:lnTo>
                  <a:lnTo>
                    <a:pt x="6537" y="13216"/>
                  </a:lnTo>
                  <a:lnTo>
                    <a:pt x="14669" y="10811"/>
                  </a:lnTo>
                  <a:lnTo>
                    <a:pt x="14741" y="10799"/>
                  </a:lnTo>
                  <a:lnTo>
                    <a:pt x="14693" y="10739"/>
                  </a:lnTo>
                  <a:lnTo>
                    <a:pt x="4739" y="95"/>
                  </a:lnTo>
                  <a:lnTo>
                    <a:pt x="464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flipH="1">
              <a:off x="7349356" y="2565229"/>
              <a:ext cx="169758" cy="1314491"/>
            </a:xfrm>
            <a:custGeom>
              <a:rect b="b" l="l" r="r" t="t"/>
              <a:pathLst>
                <a:path extrusionOk="0" h="34303" w="4430">
                  <a:moveTo>
                    <a:pt x="4394" y="1"/>
                  </a:moveTo>
                  <a:cubicBezTo>
                    <a:pt x="4358" y="1"/>
                    <a:pt x="3358" y="7668"/>
                    <a:pt x="2155" y="17146"/>
                  </a:cubicBezTo>
                  <a:cubicBezTo>
                    <a:pt x="953" y="26623"/>
                    <a:pt x="0" y="34303"/>
                    <a:pt x="36" y="34303"/>
                  </a:cubicBezTo>
                  <a:cubicBezTo>
                    <a:pt x="36" y="34303"/>
                    <a:pt x="36" y="34303"/>
                    <a:pt x="36" y="34303"/>
                  </a:cubicBezTo>
                  <a:cubicBezTo>
                    <a:pt x="73" y="34303"/>
                    <a:pt x="1073" y="26628"/>
                    <a:pt x="2275" y="17170"/>
                  </a:cubicBezTo>
                  <a:cubicBezTo>
                    <a:pt x="3477" y="7692"/>
                    <a:pt x="4430" y="13"/>
                    <a:pt x="43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flipH="1">
              <a:off x="7369429" y="2338476"/>
              <a:ext cx="32879" cy="150598"/>
            </a:xfrm>
            <a:custGeom>
              <a:rect b="b" l="l" r="r" t="t"/>
              <a:pathLst>
                <a:path extrusionOk="0" h="3930" w="858">
                  <a:moveTo>
                    <a:pt x="0" y="0"/>
                  </a:moveTo>
                  <a:lnTo>
                    <a:pt x="0" y="0"/>
                  </a:lnTo>
                  <a:cubicBezTo>
                    <a:pt x="12" y="191"/>
                    <a:pt x="48" y="381"/>
                    <a:pt x="108" y="560"/>
                  </a:cubicBezTo>
                  <a:cubicBezTo>
                    <a:pt x="191" y="965"/>
                    <a:pt x="310" y="1429"/>
                    <a:pt x="417" y="1965"/>
                  </a:cubicBezTo>
                  <a:cubicBezTo>
                    <a:pt x="524" y="2489"/>
                    <a:pt x="631" y="2965"/>
                    <a:pt x="715" y="3358"/>
                  </a:cubicBezTo>
                  <a:cubicBezTo>
                    <a:pt x="739" y="3548"/>
                    <a:pt x="786" y="3751"/>
                    <a:pt x="858" y="3929"/>
                  </a:cubicBezTo>
                  <a:cubicBezTo>
                    <a:pt x="858" y="3739"/>
                    <a:pt x="834" y="3537"/>
                    <a:pt x="798" y="3346"/>
                  </a:cubicBezTo>
                  <a:cubicBezTo>
                    <a:pt x="751" y="2989"/>
                    <a:pt x="655" y="2489"/>
                    <a:pt x="536" y="1941"/>
                  </a:cubicBezTo>
                  <a:cubicBezTo>
                    <a:pt x="417" y="1405"/>
                    <a:pt x="286" y="905"/>
                    <a:pt x="191" y="560"/>
                  </a:cubicBezTo>
                  <a:cubicBezTo>
                    <a:pt x="143" y="369"/>
                    <a:pt x="84" y="179"/>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flipH="1">
              <a:off x="7358009" y="2308776"/>
              <a:ext cx="32457" cy="31346"/>
            </a:xfrm>
            <a:custGeom>
              <a:rect b="b" l="l" r="r" t="t"/>
              <a:pathLst>
                <a:path extrusionOk="0" h="818" w="847">
                  <a:moveTo>
                    <a:pt x="413" y="1"/>
                  </a:moveTo>
                  <a:cubicBezTo>
                    <a:pt x="287" y="1"/>
                    <a:pt x="227" y="61"/>
                    <a:pt x="227" y="61"/>
                  </a:cubicBezTo>
                  <a:cubicBezTo>
                    <a:pt x="246" y="59"/>
                    <a:pt x="265" y="58"/>
                    <a:pt x="284" y="58"/>
                  </a:cubicBezTo>
                  <a:cubicBezTo>
                    <a:pt x="372" y="58"/>
                    <a:pt x="458" y="79"/>
                    <a:pt x="537" y="109"/>
                  </a:cubicBezTo>
                  <a:cubicBezTo>
                    <a:pt x="632" y="156"/>
                    <a:pt x="692" y="240"/>
                    <a:pt x="715" y="347"/>
                  </a:cubicBezTo>
                  <a:cubicBezTo>
                    <a:pt x="727" y="466"/>
                    <a:pt x="680" y="597"/>
                    <a:pt x="572" y="668"/>
                  </a:cubicBezTo>
                  <a:cubicBezTo>
                    <a:pt x="528" y="693"/>
                    <a:pt x="477" y="705"/>
                    <a:pt x="426" y="705"/>
                  </a:cubicBezTo>
                  <a:cubicBezTo>
                    <a:pt x="355" y="705"/>
                    <a:pt x="283" y="681"/>
                    <a:pt x="227" y="632"/>
                  </a:cubicBezTo>
                  <a:cubicBezTo>
                    <a:pt x="144" y="573"/>
                    <a:pt x="108" y="466"/>
                    <a:pt x="132" y="359"/>
                  </a:cubicBezTo>
                  <a:cubicBezTo>
                    <a:pt x="156" y="263"/>
                    <a:pt x="215" y="180"/>
                    <a:pt x="299" y="109"/>
                  </a:cubicBezTo>
                  <a:lnTo>
                    <a:pt x="299" y="109"/>
                  </a:lnTo>
                  <a:cubicBezTo>
                    <a:pt x="299" y="109"/>
                    <a:pt x="263" y="109"/>
                    <a:pt x="203" y="132"/>
                  </a:cubicBezTo>
                  <a:cubicBezTo>
                    <a:pt x="132" y="180"/>
                    <a:pt x="72" y="263"/>
                    <a:pt x="49" y="347"/>
                  </a:cubicBezTo>
                  <a:cubicBezTo>
                    <a:pt x="1" y="478"/>
                    <a:pt x="49" y="632"/>
                    <a:pt x="156" y="716"/>
                  </a:cubicBezTo>
                  <a:cubicBezTo>
                    <a:pt x="231" y="784"/>
                    <a:pt x="326" y="817"/>
                    <a:pt x="420" y="817"/>
                  </a:cubicBezTo>
                  <a:cubicBezTo>
                    <a:pt x="490" y="817"/>
                    <a:pt x="559" y="799"/>
                    <a:pt x="620" y="763"/>
                  </a:cubicBezTo>
                  <a:cubicBezTo>
                    <a:pt x="775" y="668"/>
                    <a:pt x="846" y="502"/>
                    <a:pt x="811" y="323"/>
                  </a:cubicBezTo>
                  <a:cubicBezTo>
                    <a:pt x="787" y="192"/>
                    <a:pt x="692" y="73"/>
                    <a:pt x="561" y="25"/>
                  </a:cubicBezTo>
                  <a:cubicBezTo>
                    <a:pt x="504" y="7"/>
                    <a:pt x="455" y="1"/>
                    <a:pt x="4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a:off x="6938233" y="2880507"/>
              <a:ext cx="93577" cy="54376"/>
            </a:xfrm>
            <a:custGeom>
              <a:rect b="b" l="l" r="r" t="t"/>
              <a:pathLst>
                <a:path extrusionOk="0" h="1419" w="2442">
                  <a:moveTo>
                    <a:pt x="12" y="1"/>
                  </a:moveTo>
                  <a:cubicBezTo>
                    <a:pt x="0" y="37"/>
                    <a:pt x="608" y="239"/>
                    <a:pt x="1274" y="620"/>
                  </a:cubicBezTo>
                  <a:cubicBezTo>
                    <a:pt x="1935" y="1002"/>
                    <a:pt x="2392" y="1419"/>
                    <a:pt x="2438" y="1419"/>
                  </a:cubicBezTo>
                  <a:cubicBezTo>
                    <a:pt x="2439" y="1419"/>
                    <a:pt x="2440" y="1418"/>
                    <a:pt x="2441" y="1418"/>
                  </a:cubicBezTo>
                  <a:cubicBezTo>
                    <a:pt x="2132" y="1049"/>
                    <a:pt x="1762" y="739"/>
                    <a:pt x="1346" y="525"/>
                  </a:cubicBezTo>
                  <a:cubicBezTo>
                    <a:pt x="941" y="263"/>
                    <a:pt x="488" y="84"/>
                    <a:pt x="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flipH="1">
              <a:off x="6487056" y="1190951"/>
              <a:ext cx="1322691" cy="1030233"/>
            </a:xfrm>
            <a:custGeom>
              <a:rect b="b" l="l" r="r" t="t"/>
              <a:pathLst>
                <a:path extrusionOk="0" h="26885" w="34517">
                  <a:moveTo>
                    <a:pt x="5798" y="0"/>
                  </a:moveTo>
                  <a:lnTo>
                    <a:pt x="5406" y="286"/>
                  </a:lnTo>
                  <a:cubicBezTo>
                    <a:pt x="5227" y="429"/>
                    <a:pt x="5096" y="607"/>
                    <a:pt x="5013" y="822"/>
                  </a:cubicBezTo>
                  <a:lnTo>
                    <a:pt x="4775" y="1560"/>
                  </a:lnTo>
                  <a:lnTo>
                    <a:pt x="0" y="3870"/>
                  </a:lnTo>
                  <a:lnTo>
                    <a:pt x="2060" y="18229"/>
                  </a:lnTo>
                  <a:lnTo>
                    <a:pt x="1250" y="24682"/>
                  </a:lnTo>
                  <a:cubicBezTo>
                    <a:pt x="1143" y="25503"/>
                    <a:pt x="1453" y="26337"/>
                    <a:pt x="2084" y="26884"/>
                  </a:cubicBezTo>
                  <a:lnTo>
                    <a:pt x="9799" y="26730"/>
                  </a:lnTo>
                  <a:lnTo>
                    <a:pt x="15193" y="23777"/>
                  </a:lnTo>
                  <a:lnTo>
                    <a:pt x="17669" y="23360"/>
                  </a:lnTo>
                  <a:lnTo>
                    <a:pt x="16657" y="18455"/>
                  </a:lnTo>
                  <a:lnTo>
                    <a:pt x="17121" y="11490"/>
                  </a:lnTo>
                  <a:lnTo>
                    <a:pt x="22765" y="14502"/>
                  </a:lnTo>
                  <a:cubicBezTo>
                    <a:pt x="23045" y="14657"/>
                    <a:pt x="23360" y="14737"/>
                    <a:pt x="23677" y="14737"/>
                  </a:cubicBezTo>
                  <a:cubicBezTo>
                    <a:pt x="23846" y="14737"/>
                    <a:pt x="24016" y="14714"/>
                    <a:pt x="24182" y="14669"/>
                  </a:cubicBezTo>
                  <a:lnTo>
                    <a:pt x="34516" y="11990"/>
                  </a:lnTo>
                  <a:lnTo>
                    <a:pt x="33981" y="8001"/>
                  </a:lnTo>
                  <a:lnTo>
                    <a:pt x="24610" y="9061"/>
                  </a:lnTo>
                  <a:lnTo>
                    <a:pt x="17479" y="2762"/>
                  </a:lnTo>
                  <a:lnTo>
                    <a:pt x="12168" y="1560"/>
                  </a:lnTo>
                  <a:lnTo>
                    <a:pt x="11228"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flipH="1">
              <a:off x="7744514" y="1339220"/>
              <a:ext cx="543416" cy="711564"/>
            </a:xfrm>
            <a:custGeom>
              <a:rect b="b" l="l" r="r" t="t"/>
              <a:pathLst>
                <a:path extrusionOk="0" h="18569" w="14181">
                  <a:moveTo>
                    <a:pt x="12478" y="1"/>
                  </a:moveTo>
                  <a:cubicBezTo>
                    <a:pt x="11478" y="679"/>
                    <a:pt x="10728" y="1656"/>
                    <a:pt x="10323" y="2799"/>
                  </a:cubicBezTo>
                  <a:cubicBezTo>
                    <a:pt x="9787" y="4489"/>
                    <a:pt x="8549" y="11347"/>
                    <a:pt x="8549" y="11347"/>
                  </a:cubicBezTo>
                  <a:lnTo>
                    <a:pt x="3132" y="7990"/>
                  </a:lnTo>
                  <a:lnTo>
                    <a:pt x="0" y="11276"/>
                  </a:lnTo>
                  <a:lnTo>
                    <a:pt x="7216" y="17646"/>
                  </a:lnTo>
                  <a:cubicBezTo>
                    <a:pt x="7902" y="18251"/>
                    <a:pt x="8777" y="18568"/>
                    <a:pt x="9660" y="18568"/>
                  </a:cubicBezTo>
                  <a:cubicBezTo>
                    <a:pt x="10201" y="18568"/>
                    <a:pt x="10745" y="18449"/>
                    <a:pt x="11252" y="18205"/>
                  </a:cubicBezTo>
                  <a:cubicBezTo>
                    <a:pt x="12359" y="17670"/>
                    <a:pt x="13121" y="16610"/>
                    <a:pt x="13288" y="15384"/>
                  </a:cubicBezTo>
                  <a:lnTo>
                    <a:pt x="14181" y="8883"/>
                  </a:lnTo>
                  <a:lnTo>
                    <a:pt x="12478"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flipH="1">
              <a:off x="7185568" y="2107124"/>
              <a:ext cx="175237" cy="83538"/>
            </a:xfrm>
            <a:custGeom>
              <a:rect b="b" l="l" r="r" t="t"/>
              <a:pathLst>
                <a:path extrusionOk="0" h="2180" w="4573">
                  <a:moveTo>
                    <a:pt x="4228" y="1"/>
                  </a:moveTo>
                  <a:lnTo>
                    <a:pt x="668" y="656"/>
                  </a:lnTo>
                  <a:lnTo>
                    <a:pt x="1" y="2180"/>
                  </a:lnTo>
                  <a:lnTo>
                    <a:pt x="4573" y="501"/>
                  </a:lnTo>
                  <a:lnTo>
                    <a:pt x="4228" y="1"/>
                  </a:ln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flipH="1">
              <a:off x="6991228" y="1797786"/>
              <a:ext cx="738695" cy="476356"/>
            </a:xfrm>
            <a:custGeom>
              <a:rect b="b" l="l" r="r" t="t"/>
              <a:pathLst>
                <a:path extrusionOk="0" h="12431" w="19277">
                  <a:moveTo>
                    <a:pt x="14753" y="0"/>
                  </a:moveTo>
                  <a:lnTo>
                    <a:pt x="1" y="11049"/>
                  </a:lnTo>
                  <a:cubicBezTo>
                    <a:pt x="1253" y="11554"/>
                    <a:pt x="2538" y="11787"/>
                    <a:pt x="3821" y="11787"/>
                  </a:cubicBezTo>
                  <a:cubicBezTo>
                    <a:pt x="5807" y="11787"/>
                    <a:pt x="7788" y="11228"/>
                    <a:pt x="9633" y="10252"/>
                  </a:cubicBezTo>
                  <a:cubicBezTo>
                    <a:pt x="10550" y="9764"/>
                    <a:pt x="11407" y="9168"/>
                    <a:pt x="12324" y="8680"/>
                  </a:cubicBezTo>
                  <a:cubicBezTo>
                    <a:pt x="13161" y="8251"/>
                    <a:pt x="14067" y="7918"/>
                    <a:pt x="14996" y="7918"/>
                  </a:cubicBezTo>
                  <a:cubicBezTo>
                    <a:pt x="15097" y="7918"/>
                    <a:pt x="15199" y="7922"/>
                    <a:pt x="15300" y="7930"/>
                  </a:cubicBezTo>
                  <a:cubicBezTo>
                    <a:pt x="16336" y="8001"/>
                    <a:pt x="17384" y="8573"/>
                    <a:pt x="17801" y="9525"/>
                  </a:cubicBezTo>
                  <a:cubicBezTo>
                    <a:pt x="18217" y="10478"/>
                    <a:pt x="17801" y="11764"/>
                    <a:pt x="16824" y="12121"/>
                  </a:cubicBezTo>
                  <a:lnTo>
                    <a:pt x="17170" y="12431"/>
                  </a:lnTo>
                  <a:cubicBezTo>
                    <a:pt x="18598" y="11764"/>
                    <a:pt x="19277" y="9835"/>
                    <a:pt x="18586" y="8418"/>
                  </a:cubicBezTo>
                  <a:cubicBezTo>
                    <a:pt x="18051" y="7335"/>
                    <a:pt x="16920" y="6680"/>
                    <a:pt x="16098" y="5799"/>
                  </a:cubicBezTo>
                  <a:cubicBezTo>
                    <a:pt x="14884" y="4489"/>
                    <a:pt x="14753" y="1965"/>
                    <a:pt x="1475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flipH="1">
              <a:off x="7461601" y="1250274"/>
              <a:ext cx="165198" cy="206698"/>
            </a:xfrm>
            <a:custGeom>
              <a:rect b="b" l="l" r="r" t="t"/>
              <a:pathLst>
                <a:path extrusionOk="0" h="5394" w="4311">
                  <a:moveTo>
                    <a:pt x="1" y="0"/>
                  </a:moveTo>
                  <a:lnTo>
                    <a:pt x="1" y="0"/>
                  </a:lnTo>
                  <a:cubicBezTo>
                    <a:pt x="12" y="131"/>
                    <a:pt x="24" y="262"/>
                    <a:pt x="48" y="381"/>
                  </a:cubicBezTo>
                  <a:cubicBezTo>
                    <a:pt x="132" y="714"/>
                    <a:pt x="227" y="1048"/>
                    <a:pt x="358" y="1357"/>
                  </a:cubicBezTo>
                  <a:cubicBezTo>
                    <a:pt x="786" y="2417"/>
                    <a:pt x="1405" y="3381"/>
                    <a:pt x="2203" y="4191"/>
                  </a:cubicBezTo>
                  <a:cubicBezTo>
                    <a:pt x="2572" y="4584"/>
                    <a:pt x="2977" y="4941"/>
                    <a:pt x="3406" y="5263"/>
                  </a:cubicBezTo>
                  <a:lnTo>
                    <a:pt x="3584" y="5394"/>
                  </a:lnTo>
                  <a:lnTo>
                    <a:pt x="3489" y="5191"/>
                  </a:lnTo>
                  <a:cubicBezTo>
                    <a:pt x="3322" y="4798"/>
                    <a:pt x="3227" y="4382"/>
                    <a:pt x="3227" y="3965"/>
                  </a:cubicBezTo>
                  <a:cubicBezTo>
                    <a:pt x="3215" y="3643"/>
                    <a:pt x="3310" y="3310"/>
                    <a:pt x="3513" y="3060"/>
                  </a:cubicBezTo>
                  <a:cubicBezTo>
                    <a:pt x="3668" y="2905"/>
                    <a:pt x="3870" y="2810"/>
                    <a:pt x="4084" y="2798"/>
                  </a:cubicBezTo>
                  <a:lnTo>
                    <a:pt x="4311" y="2798"/>
                  </a:lnTo>
                  <a:cubicBezTo>
                    <a:pt x="4239" y="2774"/>
                    <a:pt x="4156" y="2762"/>
                    <a:pt x="4084" y="2762"/>
                  </a:cubicBezTo>
                  <a:cubicBezTo>
                    <a:pt x="3858" y="2762"/>
                    <a:pt x="3632" y="2846"/>
                    <a:pt x="3465" y="3012"/>
                  </a:cubicBezTo>
                  <a:cubicBezTo>
                    <a:pt x="3239" y="3274"/>
                    <a:pt x="3120" y="3620"/>
                    <a:pt x="3144" y="3965"/>
                  </a:cubicBezTo>
                  <a:cubicBezTo>
                    <a:pt x="3132" y="4167"/>
                    <a:pt x="3156" y="4382"/>
                    <a:pt x="3191" y="4584"/>
                  </a:cubicBezTo>
                  <a:cubicBezTo>
                    <a:pt x="3216" y="4739"/>
                    <a:pt x="3257" y="4889"/>
                    <a:pt x="3312" y="5037"/>
                  </a:cubicBezTo>
                  <a:lnTo>
                    <a:pt x="3312" y="5037"/>
                  </a:lnTo>
                  <a:cubicBezTo>
                    <a:pt x="2954" y="4751"/>
                    <a:pt x="2608" y="4438"/>
                    <a:pt x="2298" y="4108"/>
                  </a:cubicBezTo>
                  <a:cubicBezTo>
                    <a:pt x="1513" y="3298"/>
                    <a:pt x="882" y="2357"/>
                    <a:pt x="429" y="1334"/>
                  </a:cubicBezTo>
                  <a:cubicBezTo>
                    <a:pt x="262" y="893"/>
                    <a:pt x="120" y="452"/>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flipH="1">
              <a:off x="7305552" y="1213293"/>
              <a:ext cx="145118" cy="190565"/>
            </a:xfrm>
            <a:custGeom>
              <a:rect b="b" l="l" r="r" t="t"/>
              <a:pathLst>
                <a:path extrusionOk="0" h="4973" w="3787">
                  <a:moveTo>
                    <a:pt x="2199" y="0"/>
                  </a:moveTo>
                  <a:cubicBezTo>
                    <a:pt x="2104" y="0"/>
                    <a:pt x="1999" y="4"/>
                    <a:pt x="1882" y="13"/>
                  </a:cubicBezTo>
                  <a:cubicBezTo>
                    <a:pt x="2084" y="632"/>
                    <a:pt x="2096" y="1298"/>
                    <a:pt x="1929" y="1918"/>
                  </a:cubicBezTo>
                  <a:lnTo>
                    <a:pt x="0" y="3763"/>
                  </a:lnTo>
                  <a:cubicBezTo>
                    <a:pt x="91" y="3722"/>
                    <a:pt x="192" y="3703"/>
                    <a:pt x="296" y="3703"/>
                  </a:cubicBezTo>
                  <a:cubicBezTo>
                    <a:pt x="646" y="3703"/>
                    <a:pt x="1043" y="3909"/>
                    <a:pt x="1262" y="4156"/>
                  </a:cubicBezTo>
                  <a:cubicBezTo>
                    <a:pt x="1441" y="4370"/>
                    <a:pt x="1548" y="4668"/>
                    <a:pt x="1798" y="4811"/>
                  </a:cubicBezTo>
                  <a:cubicBezTo>
                    <a:pt x="1950" y="4894"/>
                    <a:pt x="2319" y="4973"/>
                    <a:pt x="2625" y="4973"/>
                  </a:cubicBezTo>
                  <a:cubicBezTo>
                    <a:pt x="2800" y="4973"/>
                    <a:pt x="2954" y="4947"/>
                    <a:pt x="3036" y="4882"/>
                  </a:cubicBezTo>
                  <a:cubicBezTo>
                    <a:pt x="3036" y="4882"/>
                    <a:pt x="3179" y="4215"/>
                    <a:pt x="3251" y="3953"/>
                  </a:cubicBezTo>
                  <a:cubicBezTo>
                    <a:pt x="3513" y="2906"/>
                    <a:pt x="3691" y="1846"/>
                    <a:pt x="3787" y="763"/>
                  </a:cubicBezTo>
                  <a:cubicBezTo>
                    <a:pt x="3101" y="436"/>
                    <a:pt x="3211" y="0"/>
                    <a:pt x="219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flipH="1">
              <a:off x="7303253" y="1211147"/>
              <a:ext cx="146497" cy="194819"/>
            </a:xfrm>
            <a:custGeom>
              <a:rect b="b" l="l" r="r" t="t"/>
              <a:pathLst>
                <a:path extrusionOk="0" h="5084" w="3823">
                  <a:moveTo>
                    <a:pt x="2152" y="0"/>
                  </a:moveTo>
                  <a:cubicBezTo>
                    <a:pt x="2053" y="0"/>
                    <a:pt x="1955" y="7"/>
                    <a:pt x="1858" y="21"/>
                  </a:cubicBezTo>
                  <a:lnTo>
                    <a:pt x="1810" y="21"/>
                  </a:lnTo>
                  <a:lnTo>
                    <a:pt x="1822" y="80"/>
                  </a:lnTo>
                  <a:cubicBezTo>
                    <a:pt x="1965" y="521"/>
                    <a:pt x="2024" y="997"/>
                    <a:pt x="1989" y="1462"/>
                  </a:cubicBezTo>
                  <a:cubicBezTo>
                    <a:pt x="1965" y="1795"/>
                    <a:pt x="1893" y="1974"/>
                    <a:pt x="1917" y="1974"/>
                  </a:cubicBezTo>
                  <a:cubicBezTo>
                    <a:pt x="1929" y="1926"/>
                    <a:pt x="1941" y="1890"/>
                    <a:pt x="1953" y="1843"/>
                  </a:cubicBezTo>
                  <a:cubicBezTo>
                    <a:pt x="1989" y="1723"/>
                    <a:pt x="2012" y="1593"/>
                    <a:pt x="2036" y="1462"/>
                  </a:cubicBezTo>
                  <a:cubicBezTo>
                    <a:pt x="2082" y="1000"/>
                    <a:pt x="2039" y="539"/>
                    <a:pt x="1906" y="99"/>
                  </a:cubicBezTo>
                  <a:lnTo>
                    <a:pt x="1906" y="99"/>
                  </a:lnTo>
                  <a:cubicBezTo>
                    <a:pt x="1971" y="94"/>
                    <a:pt x="2035" y="91"/>
                    <a:pt x="2098" y="91"/>
                  </a:cubicBezTo>
                  <a:cubicBezTo>
                    <a:pt x="2339" y="91"/>
                    <a:pt x="2578" y="131"/>
                    <a:pt x="2810" y="211"/>
                  </a:cubicBezTo>
                  <a:cubicBezTo>
                    <a:pt x="2965" y="283"/>
                    <a:pt x="3120" y="390"/>
                    <a:pt x="3239" y="521"/>
                  </a:cubicBezTo>
                  <a:cubicBezTo>
                    <a:pt x="3372" y="654"/>
                    <a:pt x="3525" y="766"/>
                    <a:pt x="3699" y="848"/>
                  </a:cubicBezTo>
                  <a:lnTo>
                    <a:pt x="3699" y="848"/>
                  </a:lnTo>
                  <a:cubicBezTo>
                    <a:pt x="3652" y="1397"/>
                    <a:pt x="3581" y="2001"/>
                    <a:pt x="3477" y="2616"/>
                  </a:cubicBezTo>
                  <a:cubicBezTo>
                    <a:pt x="3405" y="3033"/>
                    <a:pt x="3322" y="3438"/>
                    <a:pt x="3227" y="3819"/>
                  </a:cubicBezTo>
                  <a:cubicBezTo>
                    <a:pt x="3134" y="4190"/>
                    <a:pt x="3064" y="4562"/>
                    <a:pt x="2983" y="4900"/>
                  </a:cubicBezTo>
                  <a:lnTo>
                    <a:pt x="2983" y="4900"/>
                  </a:lnTo>
                  <a:cubicBezTo>
                    <a:pt x="2881" y="4953"/>
                    <a:pt x="2769" y="4974"/>
                    <a:pt x="2667" y="4974"/>
                  </a:cubicBezTo>
                  <a:cubicBezTo>
                    <a:pt x="2548" y="4974"/>
                    <a:pt x="2429" y="4962"/>
                    <a:pt x="2310" y="4950"/>
                  </a:cubicBezTo>
                  <a:cubicBezTo>
                    <a:pt x="2084" y="4938"/>
                    <a:pt x="1881" y="4867"/>
                    <a:pt x="1703" y="4748"/>
                  </a:cubicBezTo>
                  <a:cubicBezTo>
                    <a:pt x="1572" y="4605"/>
                    <a:pt x="1453" y="4438"/>
                    <a:pt x="1346" y="4271"/>
                  </a:cubicBezTo>
                  <a:cubicBezTo>
                    <a:pt x="1238" y="4140"/>
                    <a:pt x="1096" y="4021"/>
                    <a:pt x="941" y="3938"/>
                  </a:cubicBezTo>
                  <a:cubicBezTo>
                    <a:pt x="753" y="3817"/>
                    <a:pt x="524" y="3746"/>
                    <a:pt x="302" y="3746"/>
                  </a:cubicBezTo>
                  <a:cubicBezTo>
                    <a:pt x="285" y="3746"/>
                    <a:pt x="267" y="3747"/>
                    <a:pt x="250" y="3748"/>
                  </a:cubicBezTo>
                  <a:cubicBezTo>
                    <a:pt x="155" y="3748"/>
                    <a:pt x="72" y="3771"/>
                    <a:pt x="0" y="3819"/>
                  </a:cubicBezTo>
                  <a:cubicBezTo>
                    <a:pt x="84" y="3795"/>
                    <a:pt x="167" y="3783"/>
                    <a:pt x="250" y="3783"/>
                  </a:cubicBezTo>
                  <a:cubicBezTo>
                    <a:pt x="488" y="3783"/>
                    <a:pt x="715" y="3867"/>
                    <a:pt x="917" y="3986"/>
                  </a:cubicBezTo>
                  <a:cubicBezTo>
                    <a:pt x="1060" y="4081"/>
                    <a:pt x="1191" y="4188"/>
                    <a:pt x="1286" y="4319"/>
                  </a:cubicBezTo>
                  <a:cubicBezTo>
                    <a:pt x="1393" y="4498"/>
                    <a:pt x="1512" y="4664"/>
                    <a:pt x="1643" y="4819"/>
                  </a:cubicBezTo>
                  <a:cubicBezTo>
                    <a:pt x="1727" y="4891"/>
                    <a:pt x="1834" y="4950"/>
                    <a:pt x="1953" y="4986"/>
                  </a:cubicBezTo>
                  <a:cubicBezTo>
                    <a:pt x="2060" y="5022"/>
                    <a:pt x="2179" y="5045"/>
                    <a:pt x="2298" y="5057"/>
                  </a:cubicBezTo>
                  <a:cubicBezTo>
                    <a:pt x="2417" y="5081"/>
                    <a:pt x="2548" y="5081"/>
                    <a:pt x="2667" y="5081"/>
                  </a:cubicBezTo>
                  <a:cubicBezTo>
                    <a:pt x="2685" y="5083"/>
                    <a:pt x="2703" y="5083"/>
                    <a:pt x="2722" y="5083"/>
                  </a:cubicBezTo>
                  <a:cubicBezTo>
                    <a:pt x="2846" y="5083"/>
                    <a:pt x="2968" y="5048"/>
                    <a:pt x="3072" y="4986"/>
                  </a:cubicBezTo>
                  <a:lnTo>
                    <a:pt x="3084" y="4974"/>
                  </a:lnTo>
                  <a:lnTo>
                    <a:pt x="3084" y="4950"/>
                  </a:lnTo>
                  <a:cubicBezTo>
                    <a:pt x="3167" y="4605"/>
                    <a:pt x="3251" y="4236"/>
                    <a:pt x="3346" y="3843"/>
                  </a:cubicBezTo>
                  <a:cubicBezTo>
                    <a:pt x="3441" y="3462"/>
                    <a:pt x="3524" y="3057"/>
                    <a:pt x="3596" y="2640"/>
                  </a:cubicBezTo>
                  <a:cubicBezTo>
                    <a:pt x="3703" y="2009"/>
                    <a:pt x="3763" y="1390"/>
                    <a:pt x="3822" y="819"/>
                  </a:cubicBezTo>
                  <a:lnTo>
                    <a:pt x="3822" y="783"/>
                  </a:lnTo>
                  <a:lnTo>
                    <a:pt x="3786" y="771"/>
                  </a:lnTo>
                  <a:cubicBezTo>
                    <a:pt x="3620" y="688"/>
                    <a:pt x="3465" y="580"/>
                    <a:pt x="3322" y="450"/>
                  </a:cubicBezTo>
                  <a:cubicBezTo>
                    <a:pt x="3191" y="307"/>
                    <a:pt x="3036" y="188"/>
                    <a:pt x="2858" y="116"/>
                  </a:cubicBezTo>
                  <a:cubicBezTo>
                    <a:pt x="2630" y="40"/>
                    <a:pt x="2390" y="0"/>
                    <a:pt x="2152"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flipH="1">
              <a:off x="7070115" y="1370262"/>
              <a:ext cx="391515" cy="758774"/>
            </a:xfrm>
            <a:custGeom>
              <a:rect b="b" l="l" r="r" t="t"/>
              <a:pathLst>
                <a:path extrusionOk="0" h="19801" w="10217">
                  <a:moveTo>
                    <a:pt x="1" y="0"/>
                  </a:moveTo>
                  <a:cubicBezTo>
                    <a:pt x="1" y="24"/>
                    <a:pt x="13" y="36"/>
                    <a:pt x="13" y="60"/>
                  </a:cubicBezTo>
                  <a:cubicBezTo>
                    <a:pt x="36" y="108"/>
                    <a:pt x="60" y="179"/>
                    <a:pt x="84" y="250"/>
                  </a:cubicBezTo>
                  <a:cubicBezTo>
                    <a:pt x="143" y="417"/>
                    <a:pt x="227" y="655"/>
                    <a:pt x="334" y="977"/>
                  </a:cubicBezTo>
                  <a:cubicBezTo>
                    <a:pt x="1060" y="3203"/>
                    <a:pt x="1394" y="5549"/>
                    <a:pt x="1322" y="7894"/>
                  </a:cubicBezTo>
                  <a:cubicBezTo>
                    <a:pt x="1298" y="8716"/>
                    <a:pt x="1215" y="9537"/>
                    <a:pt x="1096" y="10347"/>
                  </a:cubicBezTo>
                  <a:cubicBezTo>
                    <a:pt x="965" y="11192"/>
                    <a:pt x="751" y="12061"/>
                    <a:pt x="715" y="12990"/>
                  </a:cubicBezTo>
                  <a:cubicBezTo>
                    <a:pt x="691" y="13442"/>
                    <a:pt x="739" y="13907"/>
                    <a:pt x="846" y="14347"/>
                  </a:cubicBezTo>
                  <a:cubicBezTo>
                    <a:pt x="953" y="14776"/>
                    <a:pt x="1156" y="15181"/>
                    <a:pt x="1417" y="15538"/>
                  </a:cubicBezTo>
                  <a:cubicBezTo>
                    <a:pt x="1929" y="16217"/>
                    <a:pt x="2620" y="16729"/>
                    <a:pt x="3406" y="17026"/>
                  </a:cubicBezTo>
                  <a:cubicBezTo>
                    <a:pt x="4108" y="17300"/>
                    <a:pt x="4858" y="17455"/>
                    <a:pt x="5608" y="17491"/>
                  </a:cubicBezTo>
                  <a:cubicBezTo>
                    <a:pt x="6311" y="17538"/>
                    <a:pt x="6966" y="17514"/>
                    <a:pt x="7561" y="17562"/>
                  </a:cubicBezTo>
                  <a:cubicBezTo>
                    <a:pt x="8097" y="17586"/>
                    <a:pt x="8621" y="17729"/>
                    <a:pt x="9085" y="17979"/>
                  </a:cubicBezTo>
                  <a:cubicBezTo>
                    <a:pt x="9442" y="18181"/>
                    <a:pt x="9728" y="18467"/>
                    <a:pt x="9942" y="18812"/>
                  </a:cubicBezTo>
                  <a:cubicBezTo>
                    <a:pt x="10073" y="19027"/>
                    <a:pt x="10157" y="19277"/>
                    <a:pt x="10180" y="19527"/>
                  </a:cubicBezTo>
                  <a:lnTo>
                    <a:pt x="10180" y="19800"/>
                  </a:lnTo>
                  <a:cubicBezTo>
                    <a:pt x="10180" y="19800"/>
                    <a:pt x="10180" y="19777"/>
                    <a:pt x="10192" y="19741"/>
                  </a:cubicBezTo>
                  <a:cubicBezTo>
                    <a:pt x="10204" y="19669"/>
                    <a:pt x="10216" y="19598"/>
                    <a:pt x="10204" y="19538"/>
                  </a:cubicBezTo>
                  <a:cubicBezTo>
                    <a:pt x="10204" y="19277"/>
                    <a:pt x="10121" y="19015"/>
                    <a:pt x="9990" y="18788"/>
                  </a:cubicBezTo>
                  <a:cubicBezTo>
                    <a:pt x="9788" y="18443"/>
                    <a:pt x="9490" y="18145"/>
                    <a:pt x="9133" y="17931"/>
                  </a:cubicBezTo>
                  <a:cubicBezTo>
                    <a:pt x="8656" y="17669"/>
                    <a:pt x="8121" y="17514"/>
                    <a:pt x="7561" y="17479"/>
                  </a:cubicBezTo>
                  <a:cubicBezTo>
                    <a:pt x="6966" y="17419"/>
                    <a:pt x="6311" y="17443"/>
                    <a:pt x="5608" y="17395"/>
                  </a:cubicBezTo>
                  <a:cubicBezTo>
                    <a:pt x="4870" y="17348"/>
                    <a:pt x="4132" y="17193"/>
                    <a:pt x="3442" y="16931"/>
                  </a:cubicBezTo>
                  <a:cubicBezTo>
                    <a:pt x="2680" y="16633"/>
                    <a:pt x="2001" y="16133"/>
                    <a:pt x="1513" y="15478"/>
                  </a:cubicBezTo>
                  <a:cubicBezTo>
                    <a:pt x="1001" y="14752"/>
                    <a:pt x="763" y="13883"/>
                    <a:pt x="834" y="13002"/>
                  </a:cubicBezTo>
                  <a:cubicBezTo>
                    <a:pt x="870" y="12097"/>
                    <a:pt x="1072" y="11228"/>
                    <a:pt x="1203" y="10371"/>
                  </a:cubicBezTo>
                  <a:cubicBezTo>
                    <a:pt x="1334" y="9549"/>
                    <a:pt x="1406" y="8728"/>
                    <a:pt x="1441" y="7894"/>
                  </a:cubicBezTo>
                  <a:cubicBezTo>
                    <a:pt x="1465" y="6489"/>
                    <a:pt x="1358" y="5084"/>
                    <a:pt x="1108" y="3703"/>
                  </a:cubicBezTo>
                  <a:cubicBezTo>
                    <a:pt x="929" y="2775"/>
                    <a:pt x="679" y="1858"/>
                    <a:pt x="382" y="965"/>
                  </a:cubicBezTo>
                  <a:cubicBezTo>
                    <a:pt x="274" y="643"/>
                    <a:pt x="167" y="405"/>
                    <a:pt x="108" y="238"/>
                  </a:cubicBezTo>
                  <a:cubicBezTo>
                    <a:pt x="72" y="167"/>
                    <a:pt x="48" y="96"/>
                    <a:pt x="24" y="60"/>
                  </a:cubicBezTo>
                  <a:cubicBezTo>
                    <a:pt x="13" y="12"/>
                    <a:pt x="1" y="0"/>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flipH="1">
              <a:off x="7205197" y="1966136"/>
              <a:ext cx="339477" cy="143202"/>
            </a:xfrm>
            <a:custGeom>
              <a:rect b="b" l="l" r="r" t="t"/>
              <a:pathLst>
                <a:path extrusionOk="0" h="3737" w="8859">
                  <a:moveTo>
                    <a:pt x="8859" y="1"/>
                  </a:moveTo>
                  <a:cubicBezTo>
                    <a:pt x="8752" y="84"/>
                    <a:pt x="8645" y="168"/>
                    <a:pt x="8549" y="251"/>
                  </a:cubicBezTo>
                  <a:cubicBezTo>
                    <a:pt x="8454" y="334"/>
                    <a:pt x="8335" y="430"/>
                    <a:pt x="8204" y="549"/>
                  </a:cubicBezTo>
                  <a:cubicBezTo>
                    <a:pt x="8073" y="656"/>
                    <a:pt x="7918" y="787"/>
                    <a:pt x="7740" y="918"/>
                  </a:cubicBezTo>
                  <a:cubicBezTo>
                    <a:pt x="7323" y="1227"/>
                    <a:pt x="6894" y="1513"/>
                    <a:pt x="6442" y="1775"/>
                  </a:cubicBezTo>
                  <a:cubicBezTo>
                    <a:pt x="5894" y="2096"/>
                    <a:pt x="5335" y="2382"/>
                    <a:pt x="4751" y="2632"/>
                  </a:cubicBezTo>
                  <a:cubicBezTo>
                    <a:pt x="4156" y="2870"/>
                    <a:pt x="3561" y="3073"/>
                    <a:pt x="2942" y="3239"/>
                  </a:cubicBezTo>
                  <a:cubicBezTo>
                    <a:pt x="2441" y="3370"/>
                    <a:pt x="1941" y="3478"/>
                    <a:pt x="1418" y="3561"/>
                  </a:cubicBezTo>
                  <a:cubicBezTo>
                    <a:pt x="1203" y="3597"/>
                    <a:pt x="1001" y="3608"/>
                    <a:pt x="834" y="3632"/>
                  </a:cubicBezTo>
                  <a:cubicBezTo>
                    <a:pt x="656" y="3656"/>
                    <a:pt x="501" y="3680"/>
                    <a:pt x="382" y="3680"/>
                  </a:cubicBezTo>
                  <a:cubicBezTo>
                    <a:pt x="251" y="3680"/>
                    <a:pt x="120" y="3704"/>
                    <a:pt x="1" y="3728"/>
                  </a:cubicBezTo>
                  <a:cubicBezTo>
                    <a:pt x="60" y="3733"/>
                    <a:pt x="123" y="3736"/>
                    <a:pt x="187" y="3736"/>
                  </a:cubicBezTo>
                  <a:cubicBezTo>
                    <a:pt x="251" y="3736"/>
                    <a:pt x="316" y="3733"/>
                    <a:pt x="382" y="3728"/>
                  </a:cubicBezTo>
                  <a:cubicBezTo>
                    <a:pt x="513" y="3716"/>
                    <a:pt x="656" y="3716"/>
                    <a:pt x="834" y="3692"/>
                  </a:cubicBezTo>
                  <a:cubicBezTo>
                    <a:pt x="1013" y="3680"/>
                    <a:pt x="1215" y="3668"/>
                    <a:pt x="1429" y="3632"/>
                  </a:cubicBezTo>
                  <a:cubicBezTo>
                    <a:pt x="1953" y="3573"/>
                    <a:pt x="2465" y="3478"/>
                    <a:pt x="2977" y="3347"/>
                  </a:cubicBezTo>
                  <a:cubicBezTo>
                    <a:pt x="4215" y="3025"/>
                    <a:pt x="5406" y="2525"/>
                    <a:pt x="6501" y="1870"/>
                  </a:cubicBezTo>
                  <a:cubicBezTo>
                    <a:pt x="6954" y="1596"/>
                    <a:pt x="7383" y="1299"/>
                    <a:pt x="7787" y="977"/>
                  </a:cubicBezTo>
                  <a:cubicBezTo>
                    <a:pt x="7978" y="846"/>
                    <a:pt x="8121" y="703"/>
                    <a:pt x="8252" y="596"/>
                  </a:cubicBezTo>
                  <a:cubicBezTo>
                    <a:pt x="8395" y="477"/>
                    <a:pt x="8502" y="370"/>
                    <a:pt x="8597" y="287"/>
                  </a:cubicBezTo>
                  <a:cubicBezTo>
                    <a:pt x="8692" y="203"/>
                    <a:pt x="8776" y="108"/>
                    <a:pt x="8859"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flipH="1">
              <a:off x="7262678" y="1673660"/>
              <a:ext cx="302536" cy="360936"/>
            </a:xfrm>
            <a:custGeom>
              <a:rect b="b" l="l" r="r" t="t"/>
              <a:pathLst>
                <a:path extrusionOk="0" h="9419" w="7895">
                  <a:moveTo>
                    <a:pt x="7895" y="1"/>
                  </a:moveTo>
                  <a:lnTo>
                    <a:pt x="7895" y="1"/>
                  </a:lnTo>
                  <a:cubicBezTo>
                    <a:pt x="7871" y="49"/>
                    <a:pt x="7859" y="84"/>
                    <a:pt x="7847" y="132"/>
                  </a:cubicBezTo>
                  <a:lnTo>
                    <a:pt x="7752" y="489"/>
                  </a:lnTo>
                  <a:cubicBezTo>
                    <a:pt x="7704" y="644"/>
                    <a:pt x="7645" y="834"/>
                    <a:pt x="7573" y="1049"/>
                  </a:cubicBezTo>
                  <a:cubicBezTo>
                    <a:pt x="7502" y="1263"/>
                    <a:pt x="7430" y="1513"/>
                    <a:pt x="7311" y="1775"/>
                  </a:cubicBezTo>
                  <a:lnTo>
                    <a:pt x="7145" y="2192"/>
                  </a:lnTo>
                  <a:cubicBezTo>
                    <a:pt x="7085" y="2347"/>
                    <a:pt x="7014" y="2489"/>
                    <a:pt x="6942" y="2644"/>
                  </a:cubicBezTo>
                  <a:cubicBezTo>
                    <a:pt x="6799" y="2954"/>
                    <a:pt x="6621" y="3263"/>
                    <a:pt x="6442" y="3597"/>
                  </a:cubicBezTo>
                  <a:cubicBezTo>
                    <a:pt x="6025" y="4311"/>
                    <a:pt x="5549" y="4990"/>
                    <a:pt x="5025" y="5621"/>
                  </a:cubicBezTo>
                  <a:cubicBezTo>
                    <a:pt x="4501" y="6252"/>
                    <a:pt x="3906" y="6835"/>
                    <a:pt x="3287" y="7359"/>
                  </a:cubicBezTo>
                  <a:cubicBezTo>
                    <a:pt x="2989" y="7597"/>
                    <a:pt x="2704" y="7835"/>
                    <a:pt x="2430" y="8026"/>
                  </a:cubicBezTo>
                  <a:cubicBezTo>
                    <a:pt x="2287" y="8121"/>
                    <a:pt x="2156" y="8216"/>
                    <a:pt x="2025" y="8300"/>
                  </a:cubicBezTo>
                  <a:lnTo>
                    <a:pt x="1644" y="8538"/>
                  </a:lnTo>
                  <a:cubicBezTo>
                    <a:pt x="1406" y="8681"/>
                    <a:pt x="1168" y="8800"/>
                    <a:pt x="965" y="8919"/>
                  </a:cubicBezTo>
                  <a:cubicBezTo>
                    <a:pt x="775" y="9038"/>
                    <a:pt x="596" y="9121"/>
                    <a:pt x="453" y="9193"/>
                  </a:cubicBezTo>
                  <a:lnTo>
                    <a:pt x="120" y="9347"/>
                  </a:lnTo>
                  <a:cubicBezTo>
                    <a:pt x="72" y="9371"/>
                    <a:pt x="37" y="9383"/>
                    <a:pt x="1" y="9419"/>
                  </a:cubicBezTo>
                  <a:cubicBezTo>
                    <a:pt x="49" y="9407"/>
                    <a:pt x="84" y="9395"/>
                    <a:pt x="120" y="9371"/>
                  </a:cubicBezTo>
                  <a:lnTo>
                    <a:pt x="465" y="9228"/>
                  </a:lnTo>
                  <a:cubicBezTo>
                    <a:pt x="656" y="9157"/>
                    <a:pt x="822" y="9074"/>
                    <a:pt x="1001" y="8978"/>
                  </a:cubicBezTo>
                  <a:cubicBezTo>
                    <a:pt x="1203" y="8871"/>
                    <a:pt x="1453" y="8764"/>
                    <a:pt x="1692" y="8609"/>
                  </a:cubicBezTo>
                  <a:lnTo>
                    <a:pt x="2073" y="8371"/>
                  </a:lnTo>
                  <a:cubicBezTo>
                    <a:pt x="2215" y="8288"/>
                    <a:pt x="2346" y="8192"/>
                    <a:pt x="2477" y="8097"/>
                  </a:cubicBezTo>
                  <a:cubicBezTo>
                    <a:pt x="2775" y="7907"/>
                    <a:pt x="3049" y="7681"/>
                    <a:pt x="3358" y="7442"/>
                  </a:cubicBezTo>
                  <a:cubicBezTo>
                    <a:pt x="4644" y="6383"/>
                    <a:pt x="5728" y="5097"/>
                    <a:pt x="6537" y="3644"/>
                  </a:cubicBezTo>
                  <a:cubicBezTo>
                    <a:pt x="6716" y="3311"/>
                    <a:pt x="6895" y="2989"/>
                    <a:pt x="7026" y="2680"/>
                  </a:cubicBezTo>
                  <a:cubicBezTo>
                    <a:pt x="7097" y="2525"/>
                    <a:pt x="7180" y="2370"/>
                    <a:pt x="7228" y="2227"/>
                  </a:cubicBezTo>
                  <a:cubicBezTo>
                    <a:pt x="7288" y="2085"/>
                    <a:pt x="7335" y="1942"/>
                    <a:pt x="7395" y="1799"/>
                  </a:cubicBezTo>
                  <a:cubicBezTo>
                    <a:pt x="7502" y="1525"/>
                    <a:pt x="7573" y="1287"/>
                    <a:pt x="7645" y="1061"/>
                  </a:cubicBezTo>
                  <a:cubicBezTo>
                    <a:pt x="7704" y="882"/>
                    <a:pt x="7752" y="692"/>
                    <a:pt x="7799" y="489"/>
                  </a:cubicBezTo>
                  <a:lnTo>
                    <a:pt x="7871" y="132"/>
                  </a:lnTo>
                  <a:cubicBezTo>
                    <a:pt x="7895" y="84"/>
                    <a:pt x="7895" y="49"/>
                    <a:pt x="789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flipH="1">
              <a:off x="7638183" y="2145484"/>
              <a:ext cx="54759" cy="120478"/>
            </a:xfrm>
            <a:custGeom>
              <a:rect b="b" l="l" r="r" t="t"/>
              <a:pathLst>
                <a:path extrusionOk="0" h="3144" w="1429">
                  <a:moveTo>
                    <a:pt x="83" y="0"/>
                  </a:moveTo>
                  <a:cubicBezTo>
                    <a:pt x="24" y="167"/>
                    <a:pt x="0" y="345"/>
                    <a:pt x="12" y="524"/>
                  </a:cubicBezTo>
                  <a:cubicBezTo>
                    <a:pt x="12" y="1393"/>
                    <a:pt x="357" y="2226"/>
                    <a:pt x="988" y="2834"/>
                  </a:cubicBezTo>
                  <a:cubicBezTo>
                    <a:pt x="1107" y="2965"/>
                    <a:pt x="1250" y="3072"/>
                    <a:pt x="1405" y="3143"/>
                  </a:cubicBezTo>
                  <a:cubicBezTo>
                    <a:pt x="1429" y="3131"/>
                    <a:pt x="1262" y="3012"/>
                    <a:pt x="1048" y="2774"/>
                  </a:cubicBezTo>
                  <a:cubicBezTo>
                    <a:pt x="476" y="2155"/>
                    <a:pt x="143" y="1357"/>
                    <a:pt x="95" y="512"/>
                  </a:cubicBezTo>
                  <a:cubicBezTo>
                    <a:pt x="83" y="202"/>
                    <a:pt x="107" y="0"/>
                    <a:pt x="83"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flipH="1">
              <a:off x="7639982" y="2196568"/>
              <a:ext cx="12837" cy="51579"/>
            </a:xfrm>
            <a:custGeom>
              <a:rect b="b" l="l" r="r" t="t"/>
              <a:pathLst>
                <a:path extrusionOk="0" h="1346" w="335">
                  <a:moveTo>
                    <a:pt x="191" y="1"/>
                  </a:moveTo>
                  <a:cubicBezTo>
                    <a:pt x="1" y="441"/>
                    <a:pt x="37" y="941"/>
                    <a:pt x="310" y="1346"/>
                  </a:cubicBezTo>
                  <a:cubicBezTo>
                    <a:pt x="334" y="1322"/>
                    <a:pt x="227" y="1036"/>
                    <a:pt x="191" y="679"/>
                  </a:cubicBezTo>
                  <a:cubicBezTo>
                    <a:pt x="168" y="310"/>
                    <a:pt x="227" y="1"/>
                    <a:pt x="191"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flipH="1">
              <a:off x="7733070" y="1461047"/>
              <a:ext cx="77598" cy="416155"/>
            </a:xfrm>
            <a:custGeom>
              <a:rect b="b" l="l" r="r" t="t"/>
              <a:pathLst>
                <a:path extrusionOk="0" h="10860" w="2025">
                  <a:moveTo>
                    <a:pt x="0" y="1"/>
                  </a:moveTo>
                  <a:cubicBezTo>
                    <a:pt x="0" y="36"/>
                    <a:pt x="12" y="72"/>
                    <a:pt x="24" y="120"/>
                  </a:cubicBezTo>
                  <a:cubicBezTo>
                    <a:pt x="36" y="191"/>
                    <a:pt x="60" y="298"/>
                    <a:pt x="84" y="429"/>
                  </a:cubicBezTo>
                  <a:cubicBezTo>
                    <a:pt x="131" y="727"/>
                    <a:pt x="215" y="1132"/>
                    <a:pt x="310" y="1596"/>
                  </a:cubicBezTo>
                  <a:cubicBezTo>
                    <a:pt x="500" y="2572"/>
                    <a:pt x="774" y="3930"/>
                    <a:pt x="1060" y="5430"/>
                  </a:cubicBezTo>
                  <a:cubicBezTo>
                    <a:pt x="1334" y="6918"/>
                    <a:pt x="1572" y="8287"/>
                    <a:pt x="1739" y="9264"/>
                  </a:cubicBezTo>
                  <a:cubicBezTo>
                    <a:pt x="1810" y="9728"/>
                    <a:pt x="1882" y="10133"/>
                    <a:pt x="1929" y="10431"/>
                  </a:cubicBezTo>
                  <a:cubicBezTo>
                    <a:pt x="1953" y="10562"/>
                    <a:pt x="1965" y="10657"/>
                    <a:pt x="1989" y="10752"/>
                  </a:cubicBezTo>
                  <a:cubicBezTo>
                    <a:pt x="1989" y="10788"/>
                    <a:pt x="2001" y="10823"/>
                    <a:pt x="2012" y="10859"/>
                  </a:cubicBezTo>
                  <a:cubicBezTo>
                    <a:pt x="2024" y="10812"/>
                    <a:pt x="2024" y="10776"/>
                    <a:pt x="2024" y="10728"/>
                  </a:cubicBezTo>
                  <a:cubicBezTo>
                    <a:pt x="2012" y="10645"/>
                    <a:pt x="2001" y="10538"/>
                    <a:pt x="1989" y="10407"/>
                  </a:cubicBezTo>
                  <a:cubicBezTo>
                    <a:pt x="1953" y="10145"/>
                    <a:pt x="1905" y="9740"/>
                    <a:pt x="1834" y="9240"/>
                  </a:cubicBezTo>
                  <a:cubicBezTo>
                    <a:pt x="1691" y="8252"/>
                    <a:pt x="1477" y="6882"/>
                    <a:pt x="1191" y="5394"/>
                  </a:cubicBezTo>
                  <a:cubicBezTo>
                    <a:pt x="905" y="3894"/>
                    <a:pt x="631" y="2549"/>
                    <a:pt x="405" y="1572"/>
                  </a:cubicBezTo>
                  <a:cubicBezTo>
                    <a:pt x="286" y="1084"/>
                    <a:pt x="191" y="691"/>
                    <a:pt x="119" y="417"/>
                  </a:cubicBezTo>
                  <a:cubicBezTo>
                    <a:pt x="96" y="298"/>
                    <a:pt x="60" y="191"/>
                    <a:pt x="48" y="108"/>
                  </a:cubicBezTo>
                  <a:cubicBezTo>
                    <a:pt x="36" y="72"/>
                    <a:pt x="24" y="36"/>
                    <a:pt x="0"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flipH="1">
              <a:off x="7132177" y="1443725"/>
              <a:ext cx="30579" cy="433476"/>
            </a:xfrm>
            <a:custGeom>
              <a:rect b="b" l="l" r="r" t="t"/>
              <a:pathLst>
                <a:path extrusionOk="0" h="11312" w="798">
                  <a:moveTo>
                    <a:pt x="798" y="0"/>
                  </a:moveTo>
                  <a:cubicBezTo>
                    <a:pt x="786" y="36"/>
                    <a:pt x="774" y="72"/>
                    <a:pt x="774" y="107"/>
                  </a:cubicBezTo>
                  <a:cubicBezTo>
                    <a:pt x="762" y="203"/>
                    <a:pt x="738" y="310"/>
                    <a:pt x="726" y="441"/>
                  </a:cubicBezTo>
                  <a:cubicBezTo>
                    <a:pt x="679" y="738"/>
                    <a:pt x="631" y="1155"/>
                    <a:pt x="572" y="1643"/>
                  </a:cubicBezTo>
                  <a:cubicBezTo>
                    <a:pt x="453" y="2667"/>
                    <a:pt x="286" y="4072"/>
                    <a:pt x="179" y="5644"/>
                  </a:cubicBezTo>
                  <a:cubicBezTo>
                    <a:pt x="60" y="7204"/>
                    <a:pt x="0" y="8620"/>
                    <a:pt x="0" y="9644"/>
                  </a:cubicBezTo>
                  <a:lnTo>
                    <a:pt x="0" y="10871"/>
                  </a:lnTo>
                  <a:lnTo>
                    <a:pt x="0" y="11192"/>
                  </a:lnTo>
                  <a:cubicBezTo>
                    <a:pt x="0" y="11240"/>
                    <a:pt x="0" y="11275"/>
                    <a:pt x="12" y="11311"/>
                  </a:cubicBezTo>
                  <a:cubicBezTo>
                    <a:pt x="24" y="11275"/>
                    <a:pt x="36" y="11240"/>
                    <a:pt x="36" y="11192"/>
                  </a:cubicBezTo>
                  <a:lnTo>
                    <a:pt x="48" y="10871"/>
                  </a:lnTo>
                  <a:cubicBezTo>
                    <a:pt x="60" y="10561"/>
                    <a:pt x="72" y="10144"/>
                    <a:pt x="84" y="9644"/>
                  </a:cubicBezTo>
                  <a:cubicBezTo>
                    <a:pt x="119" y="8620"/>
                    <a:pt x="167" y="7215"/>
                    <a:pt x="298" y="5644"/>
                  </a:cubicBezTo>
                  <a:cubicBezTo>
                    <a:pt x="417" y="4084"/>
                    <a:pt x="560" y="2679"/>
                    <a:pt x="655" y="1655"/>
                  </a:cubicBezTo>
                  <a:cubicBezTo>
                    <a:pt x="703" y="1155"/>
                    <a:pt x="738" y="750"/>
                    <a:pt x="774" y="441"/>
                  </a:cubicBezTo>
                  <a:cubicBezTo>
                    <a:pt x="774" y="310"/>
                    <a:pt x="798" y="203"/>
                    <a:pt x="798" y="119"/>
                  </a:cubicBezTo>
                  <a:cubicBezTo>
                    <a:pt x="798" y="84"/>
                    <a:pt x="798" y="36"/>
                    <a:pt x="798"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flipH="1">
              <a:off x="7875896" y="1774064"/>
              <a:ext cx="85339" cy="125958"/>
            </a:xfrm>
            <a:custGeom>
              <a:rect b="b" l="l" r="r" t="t"/>
              <a:pathLst>
                <a:path extrusionOk="0" h="3287" w="2227">
                  <a:moveTo>
                    <a:pt x="36" y="0"/>
                  </a:moveTo>
                  <a:cubicBezTo>
                    <a:pt x="0" y="36"/>
                    <a:pt x="715" y="619"/>
                    <a:pt x="1298" y="1536"/>
                  </a:cubicBezTo>
                  <a:cubicBezTo>
                    <a:pt x="1873" y="2452"/>
                    <a:pt x="2182" y="3287"/>
                    <a:pt x="2225" y="3287"/>
                  </a:cubicBezTo>
                  <a:cubicBezTo>
                    <a:pt x="2226" y="3287"/>
                    <a:pt x="2226" y="3287"/>
                    <a:pt x="2227" y="3286"/>
                  </a:cubicBezTo>
                  <a:cubicBezTo>
                    <a:pt x="2191" y="3096"/>
                    <a:pt x="2143" y="2905"/>
                    <a:pt x="2060" y="2727"/>
                  </a:cubicBezTo>
                  <a:cubicBezTo>
                    <a:pt x="1881" y="2286"/>
                    <a:pt x="1667" y="1870"/>
                    <a:pt x="1405" y="1465"/>
                  </a:cubicBezTo>
                  <a:cubicBezTo>
                    <a:pt x="1143" y="1072"/>
                    <a:pt x="846" y="703"/>
                    <a:pt x="500" y="381"/>
                  </a:cubicBezTo>
                  <a:cubicBezTo>
                    <a:pt x="357" y="227"/>
                    <a:pt x="203" y="108"/>
                    <a:pt x="36"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flipH="1">
              <a:off x="7860377" y="1773604"/>
              <a:ext cx="99517" cy="87638"/>
            </a:xfrm>
            <a:custGeom>
              <a:rect b="b" l="l" r="r" t="t"/>
              <a:pathLst>
                <a:path extrusionOk="0" h="2287" w="2597">
                  <a:moveTo>
                    <a:pt x="1" y="0"/>
                  </a:moveTo>
                  <a:lnTo>
                    <a:pt x="1" y="0"/>
                  </a:lnTo>
                  <a:cubicBezTo>
                    <a:pt x="144" y="96"/>
                    <a:pt x="299" y="179"/>
                    <a:pt x="465" y="239"/>
                  </a:cubicBezTo>
                  <a:cubicBezTo>
                    <a:pt x="846" y="405"/>
                    <a:pt x="1204" y="631"/>
                    <a:pt x="1525" y="893"/>
                  </a:cubicBezTo>
                  <a:cubicBezTo>
                    <a:pt x="1846" y="1155"/>
                    <a:pt x="2120" y="1465"/>
                    <a:pt x="2335" y="1822"/>
                  </a:cubicBezTo>
                  <a:cubicBezTo>
                    <a:pt x="2406" y="1977"/>
                    <a:pt x="2501" y="2132"/>
                    <a:pt x="2597" y="2286"/>
                  </a:cubicBezTo>
                  <a:cubicBezTo>
                    <a:pt x="2561" y="2108"/>
                    <a:pt x="2501" y="1941"/>
                    <a:pt x="2418" y="1786"/>
                  </a:cubicBezTo>
                  <a:cubicBezTo>
                    <a:pt x="2216" y="1405"/>
                    <a:pt x="1942" y="1060"/>
                    <a:pt x="1608" y="786"/>
                  </a:cubicBezTo>
                  <a:cubicBezTo>
                    <a:pt x="1275" y="524"/>
                    <a:pt x="906" y="310"/>
                    <a:pt x="501" y="155"/>
                  </a:cubicBezTo>
                  <a:cubicBezTo>
                    <a:pt x="346" y="84"/>
                    <a:pt x="168" y="36"/>
                    <a:pt x="1"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flipH="1">
              <a:off x="7768675" y="1530066"/>
              <a:ext cx="154698" cy="143049"/>
            </a:xfrm>
            <a:custGeom>
              <a:rect b="b" l="l" r="r" t="t"/>
              <a:pathLst>
                <a:path extrusionOk="0" h="3733" w="4037">
                  <a:moveTo>
                    <a:pt x="1155" y="119"/>
                  </a:moveTo>
                  <a:cubicBezTo>
                    <a:pt x="1204" y="119"/>
                    <a:pt x="1252" y="126"/>
                    <a:pt x="1298" y="140"/>
                  </a:cubicBezTo>
                  <a:cubicBezTo>
                    <a:pt x="1620" y="224"/>
                    <a:pt x="1882" y="474"/>
                    <a:pt x="2001" y="795"/>
                  </a:cubicBezTo>
                  <a:cubicBezTo>
                    <a:pt x="2108" y="1069"/>
                    <a:pt x="2072" y="1391"/>
                    <a:pt x="1917" y="1653"/>
                  </a:cubicBezTo>
                  <a:cubicBezTo>
                    <a:pt x="1786" y="1879"/>
                    <a:pt x="1572" y="2045"/>
                    <a:pt x="1322" y="2129"/>
                  </a:cubicBezTo>
                  <a:cubicBezTo>
                    <a:pt x="1225" y="2161"/>
                    <a:pt x="1126" y="2176"/>
                    <a:pt x="1027" y="2177"/>
                  </a:cubicBezTo>
                  <a:lnTo>
                    <a:pt x="1027" y="2177"/>
                  </a:lnTo>
                  <a:cubicBezTo>
                    <a:pt x="955" y="2028"/>
                    <a:pt x="890" y="1876"/>
                    <a:pt x="834" y="1724"/>
                  </a:cubicBezTo>
                  <a:cubicBezTo>
                    <a:pt x="715" y="1391"/>
                    <a:pt x="560" y="1033"/>
                    <a:pt x="596" y="676"/>
                  </a:cubicBezTo>
                  <a:cubicBezTo>
                    <a:pt x="620" y="498"/>
                    <a:pt x="703" y="343"/>
                    <a:pt x="834" y="224"/>
                  </a:cubicBezTo>
                  <a:cubicBezTo>
                    <a:pt x="926" y="157"/>
                    <a:pt x="1041" y="119"/>
                    <a:pt x="1155" y="119"/>
                  </a:cubicBezTo>
                  <a:close/>
                  <a:moveTo>
                    <a:pt x="1171" y="1"/>
                  </a:moveTo>
                  <a:cubicBezTo>
                    <a:pt x="1026" y="1"/>
                    <a:pt x="885" y="43"/>
                    <a:pt x="774" y="129"/>
                  </a:cubicBezTo>
                  <a:cubicBezTo>
                    <a:pt x="608" y="259"/>
                    <a:pt x="512" y="450"/>
                    <a:pt x="489" y="652"/>
                  </a:cubicBezTo>
                  <a:cubicBezTo>
                    <a:pt x="465" y="855"/>
                    <a:pt x="489" y="1057"/>
                    <a:pt x="548" y="1248"/>
                  </a:cubicBezTo>
                  <a:cubicBezTo>
                    <a:pt x="608" y="1426"/>
                    <a:pt x="667" y="1593"/>
                    <a:pt x="739" y="1772"/>
                  </a:cubicBezTo>
                  <a:cubicBezTo>
                    <a:pt x="789" y="1906"/>
                    <a:pt x="845" y="2039"/>
                    <a:pt x="907" y="2170"/>
                  </a:cubicBezTo>
                  <a:lnTo>
                    <a:pt x="907" y="2170"/>
                  </a:lnTo>
                  <a:cubicBezTo>
                    <a:pt x="829" y="2161"/>
                    <a:pt x="753" y="2143"/>
                    <a:pt x="679" y="2117"/>
                  </a:cubicBezTo>
                  <a:cubicBezTo>
                    <a:pt x="512" y="2057"/>
                    <a:pt x="370" y="1974"/>
                    <a:pt x="251" y="1855"/>
                  </a:cubicBezTo>
                  <a:cubicBezTo>
                    <a:pt x="155" y="1748"/>
                    <a:pt x="72" y="1629"/>
                    <a:pt x="0" y="1510"/>
                  </a:cubicBezTo>
                  <a:lnTo>
                    <a:pt x="0" y="1510"/>
                  </a:lnTo>
                  <a:cubicBezTo>
                    <a:pt x="0" y="1510"/>
                    <a:pt x="12" y="1545"/>
                    <a:pt x="36" y="1617"/>
                  </a:cubicBezTo>
                  <a:cubicBezTo>
                    <a:pt x="84" y="1712"/>
                    <a:pt x="143" y="1807"/>
                    <a:pt x="227" y="1891"/>
                  </a:cubicBezTo>
                  <a:cubicBezTo>
                    <a:pt x="346" y="2022"/>
                    <a:pt x="489" y="2117"/>
                    <a:pt x="655" y="2176"/>
                  </a:cubicBezTo>
                  <a:cubicBezTo>
                    <a:pt x="748" y="2218"/>
                    <a:pt x="847" y="2243"/>
                    <a:pt x="948" y="2253"/>
                  </a:cubicBezTo>
                  <a:lnTo>
                    <a:pt x="948" y="2253"/>
                  </a:lnTo>
                  <a:cubicBezTo>
                    <a:pt x="1025" y="2405"/>
                    <a:pt x="1109" y="2554"/>
                    <a:pt x="1203" y="2700"/>
                  </a:cubicBezTo>
                  <a:cubicBezTo>
                    <a:pt x="1524" y="3224"/>
                    <a:pt x="2036" y="3581"/>
                    <a:pt x="2632" y="3712"/>
                  </a:cubicBezTo>
                  <a:cubicBezTo>
                    <a:pt x="2712" y="3726"/>
                    <a:pt x="2792" y="3733"/>
                    <a:pt x="2871" y="3733"/>
                  </a:cubicBezTo>
                  <a:cubicBezTo>
                    <a:pt x="3205" y="3733"/>
                    <a:pt x="3525" y="3614"/>
                    <a:pt x="3775" y="3403"/>
                  </a:cubicBezTo>
                  <a:cubicBezTo>
                    <a:pt x="3858" y="3331"/>
                    <a:pt x="3930" y="3248"/>
                    <a:pt x="3989" y="3153"/>
                  </a:cubicBezTo>
                  <a:cubicBezTo>
                    <a:pt x="4025" y="3093"/>
                    <a:pt x="4037" y="3057"/>
                    <a:pt x="4037" y="3057"/>
                  </a:cubicBezTo>
                  <a:lnTo>
                    <a:pt x="4037" y="3057"/>
                  </a:lnTo>
                  <a:cubicBezTo>
                    <a:pt x="3953" y="3176"/>
                    <a:pt x="3858" y="3284"/>
                    <a:pt x="3751" y="3391"/>
                  </a:cubicBezTo>
                  <a:cubicBezTo>
                    <a:pt x="3509" y="3567"/>
                    <a:pt x="3210" y="3664"/>
                    <a:pt x="2909" y="3664"/>
                  </a:cubicBezTo>
                  <a:cubicBezTo>
                    <a:pt x="2824" y="3664"/>
                    <a:pt x="2739" y="3657"/>
                    <a:pt x="2656" y="3641"/>
                  </a:cubicBezTo>
                  <a:cubicBezTo>
                    <a:pt x="2084" y="3510"/>
                    <a:pt x="1596" y="3153"/>
                    <a:pt x="1298" y="2653"/>
                  </a:cubicBezTo>
                  <a:cubicBezTo>
                    <a:pt x="1214" y="2527"/>
                    <a:pt x="1138" y="2394"/>
                    <a:pt x="1068" y="2258"/>
                  </a:cubicBezTo>
                  <a:lnTo>
                    <a:pt x="1068" y="2258"/>
                  </a:lnTo>
                  <a:cubicBezTo>
                    <a:pt x="1162" y="2256"/>
                    <a:pt x="1256" y="2241"/>
                    <a:pt x="1346" y="2212"/>
                  </a:cubicBezTo>
                  <a:cubicBezTo>
                    <a:pt x="1632" y="2129"/>
                    <a:pt x="1858" y="1950"/>
                    <a:pt x="2013" y="1700"/>
                  </a:cubicBezTo>
                  <a:cubicBezTo>
                    <a:pt x="2191" y="1414"/>
                    <a:pt x="2227" y="1069"/>
                    <a:pt x="2108" y="748"/>
                  </a:cubicBezTo>
                  <a:cubicBezTo>
                    <a:pt x="1989" y="402"/>
                    <a:pt x="1703" y="129"/>
                    <a:pt x="1346" y="21"/>
                  </a:cubicBezTo>
                  <a:cubicBezTo>
                    <a:pt x="1288" y="8"/>
                    <a:pt x="1229" y="1"/>
                    <a:pt x="117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flipH="1">
              <a:off x="7417809" y="1445603"/>
              <a:ext cx="366416" cy="374693"/>
            </a:xfrm>
            <a:custGeom>
              <a:rect b="b" l="l" r="r" t="t"/>
              <a:pathLst>
                <a:path extrusionOk="0" h="9778" w="9562">
                  <a:moveTo>
                    <a:pt x="2788" y="99"/>
                  </a:moveTo>
                  <a:cubicBezTo>
                    <a:pt x="3118" y="99"/>
                    <a:pt x="3431" y="233"/>
                    <a:pt x="3656" y="487"/>
                  </a:cubicBezTo>
                  <a:cubicBezTo>
                    <a:pt x="3894" y="773"/>
                    <a:pt x="3989" y="1154"/>
                    <a:pt x="3918" y="1523"/>
                  </a:cubicBezTo>
                  <a:cubicBezTo>
                    <a:pt x="3870" y="1868"/>
                    <a:pt x="3704" y="2178"/>
                    <a:pt x="3466" y="2428"/>
                  </a:cubicBezTo>
                  <a:cubicBezTo>
                    <a:pt x="3251" y="2642"/>
                    <a:pt x="3001" y="2821"/>
                    <a:pt x="2716" y="2928"/>
                  </a:cubicBezTo>
                  <a:cubicBezTo>
                    <a:pt x="2579" y="2980"/>
                    <a:pt x="2439" y="3025"/>
                    <a:pt x="2297" y="3060"/>
                  </a:cubicBezTo>
                  <a:lnTo>
                    <a:pt x="2297" y="3060"/>
                  </a:lnTo>
                  <a:cubicBezTo>
                    <a:pt x="2192" y="2850"/>
                    <a:pt x="2100" y="2630"/>
                    <a:pt x="2025" y="2404"/>
                  </a:cubicBezTo>
                  <a:cubicBezTo>
                    <a:pt x="1846" y="1975"/>
                    <a:pt x="1775" y="1511"/>
                    <a:pt x="1811" y="1047"/>
                  </a:cubicBezTo>
                  <a:cubicBezTo>
                    <a:pt x="1858" y="618"/>
                    <a:pt x="2156" y="249"/>
                    <a:pt x="2573" y="118"/>
                  </a:cubicBezTo>
                  <a:cubicBezTo>
                    <a:pt x="2645" y="105"/>
                    <a:pt x="2717" y="99"/>
                    <a:pt x="2788" y="99"/>
                  </a:cubicBezTo>
                  <a:close/>
                  <a:moveTo>
                    <a:pt x="7258" y="2426"/>
                  </a:moveTo>
                  <a:cubicBezTo>
                    <a:pt x="7320" y="2426"/>
                    <a:pt x="7381" y="2431"/>
                    <a:pt x="7442" y="2440"/>
                  </a:cubicBezTo>
                  <a:cubicBezTo>
                    <a:pt x="7692" y="2475"/>
                    <a:pt x="7919" y="2606"/>
                    <a:pt x="8073" y="2797"/>
                  </a:cubicBezTo>
                  <a:cubicBezTo>
                    <a:pt x="8228" y="3011"/>
                    <a:pt x="8300" y="3261"/>
                    <a:pt x="8264" y="3511"/>
                  </a:cubicBezTo>
                  <a:cubicBezTo>
                    <a:pt x="8252" y="3773"/>
                    <a:pt x="8169" y="4023"/>
                    <a:pt x="8038" y="4249"/>
                  </a:cubicBezTo>
                  <a:cubicBezTo>
                    <a:pt x="7740" y="4714"/>
                    <a:pt x="7311" y="5059"/>
                    <a:pt x="6799" y="5250"/>
                  </a:cubicBezTo>
                  <a:cubicBezTo>
                    <a:pt x="6439" y="5384"/>
                    <a:pt x="6060" y="5453"/>
                    <a:pt x="5680" y="5453"/>
                  </a:cubicBezTo>
                  <a:cubicBezTo>
                    <a:pt x="5521" y="5453"/>
                    <a:pt x="5362" y="5441"/>
                    <a:pt x="5204" y="5416"/>
                  </a:cubicBezTo>
                  <a:cubicBezTo>
                    <a:pt x="5137" y="5406"/>
                    <a:pt x="5070" y="5393"/>
                    <a:pt x="5004" y="5378"/>
                  </a:cubicBezTo>
                  <a:lnTo>
                    <a:pt x="5004" y="5378"/>
                  </a:lnTo>
                  <a:cubicBezTo>
                    <a:pt x="5091" y="4720"/>
                    <a:pt x="5321" y="4080"/>
                    <a:pt x="5680" y="3511"/>
                  </a:cubicBezTo>
                  <a:cubicBezTo>
                    <a:pt x="5918" y="3095"/>
                    <a:pt x="6287" y="2749"/>
                    <a:pt x="6728" y="2535"/>
                  </a:cubicBezTo>
                  <a:cubicBezTo>
                    <a:pt x="6896" y="2464"/>
                    <a:pt x="7078" y="2426"/>
                    <a:pt x="7258" y="2426"/>
                  </a:cubicBezTo>
                  <a:close/>
                  <a:moveTo>
                    <a:pt x="2791" y="0"/>
                  </a:moveTo>
                  <a:cubicBezTo>
                    <a:pt x="2715" y="0"/>
                    <a:pt x="2637" y="8"/>
                    <a:pt x="2561" y="23"/>
                  </a:cubicBezTo>
                  <a:cubicBezTo>
                    <a:pt x="2335" y="70"/>
                    <a:pt x="2132" y="201"/>
                    <a:pt x="1989" y="392"/>
                  </a:cubicBezTo>
                  <a:cubicBezTo>
                    <a:pt x="1846" y="570"/>
                    <a:pt x="1751" y="797"/>
                    <a:pt x="1715" y="1035"/>
                  </a:cubicBezTo>
                  <a:cubicBezTo>
                    <a:pt x="1668" y="1511"/>
                    <a:pt x="1751" y="1999"/>
                    <a:pt x="1930" y="2440"/>
                  </a:cubicBezTo>
                  <a:cubicBezTo>
                    <a:pt x="2002" y="2662"/>
                    <a:pt x="2089" y="2878"/>
                    <a:pt x="2191" y="3086"/>
                  </a:cubicBezTo>
                  <a:lnTo>
                    <a:pt x="2191" y="3086"/>
                  </a:lnTo>
                  <a:cubicBezTo>
                    <a:pt x="1939" y="3141"/>
                    <a:pt x="1682" y="3170"/>
                    <a:pt x="1427" y="3170"/>
                  </a:cubicBezTo>
                  <a:cubicBezTo>
                    <a:pt x="1372" y="3170"/>
                    <a:pt x="1318" y="3169"/>
                    <a:pt x="1263" y="3166"/>
                  </a:cubicBezTo>
                  <a:cubicBezTo>
                    <a:pt x="858" y="3154"/>
                    <a:pt x="549" y="3118"/>
                    <a:pt x="334" y="3095"/>
                  </a:cubicBezTo>
                  <a:lnTo>
                    <a:pt x="84" y="3071"/>
                  </a:lnTo>
                  <a:lnTo>
                    <a:pt x="1" y="3071"/>
                  </a:lnTo>
                  <a:lnTo>
                    <a:pt x="84" y="3083"/>
                  </a:lnTo>
                  <a:lnTo>
                    <a:pt x="322" y="3118"/>
                  </a:lnTo>
                  <a:cubicBezTo>
                    <a:pt x="632" y="3166"/>
                    <a:pt x="941" y="3202"/>
                    <a:pt x="1263" y="3214"/>
                  </a:cubicBezTo>
                  <a:cubicBezTo>
                    <a:pt x="1339" y="3219"/>
                    <a:pt x="1415" y="3222"/>
                    <a:pt x="1491" y="3222"/>
                  </a:cubicBezTo>
                  <a:cubicBezTo>
                    <a:pt x="1736" y="3222"/>
                    <a:pt x="1979" y="3194"/>
                    <a:pt x="2219" y="3142"/>
                  </a:cubicBezTo>
                  <a:lnTo>
                    <a:pt x="2219" y="3142"/>
                  </a:lnTo>
                  <a:cubicBezTo>
                    <a:pt x="2567" y="3835"/>
                    <a:pt x="3072" y="4440"/>
                    <a:pt x="3692" y="4916"/>
                  </a:cubicBezTo>
                  <a:cubicBezTo>
                    <a:pt x="4055" y="5181"/>
                    <a:pt x="4466" y="5373"/>
                    <a:pt x="4906" y="5479"/>
                  </a:cubicBezTo>
                  <a:lnTo>
                    <a:pt x="4906" y="5479"/>
                  </a:lnTo>
                  <a:cubicBezTo>
                    <a:pt x="4806" y="6479"/>
                    <a:pt x="5024" y="7505"/>
                    <a:pt x="5561" y="8405"/>
                  </a:cubicBezTo>
                  <a:cubicBezTo>
                    <a:pt x="5883" y="8988"/>
                    <a:pt x="6406" y="9452"/>
                    <a:pt x="7037" y="9702"/>
                  </a:cubicBezTo>
                  <a:cubicBezTo>
                    <a:pt x="7199" y="9754"/>
                    <a:pt x="7364" y="9778"/>
                    <a:pt x="7531" y="9778"/>
                  </a:cubicBezTo>
                  <a:cubicBezTo>
                    <a:pt x="7636" y="9778"/>
                    <a:pt x="7742" y="9768"/>
                    <a:pt x="7847" y="9750"/>
                  </a:cubicBezTo>
                  <a:cubicBezTo>
                    <a:pt x="8073" y="9714"/>
                    <a:pt x="8300" y="9631"/>
                    <a:pt x="8502" y="9536"/>
                  </a:cubicBezTo>
                  <a:cubicBezTo>
                    <a:pt x="8788" y="9393"/>
                    <a:pt x="9050" y="9226"/>
                    <a:pt x="9300" y="9036"/>
                  </a:cubicBezTo>
                  <a:cubicBezTo>
                    <a:pt x="9383" y="8964"/>
                    <a:pt x="9454" y="8917"/>
                    <a:pt x="9502" y="8881"/>
                  </a:cubicBezTo>
                  <a:lnTo>
                    <a:pt x="9562" y="8821"/>
                  </a:lnTo>
                  <a:lnTo>
                    <a:pt x="9562" y="8821"/>
                  </a:lnTo>
                  <a:cubicBezTo>
                    <a:pt x="9526" y="8833"/>
                    <a:pt x="9502" y="8857"/>
                    <a:pt x="9478" y="8869"/>
                  </a:cubicBezTo>
                  <a:lnTo>
                    <a:pt x="9276" y="9012"/>
                  </a:lnTo>
                  <a:cubicBezTo>
                    <a:pt x="9014" y="9190"/>
                    <a:pt x="8752" y="9357"/>
                    <a:pt x="8466" y="9488"/>
                  </a:cubicBezTo>
                  <a:cubicBezTo>
                    <a:pt x="8191" y="9637"/>
                    <a:pt x="7888" y="9711"/>
                    <a:pt x="7583" y="9711"/>
                  </a:cubicBezTo>
                  <a:cubicBezTo>
                    <a:pt x="7400" y="9711"/>
                    <a:pt x="7216" y="9685"/>
                    <a:pt x="7037" y="9631"/>
                  </a:cubicBezTo>
                  <a:cubicBezTo>
                    <a:pt x="6430" y="9393"/>
                    <a:pt x="5918" y="8940"/>
                    <a:pt x="5609" y="8357"/>
                  </a:cubicBezTo>
                  <a:cubicBezTo>
                    <a:pt x="5204" y="7678"/>
                    <a:pt x="4990" y="6893"/>
                    <a:pt x="4966" y="6095"/>
                  </a:cubicBezTo>
                  <a:cubicBezTo>
                    <a:pt x="4961" y="5896"/>
                    <a:pt x="4969" y="5696"/>
                    <a:pt x="4990" y="5498"/>
                  </a:cubicBezTo>
                  <a:lnTo>
                    <a:pt x="4990" y="5498"/>
                  </a:lnTo>
                  <a:cubicBezTo>
                    <a:pt x="5056" y="5513"/>
                    <a:pt x="5124" y="5525"/>
                    <a:pt x="5192" y="5535"/>
                  </a:cubicBezTo>
                  <a:cubicBezTo>
                    <a:pt x="5355" y="5560"/>
                    <a:pt x="5519" y="5572"/>
                    <a:pt x="5683" y="5572"/>
                  </a:cubicBezTo>
                  <a:cubicBezTo>
                    <a:pt x="6081" y="5572"/>
                    <a:pt x="6476" y="5500"/>
                    <a:pt x="6847" y="5357"/>
                  </a:cubicBezTo>
                  <a:cubicBezTo>
                    <a:pt x="7383" y="5166"/>
                    <a:pt x="7847" y="4797"/>
                    <a:pt x="8145" y="4309"/>
                  </a:cubicBezTo>
                  <a:cubicBezTo>
                    <a:pt x="8288" y="4071"/>
                    <a:pt x="8383" y="3797"/>
                    <a:pt x="8395" y="3523"/>
                  </a:cubicBezTo>
                  <a:cubicBezTo>
                    <a:pt x="8431" y="3237"/>
                    <a:pt x="8347" y="2952"/>
                    <a:pt x="8180" y="2725"/>
                  </a:cubicBezTo>
                  <a:cubicBezTo>
                    <a:pt x="8002" y="2511"/>
                    <a:pt x="7752" y="2368"/>
                    <a:pt x="7478" y="2333"/>
                  </a:cubicBezTo>
                  <a:cubicBezTo>
                    <a:pt x="7402" y="2319"/>
                    <a:pt x="7324" y="2312"/>
                    <a:pt x="7247" y="2312"/>
                  </a:cubicBezTo>
                  <a:cubicBezTo>
                    <a:pt x="7058" y="2312"/>
                    <a:pt x="6869" y="2352"/>
                    <a:pt x="6692" y="2428"/>
                  </a:cubicBezTo>
                  <a:cubicBezTo>
                    <a:pt x="6240" y="2654"/>
                    <a:pt x="5859" y="3011"/>
                    <a:pt x="5597" y="3452"/>
                  </a:cubicBezTo>
                  <a:cubicBezTo>
                    <a:pt x="5229" y="4043"/>
                    <a:pt x="5004" y="4693"/>
                    <a:pt x="4920" y="5359"/>
                  </a:cubicBezTo>
                  <a:lnTo>
                    <a:pt x="4920" y="5359"/>
                  </a:lnTo>
                  <a:cubicBezTo>
                    <a:pt x="4500" y="5255"/>
                    <a:pt x="4102" y="5074"/>
                    <a:pt x="3751" y="4821"/>
                  </a:cubicBezTo>
                  <a:cubicBezTo>
                    <a:pt x="3158" y="4360"/>
                    <a:pt x="2669" y="3780"/>
                    <a:pt x="2326" y="3117"/>
                  </a:cubicBezTo>
                  <a:lnTo>
                    <a:pt x="2326" y="3117"/>
                  </a:lnTo>
                  <a:cubicBezTo>
                    <a:pt x="2465" y="3082"/>
                    <a:pt x="2603" y="3038"/>
                    <a:pt x="2739" y="2987"/>
                  </a:cubicBezTo>
                  <a:cubicBezTo>
                    <a:pt x="3037" y="2868"/>
                    <a:pt x="3299" y="2690"/>
                    <a:pt x="3525" y="2463"/>
                  </a:cubicBezTo>
                  <a:cubicBezTo>
                    <a:pt x="3775" y="2213"/>
                    <a:pt x="3942" y="1892"/>
                    <a:pt x="4001" y="1535"/>
                  </a:cubicBezTo>
                  <a:cubicBezTo>
                    <a:pt x="4085" y="1142"/>
                    <a:pt x="3978" y="737"/>
                    <a:pt x="3716" y="428"/>
                  </a:cubicBezTo>
                  <a:cubicBezTo>
                    <a:pt x="3481" y="154"/>
                    <a:pt x="3142" y="0"/>
                    <a:pt x="279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flipH="1">
              <a:off x="7663712" y="1283078"/>
              <a:ext cx="177537" cy="91776"/>
            </a:xfrm>
            <a:custGeom>
              <a:rect b="b" l="l" r="r" t="t"/>
              <a:pathLst>
                <a:path extrusionOk="0" h="2395" w="4633">
                  <a:moveTo>
                    <a:pt x="4631" y="1"/>
                  </a:moveTo>
                  <a:cubicBezTo>
                    <a:pt x="4604" y="1"/>
                    <a:pt x="4483" y="295"/>
                    <a:pt x="4180" y="680"/>
                  </a:cubicBezTo>
                  <a:cubicBezTo>
                    <a:pt x="3423" y="1712"/>
                    <a:pt x="2225" y="2302"/>
                    <a:pt x="958" y="2302"/>
                  </a:cubicBezTo>
                  <a:cubicBezTo>
                    <a:pt x="909" y="2302"/>
                    <a:pt x="859" y="2301"/>
                    <a:pt x="810" y="2299"/>
                  </a:cubicBezTo>
                  <a:cubicBezTo>
                    <a:pt x="343" y="2277"/>
                    <a:pt x="42" y="2203"/>
                    <a:pt x="5" y="2203"/>
                  </a:cubicBezTo>
                  <a:cubicBezTo>
                    <a:pt x="2" y="2203"/>
                    <a:pt x="1" y="2203"/>
                    <a:pt x="1" y="2204"/>
                  </a:cubicBezTo>
                  <a:cubicBezTo>
                    <a:pt x="60" y="2240"/>
                    <a:pt x="132" y="2275"/>
                    <a:pt x="203" y="2287"/>
                  </a:cubicBezTo>
                  <a:cubicBezTo>
                    <a:pt x="405" y="2335"/>
                    <a:pt x="596" y="2371"/>
                    <a:pt x="798" y="2383"/>
                  </a:cubicBezTo>
                  <a:cubicBezTo>
                    <a:pt x="899" y="2390"/>
                    <a:pt x="999" y="2394"/>
                    <a:pt x="1099" y="2394"/>
                  </a:cubicBezTo>
                  <a:cubicBezTo>
                    <a:pt x="2357" y="2394"/>
                    <a:pt x="3534" y="1776"/>
                    <a:pt x="4251" y="728"/>
                  </a:cubicBezTo>
                  <a:cubicBezTo>
                    <a:pt x="4370" y="573"/>
                    <a:pt x="4465" y="394"/>
                    <a:pt x="4549" y="204"/>
                  </a:cubicBezTo>
                  <a:cubicBezTo>
                    <a:pt x="4585" y="144"/>
                    <a:pt x="4608" y="73"/>
                    <a:pt x="4632" y="1"/>
                  </a:cubicBezTo>
                  <a:cubicBezTo>
                    <a:pt x="4632" y="1"/>
                    <a:pt x="4631" y="1"/>
                    <a:pt x="463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flipH="1">
              <a:off x="7532298" y="1320136"/>
              <a:ext cx="42037" cy="36021"/>
            </a:xfrm>
            <a:custGeom>
              <a:rect b="b" l="l" r="r" t="t"/>
              <a:pathLst>
                <a:path extrusionOk="0" h="940" w="1097">
                  <a:moveTo>
                    <a:pt x="985" y="0"/>
                  </a:moveTo>
                  <a:cubicBezTo>
                    <a:pt x="953" y="0"/>
                    <a:pt x="914" y="3"/>
                    <a:pt x="870" y="11"/>
                  </a:cubicBezTo>
                  <a:cubicBezTo>
                    <a:pt x="489" y="82"/>
                    <a:pt x="179" y="344"/>
                    <a:pt x="48" y="713"/>
                  </a:cubicBezTo>
                  <a:cubicBezTo>
                    <a:pt x="1" y="856"/>
                    <a:pt x="1" y="939"/>
                    <a:pt x="13" y="939"/>
                  </a:cubicBezTo>
                  <a:cubicBezTo>
                    <a:pt x="120" y="725"/>
                    <a:pt x="263" y="523"/>
                    <a:pt x="441" y="344"/>
                  </a:cubicBezTo>
                  <a:cubicBezTo>
                    <a:pt x="644" y="201"/>
                    <a:pt x="870" y="94"/>
                    <a:pt x="1096" y="22"/>
                  </a:cubicBezTo>
                  <a:cubicBezTo>
                    <a:pt x="1096" y="14"/>
                    <a:pt x="1056" y="0"/>
                    <a:pt x="985"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flipH="1">
              <a:off x="7335669" y="1293770"/>
              <a:ext cx="59779" cy="79706"/>
            </a:xfrm>
            <a:custGeom>
              <a:rect b="b" l="l" r="r" t="t"/>
              <a:pathLst>
                <a:path extrusionOk="0" h="2080" w="1560">
                  <a:moveTo>
                    <a:pt x="962" y="130"/>
                  </a:moveTo>
                  <a:cubicBezTo>
                    <a:pt x="991" y="130"/>
                    <a:pt x="1019" y="133"/>
                    <a:pt x="1048" y="139"/>
                  </a:cubicBezTo>
                  <a:cubicBezTo>
                    <a:pt x="1203" y="175"/>
                    <a:pt x="1334" y="306"/>
                    <a:pt x="1381" y="460"/>
                  </a:cubicBezTo>
                  <a:cubicBezTo>
                    <a:pt x="1429" y="603"/>
                    <a:pt x="1405" y="770"/>
                    <a:pt x="1298" y="889"/>
                  </a:cubicBezTo>
                  <a:cubicBezTo>
                    <a:pt x="1174" y="1048"/>
                    <a:pt x="978" y="1135"/>
                    <a:pt x="778" y="1135"/>
                  </a:cubicBezTo>
                  <a:cubicBezTo>
                    <a:pt x="709" y="1135"/>
                    <a:pt x="639" y="1125"/>
                    <a:pt x="572" y="1103"/>
                  </a:cubicBezTo>
                  <a:cubicBezTo>
                    <a:pt x="569" y="1103"/>
                    <a:pt x="567" y="1102"/>
                    <a:pt x="565" y="1101"/>
                  </a:cubicBezTo>
                  <a:lnTo>
                    <a:pt x="565" y="1101"/>
                  </a:lnTo>
                  <a:cubicBezTo>
                    <a:pt x="532" y="990"/>
                    <a:pt x="510" y="875"/>
                    <a:pt x="500" y="758"/>
                  </a:cubicBezTo>
                  <a:cubicBezTo>
                    <a:pt x="488" y="603"/>
                    <a:pt x="536" y="449"/>
                    <a:pt x="631" y="318"/>
                  </a:cubicBezTo>
                  <a:cubicBezTo>
                    <a:pt x="700" y="199"/>
                    <a:pt x="826" y="130"/>
                    <a:pt x="962" y="130"/>
                  </a:cubicBezTo>
                  <a:close/>
                  <a:moveTo>
                    <a:pt x="986" y="1"/>
                  </a:moveTo>
                  <a:cubicBezTo>
                    <a:pt x="811" y="1"/>
                    <a:pt x="638" y="91"/>
                    <a:pt x="536" y="234"/>
                  </a:cubicBezTo>
                  <a:cubicBezTo>
                    <a:pt x="429" y="389"/>
                    <a:pt x="381" y="580"/>
                    <a:pt x="393" y="758"/>
                  </a:cubicBezTo>
                  <a:cubicBezTo>
                    <a:pt x="400" y="856"/>
                    <a:pt x="417" y="951"/>
                    <a:pt x="443" y="1043"/>
                  </a:cubicBezTo>
                  <a:lnTo>
                    <a:pt x="443" y="1043"/>
                  </a:lnTo>
                  <a:cubicBezTo>
                    <a:pt x="318" y="976"/>
                    <a:pt x="208" y="886"/>
                    <a:pt x="119" y="770"/>
                  </a:cubicBezTo>
                  <a:cubicBezTo>
                    <a:pt x="36" y="663"/>
                    <a:pt x="0" y="603"/>
                    <a:pt x="0" y="603"/>
                  </a:cubicBezTo>
                  <a:lnTo>
                    <a:pt x="0" y="603"/>
                  </a:lnTo>
                  <a:cubicBezTo>
                    <a:pt x="12" y="675"/>
                    <a:pt x="36" y="746"/>
                    <a:pt x="83" y="806"/>
                  </a:cubicBezTo>
                  <a:cubicBezTo>
                    <a:pt x="177" y="952"/>
                    <a:pt x="316" y="1070"/>
                    <a:pt x="477" y="1153"/>
                  </a:cubicBezTo>
                  <a:lnTo>
                    <a:pt x="477" y="1153"/>
                  </a:lnTo>
                  <a:cubicBezTo>
                    <a:pt x="534" y="1311"/>
                    <a:pt x="615" y="1459"/>
                    <a:pt x="714" y="1592"/>
                  </a:cubicBezTo>
                  <a:cubicBezTo>
                    <a:pt x="833" y="1746"/>
                    <a:pt x="988" y="1889"/>
                    <a:pt x="1155" y="1996"/>
                  </a:cubicBezTo>
                  <a:cubicBezTo>
                    <a:pt x="1214" y="2032"/>
                    <a:pt x="1286" y="2068"/>
                    <a:pt x="1357" y="2080"/>
                  </a:cubicBezTo>
                  <a:cubicBezTo>
                    <a:pt x="1131" y="1937"/>
                    <a:pt x="941" y="1758"/>
                    <a:pt x="786" y="1544"/>
                  </a:cubicBezTo>
                  <a:cubicBezTo>
                    <a:pt x="709" y="1439"/>
                    <a:pt x="647" y="1325"/>
                    <a:pt x="601" y="1204"/>
                  </a:cubicBezTo>
                  <a:lnTo>
                    <a:pt x="601" y="1204"/>
                  </a:lnTo>
                  <a:cubicBezTo>
                    <a:pt x="666" y="1221"/>
                    <a:pt x="732" y="1230"/>
                    <a:pt x="799" y="1230"/>
                  </a:cubicBezTo>
                  <a:cubicBezTo>
                    <a:pt x="1024" y="1230"/>
                    <a:pt x="1246" y="1130"/>
                    <a:pt x="1393" y="949"/>
                  </a:cubicBezTo>
                  <a:cubicBezTo>
                    <a:pt x="1524" y="806"/>
                    <a:pt x="1560" y="603"/>
                    <a:pt x="1500" y="413"/>
                  </a:cubicBezTo>
                  <a:cubicBezTo>
                    <a:pt x="1441" y="210"/>
                    <a:pt x="1274" y="56"/>
                    <a:pt x="1072" y="8"/>
                  </a:cubicBezTo>
                  <a:cubicBezTo>
                    <a:pt x="1043" y="3"/>
                    <a:pt x="1014" y="1"/>
                    <a:pt x="986"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flipH="1">
              <a:off x="7307388" y="1239966"/>
              <a:ext cx="65719" cy="29506"/>
            </a:xfrm>
            <a:custGeom>
              <a:rect b="b" l="l" r="r" t="t"/>
              <a:pathLst>
                <a:path extrusionOk="0" h="770" w="1715">
                  <a:moveTo>
                    <a:pt x="399" y="1"/>
                  </a:moveTo>
                  <a:cubicBezTo>
                    <a:pt x="357" y="1"/>
                    <a:pt x="316" y="3"/>
                    <a:pt x="274" y="7"/>
                  </a:cubicBezTo>
                  <a:cubicBezTo>
                    <a:pt x="96" y="19"/>
                    <a:pt x="0" y="55"/>
                    <a:pt x="0" y="67"/>
                  </a:cubicBezTo>
                  <a:cubicBezTo>
                    <a:pt x="310" y="79"/>
                    <a:pt x="631" y="126"/>
                    <a:pt x="929" y="233"/>
                  </a:cubicBezTo>
                  <a:cubicBezTo>
                    <a:pt x="1215" y="364"/>
                    <a:pt x="1477" y="543"/>
                    <a:pt x="1703" y="769"/>
                  </a:cubicBezTo>
                  <a:cubicBezTo>
                    <a:pt x="1715" y="757"/>
                    <a:pt x="1667" y="662"/>
                    <a:pt x="1548" y="519"/>
                  </a:cubicBezTo>
                  <a:cubicBezTo>
                    <a:pt x="1393" y="340"/>
                    <a:pt x="1191" y="209"/>
                    <a:pt x="977" y="114"/>
                  </a:cubicBezTo>
                  <a:cubicBezTo>
                    <a:pt x="790" y="45"/>
                    <a:pt x="595" y="1"/>
                    <a:pt x="399"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flipH="1">
              <a:off x="7062371" y="1300017"/>
              <a:ext cx="338097" cy="252759"/>
            </a:xfrm>
            <a:custGeom>
              <a:rect b="b" l="l" r="r" t="t"/>
              <a:pathLst>
                <a:path extrusionOk="0" h="6596" w="8823">
                  <a:moveTo>
                    <a:pt x="5650" y="129"/>
                  </a:moveTo>
                  <a:cubicBezTo>
                    <a:pt x="5827" y="129"/>
                    <a:pt x="6005" y="157"/>
                    <a:pt x="6179" y="214"/>
                  </a:cubicBezTo>
                  <a:cubicBezTo>
                    <a:pt x="6846" y="393"/>
                    <a:pt x="7370" y="905"/>
                    <a:pt x="7572" y="1571"/>
                  </a:cubicBezTo>
                  <a:cubicBezTo>
                    <a:pt x="7650" y="1826"/>
                    <a:pt x="7675" y="2088"/>
                    <a:pt x="7651" y="2343"/>
                  </a:cubicBezTo>
                  <a:lnTo>
                    <a:pt x="7651" y="2343"/>
                  </a:lnTo>
                  <a:cubicBezTo>
                    <a:pt x="7077" y="2499"/>
                    <a:pt x="6485" y="2583"/>
                    <a:pt x="5894" y="2583"/>
                  </a:cubicBezTo>
                  <a:cubicBezTo>
                    <a:pt x="5862" y="2585"/>
                    <a:pt x="5831" y="2586"/>
                    <a:pt x="5799" y="2586"/>
                  </a:cubicBezTo>
                  <a:cubicBezTo>
                    <a:pt x="5590" y="2586"/>
                    <a:pt x="5374" y="2553"/>
                    <a:pt x="5167" y="2512"/>
                  </a:cubicBezTo>
                  <a:cubicBezTo>
                    <a:pt x="4917" y="2464"/>
                    <a:pt x="4679" y="2345"/>
                    <a:pt x="4477" y="2167"/>
                  </a:cubicBezTo>
                  <a:cubicBezTo>
                    <a:pt x="4274" y="1988"/>
                    <a:pt x="4155" y="1726"/>
                    <a:pt x="4155" y="1440"/>
                  </a:cubicBezTo>
                  <a:cubicBezTo>
                    <a:pt x="4155" y="1155"/>
                    <a:pt x="4251" y="869"/>
                    <a:pt x="4441" y="643"/>
                  </a:cubicBezTo>
                  <a:cubicBezTo>
                    <a:pt x="4766" y="309"/>
                    <a:pt x="5201" y="129"/>
                    <a:pt x="5650" y="129"/>
                  </a:cubicBezTo>
                  <a:close/>
                  <a:moveTo>
                    <a:pt x="5647" y="1"/>
                  </a:moveTo>
                  <a:cubicBezTo>
                    <a:pt x="5164" y="1"/>
                    <a:pt x="4696" y="200"/>
                    <a:pt x="4346" y="559"/>
                  </a:cubicBezTo>
                  <a:cubicBezTo>
                    <a:pt x="4143" y="798"/>
                    <a:pt x="4036" y="1107"/>
                    <a:pt x="4036" y="1429"/>
                  </a:cubicBezTo>
                  <a:cubicBezTo>
                    <a:pt x="4048" y="1738"/>
                    <a:pt x="4179" y="2024"/>
                    <a:pt x="4405" y="2226"/>
                  </a:cubicBezTo>
                  <a:cubicBezTo>
                    <a:pt x="4608" y="2405"/>
                    <a:pt x="4870" y="2536"/>
                    <a:pt x="5132" y="2583"/>
                  </a:cubicBezTo>
                  <a:cubicBezTo>
                    <a:pt x="5340" y="2633"/>
                    <a:pt x="5548" y="2658"/>
                    <a:pt x="5757" y="2658"/>
                  </a:cubicBezTo>
                  <a:cubicBezTo>
                    <a:pt x="5798" y="2658"/>
                    <a:pt x="5840" y="2657"/>
                    <a:pt x="5882" y="2655"/>
                  </a:cubicBezTo>
                  <a:cubicBezTo>
                    <a:pt x="6481" y="2645"/>
                    <a:pt x="7074" y="2552"/>
                    <a:pt x="7646" y="2387"/>
                  </a:cubicBezTo>
                  <a:lnTo>
                    <a:pt x="7646" y="2387"/>
                  </a:lnTo>
                  <a:cubicBezTo>
                    <a:pt x="7599" y="2784"/>
                    <a:pt x="7432" y="3164"/>
                    <a:pt x="7156" y="3476"/>
                  </a:cubicBezTo>
                  <a:cubicBezTo>
                    <a:pt x="6703" y="3941"/>
                    <a:pt x="6132" y="4250"/>
                    <a:pt x="5501" y="4369"/>
                  </a:cubicBezTo>
                  <a:cubicBezTo>
                    <a:pt x="4917" y="4488"/>
                    <a:pt x="4334" y="4548"/>
                    <a:pt x="3751" y="4560"/>
                  </a:cubicBezTo>
                  <a:cubicBezTo>
                    <a:pt x="3239" y="4572"/>
                    <a:pt x="2727" y="4631"/>
                    <a:pt x="2215" y="4727"/>
                  </a:cubicBezTo>
                  <a:cubicBezTo>
                    <a:pt x="1465" y="4858"/>
                    <a:pt x="786" y="5250"/>
                    <a:pt x="322" y="5846"/>
                  </a:cubicBezTo>
                  <a:cubicBezTo>
                    <a:pt x="202" y="6012"/>
                    <a:pt x="107" y="6203"/>
                    <a:pt x="48" y="6393"/>
                  </a:cubicBezTo>
                  <a:cubicBezTo>
                    <a:pt x="24" y="6453"/>
                    <a:pt x="0" y="6513"/>
                    <a:pt x="0" y="6548"/>
                  </a:cubicBezTo>
                  <a:cubicBezTo>
                    <a:pt x="0" y="6560"/>
                    <a:pt x="0" y="6584"/>
                    <a:pt x="0" y="6596"/>
                  </a:cubicBezTo>
                  <a:cubicBezTo>
                    <a:pt x="83" y="6334"/>
                    <a:pt x="202" y="6096"/>
                    <a:pt x="369" y="5881"/>
                  </a:cubicBezTo>
                  <a:cubicBezTo>
                    <a:pt x="845" y="5310"/>
                    <a:pt x="1500" y="4929"/>
                    <a:pt x="2238" y="4810"/>
                  </a:cubicBezTo>
                  <a:cubicBezTo>
                    <a:pt x="2738" y="4715"/>
                    <a:pt x="3250" y="4667"/>
                    <a:pt x="3762" y="4655"/>
                  </a:cubicBezTo>
                  <a:cubicBezTo>
                    <a:pt x="4358" y="4655"/>
                    <a:pt x="4953" y="4596"/>
                    <a:pt x="5536" y="4477"/>
                  </a:cubicBezTo>
                  <a:cubicBezTo>
                    <a:pt x="6191" y="4357"/>
                    <a:pt x="6787" y="4024"/>
                    <a:pt x="7251" y="3548"/>
                  </a:cubicBezTo>
                  <a:cubicBezTo>
                    <a:pt x="7553" y="3209"/>
                    <a:pt x="7732" y="2789"/>
                    <a:pt x="7776" y="2348"/>
                  </a:cubicBezTo>
                  <a:lnTo>
                    <a:pt x="7776" y="2348"/>
                  </a:lnTo>
                  <a:cubicBezTo>
                    <a:pt x="7876" y="2318"/>
                    <a:pt x="7974" y="2285"/>
                    <a:pt x="8072" y="2250"/>
                  </a:cubicBezTo>
                  <a:cubicBezTo>
                    <a:pt x="8323" y="2155"/>
                    <a:pt x="8513" y="2071"/>
                    <a:pt x="8632" y="2012"/>
                  </a:cubicBezTo>
                  <a:lnTo>
                    <a:pt x="8775" y="1941"/>
                  </a:lnTo>
                  <a:cubicBezTo>
                    <a:pt x="8799" y="1929"/>
                    <a:pt x="8823" y="1917"/>
                    <a:pt x="8823" y="1917"/>
                  </a:cubicBezTo>
                  <a:lnTo>
                    <a:pt x="8823" y="1917"/>
                  </a:lnTo>
                  <a:cubicBezTo>
                    <a:pt x="8751" y="1941"/>
                    <a:pt x="8692" y="1964"/>
                    <a:pt x="8632" y="2000"/>
                  </a:cubicBezTo>
                  <a:cubicBezTo>
                    <a:pt x="8513" y="2060"/>
                    <a:pt x="8323" y="2131"/>
                    <a:pt x="8072" y="2214"/>
                  </a:cubicBezTo>
                  <a:cubicBezTo>
                    <a:pt x="7976" y="2247"/>
                    <a:pt x="7878" y="2278"/>
                    <a:pt x="7780" y="2307"/>
                  </a:cubicBezTo>
                  <a:lnTo>
                    <a:pt x="7780" y="2307"/>
                  </a:lnTo>
                  <a:cubicBezTo>
                    <a:pt x="7802" y="2048"/>
                    <a:pt x="7777" y="1783"/>
                    <a:pt x="7703" y="1524"/>
                  </a:cubicBezTo>
                  <a:cubicBezTo>
                    <a:pt x="7477" y="833"/>
                    <a:pt x="6918" y="286"/>
                    <a:pt x="6215" y="95"/>
                  </a:cubicBezTo>
                  <a:cubicBezTo>
                    <a:pt x="6027" y="31"/>
                    <a:pt x="5836" y="1"/>
                    <a:pt x="5647"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flipH="1">
              <a:off x="7285011" y="1665459"/>
              <a:ext cx="124157" cy="58438"/>
            </a:xfrm>
            <a:custGeom>
              <a:rect b="b" l="l" r="r" t="t"/>
              <a:pathLst>
                <a:path extrusionOk="0" h="1525" w="3240">
                  <a:moveTo>
                    <a:pt x="1097" y="1"/>
                  </a:moveTo>
                  <a:cubicBezTo>
                    <a:pt x="907" y="1"/>
                    <a:pt x="715" y="24"/>
                    <a:pt x="525" y="72"/>
                  </a:cubicBezTo>
                  <a:cubicBezTo>
                    <a:pt x="334" y="108"/>
                    <a:pt x="156" y="179"/>
                    <a:pt x="1" y="298"/>
                  </a:cubicBezTo>
                  <a:cubicBezTo>
                    <a:pt x="2" y="301"/>
                    <a:pt x="5" y="302"/>
                    <a:pt x="11" y="302"/>
                  </a:cubicBezTo>
                  <a:cubicBezTo>
                    <a:pt x="55" y="302"/>
                    <a:pt x="240" y="219"/>
                    <a:pt x="549" y="155"/>
                  </a:cubicBezTo>
                  <a:cubicBezTo>
                    <a:pt x="704" y="124"/>
                    <a:pt x="861" y="109"/>
                    <a:pt x="1017" y="109"/>
                  </a:cubicBezTo>
                  <a:cubicBezTo>
                    <a:pt x="1755" y="109"/>
                    <a:pt x="2468" y="449"/>
                    <a:pt x="2930" y="1048"/>
                  </a:cubicBezTo>
                  <a:cubicBezTo>
                    <a:pt x="3132" y="1322"/>
                    <a:pt x="3216" y="1525"/>
                    <a:pt x="3239" y="1525"/>
                  </a:cubicBezTo>
                  <a:cubicBezTo>
                    <a:pt x="3204" y="1334"/>
                    <a:pt x="3120" y="1156"/>
                    <a:pt x="3001" y="1001"/>
                  </a:cubicBezTo>
                  <a:cubicBezTo>
                    <a:pt x="2564" y="364"/>
                    <a:pt x="1847" y="1"/>
                    <a:pt x="1097"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flipH="1">
              <a:off x="7181005" y="1790926"/>
              <a:ext cx="125038" cy="40428"/>
            </a:xfrm>
            <a:custGeom>
              <a:rect b="b" l="l" r="r" t="t"/>
              <a:pathLst>
                <a:path extrusionOk="0" h="1055" w="3263">
                  <a:moveTo>
                    <a:pt x="3262" y="0"/>
                  </a:moveTo>
                  <a:cubicBezTo>
                    <a:pt x="3245" y="0"/>
                    <a:pt x="3136" y="186"/>
                    <a:pt x="2882" y="406"/>
                  </a:cubicBezTo>
                  <a:cubicBezTo>
                    <a:pt x="2549" y="703"/>
                    <a:pt x="2132" y="882"/>
                    <a:pt x="1691" y="930"/>
                  </a:cubicBezTo>
                  <a:cubicBezTo>
                    <a:pt x="1651" y="932"/>
                    <a:pt x="1612" y="933"/>
                    <a:pt x="1572" y="933"/>
                  </a:cubicBezTo>
                  <a:cubicBezTo>
                    <a:pt x="1172" y="933"/>
                    <a:pt x="777" y="824"/>
                    <a:pt x="441" y="596"/>
                  </a:cubicBezTo>
                  <a:cubicBezTo>
                    <a:pt x="162" y="428"/>
                    <a:pt x="29" y="261"/>
                    <a:pt x="4" y="261"/>
                  </a:cubicBezTo>
                  <a:cubicBezTo>
                    <a:pt x="3" y="261"/>
                    <a:pt x="1" y="261"/>
                    <a:pt x="1" y="263"/>
                  </a:cubicBezTo>
                  <a:cubicBezTo>
                    <a:pt x="96" y="430"/>
                    <a:pt x="227" y="572"/>
                    <a:pt x="382" y="668"/>
                  </a:cubicBezTo>
                  <a:cubicBezTo>
                    <a:pt x="731" y="927"/>
                    <a:pt x="1141" y="1055"/>
                    <a:pt x="1550" y="1055"/>
                  </a:cubicBezTo>
                  <a:cubicBezTo>
                    <a:pt x="2061" y="1055"/>
                    <a:pt x="2570" y="855"/>
                    <a:pt x="2953" y="465"/>
                  </a:cubicBezTo>
                  <a:cubicBezTo>
                    <a:pt x="3096" y="346"/>
                    <a:pt x="3203" y="179"/>
                    <a:pt x="3263" y="1"/>
                  </a:cubicBezTo>
                  <a:cubicBezTo>
                    <a:pt x="3263" y="1"/>
                    <a:pt x="3262" y="0"/>
                    <a:pt x="3262"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flipH="1">
              <a:off x="7153603" y="1601767"/>
              <a:ext cx="93118" cy="41845"/>
            </a:xfrm>
            <a:custGeom>
              <a:rect b="b" l="l" r="r" t="t"/>
              <a:pathLst>
                <a:path extrusionOk="0" h="1092" w="2430">
                  <a:moveTo>
                    <a:pt x="1513" y="0"/>
                  </a:moveTo>
                  <a:cubicBezTo>
                    <a:pt x="995" y="0"/>
                    <a:pt x="488" y="247"/>
                    <a:pt x="179" y="698"/>
                  </a:cubicBezTo>
                  <a:cubicBezTo>
                    <a:pt x="84" y="805"/>
                    <a:pt x="24" y="936"/>
                    <a:pt x="0" y="1091"/>
                  </a:cubicBezTo>
                  <a:cubicBezTo>
                    <a:pt x="12" y="1091"/>
                    <a:pt x="84" y="948"/>
                    <a:pt x="250" y="746"/>
                  </a:cubicBezTo>
                  <a:cubicBezTo>
                    <a:pt x="572" y="341"/>
                    <a:pt x="1065" y="114"/>
                    <a:pt x="1574" y="114"/>
                  </a:cubicBezTo>
                  <a:cubicBezTo>
                    <a:pt x="1724" y="114"/>
                    <a:pt x="1876" y="134"/>
                    <a:pt x="2025" y="174"/>
                  </a:cubicBezTo>
                  <a:cubicBezTo>
                    <a:pt x="2245" y="237"/>
                    <a:pt x="2391" y="310"/>
                    <a:pt x="2423" y="310"/>
                  </a:cubicBezTo>
                  <a:cubicBezTo>
                    <a:pt x="2427" y="310"/>
                    <a:pt x="2429" y="308"/>
                    <a:pt x="2429" y="305"/>
                  </a:cubicBezTo>
                  <a:cubicBezTo>
                    <a:pt x="2322" y="210"/>
                    <a:pt x="2191" y="127"/>
                    <a:pt x="2048" y="91"/>
                  </a:cubicBezTo>
                  <a:cubicBezTo>
                    <a:pt x="1874" y="30"/>
                    <a:pt x="1693" y="0"/>
                    <a:pt x="1513"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flipH="1">
              <a:off x="6818255" y="1516691"/>
              <a:ext cx="253717" cy="152437"/>
            </a:xfrm>
            <a:custGeom>
              <a:rect b="b" l="l" r="r" t="t"/>
              <a:pathLst>
                <a:path extrusionOk="0" h="3978" w="6621">
                  <a:moveTo>
                    <a:pt x="1210" y="127"/>
                  </a:moveTo>
                  <a:cubicBezTo>
                    <a:pt x="1294" y="127"/>
                    <a:pt x="1380" y="137"/>
                    <a:pt x="1465" y="156"/>
                  </a:cubicBezTo>
                  <a:cubicBezTo>
                    <a:pt x="1703" y="204"/>
                    <a:pt x="1917" y="323"/>
                    <a:pt x="2096" y="489"/>
                  </a:cubicBezTo>
                  <a:cubicBezTo>
                    <a:pt x="2263" y="656"/>
                    <a:pt x="2382" y="859"/>
                    <a:pt x="2453" y="1073"/>
                  </a:cubicBezTo>
                  <a:cubicBezTo>
                    <a:pt x="2584" y="1478"/>
                    <a:pt x="2584" y="1906"/>
                    <a:pt x="2453" y="2311"/>
                  </a:cubicBezTo>
                  <a:cubicBezTo>
                    <a:pt x="2319" y="2730"/>
                    <a:pt x="2079" y="3101"/>
                    <a:pt x="1762" y="3393"/>
                  </a:cubicBezTo>
                  <a:lnTo>
                    <a:pt x="1762" y="3393"/>
                  </a:lnTo>
                  <a:cubicBezTo>
                    <a:pt x="1326" y="3152"/>
                    <a:pt x="937" y="2828"/>
                    <a:pt x="620" y="2430"/>
                  </a:cubicBezTo>
                  <a:cubicBezTo>
                    <a:pt x="441" y="2204"/>
                    <a:pt x="298" y="1942"/>
                    <a:pt x="215" y="1656"/>
                  </a:cubicBezTo>
                  <a:cubicBezTo>
                    <a:pt x="143" y="1394"/>
                    <a:pt x="143" y="1109"/>
                    <a:pt x="227" y="847"/>
                  </a:cubicBezTo>
                  <a:cubicBezTo>
                    <a:pt x="310" y="585"/>
                    <a:pt x="477" y="370"/>
                    <a:pt x="715" y="239"/>
                  </a:cubicBezTo>
                  <a:cubicBezTo>
                    <a:pt x="867" y="167"/>
                    <a:pt x="1036" y="127"/>
                    <a:pt x="1210" y="127"/>
                  </a:cubicBezTo>
                  <a:close/>
                  <a:moveTo>
                    <a:pt x="1180" y="1"/>
                  </a:moveTo>
                  <a:cubicBezTo>
                    <a:pt x="994" y="1"/>
                    <a:pt x="809" y="46"/>
                    <a:pt x="643" y="132"/>
                  </a:cubicBezTo>
                  <a:cubicBezTo>
                    <a:pt x="382" y="275"/>
                    <a:pt x="191" y="513"/>
                    <a:pt x="96" y="787"/>
                  </a:cubicBezTo>
                  <a:cubicBezTo>
                    <a:pt x="1" y="1085"/>
                    <a:pt x="1" y="1394"/>
                    <a:pt x="84" y="1680"/>
                  </a:cubicBezTo>
                  <a:cubicBezTo>
                    <a:pt x="167" y="1978"/>
                    <a:pt x="310" y="2252"/>
                    <a:pt x="501" y="2490"/>
                  </a:cubicBezTo>
                  <a:cubicBezTo>
                    <a:pt x="824" y="2897"/>
                    <a:pt x="1222" y="3230"/>
                    <a:pt x="1668" y="3475"/>
                  </a:cubicBezTo>
                  <a:lnTo>
                    <a:pt x="1668" y="3475"/>
                  </a:lnTo>
                  <a:cubicBezTo>
                    <a:pt x="1560" y="3565"/>
                    <a:pt x="1444" y="3645"/>
                    <a:pt x="1322" y="3716"/>
                  </a:cubicBezTo>
                  <a:cubicBezTo>
                    <a:pt x="1132" y="3823"/>
                    <a:pt x="917" y="3906"/>
                    <a:pt x="703" y="3978"/>
                  </a:cubicBezTo>
                  <a:cubicBezTo>
                    <a:pt x="763" y="3966"/>
                    <a:pt x="822" y="3954"/>
                    <a:pt x="870" y="3942"/>
                  </a:cubicBezTo>
                  <a:cubicBezTo>
                    <a:pt x="1036" y="3895"/>
                    <a:pt x="1191" y="3835"/>
                    <a:pt x="1346" y="3752"/>
                  </a:cubicBezTo>
                  <a:cubicBezTo>
                    <a:pt x="1478" y="3679"/>
                    <a:pt x="1603" y="3595"/>
                    <a:pt x="1718" y="3503"/>
                  </a:cubicBezTo>
                  <a:lnTo>
                    <a:pt x="1718" y="3503"/>
                  </a:lnTo>
                  <a:cubicBezTo>
                    <a:pt x="2262" y="3792"/>
                    <a:pt x="2873" y="3953"/>
                    <a:pt x="3501" y="3966"/>
                  </a:cubicBezTo>
                  <a:cubicBezTo>
                    <a:pt x="3524" y="3967"/>
                    <a:pt x="3547" y="3967"/>
                    <a:pt x="3569" y="3967"/>
                  </a:cubicBezTo>
                  <a:cubicBezTo>
                    <a:pt x="4047" y="3967"/>
                    <a:pt x="4522" y="3849"/>
                    <a:pt x="4954" y="3633"/>
                  </a:cubicBezTo>
                  <a:cubicBezTo>
                    <a:pt x="5335" y="3430"/>
                    <a:pt x="5680" y="3144"/>
                    <a:pt x="5942" y="2799"/>
                  </a:cubicBezTo>
                  <a:cubicBezTo>
                    <a:pt x="6347" y="2311"/>
                    <a:pt x="6585" y="1704"/>
                    <a:pt x="6609" y="1073"/>
                  </a:cubicBezTo>
                  <a:cubicBezTo>
                    <a:pt x="6620" y="966"/>
                    <a:pt x="6620" y="870"/>
                    <a:pt x="6609" y="775"/>
                  </a:cubicBezTo>
                  <a:cubicBezTo>
                    <a:pt x="6609" y="704"/>
                    <a:pt x="6597" y="632"/>
                    <a:pt x="6585" y="561"/>
                  </a:cubicBezTo>
                  <a:cubicBezTo>
                    <a:pt x="6573" y="501"/>
                    <a:pt x="6561" y="442"/>
                    <a:pt x="6537" y="382"/>
                  </a:cubicBezTo>
                  <a:lnTo>
                    <a:pt x="6537" y="382"/>
                  </a:lnTo>
                  <a:cubicBezTo>
                    <a:pt x="6573" y="620"/>
                    <a:pt x="6597" y="847"/>
                    <a:pt x="6597" y="1085"/>
                  </a:cubicBezTo>
                  <a:cubicBezTo>
                    <a:pt x="6549" y="1704"/>
                    <a:pt x="6311" y="2287"/>
                    <a:pt x="5906" y="2763"/>
                  </a:cubicBezTo>
                  <a:cubicBezTo>
                    <a:pt x="5339" y="3470"/>
                    <a:pt x="4490" y="3872"/>
                    <a:pt x="3590" y="3872"/>
                  </a:cubicBezTo>
                  <a:cubicBezTo>
                    <a:pt x="3565" y="3872"/>
                    <a:pt x="3539" y="3871"/>
                    <a:pt x="3513" y="3871"/>
                  </a:cubicBezTo>
                  <a:cubicBezTo>
                    <a:pt x="2913" y="3852"/>
                    <a:pt x="2332" y="3695"/>
                    <a:pt x="1815" y="3421"/>
                  </a:cubicBezTo>
                  <a:lnTo>
                    <a:pt x="1815" y="3421"/>
                  </a:lnTo>
                  <a:cubicBezTo>
                    <a:pt x="1872" y="3371"/>
                    <a:pt x="1926" y="3318"/>
                    <a:pt x="1977" y="3264"/>
                  </a:cubicBezTo>
                  <a:cubicBezTo>
                    <a:pt x="2227" y="2990"/>
                    <a:pt x="2418" y="2680"/>
                    <a:pt x="2525" y="2323"/>
                  </a:cubicBezTo>
                  <a:cubicBezTo>
                    <a:pt x="2668" y="1906"/>
                    <a:pt x="2679" y="1454"/>
                    <a:pt x="2537" y="1025"/>
                  </a:cubicBezTo>
                  <a:cubicBezTo>
                    <a:pt x="2465" y="787"/>
                    <a:pt x="2334" y="573"/>
                    <a:pt x="2156" y="394"/>
                  </a:cubicBezTo>
                  <a:cubicBezTo>
                    <a:pt x="1965" y="204"/>
                    <a:pt x="1727" y="85"/>
                    <a:pt x="1465" y="37"/>
                  </a:cubicBezTo>
                  <a:cubicBezTo>
                    <a:pt x="1372" y="13"/>
                    <a:pt x="1276" y="1"/>
                    <a:pt x="1180"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flipH="1">
              <a:off x="6710560" y="1526770"/>
              <a:ext cx="60277" cy="189377"/>
            </a:xfrm>
            <a:custGeom>
              <a:rect b="b" l="l" r="r" t="t"/>
              <a:pathLst>
                <a:path extrusionOk="0" h="4942" w="1573">
                  <a:moveTo>
                    <a:pt x="1572" y="0"/>
                  </a:moveTo>
                  <a:lnTo>
                    <a:pt x="1572" y="0"/>
                  </a:lnTo>
                  <a:cubicBezTo>
                    <a:pt x="1513" y="48"/>
                    <a:pt x="1477" y="107"/>
                    <a:pt x="1441" y="167"/>
                  </a:cubicBezTo>
                  <a:cubicBezTo>
                    <a:pt x="1346" y="274"/>
                    <a:pt x="1251" y="441"/>
                    <a:pt x="1120" y="643"/>
                  </a:cubicBezTo>
                  <a:cubicBezTo>
                    <a:pt x="763" y="1179"/>
                    <a:pt x="489" y="1750"/>
                    <a:pt x="286" y="2358"/>
                  </a:cubicBezTo>
                  <a:cubicBezTo>
                    <a:pt x="179" y="2703"/>
                    <a:pt x="108" y="3048"/>
                    <a:pt x="48" y="3393"/>
                  </a:cubicBezTo>
                  <a:cubicBezTo>
                    <a:pt x="1" y="3679"/>
                    <a:pt x="13" y="3977"/>
                    <a:pt x="84" y="4263"/>
                  </a:cubicBezTo>
                  <a:cubicBezTo>
                    <a:pt x="132" y="4441"/>
                    <a:pt x="227" y="4620"/>
                    <a:pt x="334" y="4786"/>
                  </a:cubicBezTo>
                  <a:cubicBezTo>
                    <a:pt x="382" y="4846"/>
                    <a:pt x="429" y="4894"/>
                    <a:pt x="477" y="4941"/>
                  </a:cubicBezTo>
                  <a:cubicBezTo>
                    <a:pt x="346" y="4727"/>
                    <a:pt x="239" y="4489"/>
                    <a:pt x="167" y="4239"/>
                  </a:cubicBezTo>
                  <a:cubicBezTo>
                    <a:pt x="108" y="3965"/>
                    <a:pt x="108" y="3691"/>
                    <a:pt x="167" y="3417"/>
                  </a:cubicBezTo>
                  <a:cubicBezTo>
                    <a:pt x="227" y="3072"/>
                    <a:pt x="298" y="2739"/>
                    <a:pt x="394" y="2405"/>
                  </a:cubicBezTo>
                  <a:cubicBezTo>
                    <a:pt x="596" y="1810"/>
                    <a:pt x="870" y="1238"/>
                    <a:pt x="1191" y="691"/>
                  </a:cubicBezTo>
                  <a:cubicBezTo>
                    <a:pt x="1334" y="476"/>
                    <a:pt x="1465" y="238"/>
                    <a:pt x="1572"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flipH="1">
              <a:off x="6569572" y="1510790"/>
              <a:ext cx="50697" cy="163818"/>
            </a:xfrm>
            <a:custGeom>
              <a:rect b="b" l="l" r="r" t="t"/>
              <a:pathLst>
                <a:path extrusionOk="0" h="4275" w="1323">
                  <a:moveTo>
                    <a:pt x="965" y="0"/>
                  </a:moveTo>
                  <a:cubicBezTo>
                    <a:pt x="941" y="12"/>
                    <a:pt x="1013" y="251"/>
                    <a:pt x="1048" y="667"/>
                  </a:cubicBezTo>
                  <a:cubicBezTo>
                    <a:pt x="1120" y="1191"/>
                    <a:pt x="1096" y="1727"/>
                    <a:pt x="977" y="2251"/>
                  </a:cubicBezTo>
                  <a:cubicBezTo>
                    <a:pt x="858" y="2763"/>
                    <a:pt x="656" y="3263"/>
                    <a:pt x="382" y="3715"/>
                  </a:cubicBezTo>
                  <a:cubicBezTo>
                    <a:pt x="167" y="4060"/>
                    <a:pt x="1" y="4263"/>
                    <a:pt x="13" y="4275"/>
                  </a:cubicBezTo>
                  <a:cubicBezTo>
                    <a:pt x="13" y="4275"/>
                    <a:pt x="60" y="4227"/>
                    <a:pt x="144" y="4144"/>
                  </a:cubicBezTo>
                  <a:cubicBezTo>
                    <a:pt x="251" y="4025"/>
                    <a:pt x="358" y="3894"/>
                    <a:pt x="453" y="3763"/>
                  </a:cubicBezTo>
                  <a:cubicBezTo>
                    <a:pt x="1072" y="2858"/>
                    <a:pt x="1322" y="1739"/>
                    <a:pt x="1144" y="643"/>
                  </a:cubicBezTo>
                  <a:cubicBezTo>
                    <a:pt x="1120" y="489"/>
                    <a:pt x="1084" y="322"/>
                    <a:pt x="1025" y="167"/>
                  </a:cubicBezTo>
                  <a:cubicBezTo>
                    <a:pt x="1013" y="108"/>
                    <a:pt x="989" y="60"/>
                    <a:pt x="965"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flipH="1">
              <a:off x="7167291" y="1898727"/>
              <a:ext cx="222716" cy="101395"/>
            </a:xfrm>
            <a:custGeom>
              <a:rect b="b" l="l" r="r" t="t"/>
              <a:pathLst>
                <a:path extrusionOk="0" h="2646" w="5812">
                  <a:moveTo>
                    <a:pt x="2123" y="765"/>
                  </a:moveTo>
                  <a:cubicBezTo>
                    <a:pt x="2301" y="1022"/>
                    <a:pt x="2405" y="1330"/>
                    <a:pt x="2418" y="1653"/>
                  </a:cubicBezTo>
                  <a:cubicBezTo>
                    <a:pt x="2454" y="1986"/>
                    <a:pt x="2287" y="2308"/>
                    <a:pt x="1989" y="2474"/>
                  </a:cubicBezTo>
                  <a:cubicBezTo>
                    <a:pt x="1921" y="2506"/>
                    <a:pt x="1850" y="2521"/>
                    <a:pt x="1780" y="2521"/>
                  </a:cubicBezTo>
                  <a:cubicBezTo>
                    <a:pt x="1692" y="2521"/>
                    <a:pt x="1605" y="2497"/>
                    <a:pt x="1525" y="2450"/>
                  </a:cubicBezTo>
                  <a:cubicBezTo>
                    <a:pt x="1382" y="2343"/>
                    <a:pt x="1287" y="2189"/>
                    <a:pt x="1275" y="2010"/>
                  </a:cubicBezTo>
                  <a:cubicBezTo>
                    <a:pt x="1251" y="1831"/>
                    <a:pt x="1299" y="1653"/>
                    <a:pt x="1394" y="1498"/>
                  </a:cubicBezTo>
                  <a:cubicBezTo>
                    <a:pt x="1477" y="1343"/>
                    <a:pt x="1596" y="1200"/>
                    <a:pt x="1727" y="1081"/>
                  </a:cubicBezTo>
                  <a:cubicBezTo>
                    <a:pt x="1851" y="964"/>
                    <a:pt x="1983" y="858"/>
                    <a:pt x="2123" y="765"/>
                  </a:cubicBezTo>
                  <a:close/>
                  <a:moveTo>
                    <a:pt x="834" y="1"/>
                  </a:moveTo>
                  <a:cubicBezTo>
                    <a:pt x="690" y="1"/>
                    <a:pt x="546" y="19"/>
                    <a:pt x="406" y="57"/>
                  </a:cubicBezTo>
                  <a:cubicBezTo>
                    <a:pt x="299" y="93"/>
                    <a:pt x="191" y="129"/>
                    <a:pt x="96" y="176"/>
                  </a:cubicBezTo>
                  <a:cubicBezTo>
                    <a:pt x="60" y="188"/>
                    <a:pt x="25" y="212"/>
                    <a:pt x="1" y="236"/>
                  </a:cubicBezTo>
                  <a:cubicBezTo>
                    <a:pt x="132" y="188"/>
                    <a:pt x="275" y="141"/>
                    <a:pt x="418" y="105"/>
                  </a:cubicBezTo>
                  <a:cubicBezTo>
                    <a:pt x="532" y="80"/>
                    <a:pt x="648" y="68"/>
                    <a:pt x="764" y="68"/>
                  </a:cubicBezTo>
                  <a:cubicBezTo>
                    <a:pt x="1037" y="68"/>
                    <a:pt x="1310" y="135"/>
                    <a:pt x="1561" y="260"/>
                  </a:cubicBezTo>
                  <a:cubicBezTo>
                    <a:pt x="1754" y="363"/>
                    <a:pt x="1920" y="504"/>
                    <a:pt x="2054" y="671"/>
                  </a:cubicBezTo>
                  <a:lnTo>
                    <a:pt x="2054" y="671"/>
                  </a:lnTo>
                  <a:cubicBezTo>
                    <a:pt x="1904" y="768"/>
                    <a:pt x="1764" y="878"/>
                    <a:pt x="1632" y="998"/>
                  </a:cubicBezTo>
                  <a:cubicBezTo>
                    <a:pt x="1489" y="1129"/>
                    <a:pt x="1370" y="1284"/>
                    <a:pt x="1275" y="1450"/>
                  </a:cubicBezTo>
                  <a:cubicBezTo>
                    <a:pt x="1168" y="1617"/>
                    <a:pt x="1120" y="1831"/>
                    <a:pt x="1144" y="2034"/>
                  </a:cubicBezTo>
                  <a:cubicBezTo>
                    <a:pt x="1156" y="2236"/>
                    <a:pt x="1275" y="2427"/>
                    <a:pt x="1442" y="2558"/>
                  </a:cubicBezTo>
                  <a:cubicBezTo>
                    <a:pt x="1539" y="2616"/>
                    <a:pt x="1650" y="2646"/>
                    <a:pt x="1760" y="2646"/>
                  </a:cubicBezTo>
                  <a:cubicBezTo>
                    <a:pt x="1852" y="2646"/>
                    <a:pt x="1944" y="2625"/>
                    <a:pt x="2025" y="2581"/>
                  </a:cubicBezTo>
                  <a:cubicBezTo>
                    <a:pt x="2204" y="2510"/>
                    <a:pt x="2346" y="2355"/>
                    <a:pt x="2430" y="2177"/>
                  </a:cubicBezTo>
                  <a:cubicBezTo>
                    <a:pt x="2501" y="2022"/>
                    <a:pt x="2537" y="1831"/>
                    <a:pt x="2525" y="1653"/>
                  </a:cubicBezTo>
                  <a:cubicBezTo>
                    <a:pt x="2512" y="1310"/>
                    <a:pt x="2397" y="986"/>
                    <a:pt x="2204" y="714"/>
                  </a:cubicBezTo>
                  <a:lnTo>
                    <a:pt x="2204" y="714"/>
                  </a:lnTo>
                  <a:cubicBezTo>
                    <a:pt x="2324" y="640"/>
                    <a:pt x="2451" y="576"/>
                    <a:pt x="2585" y="522"/>
                  </a:cubicBezTo>
                  <a:cubicBezTo>
                    <a:pt x="3017" y="330"/>
                    <a:pt x="3479" y="231"/>
                    <a:pt x="3948" y="231"/>
                  </a:cubicBezTo>
                  <a:cubicBezTo>
                    <a:pt x="4061" y="231"/>
                    <a:pt x="4174" y="236"/>
                    <a:pt x="4287" y="248"/>
                  </a:cubicBezTo>
                  <a:cubicBezTo>
                    <a:pt x="4680" y="284"/>
                    <a:pt x="5073" y="391"/>
                    <a:pt x="5430" y="569"/>
                  </a:cubicBezTo>
                  <a:cubicBezTo>
                    <a:pt x="5525" y="605"/>
                    <a:pt x="5621" y="665"/>
                    <a:pt x="5704" y="712"/>
                  </a:cubicBezTo>
                  <a:cubicBezTo>
                    <a:pt x="5740" y="736"/>
                    <a:pt x="5775" y="760"/>
                    <a:pt x="5811" y="772"/>
                  </a:cubicBezTo>
                  <a:cubicBezTo>
                    <a:pt x="5811" y="772"/>
                    <a:pt x="5787" y="736"/>
                    <a:pt x="5704" y="700"/>
                  </a:cubicBezTo>
                  <a:cubicBezTo>
                    <a:pt x="5621" y="641"/>
                    <a:pt x="5525" y="581"/>
                    <a:pt x="5430" y="522"/>
                  </a:cubicBezTo>
                  <a:cubicBezTo>
                    <a:pt x="5073" y="331"/>
                    <a:pt x="4692" y="212"/>
                    <a:pt x="4287" y="164"/>
                  </a:cubicBezTo>
                  <a:cubicBezTo>
                    <a:pt x="4155" y="149"/>
                    <a:pt x="4023" y="141"/>
                    <a:pt x="3891" y="141"/>
                  </a:cubicBezTo>
                  <a:cubicBezTo>
                    <a:pt x="3418" y="141"/>
                    <a:pt x="2953" y="240"/>
                    <a:pt x="2525" y="426"/>
                  </a:cubicBezTo>
                  <a:cubicBezTo>
                    <a:pt x="2388" y="480"/>
                    <a:pt x="2258" y="546"/>
                    <a:pt x="2133" y="621"/>
                  </a:cubicBezTo>
                  <a:lnTo>
                    <a:pt x="2133" y="621"/>
                  </a:lnTo>
                  <a:cubicBezTo>
                    <a:pt x="1987" y="442"/>
                    <a:pt x="1806" y="290"/>
                    <a:pt x="1596" y="176"/>
                  </a:cubicBezTo>
                  <a:cubicBezTo>
                    <a:pt x="1359" y="61"/>
                    <a:pt x="1096" y="1"/>
                    <a:pt x="834"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flipH="1">
              <a:off x="7134898" y="2002120"/>
              <a:ext cx="25598" cy="38473"/>
            </a:xfrm>
            <a:custGeom>
              <a:rect b="b" l="l" r="r" t="t"/>
              <a:pathLst>
                <a:path extrusionOk="0" h="1004" w="668">
                  <a:moveTo>
                    <a:pt x="661" y="1"/>
                  </a:moveTo>
                  <a:cubicBezTo>
                    <a:pt x="615" y="1"/>
                    <a:pt x="456" y="207"/>
                    <a:pt x="286" y="467"/>
                  </a:cubicBezTo>
                  <a:cubicBezTo>
                    <a:pt x="156" y="622"/>
                    <a:pt x="60" y="800"/>
                    <a:pt x="1" y="1003"/>
                  </a:cubicBezTo>
                  <a:cubicBezTo>
                    <a:pt x="1" y="1003"/>
                    <a:pt x="2" y="1003"/>
                    <a:pt x="3" y="1003"/>
                  </a:cubicBezTo>
                  <a:cubicBezTo>
                    <a:pt x="35" y="1003"/>
                    <a:pt x="208" y="804"/>
                    <a:pt x="382" y="526"/>
                  </a:cubicBezTo>
                  <a:cubicBezTo>
                    <a:pt x="513" y="372"/>
                    <a:pt x="608" y="193"/>
                    <a:pt x="667" y="2"/>
                  </a:cubicBezTo>
                  <a:cubicBezTo>
                    <a:pt x="666" y="1"/>
                    <a:pt x="663" y="1"/>
                    <a:pt x="66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flipH="1">
              <a:off x="7021274" y="2098769"/>
              <a:ext cx="50697" cy="31231"/>
            </a:xfrm>
            <a:custGeom>
              <a:rect b="b" l="l" r="r" t="t"/>
              <a:pathLst>
                <a:path extrusionOk="0" h="815" w="1323">
                  <a:moveTo>
                    <a:pt x="315" y="1"/>
                  </a:moveTo>
                  <a:cubicBezTo>
                    <a:pt x="286" y="1"/>
                    <a:pt x="256" y="2"/>
                    <a:pt x="227" y="5"/>
                  </a:cubicBezTo>
                  <a:cubicBezTo>
                    <a:pt x="84" y="17"/>
                    <a:pt x="1" y="64"/>
                    <a:pt x="1" y="76"/>
                  </a:cubicBezTo>
                  <a:cubicBezTo>
                    <a:pt x="1" y="80"/>
                    <a:pt x="10" y="81"/>
                    <a:pt x="27" y="81"/>
                  </a:cubicBezTo>
                  <a:cubicBezTo>
                    <a:pt x="63" y="81"/>
                    <a:pt x="132" y="76"/>
                    <a:pt x="227" y="76"/>
                  </a:cubicBezTo>
                  <a:cubicBezTo>
                    <a:pt x="608" y="100"/>
                    <a:pt x="965" y="290"/>
                    <a:pt x="1179" y="612"/>
                  </a:cubicBezTo>
                  <a:cubicBezTo>
                    <a:pt x="1263" y="731"/>
                    <a:pt x="1286" y="814"/>
                    <a:pt x="1310" y="814"/>
                  </a:cubicBezTo>
                  <a:cubicBezTo>
                    <a:pt x="1322" y="802"/>
                    <a:pt x="1322" y="707"/>
                    <a:pt x="1251" y="576"/>
                  </a:cubicBezTo>
                  <a:cubicBezTo>
                    <a:pt x="1073" y="221"/>
                    <a:pt x="710" y="1"/>
                    <a:pt x="315"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flipH="1">
              <a:off x="7390435" y="2084322"/>
              <a:ext cx="124578" cy="162937"/>
            </a:xfrm>
            <a:custGeom>
              <a:rect b="b" l="l" r="r" t="t"/>
              <a:pathLst>
                <a:path extrusionOk="0" h="4252" w="3251">
                  <a:moveTo>
                    <a:pt x="3251" y="1"/>
                  </a:moveTo>
                  <a:cubicBezTo>
                    <a:pt x="3180" y="13"/>
                    <a:pt x="3108" y="36"/>
                    <a:pt x="3037" y="72"/>
                  </a:cubicBezTo>
                  <a:cubicBezTo>
                    <a:pt x="2906" y="132"/>
                    <a:pt x="2715" y="215"/>
                    <a:pt x="2477" y="334"/>
                  </a:cubicBezTo>
                  <a:cubicBezTo>
                    <a:pt x="1870" y="644"/>
                    <a:pt x="1310" y="1060"/>
                    <a:pt x="846" y="1560"/>
                  </a:cubicBezTo>
                  <a:cubicBezTo>
                    <a:pt x="382" y="2072"/>
                    <a:pt x="96" y="2715"/>
                    <a:pt x="12" y="3406"/>
                  </a:cubicBezTo>
                  <a:cubicBezTo>
                    <a:pt x="1" y="3620"/>
                    <a:pt x="12" y="3822"/>
                    <a:pt x="48" y="4025"/>
                  </a:cubicBezTo>
                  <a:cubicBezTo>
                    <a:pt x="60" y="4108"/>
                    <a:pt x="84" y="4180"/>
                    <a:pt x="120" y="4251"/>
                  </a:cubicBezTo>
                  <a:cubicBezTo>
                    <a:pt x="84" y="3977"/>
                    <a:pt x="72" y="3692"/>
                    <a:pt x="96" y="3418"/>
                  </a:cubicBezTo>
                  <a:cubicBezTo>
                    <a:pt x="203" y="2751"/>
                    <a:pt x="489" y="2132"/>
                    <a:pt x="941" y="1632"/>
                  </a:cubicBezTo>
                  <a:cubicBezTo>
                    <a:pt x="1406" y="1144"/>
                    <a:pt x="1929" y="739"/>
                    <a:pt x="2525" y="417"/>
                  </a:cubicBezTo>
                  <a:cubicBezTo>
                    <a:pt x="2977" y="155"/>
                    <a:pt x="3251" y="13"/>
                    <a:pt x="325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flipH="1">
              <a:off x="7251704" y="2041439"/>
              <a:ext cx="29238" cy="86258"/>
            </a:xfrm>
            <a:custGeom>
              <a:rect b="b" l="l" r="r" t="t"/>
              <a:pathLst>
                <a:path extrusionOk="0" h="2251" w="763">
                  <a:moveTo>
                    <a:pt x="751" y="0"/>
                  </a:moveTo>
                  <a:cubicBezTo>
                    <a:pt x="632" y="48"/>
                    <a:pt x="536" y="131"/>
                    <a:pt x="453" y="239"/>
                  </a:cubicBezTo>
                  <a:cubicBezTo>
                    <a:pt x="60" y="727"/>
                    <a:pt x="0" y="1417"/>
                    <a:pt x="310" y="1977"/>
                  </a:cubicBezTo>
                  <a:cubicBezTo>
                    <a:pt x="429" y="2179"/>
                    <a:pt x="560" y="2251"/>
                    <a:pt x="560" y="2251"/>
                  </a:cubicBezTo>
                  <a:cubicBezTo>
                    <a:pt x="584" y="2239"/>
                    <a:pt x="489" y="2132"/>
                    <a:pt x="381" y="1941"/>
                  </a:cubicBezTo>
                  <a:cubicBezTo>
                    <a:pt x="131" y="1405"/>
                    <a:pt x="191" y="774"/>
                    <a:pt x="524" y="286"/>
                  </a:cubicBezTo>
                  <a:cubicBezTo>
                    <a:pt x="655" y="108"/>
                    <a:pt x="762" y="24"/>
                    <a:pt x="75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flipH="1">
              <a:off x="7464328" y="1941801"/>
              <a:ext cx="283376" cy="170831"/>
            </a:xfrm>
            <a:custGeom>
              <a:rect b="b" l="l" r="r" t="t"/>
              <a:pathLst>
                <a:path extrusionOk="0" h="4458" w="7395">
                  <a:moveTo>
                    <a:pt x="1462" y="119"/>
                  </a:moveTo>
                  <a:cubicBezTo>
                    <a:pt x="1503" y="119"/>
                    <a:pt x="1544" y="121"/>
                    <a:pt x="1584" y="124"/>
                  </a:cubicBezTo>
                  <a:cubicBezTo>
                    <a:pt x="1858" y="160"/>
                    <a:pt x="2120" y="291"/>
                    <a:pt x="2322" y="469"/>
                  </a:cubicBezTo>
                  <a:cubicBezTo>
                    <a:pt x="2715" y="826"/>
                    <a:pt x="2929" y="1326"/>
                    <a:pt x="2929" y="1850"/>
                  </a:cubicBezTo>
                  <a:cubicBezTo>
                    <a:pt x="2917" y="2315"/>
                    <a:pt x="2775" y="2755"/>
                    <a:pt x="2525" y="3136"/>
                  </a:cubicBezTo>
                  <a:cubicBezTo>
                    <a:pt x="2457" y="3238"/>
                    <a:pt x="2383" y="3333"/>
                    <a:pt x="2304" y="3423"/>
                  </a:cubicBezTo>
                  <a:lnTo>
                    <a:pt x="2304" y="3423"/>
                  </a:lnTo>
                  <a:cubicBezTo>
                    <a:pt x="2022" y="3406"/>
                    <a:pt x="1742" y="3338"/>
                    <a:pt x="1477" y="3220"/>
                  </a:cubicBezTo>
                  <a:cubicBezTo>
                    <a:pt x="917" y="2946"/>
                    <a:pt x="477" y="2481"/>
                    <a:pt x="250" y="1898"/>
                  </a:cubicBezTo>
                  <a:cubicBezTo>
                    <a:pt x="131" y="1612"/>
                    <a:pt x="119" y="1291"/>
                    <a:pt x="215" y="993"/>
                  </a:cubicBezTo>
                  <a:cubicBezTo>
                    <a:pt x="310" y="707"/>
                    <a:pt x="500" y="469"/>
                    <a:pt x="762" y="314"/>
                  </a:cubicBezTo>
                  <a:cubicBezTo>
                    <a:pt x="967" y="182"/>
                    <a:pt x="1215" y="119"/>
                    <a:pt x="1462" y="119"/>
                  </a:cubicBezTo>
                  <a:close/>
                  <a:moveTo>
                    <a:pt x="1479" y="0"/>
                  </a:moveTo>
                  <a:cubicBezTo>
                    <a:pt x="1207" y="0"/>
                    <a:pt x="932" y="73"/>
                    <a:pt x="703" y="219"/>
                  </a:cubicBezTo>
                  <a:cubicBezTo>
                    <a:pt x="417" y="386"/>
                    <a:pt x="203" y="648"/>
                    <a:pt x="96" y="957"/>
                  </a:cubicBezTo>
                  <a:cubicBezTo>
                    <a:pt x="0" y="1279"/>
                    <a:pt x="12" y="1624"/>
                    <a:pt x="131" y="1934"/>
                  </a:cubicBezTo>
                  <a:cubicBezTo>
                    <a:pt x="369" y="2553"/>
                    <a:pt x="834" y="3041"/>
                    <a:pt x="1429" y="3327"/>
                  </a:cubicBezTo>
                  <a:cubicBezTo>
                    <a:pt x="1677" y="3437"/>
                    <a:pt x="1938" y="3506"/>
                    <a:pt x="2202" y="3532"/>
                  </a:cubicBezTo>
                  <a:lnTo>
                    <a:pt x="2202" y="3532"/>
                  </a:lnTo>
                  <a:cubicBezTo>
                    <a:pt x="2056" y="3680"/>
                    <a:pt x="1893" y="3810"/>
                    <a:pt x="1715" y="3922"/>
                  </a:cubicBezTo>
                  <a:cubicBezTo>
                    <a:pt x="1477" y="4065"/>
                    <a:pt x="1215" y="4196"/>
                    <a:pt x="941" y="4279"/>
                  </a:cubicBezTo>
                  <a:cubicBezTo>
                    <a:pt x="762" y="4339"/>
                    <a:pt x="596" y="4374"/>
                    <a:pt x="405" y="4410"/>
                  </a:cubicBezTo>
                  <a:cubicBezTo>
                    <a:pt x="346" y="4422"/>
                    <a:pt x="286" y="4434"/>
                    <a:pt x="227" y="4458"/>
                  </a:cubicBezTo>
                  <a:lnTo>
                    <a:pt x="274" y="4458"/>
                  </a:lnTo>
                  <a:lnTo>
                    <a:pt x="417" y="4434"/>
                  </a:lnTo>
                  <a:cubicBezTo>
                    <a:pt x="596" y="4410"/>
                    <a:pt x="774" y="4374"/>
                    <a:pt x="953" y="4327"/>
                  </a:cubicBezTo>
                  <a:cubicBezTo>
                    <a:pt x="1239" y="4243"/>
                    <a:pt x="1501" y="4124"/>
                    <a:pt x="1751" y="3982"/>
                  </a:cubicBezTo>
                  <a:cubicBezTo>
                    <a:pt x="1953" y="3859"/>
                    <a:pt x="2138" y="3710"/>
                    <a:pt x="2302" y="3539"/>
                  </a:cubicBezTo>
                  <a:lnTo>
                    <a:pt x="2302" y="3539"/>
                  </a:lnTo>
                  <a:cubicBezTo>
                    <a:pt x="2348" y="3542"/>
                    <a:pt x="2393" y="3543"/>
                    <a:pt x="2439" y="3543"/>
                  </a:cubicBezTo>
                  <a:cubicBezTo>
                    <a:pt x="2694" y="3543"/>
                    <a:pt x="2948" y="3503"/>
                    <a:pt x="3191" y="3422"/>
                  </a:cubicBezTo>
                  <a:cubicBezTo>
                    <a:pt x="3715" y="3255"/>
                    <a:pt x="4168" y="2910"/>
                    <a:pt x="4477" y="2469"/>
                  </a:cubicBezTo>
                  <a:cubicBezTo>
                    <a:pt x="4775" y="2053"/>
                    <a:pt x="4965" y="1624"/>
                    <a:pt x="5192" y="1267"/>
                  </a:cubicBezTo>
                  <a:cubicBezTo>
                    <a:pt x="5382" y="945"/>
                    <a:pt x="5656" y="660"/>
                    <a:pt x="5965" y="457"/>
                  </a:cubicBezTo>
                  <a:cubicBezTo>
                    <a:pt x="6159" y="337"/>
                    <a:pt x="6374" y="275"/>
                    <a:pt x="6589" y="275"/>
                  </a:cubicBezTo>
                  <a:cubicBezTo>
                    <a:pt x="6651" y="275"/>
                    <a:pt x="6713" y="280"/>
                    <a:pt x="6775" y="291"/>
                  </a:cubicBezTo>
                  <a:cubicBezTo>
                    <a:pt x="6954" y="314"/>
                    <a:pt x="7120" y="386"/>
                    <a:pt x="7263" y="505"/>
                  </a:cubicBezTo>
                  <a:cubicBezTo>
                    <a:pt x="7358" y="588"/>
                    <a:pt x="7394" y="636"/>
                    <a:pt x="7394" y="636"/>
                  </a:cubicBezTo>
                  <a:cubicBezTo>
                    <a:pt x="7370" y="576"/>
                    <a:pt x="7335" y="517"/>
                    <a:pt x="7275" y="469"/>
                  </a:cubicBezTo>
                  <a:cubicBezTo>
                    <a:pt x="7144" y="350"/>
                    <a:pt x="6966" y="267"/>
                    <a:pt x="6787" y="243"/>
                  </a:cubicBezTo>
                  <a:cubicBezTo>
                    <a:pt x="6711" y="228"/>
                    <a:pt x="6634" y="220"/>
                    <a:pt x="6558" y="220"/>
                  </a:cubicBezTo>
                  <a:cubicBezTo>
                    <a:pt x="6339" y="220"/>
                    <a:pt x="6124" y="283"/>
                    <a:pt x="5930" y="398"/>
                  </a:cubicBezTo>
                  <a:cubicBezTo>
                    <a:pt x="5608" y="600"/>
                    <a:pt x="5322" y="886"/>
                    <a:pt x="5120" y="1219"/>
                  </a:cubicBezTo>
                  <a:cubicBezTo>
                    <a:pt x="4882" y="1576"/>
                    <a:pt x="4691" y="2005"/>
                    <a:pt x="4394" y="2410"/>
                  </a:cubicBezTo>
                  <a:cubicBezTo>
                    <a:pt x="4096" y="2839"/>
                    <a:pt x="3656" y="3148"/>
                    <a:pt x="3156" y="3315"/>
                  </a:cubicBezTo>
                  <a:cubicBezTo>
                    <a:pt x="2925" y="3390"/>
                    <a:pt x="2685" y="3427"/>
                    <a:pt x="2445" y="3427"/>
                  </a:cubicBezTo>
                  <a:cubicBezTo>
                    <a:pt x="2432" y="3427"/>
                    <a:pt x="2419" y="3427"/>
                    <a:pt x="2405" y="3427"/>
                  </a:cubicBezTo>
                  <a:lnTo>
                    <a:pt x="2405" y="3427"/>
                  </a:lnTo>
                  <a:cubicBezTo>
                    <a:pt x="2473" y="3349"/>
                    <a:pt x="2537" y="3268"/>
                    <a:pt x="2596" y="3184"/>
                  </a:cubicBezTo>
                  <a:cubicBezTo>
                    <a:pt x="2870" y="2791"/>
                    <a:pt x="3013" y="2327"/>
                    <a:pt x="3025" y="1850"/>
                  </a:cubicBezTo>
                  <a:cubicBezTo>
                    <a:pt x="3036" y="1303"/>
                    <a:pt x="2810" y="767"/>
                    <a:pt x="2394" y="386"/>
                  </a:cubicBezTo>
                  <a:cubicBezTo>
                    <a:pt x="2179" y="183"/>
                    <a:pt x="1893" y="52"/>
                    <a:pt x="1596" y="5"/>
                  </a:cubicBezTo>
                  <a:cubicBezTo>
                    <a:pt x="1557" y="2"/>
                    <a:pt x="1518" y="0"/>
                    <a:pt x="1479"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flipH="1">
              <a:off x="7460675" y="1993076"/>
              <a:ext cx="44758" cy="112278"/>
            </a:xfrm>
            <a:custGeom>
              <a:rect b="b" l="l" r="r" t="t"/>
              <a:pathLst>
                <a:path extrusionOk="0" h="2930" w="1168">
                  <a:moveTo>
                    <a:pt x="286" y="0"/>
                  </a:moveTo>
                  <a:lnTo>
                    <a:pt x="286" y="0"/>
                  </a:lnTo>
                  <a:cubicBezTo>
                    <a:pt x="203" y="143"/>
                    <a:pt x="143" y="310"/>
                    <a:pt x="132" y="465"/>
                  </a:cubicBezTo>
                  <a:cubicBezTo>
                    <a:pt x="1" y="1251"/>
                    <a:pt x="239" y="2048"/>
                    <a:pt x="775" y="2632"/>
                  </a:cubicBezTo>
                  <a:cubicBezTo>
                    <a:pt x="882" y="2751"/>
                    <a:pt x="1013" y="2858"/>
                    <a:pt x="1156" y="2929"/>
                  </a:cubicBezTo>
                  <a:cubicBezTo>
                    <a:pt x="1167" y="2905"/>
                    <a:pt x="1025" y="2798"/>
                    <a:pt x="846" y="2560"/>
                  </a:cubicBezTo>
                  <a:cubicBezTo>
                    <a:pt x="358" y="1977"/>
                    <a:pt x="143" y="1227"/>
                    <a:pt x="215" y="465"/>
                  </a:cubicBezTo>
                  <a:cubicBezTo>
                    <a:pt x="251" y="179"/>
                    <a:pt x="310" y="0"/>
                    <a:pt x="286"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flipH="1">
              <a:off x="7428307" y="1793800"/>
              <a:ext cx="316676" cy="144160"/>
            </a:xfrm>
            <a:custGeom>
              <a:rect b="b" l="l" r="r" t="t"/>
              <a:pathLst>
                <a:path extrusionOk="0" h="3762" w="8264">
                  <a:moveTo>
                    <a:pt x="3604" y="2592"/>
                  </a:moveTo>
                  <a:cubicBezTo>
                    <a:pt x="3606" y="2624"/>
                    <a:pt x="3607" y="2656"/>
                    <a:pt x="3608" y="2688"/>
                  </a:cubicBezTo>
                  <a:cubicBezTo>
                    <a:pt x="3632" y="2891"/>
                    <a:pt x="3608" y="3105"/>
                    <a:pt x="3561" y="3307"/>
                  </a:cubicBezTo>
                  <a:cubicBezTo>
                    <a:pt x="3537" y="3403"/>
                    <a:pt x="3489" y="3486"/>
                    <a:pt x="3418" y="3557"/>
                  </a:cubicBezTo>
                  <a:cubicBezTo>
                    <a:pt x="3368" y="3617"/>
                    <a:pt x="3301" y="3644"/>
                    <a:pt x="3232" y="3644"/>
                  </a:cubicBezTo>
                  <a:cubicBezTo>
                    <a:pt x="3219" y="3644"/>
                    <a:pt x="3205" y="3643"/>
                    <a:pt x="3192" y="3641"/>
                  </a:cubicBezTo>
                  <a:cubicBezTo>
                    <a:pt x="3013" y="3557"/>
                    <a:pt x="2918" y="3367"/>
                    <a:pt x="2954" y="3176"/>
                  </a:cubicBezTo>
                  <a:cubicBezTo>
                    <a:pt x="3013" y="2986"/>
                    <a:pt x="3144" y="2819"/>
                    <a:pt x="3323" y="2724"/>
                  </a:cubicBezTo>
                  <a:cubicBezTo>
                    <a:pt x="3416" y="2677"/>
                    <a:pt x="3509" y="2633"/>
                    <a:pt x="3604" y="2592"/>
                  </a:cubicBezTo>
                  <a:close/>
                  <a:moveTo>
                    <a:pt x="1001" y="0"/>
                  </a:moveTo>
                  <a:cubicBezTo>
                    <a:pt x="703" y="0"/>
                    <a:pt x="406" y="51"/>
                    <a:pt x="120" y="152"/>
                  </a:cubicBezTo>
                  <a:cubicBezTo>
                    <a:pt x="84" y="164"/>
                    <a:pt x="37" y="188"/>
                    <a:pt x="1" y="212"/>
                  </a:cubicBezTo>
                  <a:cubicBezTo>
                    <a:pt x="2" y="213"/>
                    <a:pt x="3" y="213"/>
                    <a:pt x="6" y="213"/>
                  </a:cubicBezTo>
                  <a:cubicBezTo>
                    <a:pt x="38" y="213"/>
                    <a:pt x="203" y="148"/>
                    <a:pt x="501" y="93"/>
                  </a:cubicBezTo>
                  <a:cubicBezTo>
                    <a:pt x="627" y="76"/>
                    <a:pt x="753" y="68"/>
                    <a:pt x="880" y="68"/>
                  </a:cubicBezTo>
                  <a:cubicBezTo>
                    <a:pt x="1209" y="68"/>
                    <a:pt x="1537" y="124"/>
                    <a:pt x="1846" y="235"/>
                  </a:cubicBezTo>
                  <a:cubicBezTo>
                    <a:pt x="2144" y="331"/>
                    <a:pt x="2418" y="497"/>
                    <a:pt x="2656" y="700"/>
                  </a:cubicBezTo>
                  <a:cubicBezTo>
                    <a:pt x="2930" y="926"/>
                    <a:pt x="3156" y="1224"/>
                    <a:pt x="3311" y="1545"/>
                  </a:cubicBezTo>
                  <a:cubicBezTo>
                    <a:pt x="3464" y="1833"/>
                    <a:pt x="3556" y="2136"/>
                    <a:pt x="3592" y="2454"/>
                  </a:cubicBezTo>
                  <a:lnTo>
                    <a:pt x="3592" y="2454"/>
                  </a:lnTo>
                  <a:cubicBezTo>
                    <a:pt x="3475" y="2504"/>
                    <a:pt x="3362" y="2558"/>
                    <a:pt x="3251" y="2617"/>
                  </a:cubicBezTo>
                  <a:cubicBezTo>
                    <a:pt x="3037" y="2736"/>
                    <a:pt x="2894" y="2914"/>
                    <a:pt x="2823" y="3141"/>
                  </a:cubicBezTo>
                  <a:cubicBezTo>
                    <a:pt x="2799" y="3272"/>
                    <a:pt x="2823" y="3391"/>
                    <a:pt x="2870" y="3498"/>
                  </a:cubicBezTo>
                  <a:cubicBezTo>
                    <a:pt x="2930" y="3617"/>
                    <a:pt x="3025" y="3712"/>
                    <a:pt x="3156" y="3748"/>
                  </a:cubicBezTo>
                  <a:cubicBezTo>
                    <a:pt x="3189" y="3757"/>
                    <a:pt x="3223" y="3761"/>
                    <a:pt x="3256" y="3761"/>
                  </a:cubicBezTo>
                  <a:cubicBezTo>
                    <a:pt x="3352" y="3761"/>
                    <a:pt x="3442" y="3723"/>
                    <a:pt x="3513" y="3653"/>
                  </a:cubicBezTo>
                  <a:cubicBezTo>
                    <a:pt x="3597" y="3557"/>
                    <a:pt x="3656" y="3450"/>
                    <a:pt x="3680" y="3331"/>
                  </a:cubicBezTo>
                  <a:cubicBezTo>
                    <a:pt x="3739" y="3117"/>
                    <a:pt x="3751" y="2902"/>
                    <a:pt x="3739" y="2676"/>
                  </a:cubicBezTo>
                  <a:cubicBezTo>
                    <a:pt x="3737" y="2630"/>
                    <a:pt x="3733" y="2585"/>
                    <a:pt x="3729" y="2539"/>
                  </a:cubicBezTo>
                  <a:lnTo>
                    <a:pt x="3729" y="2539"/>
                  </a:lnTo>
                  <a:cubicBezTo>
                    <a:pt x="3959" y="2445"/>
                    <a:pt x="4196" y="2367"/>
                    <a:pt x="4442" y="2307"/>
                  </a:cubicBezTo>
                  <a:cubicBezTo>
                    <a:pt x="4860" y="2209"/>
                    <a:pt x="5285" y="2161"/>
                    <a:pt x="5709" y="2161"/>
                  </a:cubicBezTo>
                  <a:cubicBezTo>
                    <a:pt x="6420" y="2161"/>
                    <a:pt x="7128" y="2296"/>
                    <a:pt x="7799" y="2557"/>
                  </a:cubicBezTo>
                  <a:cubicBezTo>
                    <a:pt x="8097" y="2676"/>
                    <a:pt x="8264" y="2760"/>
                    <a:pt x="8264" y="2760"/>
                  </a:cubicBezTo>
                  <a:cubicBezTo>
                    <a:pt x="8264" y="2760"/>
                    <a:pt x="8228" y="2736"/>
                    <a:pt x="8145" y="2688"/>
                  </a:cubicBezTo>
                  <a:cubicBezTo>
                    <a:pt x="8038" y="2629"/>
                    <a:pt x="7918" y="2569"/>
                    <a:pt x="7799" y="2510"/>
                  </a:cubicBezTo>
                  <a:cubicBezTo>
                    <a:pt x="7371" y="2319"/>
                    <a:pt x="6930" y="2188"/>
                    <a:pt x="6466" y="2117"/>
                  </a:cubicBezTo>
                  <a:cubicBezTo>
                    <a:pt x="6195" y="2079"/>
                    <a:pt x="5924" y="2060"/>
                    <a:pt x="5654" y="2060"/>
                  </a:cubicBezTo>
                  <a:cubicBezTo>
                    <a:pt x="5235" y="2060"/>
                    <a:pt x="4819" y="2106"/>
                    <a:pt x="4406" y="2200"/>
                  </a:cubicBezTo>
                  <a:cubicBezTo>
                    <a:pt x="4169" y="2249"/>
                    <a:pt x="3936" y="2318"/>
                    <a:pt x="3712" y="2405"/>
                  </a:cubicBezTo>
                  <a:lnTo>
                    <a:pt x="3712" y="2405"/>
                  </a:lnTo>
                  <a:cubicBezTo>
                    <a:pt x="3665" y="2084"/>
                    <a:pt x="3567" y="1774"/>
                    <a:pt x="3418" y="1486"/>
                  </a:cubicBezTo>
                  <a:cubicBezTo>
                    <a:pt x="3251" y="1152"/>
                    <a:pt x="3013" y="855"/>
                    <a:pt x="2727" y="616"/>
                  </a:cubicBezTo>
                  <a:cubicBezTo>
                    <a:pt x="2477" y="414"/>
                    <a:pt x="2180" y="259"/>
                    <a:pt x="1882" y="152"/>
                  </a:cubicBezTo>
                  <a:cubicBezTo>
                    <a:pt x="1596" y="51"/>
                    <a:pt x="1299" y="0"/>
                    <a:pt x="1001"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flipH="1">
              <a:off x="8070268" y="1689640"/>
              <a:ext cx="132817" cy="235591"/>
            </a:xfrm>
            <a:custGeom>
              <a:rect b="b" l="l" r="r" t="t"/>
              <a:pathLst>
                <a:path extrusionOk="0" h="6148" w="3466">
                  <a:moveTo>
                    <a:pt x="1150" y="1309"/>
                  </a:moveTo>
                  <a:cubicBezTo>
                    <a:pt x="1172" y="1309"/>
                    <a:pt x="1194" y="1309"/>
                    <a:pt x="1215" y="1310"/>
                  </a:cubicBezTo>
                  <a:cubicBezTo>
                    <a:pt x="1632" y="1334"/>
                    <a:pt x="2037" y="1489"/>
                    <a:pt x="2370" y="1751"/>
                  </a:cubicBezTo>
                  <a:cubicBezTo>
                    <a:pt x="2372" y="1752"/>
                    <a:pt x="2374" y="1754"/>
                    <a:pt x="2376" y="1755"/>
                  </a:cubicBezTo>
                  <a:lnTo>
                    <a:pt x="2376" y="1755"/>
                  </a:lnTo>
                  <a:cubicBezTo>
                    <a:pt x="2363" y="1789"/>
                    <a:pt x="2349" y="1824"/>
                    <a:pt x="2335" y="1858"/>
                  </a:cubicBezTo>
                  <a:cubicBezTo>
                    <a:pt x="2192" y="2132"/>
                    <a:pt x="1989" y="2382"/>
                    <a:pt x="1715" y="2549"/>
                  </a:cubicBezTo>
                  <a:cubicBezTo>
                    <a:pt x="1514" y="2691"/>
                    <a:pt x="1271" y="2769"/>
                    <a:pt x="1024" y="2769"/>
                  </a:cubicBezTo>
                  <a:cubicBezTo>
                    <a:pt x="921" y="2769"/>
                    <a:pt x="817" y="2755"/>
                    <a:pt x="715" y="2727"/>
                  </a:cubicBezTo>
                  <a:cubicBezTo>
                    <a:pt x="537" y="2668"/>
                    <a:pt x="382" y="2549"/>
                    <a:pt x="275" y="2394"/>
                  </a:cubicBezTo>
                  <a:cubicBezTo>
                    <a:pt x="156" y="2239"/>
                    <a:pt x="120" y="2037"/>
                    <a:pt x="191" y="1858"/>
                  </a:cubicBezTo>
                  <a:cubicBezTo>
                    <a:pt x="263" y="1668"/>
                    <a:pt x="406" y="1525"/>
                    <a:pt x="596" y="1441"/>
                  </a:cubicBezTo>
                  <a:cubicBezTo>
                    <a:pt x="768" y="1356"/>
                    <a:pt x="958" y="1309"/>
                    <a:pt x="1150" y="1309"/>
                  </a:cubicBezTo>
                  <a:close/>
                  <a:moveTo>
                    <a:pt x="2644" y="1"/>
                  </a:moveTo>
                  <a:cubicBezTo>
                    <a:pt x="2644" y="48"/>
                    <a:pt x="2632" y="96"/>
                    <a:pt x="2632" y="132"/>
                  </a:cubicBezTo>
                  <a:cubicBezTo>
                    <a:pt x="2620" y="239"/>
                    <a:pt x="2620" y="358"/>
                    <a:pt x="2620" y="513"/>
                  </a:cubicBezTo>
                  <a:cubicBezTo>
                    <a:pt x="2610" y="902"/>
                    <a:pt x="2542" y="1283"/>
                    <a:pt x="2414" y="1649"/>
                  </a:cubicBezTo>
                  <a:lnTo>
                    <a:pt x="2414" y="1649"/>
                  </a:lnTo>
                  <a:cubicBezTo>
                    <a:pt x="2064" y="1383"/>
                    <a:pt x="1640" y="1238"/>
                    <a:pt x="1203" y="1215"/>
                  </a:cubicBezTo>
                  <a:cubicBezTo>
                    <a:pt x="1181" y="1214"/>
                    <a:pt x="1158" y="1213"/>
                    <a:pt x="1135" y="1213"/>
                  </a:cubicBezTo>
                  <a:cubicBezTo>
                    <a:pt x="932" y="1213"/>
                    <a:pt x="729" y="1260"/>
                    <a:pt x="537" y="1346"/>
                  </a:cubicBezTo>
                  <a:cubicBezTo>
                    <a:pt x="322" y="1441"/>
                    <a:pt x="156" y="1620"/>
                    <a:pt x="72" y="1834"/>
                  </a:cubicBezTo>
                  <a:cubicBezTo>
                    <a:pt x="1" y="2060"/>
                    <a:pt x="37" y="2299"/>
                    <a:pt x="168" y="2477"/>
                  </a:cubicBezTo>
                  <a:cubicBezTo>
                    <a:pt x="287" y="2656"/>
                    <a:pt x="465" y="2787"/>
                    <a:pt x="668" y="2846"/>
                  </a:cubicBezTo>
                  <a:cubicBezTo>
                    <a:pt x="784" y="2879"/>
                    <a:pt x="903" y="2895"/>
                    <a:pt x="1021" y="2895"/>
                  </a:cubicBezTo>
                  <a:cubicBezTo>
                    <a:pt x="1289" y="2895"/>
                    <a:pt x="1552" y="2813"/>
                    <a:pt x="1775" y="2656"/>
                  </a:cubicBezTo>
                  <a:cubicBezTo>
                    <a:pt x="2049" y="2477"/>
                    <a:pt x="2263" y="2215"/>
                    <a:pt x="2406" y="1918"/>
                  </a:cubicBezTo>
                  <a:cubicBezTo>
                    <a:pt x="2420" y="1882"/>
                    <a:pt x="2434" y="1847"/>
                    <a:pt x="2447" y="1811"/>
                  </a:cubicBezTo>
                  <a:lnTo>
                    <a:pt x="2447" y="1811"/>
                  </a:lnTo>
                  <a:cubicBezTo>
                    <a:pt x="2732" y="2042"/>
                    <a:pt x="2956" y="2340"/>
                    <a:pt x="3120" y="2668"/>
                  </a:cubicBezTo>
                  <a:cubicBezTo>
                    <a:pt x="3406" y="3287"/>
                    <a:pt x="3418" y="4001"/>
                    <a:pt x="3180" y="4632"/>
                  </a:cubicBezTo>
                  <a:cubicBezTo>
                    <a:pt x="3013" y="5073"/>
                    <a:pt x="2775" y="5466"/>
                    <a:pt x="2442" y="5799"/>
                  </a:cubicBezTo>
                  <a:cubicBezTo>
                    <a:pt x="2216" y="6037"/>
                    <a:pt x="2073" y="6144"/>
                    <a:pt x="2073" y="6144"/>
                  </a:cubicBezTo>
                  <a:cubicBezTo>
                    <a:pt x="2073" y="6146"/>
                    <a:pt x="2074" y="6147"/>
                    <a:pt x="2076" y="6147"/>
                  </a:cubicBezTo>
                  <a:cubicBezTo>
                    <a:pt x="2086" y="6147"/>
                    <a:pt x="2123" y="6124"/>
                    <a:pt x="2192" y="6085"/>
                  </a:cubicBezTo>
                  <a:cubicBezTo>
                    <a:pt x="2299" y="6013"/>
                    <a:pt x="2394" y="5942"/>
                    <a:pt x="2489" y="5847"/>
                  </a:cubicBezTo>
                  <a:cubicBezTo>
                    <a:pt x="2823" y="5525"/>
                    <a:pt x="3097" y="5132"/>
                    <a:pt x="3263" y="4692"/>
                  </a:cubicBezTo>
                  <a:cubicBezTo>
                    <a:pt x="3382" y="4382"/>
                    <a:pt x="3442" y="4061"/>
                    <a:pt x="3454" y="3739"/>
                  </a:cubicBezTo>
                  <a:cubicBezTo>
                    <a:pt x="3466" y="3358"/>
                    <a:pt x="3382" y="2977"/>
                    <a:pt x="3228" y="2644"/>
                  </a:cubicBezTo>
                  <a:cubicBezTo>
                    <a:pt x="3055" y="2275"/>
                    <a:pt x="2792" y="1951"/>
                    <a:pt x="2484" y="1704"/>
                  </a:cubicBezTo>
                  <a:lnTo>
                    <a:pt x="2484" y="1704"/>
                  </a:lnTo>
                  <a:cubicBezTo>
                    <a:pt x="2608" y="1322"/>
                    <a:pt x="2664" y="913"/>
                    <a:pt x="2644" y="513"/>
                  </a:cubicBezTo>
                  <a:lnTo>
                    <a:pt x="2644" y="132"/>
                  </a:lnTo>
                  <a:cubicBezTo>
                    <a:pt x="2656" y="96"/>
                    <a:pt x="2656" y="48"/>
                    <a:pt x="2644"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flipH="1">
              <a:off x="7922878" y="1825608"/>
              <a:ext cx="68018" cy="232296"/>
            </a:xfrm>
            <a:custGeom>
              <a:rect b="b" l="l" r="r" t="t"/>
              <a:pathLst>
                <a:path extrusionOk="0" h="6062" w="1775">
                  <a:moveTo>
                    <a:pt x="1751" y="1"/>
                  </a:moveTo>
                  <a:lnTo>
                    <a:pt x="1751" y="1"/>
                  </a:lnTo>
                  <a:cubicBezTo>
                    <a:pt x="1679" y="36"/>
                    <a:pt x="1608" y="96"/>
                    <a:pt x="1548" y="156"/>
                  </a:cubicBezTo>
                  <a:cubicBezTo>
                    <a:pt x="1370" y="322"/>
                    <a:pt x="1215" y="513"/>
                    <a:pt x="1084" y="703"/>
                  </a:cubicBezTo>
                  <a:cubicBezTo>
                    <a:pt x="108" y="2037"/>
                    <a:pt x="0" y="3811"/>
                    <a:pt x="774" y="5263"/>
                  </a:cubicBezTo>
                  <a:cubicBezTo>
                    <a:pt x="893" y="5478"/>
                    <a:pt x="1024" y="5680"/>
                    <a:pt x="1179" y="5871"/>
                  </a:cubicBezTo>
                  <a:cubicBezTo>
                    <a:pt x="1227" y="5942"/>
                    <a:pt x="1286" y="6013"/>
                    <a:pt x="1358" y="6061"/>
                  </a:cubicBezTo>
                  <a:cubicBezTo>
                    <a:pt x="1179" y="5799"/>
                    <a:pt x="1000" y="5513"/>
                    <a:pt x="846" y="5228"/>
                  </a:cubicBezTo>
                  <a:cubicBezTo>
                    <a:pt x="131" y="3799"/>
                    <a:pt x="250" y="2084"/>
                    <a:pt x="1143" y="763"/>
                  </a:cubicBezTo>
                  <a:cubicBezTo>
                    <a:pt x="1477" y="263"/>
                    <a:pt x="1774" y="13"/>
                    <a:pt x="1751"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flipH="1">
              <a:off x="7764576" y="1733672"/>
              <a:ext cx="193018" cy="130288"/>
            </a:xfrm>
            <a:custGeom>
              <a:rect b="b" l="l" r="r" t="t"/>
              <a:pathLst>
                <a:path extrusionOk="0" h="3400" w="5037">
                  <a:moveTo>
                    <a:pt x="606" y="1"/>
                  </a:moveTo>
                  <a:cubicBezTo>
                    <a:pt x="489" y="1"/>
                    <a:pt x="370" y="7"/>
                    <a:pt x="251" y="19"/>
                  </a:cubicBezTo>
                  <a:cubicBezTo>
                    <a:pt x="167" y="19"/>
                    <a:pt x="84" y="42"/>
                    <a:pt x="1" y="66"/>
                  </a:cubicBezTo>
                  <a:cubicBezTo>
                    <a:pt x="1" y="71"/>
                    <a:pt x="14" y="72"/>
                    <a:pt x="39" y="72"/>
                  </a:cubicBezTo>
                  <a:cubicBezTo>
                    <a:pt x="92" y="72"/>
                    <a:pt x="201" y="65"/>
                    <a:pt x="353" y="65"/>
                  </a:cubicBezTo>
                  <a:cubicBezTo>
                    <a:pt x="510" y="65"/>
                    <a:pt x="713" y="73"/>
                    <a:pt x="953" y="102"/>
                  </a:cubicBezTo>
                  <a:cubicBezTo>
                    <a:pt x="2501" y="269"/>
                    <a:pt x="3870" y="1173"/>
                    <a:pt x="4632" y="2531"/>
                  </a:cubicBezTo>
                  <a:cubicBezTo>
                    <a:pt x="4918" y="3043"/>
                    <a:pt x="5025" y="3400"/>
                    <a:pt x="5037" y="3400"/>
                  </a:cubicBezTo>
                  <a:cubicBezTo>
                    <a:pt x="5025" y="3317"/>
                    <a:pt x="5013" y="3233"/>
                    <a:pt x="4977" y="3150"/>
                  </a:cubicBezTo>
                  <a:cubicBezTo>
                    <a:pt x="4906" y="2924"/>
                    <a:pt x="4811" y="2709"/>
                    <a:pt x="4703" y="2495"/>
                  </a:cubicBezTo>
                  <a:cubicBezTo>
                    <a:pt x="3965" y="1078"/>
                    <a:pt x="2548" y="138"/>
                    <a:pt x="953" y="19"/>
                  </a:cubicBezTo>
                  <a:cubicBezTo>
                    <a:pt x="840" y="7"/>
                    <a:pt x="724" y="1"/>
                    <a:pt x="606" y="1"/>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flipH="1">
              <a:off x="7229836" y="1993996"/>
              <a:ext cx="299777" cy="148912"/>
            </a:xfrm>
            <a:custGeom>
              <a:rect b="b" l="l" r="r" t="t"/>
              <a:pathLst>
                <a:path extrusionOk="0" h="3886" w="7823">
                  <a:moveTo>
                    <a:pt x="7823" y="0"/>
                  </a:moveTo>
                  <a:cubicBezTo>
                    <a:pt x="5727" y="1727"/>
                    <a:pt x="2953" y="2381"/>
                    <a:pt x="298" y="2977"/>
                  </a:cubicBezTo>
                  <a:lnTo>
                    <a:pt x="239" y="3120"/>
                  </a:lnTo>
                  <a:cubicBezTo>
                    <a:pt x="1" y="3215"/>
                    <a:pt x="36" y="3572"/>
                    <a:pt x="215" y="3727"/>
                  </a:cubicBezTo>
                  <a:cubicBezTo>
                    <a:pt x="380" y="3828"/>
                    <a:pt x="566" y="3886"/>
                    <a:pt x="751" y="3886"/>
                  </a:cubicBezTo>
                  <a:cubicBezTo>
                    <a:pt x="807" y="3886"/>
                    <a:pt x="862" y="3881"/>
                    <a:pt x="917" y="3870"/>
                  </a:cubicBezTo>
                  <a:cubicBezTo>
                    <a:pt x="3692" y="3715"/>
                    <a:pt x="6239" y="2286"/>
                    <a:pt x="7823" y="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flipH="1">
              <a:off x="7301457" y="1738003"/>
              <a:ext cx="244137" cy="284756"/>
            </a:xfrm>
            <a:custGeom>
              <a:rect b="b" l="l" r="r" t="t"/>
              <a:pathLst>
                <a:path extrusionOk="0" h="7431" w="6371">
                  <a:moveTo>
                    <a:pt x="6371" y="1"/>
                  </a:moveTo>
                  <a:lnTo>
                    <a:pt x="6371" y="1"/>
                  </a:lnTo>
                  <a:cubicBezTo>
                    <a:pt x="5430" y="382"/>
                    <a:pt x="5109" y="1501"/>
                    <a:pt x="4680" y="2418"/>
                  </a:cubicBezTo>
                  <a:cubicBezTo>
                    <a:pt x="4037" y="3823"/>
                    <a:pt x="2930" y="4954"/>
                    <a:pt x="1549" y="5644"/>
                  </a:cubicBezTo>
                  <a:cubicBezTo>
                    <a:pt x="1156" y="5799"/>
                    <a:pt x="787" y="6013"/>
                    <a:pt x="465" y="6287"/>
                  </a:cubicBezTo>
                  <a:cubicBezTo>
                    <a:pt x="168" y="6585"/>
                    <a:pt x="1" y="7073"/>
                    <a:pt x="239" y="7430"/>
                  </a:cubicBezTo>
                  <a:lnTo>
                    <a:pt x="382" y="7145"/>
                  </a:lnTo>
                  <a:cubicBezTo>
                    <a:pt x="3537" y="6037"/>
                    <a:pt x="5835" y="3299"/>
                    <a:pt x="6371" y="1"/>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flipH="1">
              <a:off x="7752805" y="1560072"/>
              <a:ext cx="67443" cy="410637"/>
            </a:xfrm>
            <a:custGeom>
              <a:rect b="b" l="l" r="r" t="t"/>
              <a:pathLst>
                <a:path extrusionOk="0" h="10716" w="1760">
                  <a:moveTo>
                    <a:pt x="798" y="0"/>
                  </a:moveTo>
                  <a:lnTo>
                    <a:pt x="667" y="227"/>
                  </a:lnTo>
                  <a:cubicBezTo>
                    <a:pt x="731" y="375"/>
                    <a:pt x="792" y="523"/>
                    <a:pt x="851" y="670"/>
                  </a:cubicBezTo>
                  <a:lnTo>
                    <a:pt x="851" y="670"/>
                  </a:lnTo>
                  <a:cubicBezTo>
                    <a:pt x="836" y="447"/>
                    <a:pt x="819" y="224"/>
                    <a:pt x="798" y="0"/>
                  </a:cubicBezTo>
                  <a:close/>
                  <a:moveTo>
                    <a:pt x="851" y="670"/>
                  </a:moveTo>
                  <a:cubicBezTo>
                    <a:pt x="1000" y="2998"/>
                    <a:pt x="795" y="5338"/>
                    <a:pt x="262" y="7608"/>
                  </a:cubicBezTo>
                  <a:cubicBezTo>
                    <a:pt x="107" y="8132"/>
                    <a:pt x="24" y="8668"/>
                    <a:pt x="0" y="9216"/>
                  </a:cubicBezTo>
                  <a:cubicBezTo>
                    <a:pt x="36" y="9799"/>
                    <a:pt x="322" y="10347"/>
                    <a:pt x="774" y="10716"/>
                  </a:cubicBezTo>
                  <a:cubicBezTo>
                    <a:pt x="1155" y="9823"/>
                    <a:pt x="1167" y="8966"/>
                    <a:pt x="1334" y="8001"/>
                  </a:cubicBezTo>
                  <a:cubicBezTo>
                    <a:pt x="1477" y="7144"/>
                    <a:pt x="1727" y="5120"/>
                    <a:pt x="1727" y="5096"/>
                  </a:cubicBezTo>
                  <a:cubicBezTo>
                    <a:pt x="1759" y="3499"/>
                    <a:pt x="1420" y="2098"/>
                    <a:pt x="851" y="67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flipH="1">
              <a:off x="7288663" y="1265297"/>
              <a:ext cx="338136" cy="226893"/>
            </a:xfrm>
            <a:custGeom>
              <a:rect b="b" l="l" r="r" t="t"/>
              <a:pathLst>
                <a:path extrusionOk="0" h="5921" w="8824">
                  <a:moveTo>
                    <a:pt x="1" y="1"/>
                  </a:moveTo>
                  <a:cubicBezTo>
                    <a:pt x="115" y="436"/>
                    <a:pt x="265" y="859"/>
                    <a:pt x="447" y="1264"/>
                  </a:cubicBezTo>
                  <a:lnTo>
                    <a:pt x="447" y="1264"/>
                  </a:lnTo>
                  <a:cubicBezTo>
                    <a:pt x="316" y="868"/>
                    <a:pt x="210" y="462"/>
                    <a:pt x="132" y="49"/>
                  </a:cubicBezTo>
                  <a:lnTo>
                    <a:pt x="1" y="1"/>
                  </a:lnTo>
                  <a:close/>
                  <a:moveTo>
                    <a:pt x="8526" y="35"/>
                  </a:moveTo>
                  <a:cubicBezTo>
                    <a:pt x="8490" y="35"/>
                    <a:pt x="8453" y="43"/>
                    <a:pt x="8418" y="60"/>
                  </a:cubicBezTo>
                  <a:cubicBezTo>
                    <a:pt x="8394" y="72"/>
                    <a:pt x="8383" y="72"/>
                    <a:pt x="8383" y="84"/>
                  </a:cubicBezTo>
                  <a:cubicBezTo>
                    <a:pt x="8335" y="132"/>
                    <a:pt x="8311" y="191"/>
                    <a:pt x="8299" y="251"/>
                  </a:cubicBezTo>
                  <a:cubicBezTo>
                    <a:pt x="8049" y="1382"/>
                    <a:pt x="7894" y="2394"/>
                    <a:pt x="7632" y="3525"/>
                  </a:cubicBezTo>
                  <a:cubicBezTo>
                    <a:pt x="7553" y="3604"/>
                    <a:pt x="7408" y="3636"/>
                    <a:pt x="7239" y="3636"/>
                  </a:cubicBezTo>
                  <a:cubicBezTo>
                    <a:pt x="7000" y="3636"/>
                    <a:pt x="6712" y="3573"/>
                    <a:pt x="6489" y="3489"/>
                  </a:cubicBezTo>
                  <a:cubicBezTo>
                    <a:pt x="6156" y="3370"/>
                    <a:pt x="6013" y="3097"/>
                    <a:pt x="5799" y="2823"/>
                  </a:cubicBezTo>
                  <a:cubicBezTo>
                    <a:pt x="5585" y="2537"/>
                    <a:pt x="5620" y="2585"/>
                    <a:pt x="5299" y="2454"/>
                  </a:cubicBezTo>
                  <a:cubicBezTo>
                    <a:pt x="5124" y="2382"/>
                    <a:pt x="4906" y="2347"/>
                    <a:pt x="4677" y="2347"/>
                  </a:cubicBezTo>
                  <a:cubicBezTo>
                    <a:pt x="4108" y="2347"/>
                    <a:pt x="3473" y="2560"/>
                    <a:pt x="3287" y="2942"/>
                  </a:cubicBezTo>
                  <a:cubicBezTo>
                    <a:pt x="3037" y="3478"/>
                    <a:pt x="3227" y="4192"/>
                    <a:pt x="3394" y="4716"/>
                  </a:cubicBezTo>
                  <a:cubicBezTo>
                    <a:pt x="2092" y="3866"/>
                    <a:pt x="1076" y="2666"/>
                    <a:pt x="447" y="1264"/>
                  </a:cubicBezTo>
                  <a:lnTo>
                    <a:pt x="447" y="1264"/>
                  </a:lnTo>
                  <a:cubicBezTo>
                    <a:pt x="914" y="2670"/>
                    <a:pt x="1706" y="3949"/>
                    <a:pt x="2775" y="4990"/>
                  </a:cubicBezTo>
                  <a:cubicBezTo>
                    <a:pt x="3268" y="5472"/>
                    <a:pt x="3883" y="5920"/>
                    <a:pt x="4566" y="5920"/>
                  </a:cubicBezTo>
                  <a:cubicBezTo>
                    <a:pt x="4592" y="5920"/>
                    <a:pt x="4618" y="5920"/>
                    <a:pt x="4644" y="5918"/>
                  </a:cubicBezTo>
                  <a:cubicBezTo>
                    <a:pt x="4227" y="5073"/>
                    <a:pt x="4108" y="4109"/>
                    <a:pt x="4287" y="3180"/>
                  </a:cubicBezTo>
                  <a:lnTo>
                    <a:pt x="4287" y="3180"/>
                  </a:lnTo>
                  <a:cubicBezTo>
                    <a:pt x="4882" y="3585"/>
                    <a:pt x="5525" y="3942"/>
                    <a:pt x="6204" y="4216"/>
                  </a:cubicBezTo>
                  <a:cubicBezTo>
                    <a:pt x="6673" y="4413"/>
                    <a:pt x="7171" y="4514"/>
                    <a:pt x="7674" y="4514"/>
                  </a:cubicBezTo>
                  <a:cubicBezTo>
                    <a:pt x="7898" y="4514"/>
                    <a:pt x="8123" y="4494"/>
                    <a:pt x="8347" y="4454"/>
                  </a:cubicBezTo>
                  <a:lnTo>
                    <a:pt x="8787" y="608"/>
                  </a:lnTo>
                  <a:cubicBezTo>
                    <a:pt x="8823" y="465"/>
                    <a:pt x="8799" y="310"/>
                    <a:pt x="8752" y="168"/>
                  </a:cubicBezTo>
                  <a:cubicBezTo>
                    <a:pt x="8701" y="83"/>
                    <a:pt x="8615" y="35"/>
                    <a:pt x="8526" y="35"/>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flipH="1">
              <a:off x="7079678" y="1476108"/>
              <a:ext cx="73958" cy="197156"/>
            </a:xfrm>
            <a:custGeom>
              <a:rect b="b" l="l" r="r" t="t"/>
              <a:pathLst>
                <a:path extrusionOk="0" h="5145" w="1930">
                  <a:moveTo>
                    <a:pt x="488" y="1"/>
                  </a:moveTo>
                  <a:cubicBezTo>
                    <a:pt x="488" y="2"/>
                    <a:pt x="487" y="5"/>
                    <a:pt x="487" y="10"/>
                  </a:cubicBezTo>
                  <a:lnTo>
                    <a:pt x="487" y="10"/>
                  </a:lnTo>
                  <a:lnTo>
                    <a:pt x="488" y="1"/>
                  </a:lnTo>
                  <a:close/>
                  <a:moveTo>
                    <a:pt x="487" y="10"/>
                  </a:moveTo>
                  <a:lnTo>
                    <a:pt x="0" y="4037"/>
                  </a:lnTo>
                  <a:lnTo>
                    <a:pt x="1929" y="5144"/>
                  </a:lnTo>
                  <a:cubicBezTo>
                    <a:pt x="1929" y="5144"/>
                    <a:pt x="491" y="267"/>
                    <a:pt x="487" y="10"/>
                  </a:cubicBezTo>
                  <a:close/>
                </a:path>
              </a:pathLst>
            </a:custGeom>
            <a:solidFill>
              <a:srgbClr val="1D1848">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flipH="1">
              <a:off x="7276360" y="754690"/>
              <a:ext cx="320777" cy="602774"/>
            </a:xfrm>
            <a:custGeom>
              <a:rect b="b" l="l" r="r" t="t"/>
              <a:pathLst>
                <a:path extrusionOk="0" h="15730" w="8371">
                  <a:moveTo>
                    <a:pt x="4165" y="0"/>
                  </a:moveTo>
                  <a:cubicBezTo>
                    <a:pt x="1916" y="0"/>
                    <a:pt x="59" y="1801"/>
                    <a:pt x="12" y="4062"/>
                  </a:cubicBezTo>
                  <a:cubicBezTo>
                    <a:pt x="0" y="4110"/>
                    <a:pt x="0" y="4145"/>
                    <a:pt x="0" y="4193"/>
                  </a:cubicBezTo>
                  <a:lnTo>
                    <a:pt x="0" y="12230"/>
                  </a:lnTo>
                  <a:cubicBezTo>
                    <a:pt x="12" y="12682"/>
                    <a:pt x="167" y="13134"/>
                    <a:pt x="477" y="13480"/>
                  </a:cubicBezTo>
                  <a:cubicBezTo>
                    <a:pt x="929" y="14027"/>
                    <a:pt x="1477" y="14480"/>
                    <a:pt x="2084" y="14813"/>
                  </a:cubicBezTo>
                  <a:lnTo>
                    <a:pt x="3715" y="15730"/>
                  </a:lnTo>
                  <a:lnTo>
                    <a:pt x="5061" y="14539"/>
                  </a:lnTo>
                  <a:cubicBezTo>
                    <a:pt x="5454" y="14182"/>
                    <a:pt x="5692" y="13682"/>
                    <a:pt x="5704" y="13158"/>
                  </a:cubicBezTo>
                  <a:cubicBezTo>
                    <a:pt x="5727" y="12575"/>
                    <a:pt x="5727" y="11991"/>
                    <a:pt x="5727" y="11991"/>
                  </a:cubicBezTo>
                  <a:cubicBezTo>
                    <a:pt x="5727" y="11991"/>
                    <a:pt x="8001" y="11837"/>
                    <a:pt x="8216" y="9586"/>
                  </a:cubicBezTo>
                  <a:cubicBezTo>
                    <a:pt x="8311" y="8539"/>
                    <a:pt x="8347" y="6372"/>
                    <a:pt x="8359" y="4383"/>
                  </a:cubicBezTo>
                  <a:cubicBezTo>
                    <a:pt x="8371" y="2097"/>
                    <a:pt x="6620" y="180"/>
                    <a:pt x="4334" y="2"/>
                  </a:cubicBezTo>
                  <a:lnTo>
                    <a:pt x="4275" y="2"/>
                  </a:lnTo>
                  <a:cubicBezTo>
                    <a:pt x="4238" y="1"/>
                    <a:pt x="4202" y="0"/>
                    <a:pt x="4165" y="0"/>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flipH="1">
              <a:off x="7378094" y="1171330"/>
              <a:ext cx="109557" cy="64378"/>
            </a:xfrm>
            <a:custGeom>
              <a:rect b="b" l="l" r="r" t="t"/>
              <a:pathLst>
                <a:path extrusionOk="0" h="1680" w="2859">
                  <a:moveTo>
                    <a:pt x="1" y="0"/>
                  </a:moveTo>
                  <a:lnTo>
                    <a:pt x="1" y="0"/>
                  </a:lnTo>
                  <a:cubicBezTo>
                    <a:pt x="1" y="0"/>
                    <a:pt x="588" y="1679"/>
                    <a:pt x="2800" y="1679"/>
                  </a:cubicBezTo>
                  <a:cubicBezTo>
                    <a:pt x="2815" y="1679"/>
                    <a:pt x="2831" y="1679"/>
                    <a:pt x="2847" y="1679"/>
                  </a:cubicBezTo>
                  <a:lnTo>
                    <a:pt x="2858" y="1108"/>
                  </a:lnTo>
                  <a:cubicBezTo>
                    <a:pt x="1823" y="1012"/>
                    <a:pt x="834" y="631"/>
                    <a:pt x="1" y="0"/>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flipH="1">
              <a:off x="7303247" y="965041"/>
              <a:ext cx="24678" cy="23375"/>
            </a:xfrm>
            <a:custGeom>
              <a:rect b="b" l="l" r="r" t="t"/>
              <a:pathLst>
                <a:path extrusionOk="0" h="610" w="644">
                  <a:moveTo>
                    <a:pt x="323" y="1"/>
                  </a:moveTo>
                  <a:cubicBezTo>
                    <a:pt x="154" y="1"/>
                    <a:pt x="12" y="128"/>
                    <a:pt x="0" y="299"/>
                  </a:cubicBezTo>
                  <a:cubicBezTo>
                    <a:pt x="0" y="478"/>
                    <a:pt x="143" y="609"/>
                    <a:pt x="310" y="609"/>
                  </a:cubicBezTo>
                  <a:cubicBezTo>
                    <a:pt x="317" y="609"/>
                    <a:pt x="325" y="610"/>
                    <a:pt x="332" y="610"/>
                  </a:cubicBezTo>
                  <a:cubicBezTo>
                    <a:pt x="500" y="610"/>
                    <a:pt x="632" y="482"/>
                    <a:pt x="643" y="311"/>
                  </a:cubicBezTo>
                  <a:cubicBezTo>
                    <a:pt x="643" y="311"/>
                    <a:pt x="643" y="311"/>
                    <a:pt x="643" y="299"/>
                  </a:cubicBezTo>
                  <a:cubicBezTo>
                    <a:pt x="643" y="133"/>
                    <a:pt x="512" y="2"/>
                    <a:pt x="345" y="2"/>
                  </a:cubicBezTo>
                  <a:cubicBezTo>
                    <a:pt x="338" y="1"/>
                    <a:pt x="330" y="1"/>
                    <a:pt x="323"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flipH="1">
              <a:off x="7299147" y="941588"/>
              <a:ext cx="50238" cy="15136"/>
            </a:xfrm>
            <a:custGeom>
              <a:rect b="b" l="l" r="r" t="t"/>
              <a:pathLst>
                <a:path extrusionOk="0" h="395" w="1311">
                  <a:moveTo>
                    <a:pt x="610" y="0"/>
                  </a:moveTo>
                  <a:cubicBezTo>
                    <a:pt x="463" y="0"/>
                    <a:pt x="317" y="45"/>
                    <a:pt x="179" y="114"/>
                  </a:cubicBezTo>
                  <a:cubicBezTo>
                    <a:pt x="60" y="185"/>
                    <a:pt x="1" y="233"/>
                    <a:pt x="36" y="280"/>
                  </a:cubicBezTo>
                  <a:cubicBezTo>
                    <a:pt x="41" y="287"/>
                    <a:pt x="50" y="289"/>
                    <a:pt x="63" y="289"/>
                  </a:cubicBezTo>
                  <a:cubicBezTo>
                    <a:pt x="137" y="289"/>
                    <a:pt x="342" y="194"/>
                    <a:pt x="606" y="194"/>
                  </a:cubicBezTo>
                  <a:cubicBezTo>
                    <a:pt x="630" y="194"/>
                    <a:pt x="654" y="195"/>
                    <a:pt x="679" y="197"/>
                  </a:cubicBezTo>
                  <a:cubicBezTo>
                    <a:pt x="988" y="229"/>
                    <a:pt x="1202" y="395"/>
                    <a:pt x="1278" y="395"/>
                  </a:cubicBezTo>
                  <a:cubicBezTo>
                    <a:pt x="1286" y="395"/>
                    <a:pt x="1293" y="392"/>
                    <a:pt x="1298" y="387"/>
                  </a:cubicBezTo>
                  <a:cubicBezTo>
                    <a:pt x="1310" y="376"/>
                    <a:pt x="1286" y="292"/>
                    <a:pt x="1191" y="209"/>
                  </a:cubicBezTo>
                  <a:cubicBezTo>
                    <a:pt x="1048" y="90"/>
                    <a:pt x="882" y="18"/>
                    <a:pt x="703" y="6"/>
                  </a:cubicBezTo>
                  <a:cubicBezTo>
                    <a:pt x="672" y="2"/>
                    <a:pt x="641" y="0"/>
                    <a:pt x="610" y="0"/>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flipH="1">
              <a:off x="7427832" y="958680"/>
              <a:ext cx="24678" cy="23797"/>
            </a:xfrm>
            <a:custGeom>
              <a:rect b="b" l="l" r="r" t="t"/>
              <a:pathLst>
                <a:path extrusionOk="0" h="621" w="644">
                  <a:moveTo>
                    <a:pt x="334" y="1"/>
                  </a:moveTo>
                  <a:cubicBezTo>
                    <a:pt x="167" y="1"/>
                    <a:pt x="13" y="132"/>
                    <a:pt x="1" y="299"/>
                  </a:cubicBezTo>
                  <a:cubicBezTo>
                    <a:pt x="1" y="299"/>
                    <a:pt x="1" y="299"/>
                    <a:pt x="1" y="311"/>
                  </a:cubicBezTo>
                  <a:cubicBezTo>
                    <a:pt x="1" y="477"/>
                    <a:pt x="144" y="620"/>
                    <a:pt x="310" y="620"/>
                  </a:cubicBezTo>
                  <a:cubicBezTo>
                    <a:pt x="489" y="620"/>
                    <a:pt x="632" y="489"/>
                    <a:pt x="644" y="322"/>
                  </a:cubicBezTo>
                  <a:cubicBezTo>
                    <a:pt x="644" y="311"/>
                    <a:pt x="644" y="311"/>
                    <a:pt x="644" y="311"/>
                  </a:cubicBezTo>
                  <a:cubicBezTo>
                    <a:pt x="644" y="144"/>
                    <a:pt x="513" y="1"/>
                    <a:pt x="334"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flipH="1">
              <a:off x="7428753" y="933042"/>
              <a:ext cx="50659" cy="15366"/>
            </a:xfrm>
            <a:custGeom>
              <a:rect b="b" l="l" r="r" t="t"/>
              <a:pathLst>
                <a:path extrusionOk="0" h="401" w="1322">
                  <a:moveTo>
                    <a:pt x="636" y="1"/>
                  </a:moveTo>
                  <a:cubicBezTo>
                    <a:pt x="478" y="1"/>
                    <a:pt x="315" y="39"/>
                    <a:pt x="179" y="122"/>
                  </a:cubicBezTo>
                  <a:cubicBezTo>
                    <a:pt x="60" y="194"/>
                    <a:pt x="0" y="241"/>
                    <a:pt x="36" y="289"/>
                  </a:cubicBezTo>
                  <a:cubicBezTo>
                    <a:pt x="41" y="295"/>
                    <a:pt x="50" y="298"/>
                    <a:pt x="62" y="298"/>
                  </a:cubicBezTo>
                  <a:cubicBezTo>
                    <a:pt x="137" y="298"/>
                    <a:pt x="342" y="203"/>
                    <a:pt x="605" y="203"/>
                  </a:cubicBezTo>
                  <a:cubicBezTo>
                    <a:pt x="629" y="203"/>
                    <a:pt x="654" y="204"/>
                    <a:pt x="679" y="206"/>
                  </a:cubicBezTo>
                  <a:cubicBezTo>
                    <a:pt x="995" y="238"/>
                    <a:pt x="1211" y="401"/>
                    <a:pt x="1282" y="401"/>
                  </a:cubicBezTo>
                  <a:cubicBezTo>
                    <a:pt x="1289" y="401"/>
                    <a:pt x="1294" y="399"/>
                    <a:pt x="1298" y="396"/>
                  </a:cubicBezTo>
                  <a:cubicBezTo>
                    <a:pt x="1322" y="384"/>
                    <a:pt x="1286" y="301"/>
                    <a:pt x="1191" y="206"/>
                  </a:cubicBezTo>
                  <a:cubicBezTo>
                    <a:pt x="1048" y="87"/>
                    <a:pt x="881" y="15"/>
                    <a:pt x="703" y="3"/>
                  </a:cubicBezTo>
                  <a:cubicBezTo>
                    <a:pt x="681" y="2"/>
                    <a:pt x="659" y="1"/>
                    <a:pt x="636"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flipH="1">
              <a:off x="7354829" y="939518"/>
              <a:ext cx="35178" cy="112278"/>
            </a:xfrm>
            <a:custGeom>
              <a:rect b="b" l="l" r="r" t="t"/>
              <a:pathLst>
                <a:path extrusionOk="0" h="2930" w="918">
                  <a:moveTo>
                    <a:pt x="85" y="1"/>
                  </a:moveTo>
                  <a:cubicBezTo>
                    <a:pt x="85" y="1"/>
                    <a:pt x="84" y="1"/>
                    <a:pt x="84" y="1"/>
                  </a:cubicBezTo>
                  <a:cubicBezTo>
                    <a:pt x="60" y="13"/>
                    <a:pt x="239" y="811"/>
                    <a:pt x="525" y="1799"/>
                  </a:cubicBezTo>
                  <a:cubicBezTo>
                    <a:pt x="596" y="2049"/>
                    <a:pt x="656" y="2263"/>
                    <a:pt x="727" y="2501"/>
                  </a:cubicBezTo>
                  <a:cubicBezTo>
                    <a:pt x="763" y="2585"/>
                    <a:pt x="775" y="2668"/>
                    <a:pt x="763" y="2763"/>
                  </a:cubicBezTo>
                  <a:cubicBezTo>
                    <a:pt x="739" y="2835"/>
                    <a:pt x="656" y="2835"/>
                    <a:pt x="572" y="2835"/>
                  </a:cubicBezTo>
                  <a:cubicBezTo>
                    <a:pt x="540" y="2833"/>
                    <a:pt x="507" y="2832"/>
                    <a:pt x="474" y="2832"/>
                  </a:cubicBezTo>
                  <a:cubicBezTo>
                    <a:pt x="317" y="2832"/>
                    <a:pt x="159" y="2855"/>
                    <a:pt x="1" y="2894"/>
                  </a:cubicBezTo>
                  <a:cubicBezTo>
                    <a:pt x="191" y="2918"/>
                    <a:pt x="382" y="2930"/>
                    <a:pt x="572" y="2930"/>
                  </a:cubicBezTo>
                  <a:lnTo>
                    <a:pt x="727" y="2930"/>
                  </a:lnTo>
                  <a:cubicBezTo>
                    <a:pt x="787" y="2906"/>
                    <a:pt x="846" y="2870"/>
                    <a:pt x="882" y="2811"/>
                  </a:cubicBezTo>
                  <a:cubicBezTo>
                    <a:pt x="918" y="2692"/>
                    <a:pt x="906" y="2573"/>
                    <a:pt x="858" y="2454"/>
                  </a:cubicBezTo>
                  <a:cubicBezTo>
                    <a:pt x="799" y="2227"/>
                    <a:pt x="739" y="1989"/>
                    <a:pt x="668" y="1763"/>
                  </a:cubicBezTo>
                  <a:cubicBezTo>
                    <a:pt x="384" y="782"/>
                    <a:pt x="112" y="1"/>
                    <a:pt x="85"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flipH="1">
              <a:off x="7390430" y="1056287"/>
              <a:ext cx="41999" cy="40696"/>
            </a:xfrm>
            <a:custGeom>
              <a:rect b="b" l="l" r="r" t="t"/>
              <a:pathLst>
                <a:path extrusionOk="0" h="1062" w="1096">
                  <a:moveTo>
                    <a:pt x="68" y="1"/>
                  </a:moveTo>
                  <a:cubicBezTo>
                    <a:pt x="43" y="1"/>
                    <a:pt x="1" y="94"/>
                    <a:pt x="1" y="240"/>
                  </a:cubicBezTo>
                  <a:cubicBezTo>
                    <a:pt x="13" y="454"/>
                    <a:pt x="96" y="645"/>
                    <a:pt x="251" y="800"/>
                  </a:cubicBezTo>
                  <a:cubicBezTo>
                    <a:pt x="405" y="954"/>
                    <a:pt x="620" y="1038"/>
                    <a:pt x="834" y="1062"/>
                  </a:cubicBezTo>
                  <a:cubicBezTo>
                    <a:pt x="1001" y="1062"/>
                    <a:pt x="1096" y="1050"/>
                    <a:pt x="1096" y="1002"/>
                  </a:cubicBezTo>
                  <a:cubicBezTo>
                    <a:pt x="1096" y="954"/>
                    <a:pt x="703" y="954"/>
                    <a:pt x="394" y="669"/>
                  </a:cubicBezTo>
                  <a:cubicBezTo>
                    <a:pt x="96" y="371"/>
                    <a:pt x="132" y="2"/>
                    <a:pt x="72" y="2"/>
                  </a:cubicBezTo>
                  <a:cubicBezTo>
                    <a:pt x="71" y="1"/>
                    <a:pt x="69" y="1"/>
                    <a:pt x="68"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flipH="1">
              <a:off x="7421434" y="884066"/>
              <a:ext cx="62078" cy="15711"/>
            </a:xfrm>
            <a:custGeom>
              <a:rect b="b" l="l" r="r" t="t"/>
              <a:pathLst>
                <a:path extrusionOk="0" h="410" w="1620">
                  <a:moveTo>
                    <a:pt x="842" y="1"/>
                  </a:moveTo>
                  <a:cubicBezTo>
                    <a:pt x="624" y="1"/>
                    <a:pt x="405" y="54"/>
                    <a:pt x="203" y="162"/>
                  </a:cubicBezTo>
                  <a:cubicBezTo>
                    <a:pt x="60" y="245"/>
                    <a:pt x="0" y="329"/>
                    <a:pt x="24" y="364"/>
                  </a:cubicBezTo>
                  <a:cubicBezTo>
                    <a:pt x="41" y="398"/>
                    <a:pt x="94" y="410"/>
                    <a:pt x="173" y="410"/>
                  </a:cubicBezTo>
                  <a:cubicBezTo>
                    <a:pt x="317" y="410"/>
                    <a:pt x="549" y="372"/>
                    <a:pt x="810" y="364"/>
                  </a:cubicBezTo>
                  <a:cubicBezTo>
                    <a:pt x="844" y="363"/>
                    <a:pt x="877" y="363"/>
                    <a:pt x="910" y="363"/>
                  </a:cubicBezTo>
                  <a:cubicBezTo>
                    <a:pt x="1112" y="363"/>
                    <a:pt x="1289" y="379"/>
                    <a:pt x="1415" y="379"/>
                  </a:cubicBezTo>
                  <a:cubicBezTo>
                    <a:pt x="1519" y="379"/>
                    <a:pt x="1588" y="368"/>
                    <a:pt x="1607" y="329"/>
                  </a:cubicBezTo>
                  <a:cubicBezTo>
                    <a:pt x="1619" y="293"/>
                    <a:pt x="1560" y="210"/>
                    <a:pt x="1405" y="126"/>
                  </a:cubicBezTo>
                  <a:cubicBezTo>
                    <a:pt x="1226" y="43"/>
                    <a:pt x="1035" y="1"/>
                    <a:pt x="84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flipH="1">
              <a:off x="7300067" y="902269"/>
              <a:ext cx="46597" cy="16784"/>
            </a:xfrm>
            <a:custGeom>
              <a:rect b="b" l="l" r="r" t="t"/>
              <a:pathLst>
                <a:path extrusionOk="0" h="438" w="1216">
                  <a:moveTo>
                    <a:pt x="532" y="1"/>
                  </a:moveTo>
                  <a:cubicBezTo>
                    <a:pt x="403" y="1"/>
                    <a:pt x="274" y="30"/>
                    <a:pt x="156" y="92"/>
                  </a:cubicBezTo>
                  <a:cubicBezTo>
                    <a:pt x="37" y="163"/>
                    <a:pt x="1" y="235"/>
                    <a:pt x="25" y="282"/>
                  </a:cubicBezTo>
                  <a:cubicBezTo>
                    <a:pt x="72" y="354"/>
                    <a:pt x="311" y="330"/>
                    <a:pt x="596" y="354"/>
                  </a:cubicBezTo>
                  <a:cubicBezTo>
                    <a:pt x="812" y="372"/>
                    <a:pt x="995" y="437"/>
                    <a:pt x="1101" y="437"/>
                  </a:cubicBezTo>
                  <a:cubicBezTo>
                    <a:pt x="1136" y="437"/>
                    <a:pt x="1162" y="431"/>
                    <a:pt x="1180" y="413"/>
                  </a:cubicBezTo>
                  <a:cubicBezTo>
                    <a:pt x="1215" y="378"/>
                    <a:pt x="1192" y="294"/>
                    <a:pt x="1084" y="199"/>
                  </a:cubicBezTo>
                  <a:cubicBezTo>
                    <a:pt x="926" y="70"/>
                    <a:pt x="729" y="1"/>
                    <a:pt x="532" y="1"/>
                  </a:cubicBezTo>
                  <a:close/>
                </a:path>
              </a:pathLst>
            </a:custGeom>
            <a:solidFill>
              <a:srgbClr val="234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flipH="1">
              <a:off x="7495820" y="771705"/>
              <a:ext cx="118217" cy="222869"/>
            </a:xfrm>
            <a:custGeom>
              <a:rect b="b" l="l" r="r" t="t"/>
              <a:pathLst>
                <a:path extrusionOk="0" h="5816" w="3085">
                  <a:moveTo>
                    <a:pt x="1629" y="1"/>
                  </a:moveTo>
                  <a:cubicBezTo>
                    <a:pt x="1348" y="1"/>
                    <a:pt x="1055" y="154"/>
                    <a:pt x="799" y="308"/>
                  </a:cubicBezTo>
                  <a:cubicBezTo>
                    <a:pt x="418" y="534"/>
                    <a:pt x="168" y="939"/>
                    <a:pt x="132" y="1368"/>
                  </a:cubicBezTo>
                  <a:cubicBezTo>
                    <a:pt x="1" y="2987"/>
                    <a:pt x="299" y="3594"/>
                    <a:pt x="299" y="5142"/>
                  </a:cubicBezTo>
                  <a:cubicBezTo>
                    <a:pt x="299" y="5249"/>
                    <a:pt x="310" y="5344"/>
                    <a:pt x="358" y="5440"/>
                  </a:cubicBezTo>
                  <a:cubicBezTo>
                    <a:pt x="514" y="5684"/>
                    <a:pt x="783" y="5816"/>
                    <a:pt x="1059" y="5816"/>
                  </a:cubicBezTo>
                  <a:cubicBezTo>
                    <a:pt x="1119" y="5816"/>
                    <a:pt x="1179" y="5810"/>
                    <a:pt x="1239" y="5797"/>
                  </a:cubicBezTo>
                  <a:cubicBezTo>
                    <a:pt x="1870" y="5654"/>
                    <a:pt x="1846" y="5178"/>
                    <a:pt x="1989" y="4547"/>
                  </a:cubicBezTo>
                  <a:cubicBezTo>
                    <a:pt x="2144" y="3916"/>
                    <a:pt x="2180" y="3261"/>
                    <a:pt x="2323" y="2630"/>
                  </a:cubicBezTo>
                  <a:lnTo>
                    <a:pt x="2323" y="2582"/>
                  </a:lnTo>
                  <a:cubicBezTo>
                    <a:pt x="2418" y="2130"/>
                    <a:pt x="2692" y="1737"/>
                    <a:pt x="3073" y="1487"/>
                  </a:cubicBezTo>
                  <a:lnTo>
                    <a:pt x="3085" y="1487"/>
                  </a:lnTo>
                  <a:lnTo>
                    <a:pt x="3013" y="1356"/>
                  </a:lnTo>
                  <a:cubicBezTo>
                    <a:pt x="2751" y="1034"/>
                    <a:pt x="2335" y="272"/>
                    <a:pt x="1954" y="82"/>
                  </a:cubicBezTo>
                  <a:cubicBezTo>
                    <a:pt x="1849" y="24"/>
                    <a:pt x="1740" y="1"/>
                    <a:pt x="1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flipH="1">
              <a:off x="7571081" y="951858"/>
              <a:ext cx="63036" cy="90588"/>
            </a:xfrm>
            <a:custGeom>
              <a:rect b="b" l="l" r="r" t="t"/>
              <a:pathLst>
                <a:path extrusionOk="0" h="2364" w="1645">
                  <a:moveTo>
                    <a:pt x="1033" y="1"/>
                  </a:moveTo>
                  <a:cubicBezTo>
                    <a:pt x="607" y="1"/>
                    <a:pt x="108" y="194"/>
                    <a:pt x="61" y="1072"/>
                  </a:cubicBezTo>
                  <a:cubicBezTo>
                    <a:pt x="1" y="2177"/>
                    <a:pt x="791" y="2364"/>
                    <a:pt x="1244" y="2364"/>
                  </a:cubicBezTo>
                  <a:cubicBezTo>
                    <a:pt x="1420" y="2364"/>
                    <a:pt x="1546" y="2335"/>
                    <a:pt x="1549" y="2322"/>
                  </a:cubicBezTo>
                  <a:cubicBezTo>
                    <a:pt x="1549" y="2286"/>
                    <a:pt x="1644" y="119"/>
                    <a:pt x="1644" y="119"/>
                  </a:cubicBezTo>
                  <a:cubicBezTo>
                    <a:pt x="1629" y="109"/>
                    <a:pt x="1351" y="1"/>
                    <a:pt x="1033" y="1"/>
                  </a:cubicBezTo>
                  <a:close/>
                </a:path>
              </a:pathLst>
            </a:custGeom>
            <a:solidFill>
              <a:srgbClr val="FAB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flipH="1">
              <a:off x="7591620" y="970559"/>
              <a:ext cx="26517" cy="52077"/>
            </a:xfrm>
            <a:custGeom>
              <a:rect b="b" l="l" r="r" t="t"/>
              <a:pathLst>
                <a:path extrusionOk="0" h="1359" w="692">
                  <a:moveTo>
                    <a:pt x="441" y="1"/>
                  </a:moveTo>
                  <a:cubicBezTo>
                    <a:pt x="310" y="24"/>
                    <a:pt x="191" y="108"/>
                    <a:pt x="144" y="239"/>
                  </a:cubicBezTo>
                  <a:cubicBezTo>
                    <a:pt x="72" y="370"/>
                    <a:pt x="36" y="512"/>
                    <a:pt x="36" y="667"/>
                  </a:cubicBezTo>
                  <a:cubicBezTo>
                    <a:pt x="1" y="941"/>
                    <a:pt x="144" y="1215"/>
                    <a:pt x="394" y="1346"/>
                  </a:cubicBezTo>
                  <a:cubicBezTo>
                    <a:pt x="419" y="1354"/>
                    <a:pt x="447" y="1358"/>
                    <a:pt x="476" y="1358"/>
                  </a:cubicBezTo>
                  <a:cubicBezTo>
                    <a:pt x="530" y="1358"/>
                    <a:pt x="586" y="1345"/>
                    <a:pt x="632" y="1322"/>
                  </a:cubicBezTo>
                  <a:cubicBezTo>
                    <a:pt x="691" y="1263"/>
                    <a:pt x="691" y="1239"/>
                    <a:pt x="691" y="1227"/>
                  </a:cubicBezTo>
                  <a:lnTo>
                    <a:pt x="691" y="1227"/>
                  </a:lnTo>
                  <a:cubicBezTo>
                    <a:pt x="691" y="1227"/>
                    <a:pt x="667" y="1251"/>
                    <a:pt x="620" y="1263"/>
                  </a:cubicBezTo>
                  <a:cubicBezTo>
                    <a:pt x="584" y="1280"/>
                    <a:pt x="548" y="1289"/>
                    <a:pt x="514" y="1289"/>
                  </a:cubicBezTo>
                  <a:cubicBezTo>
                    <a:pt x="480" y="1289"/>
                    <a:pt x="447" y="1280"/>
                    <a:pt x="417" y="1263"/>
                  </a:cubicBezTo>
                  <a:cubicBezTo>
                    <a:pt x="215" y="1132"/>
                    <a:pt x="108" y="893"/>
                    <a:pt x="144" y="655"/>
                  </a:cubicBezTo>
                  <a:cubicBezTo>
                    <a:pt x="144" y="524"/>
                    <a:pt x="179" y="393"/>
                    <a:pt x="239" y="274"/>
                  </a:cubicBezTo>
                  <a:cubicBezTo>
                    <a:pt x="263" y="179"/>
                    <a:pt x="346" y="108"/>
                    <a:pt x="441" y="84"/>
                  </a:cubicBezTo>
                  <a:cubicBezTo>
                    <a:pt x="453" y="82"/>
                    <a:pt x="465" y="81"/>
                    <a:pt x="476" y="81"/>
                  </a:cubicBezTo>
                  <a:cubicBezTo>
                    <a:pt x="532" y="81"/>
                    <a:pt x="576" y="106"/>
                    <a:pt x="596" y="155"/>
                  </a:cubicBezTo>
                  <a:cubicBezTo>
                    <a:pt x="620" y="203"/>
                    <a:pt x="596" y="239"/>
                    <a:pt x="608" y="239"/>
                  </a:cubicBezTo>
                  <a:cubicBezTo>
                    <a:pt x="632" y="239"/>
                    <a:pt x="644" y="215"/>
                    <a:pt x="644" y="155"/>
                  </a:cubicBezTo>
                  <a:cubicBezTo>
                    <a:pt x="632" y="108"/>
                    <a:pt x="608" y="72"/>
                    <a:pt x="584" y="48"/>
                  </a:cubicBezTo>
                  <a:cubicBezTo>
                    <a:pt x="548" y="12"/>
                    <a:pt x="489" y="1"/>
                    <a:pt x="441" y="1"/>
                  </a:cubicBezTo>
                  <a:close/>
                </a:path>
              </a:pathLst>
            </a:custGeom>
            <a:solidFill>
              <a:srgbClr val="EB9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flipH="1">
              <a:off x="7200638" y="720353"/>
              <a:ext cx="354537" cy="177613"/>
            </a:xfrm>
            <a:custGeom>
              <a:rect b="b" l="l" r="r" t="t"/>
              <a:pathLst>
                <a:path extrusionOk="0" h="4635" w="9252">
                  <a:moveTo>
                    <a:pt x="2270" y="0"/>
                  </a:moveTo>
                  <a:cubicBezTo>
                    <a:pt x="2141" y="0"/>
                    <a:pt x="2015" y="13"/>
                    <a:pt x="1894" y="41"/>
                  </a:cubicBezTo>
                  <a:cubicBezTo>
                    <a:pt x="1108" y="207"/>
                    <a:pt x="1" y="1005"/>
                    <a:pt x="334" y="1648"/>
                  </a:cubicBezTo>
                  <a:lnTo>
                    <a:pt x="334" y="1660"/>
                  </a:lnTo>
                  <a:cubicBezTo>
                    <a:pt x="251" y="1934"/>
                    <a:pt x="215" y="2231"/>
                    <a:pt x="227" y="2529"/>
                  </a:cubicBezTo>
                  <a:cubicBezTo>
                    <a:pt x="251" y="2827"/>
                    <a:pt x="406" y="3089"/>
                    <a:pt x="656" y="3255"/>
                  </a:cubicBezTo>
                  <a:cubicBezTo>
                    <a:pt x="685" y="3272"/>
                    <a:pt x="717" y="3279"/>
                    <a:pt x="750" y="3279"/>
                  </a:cubicBezTo>
                  <a:cubicBezTo>
                    <a:pt x="1006" y="3279"/>
                    <a:pt x="1356" y="2836"/>
                    <a:pt x="1799" y="2720"/>
                  </a:cubicBezTo>
                  <a:cubicBezTo>
                    <a:pt x="1894" y="2694"/>
                    <a:pt x="1997" y="2683"/>
                    <a:pt x="2105" y="2683"/>
                  </a:cubicBezTo>
                  <a:cubicBezTo>
                    <a:pt x="2769" y="2683"/>
                    <a:pt x="3637" y="3105"/>
                    <a:pt x="4180" y="3351"/>
                  </a:cubicBezTo>
                  <a:cubicBezTo>
                    <a:pt x="4811" y="3648"/>
                    <a:pt x="5394" y="4041"/>
                    <a:pt x="6049" y="4327"/>
                  </a:cubicBezTo>
                  <a:cubicBezTo>
                    <a:pt x="6471" y="4506"/>
                    <a:pt x="6933" y="4635"/>
                    <a:pt x="7386" y="4635"/>
                  </a:cubicBezTo>
                  <a:cubicBezTo>
                    <a:pt x="7624" y="4635"/>
                    <a:pt x="7860" y="4599"/>
                    <a:pt x="8085" y="4517"/>
                  </a:cubicBezTo>
                  <a:cubicBezTo>
                    <a:pt x="8359" y="4458"/>
                    <a:pt x="8573" y="4255"/>
                    <a:pt x="8657" y="3982"/>
                  </a:cubicBezTo>
                  <a:cubicBezTo>
                    <a:pt x="8690" y="3835"/>
                    <a:pt x="8604" y="3674"/>
                    <a:pt x="8483" y="3587"/>
                  </a:cubicBezTo>
                  <a:lnTo>
                    <a:pt x="8483" y="3587"/>
                  </a:lnTo>
                  <a:cubicBezTo>
                    <a:pt x="8557" y="3578"/>
                    <a:pt x="8630" y="3559"/>
                    <a:pt x="8704" y="3529"/>
                  </a:cubicBezTo>
                  <a:cubicBezTo>
                    <a:pt x="9085" y="3362"/>
                    <a:pt x="9252" y="2910"/>
                    <a:pt x="9085" y="2529"/>
                  </a:cubicBezTo>
                  <a:cubicBezTo>
                    <a:pt x="8954" y="2248"/>
                    <a:pt x="8679" y="2084"/>
                    <a:pt x="8391" y="2084"/>
                  </a:cubicBezTo>
                  <a:cubicBezTo>
                    <a:pt x="8339" y="2084"/>
                    <a:pt x="8286" y="2089"/>
                    <a:pt x="8233" y="2100"/>
                  </a:cubicBezTo>
                  <a:lnTo>
                    <a:pt x="8233" y="2100"/>
                  </a:lnTo>
                  <a:cubicBezTo>
                    <a:pt x="8501" y="1983"/>
                    <a:pt x="8638" y="1685"/>
                    <a:pt x="8550" y="1398"/>
                  </a:cubicBezTo>
                  <a:cubicBezTo>
                    <a:pt x="8419" y="1076"/>
                    <a:pt x="8121" y="850"/>
                    <a:pt x="7776" y="815"/>
                  </a:cubicBezTo>
                  <a:cubicBezTo>
                    <a:pt x="7692" y="806"/>
                    <a:pt x="7608" y="801"/>
                    <a:pt x="7524" y="801"/>
                  </a:cubicBezTo>
                  <a:cubicBezTo>
                    <a:pt x="7271" y="801"/>
                    <a:pt x="7017" y="841"/>
                    <a:pt x="6775" y="922"/>
                  </a:cubicBezTo>
                  <a:cubicBezTo>
                    <a:pt x="6454" y="1029"/>
                    <a:pt x="6121" y="1088"/>
                    <a:pt x="5787" y="1088"/>
                  </a:cubicBezTo>
                  <a:cubicBezTo>
                    <a:pt x="5287" y="1088"/>
                    <a:pt x="4835" y="815"/>
                    <a:pt x="4370" y="624"/>
                  </a:cubicBezTo>
                  <a:cubicBezTo>
                    <a:pt x="3748" y="363"/>
                    <a:pt x="2964" y="0"/>
                    <a:pt x="2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flipH="1">
              <a:off x="7238037" y="736525"/>
              <a:ext cx="291577" cy="100475"/>
            </a:xfrm>
            <a:custGeom>
              <a:rect b="b" l="l" r="r" t="t"/>
              <a:pathLst>
                <a:path extrusionOk="0" h="2622" w="7609">
                  <a:moveTo>
                    <a:pt x="1590" y="1"/>
                  </a:moveTo>
                  <a:cubicBezTo>
                    <a:pt x="1169" y="1"/>
                    <a:pt x="755" y="149"/>
                    <a:pt x="429" y="428"/>
                  </a:cubicBezTo>
                  <a:cubicBezTo>
                    <a:pt x="155" y="666"/>
                    <a:pt x="1" y="1024"/>
                    <a:pt x="1" y="1381"/>
                  </a:cubicBezTo>
                  <a:cubicBezTo>
                    <a:pt x="1" y="1488"/>
                    <a:pt x="12" y="1583"/>
                    <a:pt x="48" y="1666"/>
                  </a:cubicBezTo>
                  <a:cubicBezTo>
                    <a:pt x="48" y="1702"/>
                    <a:pt x="60" y="1738"/>
                    <a:pt x="84" y="1762"/>
                  </a:cubicBezTo>
                  <a:cubicBezTo>
                    <a:pt x="60" y="1643"/>
                    <a:pt x="60" y="1512"/>
                    <a:pt x="60" y="1393"/>
                  </a:cubicBezTo>
                  <a:cubicBezTo>
                    <a:pt x="84" y="1047"/>
                    <a:pt x="239" y="726"/>
                    <a:pt x="501" y="500"/>
                  </a:cubicBezTo>
                  <a:cubicBezTo>
                    <a:pt x="797" y="267"/>
                    <a:pt x="1167" y="135"/>
                    <a:pt x="1545" y="135"/>
                  </a:cubicBezTo>
                  <a:cubicBezTo>
                    <a:pt x="1669" y="135"/>
                    <a:pt x="1794" y="149"/>
                    <a:pt x="1917" y="178"/>
                  </a:cubicBezTo>
                  <a:cubicBezTo>
                    <a:pt x="2525" y="321"/>
                    <a:pt x="3072" y="643"/>
                    <a:pt x="3489" y="1107"/>
                  </a:cubicBezTo>
                  <a:cubicBezTo>
                    <a:pt x="3953" y="1571"/>
                    <a:pt x="4370" y="2095"/>
                    <a:pt x="4906" y="2381"/>
                  </a:cubicBezTo>
                  <a:cubicBezTo>
                    <a:pt x="5217" y="2543"/>
                    <a:pt x="5554" y="2622"/>
                    <a:pt x="5888" y="2622"/>
                  </a:cubicBezTo>
                  <a:cubicBezTo>
                    <a:pt x="6434" y="2622"/>
                    <a:pt x="6971" y="2411"/>
                    <a:pt x="7371" y="2012"/>
                  </a:cubicBezTo>
                  <a:cubicBezTo>
                    <a:pt x="7442" y="1940"/>
                    <a:pt x="7502" y="1857"/>
                    <a:pt x="7561" y="1774"/>
                  </a:cubicBezTo>
                  <a:cubicBezTo>
                    <a:pt x="7597" y="1738"/>
                    <a:pt x="7609" y="1702"/>
                    <a:pt x="7609" y="1702"/>
                  </a:cubicBezTo>
                  <a:lnTo>
                    <a:pt x="7609" y="1702"/>
                  </a:lnTo>
                  <a:cubicBezTo>
                    <a:pt x="7597" y="1702"/>
                    <a:pt x="7525" y="1809"/>
                    <a:pt x="7335" y="1976"/>
                  </a:cubicBezTo>
                  <a:cubicBezTo>
                    <a:pt x="7085" y="2202"/>
                    <a:pt x="6775" y="2369"/>
                    <a:pt x="6442" y="2452"/>
                  </a:cubicBezTo>
                  <a:cubicBezTo>
                    <a:pt x="6274" y="2497"/>
                    <a:pt x="6102" y="2520"/>
                    <a:pt x="5931" y="2520"/>
                  </a:cubicBezTo>
                  <a:cubicBezTo>
                    <a:pt x="5603" y="2520"/>
                    <a:pt x="5278" y="2438"/>
                    <a:pt x="4989" y="2274"/>
                  </a:cubicBezTo>
                  <a:cubicBezTo>
                    <a:pt x="4489" y="2000"/>
                    <a:pt x="4073" y="1488"/>
                    <a:pt x="3596" y="1000"/>
                  </a:cubicBezTo>
                  <a:cubicBezTo>
                    <a:pt x="3156" y="523"/>
                    <a:pt x="2584" y="178"/>
                    <a:pt x="1941" y="35"/>
                  </a:cubicBezTo>
                  <a:cubicBezTo>
                    <a:pt x="1825" y="12"/>
                    <a:pt x="1707" y="1"/>
                    <a:pt x="15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flipH="1">
              <a:off x="7530039" y="801520"/>
              <a:ext cx="67098" cy="150828"/>
            </a:xfrm>
            <a:custGeom>
              <a:rect b="b" l="l" r="r" t="t"/>
              <a:pathLst>
                <a:path extrusionOk="0" h="3936" w="1751">
                  <a:moveTo>
                    <a:pt x="1238" y="1"/>
                  </a:moveTo>
                  <a:cubicBezTo>
                    <a:pt x="1160" y="1"/>
                    <a:pt x="1080" y="10"/>
                    <a:pt x="1001" y="30"/>
                  </a:cubicBezTo>
                  <a:cubicBezTo>
                    <a:pt x="715" y="101"/>
                    <a:pt x="477" y="268"/>
                    <a:pt x="298" y="506"/>
                  </a:cubicBezTo>
                  <a:cubicBezTo>
                    <a:pt x="108" y="792"/>
                    <a:pt x="0" y="1137"/>
                    <a:pt x="12" y="1483"/>
                  </a:cubicBezTo>
                  <a:cubicBezTo>
                    <a:pt x="24" y="1828"/>
                    <a:pt x="108" y="2161"/>
                    <a:pt x="239" y="2471"/>
                  </a:cubicBezTo>
                  <a:cubicBezTo>
                    <a:pt x="334" y="2721"/>
                    <a:pt x="405" y="2983"/>
                    <a:pt x="453" y="3245"/>
                  </a:cubicBezTo>
                  <a:cubicBezTo>
                    <a:pt x="465" y="3483"/>
                    <a:pt x="417" y="3733"/>
                    <a:pt x="286" y="3935"/>
                  </a:cubicBezTo>
                  <a:cubicBezTo>
                    <a:pt x="286" y="3935"/>
                    <a:pt x="358" y="3900"/>
                    <a:pt x="429" y="3792"/>
                  </a:cubicBezTo>
                  <a:cubicBezTo>
                    <a:pt x="524" y="3614"/>
                    <a:pt x="560" y="3423"/>
                    <a:pt x="548" y="3233"/>
                  </a:cubicBezTo>
                  <a:cubicBezTo>
                    <a:pt x="548" y="2745"/>
                    <a:pt x="167" y="2173"/>
                    <a:pt x="167" y="1483"/>
                  </a:cubicBezTo>
                  <a:cubicBezTo>
                    <a:pt x="155" y="1173"/>
                    <a:pt x="239" y="852"/>
                    <a:pt x="417" y="590"/>
                  </a:cubicBezTo>
                  <a:cubicBezTo>
                    <a:pt x="560" y="375"/>
                    <a:pt x="774" y="221"/>
                    <a:pt x="1024" y="137"/>
                  </a:cubicBezTo>
                  <a:cubicBezTo>
                    <a:pt x="1125" y="108"/>
                    <a:pt x="1231" y="93"/>
                    <a:pt x="1338" y="93"/>
                  </a:cubicBezTo>
                  <a:cubicBezTo>
                    <a:pt x="1407" y="93"/>
                    <a:pt x="1478" y="99"/>
                    <a:pt x="1548" y="113"/>
                  </a:cubicBezTo>
                  <a:cubicBezTo>
                    <a:pt x="1651" y="134"/>
                    <a:pt x="1709" y="163"/>
                    <a:pt x="1731" y="163"/>
                  </a:cubicBezTo>
                  <a:cubicBezTo>
                    <a:pt x="1735" y="163"/>
                    <a:pt x="1737" y="163"/>
                    <a:pt x="1739" y="161"/>
                  </a:cubicBezTo>
                  <a:cubicBezTo>
                    <a:pt x="1751" y="149"/>
                    <a:pt x="1691" y="101"/>
                    <a:pt x="1560" y="54"/>
                  </a:cubicBezTo>
                  <a:cubicBezTo>
                    <a:pt x="1456" y="19"/>
                    <a:pt x="1348" y="1"/>
                    <a:pt x="12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flipH="1">
              <a:off x="6053203" y="2654213"/>
              <a:ext cx="2581503" cy="816752"/>
            </a:xfrm>
            <a:custGeom>
              <a:rect b="b" l="l" r="r" t="t"/>
              <a:pathLst>
                <a:path extrusionOk="0" h="21314" w="67367">
                  <a:moveTo>
                    <a:pt x="32326" y="0"/>
                  </a:moveTo>
                  <a:cubicBezTo>
                    <a:pt x="31433" y="12"/>
                    <a:pt x="30112" y="36"/>
                    <a:pt x="28421" y="108"/>
                  </a:cubicBezTo>
                  <a:cubicBezTo>
                    <a:pt x="26718" y="191"/>
                    <a:pt x="24647" y="334"/>
                    <a:pt x="22253" y="608"/>
                  </a:cubicBezTo>
                  <a:cubicBezTo>
                    <a:pt x="21051" y="739"/>
                    <a:pt x="19777" y="917"/>
                    <a:pt x="18420" y="1132"/>
                  </a:cubicBezTo>
                  <a:cubicBezTo>
                    <a:pt x="17074" y="1334"/>
                    <a:pt x="15645" y="1608"/>
                    <a:pt x="14169" y="1941"/>
                  </a:cubicBezTo>
                  <a:cubicBezTo>
                    <a:pt x="12681" y="2275"/>
                    <a:pt x="11145" y="2679"/>
                    <a:pt x="9561" y="3191"/>
                  </a:cubicBezTo>
                  <a:cubicBezTo>
                    <a:pt x="7918" y="3703"/>
                    <a:pt x="6323" y="4358"/>
                    <a:pt x="4787" y="5156"/>
                  </a:cubicBezTo>
                  <a:cubicBezTo>
                    <a:pt x="3977" y="5573"/>
                    <a:pt x="3215" y="6061"/>
                    <a:pt x="2489" y="6620"/>
                  </a:cubicBezTo>
                  <a:cubicBezTo>
                    <a:pt x="1727" y="7180"/>
                    <a:pt x="1084" y="7882"/>
                    <a:pt x="584" y="8692"/>
                  </a:cubicBezTo>
                  <a:cubicBezTo>
                    <a:pt x="536" y="8799"/>
                    <a:pt x="465" y="8894"/>
                    <a:pt x="417" y="9002"/>
                  </a:cubicBezTo>
                  <a:lnTo>
                    <a:pt x="274" y="9347"/>
                  </a:lnTo>
                  <a:lnTo>
                    <a:pt x="215" y="9514"/>
                  </a:lnTo>
                  <a:cubicBezTo>
                    <a:pt x="191" y="9573"/>
                    <a:pt x="179" y="9633"/>
                    <a:pt x="167" y="9692"/>
                  </a:cubicBezTo>
                  <a:lnTo>
                    <a:pt x="84" y="10049"/>
                  </a:lnTo>
                  <a:cubicBezTo>
                    <a:pt x="1" y="10537"/>
                    <a:pt x="24" y="11038"/>
                    <a:pt x="144" y="11514"/>
                  </a:cubicBezTo>
                  <a:cubicBezTo>
                    <a:pt x="382" y="12478"/>
                    <a:pt x="1025" y="13312"/>
                    <a:pt x="1739" y="14002"/>
                  </a:cubicBezTo>
                  <a:cubicBezTo>
                    <a:pt x="3215" y="15395"/>
                    <a:pt x="5085" y="16348"/>
                    <a:pt x="7025" y="17157"/>
                  </a:cubicBezTo>
                  <a:cubicBezTo>
                    <a:pt x="9014" y="17955"/>
                    <a:pt x="11073" y="18610"/>
                    <a:pt x="13157" y="19098"/>
                  </a:cubicBezTo>
                  <a:cubicBezTo>
                    <a:pt x="17550" y="20134"/>
                    <a:pt x="22027" y="20789"/>
                    <a:pt x="26528" y="21074"/>
                  </a:cubicBezTo>
                  <a:cubicBezTo>
                    <a:pt x="28918" y="21233"/>
                    <a:pt x="31313" y="21313"/>
                    <a:pt x="33708" y="21313"/>
                  </a:cubicBezTo>
                  <a:cubicBezTo>
                    <a:pt x="35822" y="21313"/>
                    <a:pt x="37938" y="21250"/>
                    <a:pt x="40053" y="21122"/>
                  </a:cubicBezTo>
                  <a:cubicBezTo>
                    <a:pt x="44244" y="20884"/>
                    <a:pt x="48423" y="20348"/>
                    <a:pt x="52531" y="19491"/>
                  </a:cubicBezTo>
                  <a:cubicBezTo>
                    <a:pt x="54448" y="19086"/>
                    <a:pt x="56341" y="18574"/>
                    <a:pt x="58198" y="17955"/>
                  </a:cubicBezTo>
                  <a:cubicBezTo>
                    <a:pt x="59961" y="17384"/>
                    <a:pt x="61651" y="16645"/>
                    <a:pt x="63270" y="15741"/>
                  </a:cubicBezTo>
                  <a:cubicBezTo>
                    <a:pt x="64032" y="15300"/>
                    <a:pt x="64747" y="14788"/>
                    <a:pt x="65414" y="14205"/>
                  </a:cubicBezTo>
                  <a:cubicBezTo>
                    <a:pt x="66068" y="13657"/>
                    <a:pt x="66604" y="12978"/>
                    <a:pt x="66973" y="12216"/>
                  </a:cubicBezTo>
                  <a:lnTo>
                    <a:pt x="67092" y="11919"/>
                  </a:lnTo>
                  <a:cubicBezTo>
                    <a:pt x="67140" y="11823"/>
                    <a:pt x="67176" y="11728"/>
                    <a:pt x="67200" y="11621"/>
                  </a:cubicBezTo>
                  <a:lnTo>
                    <a:pt x="67271" y="11323"/>
                  </a:lnTo>
                  <a:cubicBezTo>
                    <a:pt x="67283" y="11276"/>
                    <a:pt x="67307" y="11228"/>
                    <a:pt x="67307" y="11169"/>
                  </a:cubicBezTo>
                  <a:lnTo>
                    <a:pt x="67319" y="11014"/>
                  </a:lnTo>
                  <a:cubicBezTo>
                    <a:pt x="67366" y="10609"/>
                    <a:pt x="67330" y="10204"/>
                    <a:pt x="67223" y="9811"/>
                  </a:cubicBezTo>
                  <a:cubicBezTo>
                    <a:pt x="67104" y="9430"/>
                    <a:pt x="66926" y="9061"/>
                    <a:pt x="66711" y="8740"/>
                  </a:cubicBezTo>
                  <a:cubicBezTo>
                    <a:pt x="66497" y="8418"/>
                    <a:pt x="66247" y="8109"/>
                    <a:pt x="65973" y="7835"/>
                  </a:cubicBezTo>
                  <a:cubicBezTo>
                    <a:pt x="65449" y="7311"/>
                    <a:pt x="64878" y="6835"/>
                    <a:pt x="64259" y="6430"/>
                  </a:cubicBezTo>
                  <a:cubicBezTo>
                    <a:pt x="63675" y="6025"/>
                    <a:pt x="63068" y="5668"/>
                    <a:pt x="62437" y="5346"/>
                  </a:cubicBezTo>
                  <a:cubicBezTo>
                    <a:pt x="61294" y="4751"/>
                    <a:pt x="60115" y="4227"/>
                    <a:pt x="58913" y="3787"/>
                  </a:cubicBezTo>
                  <a:cubicBezTo>
                    <a:pt x="56972" y="3072"/>
                    <a:pt x="54996" y="2465"/>
                    <a:pt x="52995" y="1977"/>
                  </a:cubicBezTo>
                  <a:cubicBezTo>
                    <a:pt x="51340" y="1572"/>
                    <a:pt x="50043" y="1334"/>
                    <a:pt x="49162" y="1167"/>
                  </a:cubicBezTo>
                  <a:cubicBezTo>
                    <a:pt x="48293" y="1001"/>
                    <a:pt x="47816" y="929"/>
                    <a:pt x="47816" y="929"/>
                  </a:cubicBezTo>
                  <a:lnTo>
                    <a:pt x="47816" y="929"/>
                  </a:lnTo>
                  <a:lnTo>
                    <a:pt x="48161" y="1001"/>
                  </a:lnTo>
                  <a:cubicBezTo>
                    <a:pt x="48388" y="1036"/>
                    <a:pt x="48721" y="1096"/>
                    <a:pt x="49162" y="1179"/>
                  </a:cubicBezTo>
                  <a:cubicBezTo>
                    <a:pt x="50043" y="1346"/>
                    <a:pt x="51328" y="1608"/>
                    <a:pt x="52983" y="2025"/>
                  </a:cubicBezTo>
                  <a:cubicBezTo>
                    <a:pt x="54984" y="2513"/>
                    <a:pt x="56948" y="3120"/>
                    <a:pt x="58889" y="3846"/>
                  </a:cubicBezTo>
                  <a:cubicBezTo>
                    <a:pt x="60091" y="4287"/>
                    <a:pt x="61270" y="4811"/>
                    <a:pt x="62401" y="5418"/>
                  </a:cubicBezTo>
                  <a:cubicBezTo>
                    <a:pt x="63032" y="5739"/>
                    <a:pt x="63628" y="6096"/>
                    <a:pt x="64211" y="6489"/>
                  </a:cubicBezTo>
                  <a:cubicBezTo>
                    <a:pt x="64830" y="6894"/>
                    <a:pt x="65402" y="7359"/>
                    <a:pt x="65914" y="7882"/>
                  </a:cubicBezTo>
                  <a:cubicBezTo>
                    <a:pt x="66187" y="8156"/>
                    <a:pt x="66426" y="8454"/>
                    <a:pt x="66640" y="8775"/>
                  </a:cubicBezTo>
                  <a:cubicBezTo>
                    <a:pt x="66854" y="9097"/>
                    <a:pt x="67021" y="9454"/>
                    <a:pt x="67128" y="9823"/>
                  </a:cubicBezTo>
                  <a:cubicBezTo>
                    <a:pt x="67235" y="10204"/>
                    <a:pt x="67271" y="10597"/>
                    <a:pt x="67223" y="10990"/>
                  </a:cubicBezTo>
                  <a:lnTo>
                    <a:pt x="67223" y="11133"/>
                  </a:lnTo>
                  <a:cubicBezTo>
                    <a:pt x="67211" y="11192"/>
                    <a:pt x="67200" y="11240"/>
                    <a:pt x="67188" y="11288"/>
                  </a:cubicBezTo>
                  <a:lnTo>
                    <a:pt x="67116" y="11573"/>
                  </a:lnTo>
                  <a:cubicBezTo>
                    <a:pt x="67092" y="11680"/>
                    <a:pt x="67057" y="11776"/>
                    <a:pt x="67021" y="11871"/>
                  </a:cubicBezTo>
                  <a:lnTo>
                    <a:pt x="66902" y="12145"/>
                  </a:lnTo>
                  <a:cubicBezTo>
                    <a:pt x="66521" y="12907"/>
                    <a:pt x="65997" y="13574"/>
                    <a:pt x="65354" y="14121"/>
                  </a:cubicBezTo>
                  <a:cubicBezTo>
                    <a:pt x="64699" y="14681"/>
                    <a:pt x="63985" y="15193"/>
                    <a:pt x="63223" y="15633"/>
                  </a:cubicBezTo>
                  <a:cubicBezTo>
                    <a:pt x="61615" y="16526"/>
                    <a:pt x="59925" y="17265"/>
                    <a:pt x="58175" y="17836"/>
                  </a:cubicBezTo>
                  <a:cubicBezTo>
                    <a:pt x="56317" y="18443"/>
                    <a:pt x="54424" y="18955"/>
                    <a:pt x="52519" y="19360"/>
                  </a:cubicBezTo>
                  <a:cubicBezTo>
                    <a:pt x="48411" y="20205"/>
                    <a:pt x="44244" y="20753"/>
                    <a:pt x="40053" y="20991"/>
                  </a:cubicBezTo>
                  <a:cubicBezTo>
                    <a:pt x="37944" y="21114"/>
                    <a:pt x="35832" y="21177"/>
                    <a:pt x="33719" y="21177"/>
                  </a:cubicBezTo>
                  <a:cubicBezTo>
                    <a:pt x="31325" y="21177"/>
                    <a:pt x="28931" y="21096"/>
                    <a:pt x="26540" y="20932"/>
                  </a:cubicBezTo>
                  <a:cubicBezTo>
                    <a:pt x="22051" y="20658"/>
                    <a:pt x="17586" y="20003"/>
                    <a:pt x="13193" y="18967"/>
                  </a:cubicBezTo>
                  <a:cubicBezTo>
                    <a:pt x="11109" y="18479"/>
                    <a:pt x="9061" y="17836"/>
                    <a:pt x="7073" y="17038"/>
                  </a:cubicBezTo>
                  <a:cubicBezTo>
                    <a:pt x="5144" y="16241"/>
                    <a:pt x="3287" y="15288"/>
                    <a:pt x="1834" y="13907"/>
                  </a:cubicBezTo>
                  <a:cubicBezTo>
                    <a:pt x="1108" y="13228"/>
                    <a:pt x="501" y="12419"/>
                    <a:pt x="263" y="11466"/>
                  </a:cubicBezTo>
                  <a:cubicBezTo>
                    <a:pt x="144" y="11002"/>
                    <a:pt x="120" y="10526"/>
                    <a:pt x="191" y="10049"/>
                  </a:cubicBezTo>
                  <a:lnTo>
                    <a:pt x="274" y="9704"/>
                  </a:lnTo>
                  <a:cubicBezTo>
                    <a:pt x="286" y="9645"/>
                    <a:pt x="298" y="9585"/>
                    <a:pt x="322" y="9525"/>
                  </a:cubicBezTo>
                  <a:lnTo>
                    <a:pt x="382" y="9371"/>
                  </a:lnTo>
                  <a:lnTo>
                    <a:pt x="513" y="9037"/>
                  </a:lnTo>
                  <a:cubicBezTo>
                    <a:pt x="572" y="8930"/>
                    <a:pt x="632" y="8835"/>
                    <a:pt x="691" y="8728"/>
                  </a:cubicBezTo>
                  <a:cubicBezTo>
                    <a:pt x="1179" y="7942"/>
                    <a:pt x="1810" y="7239"/>
                    <a:pt x="2549" y="6692"/>
                  </a:cubicBezTo>
                  <a:cubicBezTo>
                    <a:pt x="3263" y="6132"/>
                    <a:pt x="4037" y="5644"/>
                    <a:pt x="4835" y="5227"/>
                  </a:cubicBezTo>
                  <a:cubicBezTo>
                    <a:pt x="6359" y="4441"/>
                    <a:pt x="7954" y="3787"/>
                    <a:pt x="9597" y="3263"/>
                  </a:cubicBezTo>
                  <a:cubicBezTo>
                    <a:pt x="11157" y="2751"/>
                    <a:pt x="12705" y="2346"/>
                    <a:pt x="14193" y="2013"/>
                  </a:cubicBezTo>
                  <a:cubicBezTo>
                    <a:pt x="15669" y="1667"/>
                    <a:pt x="17086" y="1417"/>
                    <a:pt x="18432" y="1191"/>
                  </a:cubicBezTo>
                  <a:cubicBezTo>
                    <a:pt x="19789" y="965"/>
                    <a:pt x="21063" y="798"/>
                    <a:pt x="22253" y="655"/>
                  </a:cubicBezTo>
                  <a:cubicBezTo>
                    <a:pt x="24658" y="381"/>
                    <a:pt x="26730" y="227"/>
                    <a:pt x="28421" y="143"/>
                  </a:cubicBezTo>
                  <a:cubicBezTo>
                    <a:pt x="30112" y="60"/>
                    <a:pt x="31433" y="24"/>
                    <a:pt x="32326" y="12"/>
                  </a:cubicBezTo>
                  <a:lnTo>
                    <a:pt x="33338" y="0"/>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flipH="1">
              <a:off x="5790875" y="1913672"/>
              <a:ext cx="3040041" cy="960797"/>
            </a:xfrm>
            <a:custGeom>
              <a:rect b="b" l="l" r="r" t="t"/>
              <a:pathLst>
                <a:path extrusionOk="0" h="25073" w="79333">
                  <a:moveTo>
                    <a:pt x="39708" y="1"/>
                  </a:moveTo>
                  <a:lnTo>
                    <a:pt x="40101" y="13"/>
                  </a:lnTo>
                  <a:lnTo>
                    <a:pt x="41268" y="36"/>
                  </a:lnTo>
                  <a:cubicBezTo>
                    <a:pt x="42304" y="72"/>
                    <a:pt x="43816" y="72"/>
                    <a:pt x="45780" y="167"/>
                  </a:cubicBezTo>
                  <a:cubicBezTo>
                    <a:pt x="51305" y="429"/>
                    <a:pt x="56806" y="1120"/>
                    <a:pt x="62223" y="2263"/>
                  </a:cubicBezTo>
                  <a:cubicBezTo>
                    <a:pt x="63926" y="2644"/>
                    <a:pt x="65712" y="3096"/>
                    <a:pt x="67533" y="3668"/>
                  </a:cubicBezTo>
                  <a:cubicBezTo>
                    <a:pt x="69426" y="4239"/>
                    <a:pt x="71284" y="4966"/>
                    <a:pt x="73070" y="5835"/>
                  </a:cubicBezTo>
                  <a:cubicBezTo>
                    <a:pt x="74010" y="6299"/>
                    <a:pt x="74915" y="6823"/>
                    <a:pt x="75772" y="7418"/>
                  </a:cubicBezTo>
                  <a:cubicBezTo>
                    <a:pt x="76665" y="8025"/>
                    <a:pt x="77463" y="8764"/>
                    <a:pt x="78130" y="9597"/>
                  </a:cubicBezTo>
                  <a:cubicBezTo>
                    <a:pt x="78463" y="10038"/>
                    <a:pt x="78737" y="10514"/>
                    <a:pt x="78939" y="11026"/>
                  </a:cubicBezTo>
                  <a:cubicBezTo>
                    <a:pt x="78987" y="11157"/>
                    <a:pt x="79035" y="11288"/>
                    <a:pt x="79070" y="11419"/>
                  </a:cubicBezTo>
                  <a:lnTo>
                    <a:pt x="79154" y="11824"/>
                  </a:lnTo>
                  <a:cubicBezTo>
                    <a:pt x="79178" y="11955"/>
                    <a:pt x="79201" y="12097"/>
                    <a:pt x="79201" y="12240"/>
                  </a:cubicBezTo>
                  <a:cubicBezTo>
                    <a:pt x="79213" y="12371"/>
                    <a:pt x="79225" y="12514"/>
                    <a:pt x="79213" y="12657"/>
                  </a:cubicBezTo>
                  <a:cubicBezTo>
                    <a:pt x="79178" y="13776"/>
                    <a:pt x="78642" y="14836"/>
                    <a:pt x="77892" y="15705"/>
                  </a:cubicBezTo>
                  <a:cubicBezTo>
                    <a:pt x="77118" y="16586"/>
                    <a:pt x="76225" y="17336"/>
                    <a:pt x="75225" y="17955"/>
                  </a:cubicBezTo>
                  <a:cubicBezTo>
                    <a:pt x="74225" y="18586"/>
                    <a:pt x="73177" y="19158"/>
                    <a:pt x="72081" y="19634"/>
                  </a:cubicBezTo>
                  <a:cubicBezTo>
                    <a:pt x="69819" y="20622"/>
                    <a:pt x="67474" y="21420"/>
                    <a:pt x="65081" y="22039"/>
                  </a:cubicBezTo>
                  <a:cubicBezTo>
                    <a:pt x="60211" y="23313"/>
                    <a:pt x="55020" y="24099"/>
                    <a:pt x="49698" y="24539"/>
                  </a:cubicBezTo>
                  <a:cubicBezTo>
                    <a:pt x="46341" y="24809"/>
                    <a:pt x="42969" y="24945"/>
                    <a:pt x="39595" y="24945"/>
                  </a:cubicBezTo>
                  <a:cubicBezTo>
                    <a:pt x="37763" y="24945"/>
                    <a:pt x="35931" y="24905"/>
                    <a:pt x="34100" y="24825"/>
                  </a:cubicBezTo>
                  <a:cubicBezTo>
                    <a:pt x="29255" y="24623"/>
                    <a:pt x="24433" y="24087"/>
                    <a:pt x="19670" y="23230"/>
                  </a:cubicBezTo>
                  <a:cubicBezTo>
                    <a:pt x="15122" y="22372"/>
                    <a:pt x="10848" y="21229"/>
                    <a:pt x="7097" y="19527"/>
                  </a:cubicBezTo>
                  <a:cubicBezTo>
                    <a:pt x="5228" y="18670"/>
                    <a:pt x="3478" y="17670"/>
                    <a:pt x="2108" y="16348"/>
                  </a:cubicBezTo>
                  <a:cubicBezTo>
                    <a:pt x="1418" y="15717"/>
                    <a:pt x="870" y="14943"/>
                    <a:pt x="489" y="14086"/>
                  </a:cubicBezTo>
                  <a:cubicBezTo>
                    <a:pt x="144" y="13264"/>
                    <a:pt x="72" y="12347"/>
                    <a:pt x="299" y="11478"/>
                  </a:cubicBezTo>
                  <a:cubicBezTo>
                    <a:pt x="525" y="10657"/>
                    <a:pt x="942" y="9907"/>
                    <a:pt x="1513" y="9264"/>
                  </a:cubicBezTo>
                  <a:cubicBezTo>
                    <a:pt x="2037" y="8656"/>
                    <a:pt x="2632" y="8109"/>
                    <a:pt x="3287" y="7633"/>
                  </a:cubicBezTo>
                  <a:cubicBezTo>
                    <a:pt x="3906" y="7180"/>
                    <a:pt x="4549" y="6775"/>
                    <a:pt x="5216" y="6394"/>
                  </a:cubicBezTo>
                  <a:cubicBezTo>
                    <a:pt x="5871" y="6037"/>
                    <a:pt x="6514" y="5716"/>
                    <a:pt x="7145" y="5430"/>
                  </a:cubicBezTo>
                  <a:cubicBezTo>
                    <a:pt x="9312" y="4454"/>
                    <a:pt x="11562" y="3656"/>
                    <a:pt x="13860" y="3049"/>
                  </a:cubicBezTo>
                  <a:cubicBezTo>
                    <a:pt x="15741" y="2525"/>
                    <a:pt x="17229" y="2203"/>
                    <a:pt x="18241" y="2001"/>
                  </a:cubicBezTo>
                  <a:cubicBezTo>
                    <a:pt x="18741" y="1894"/>
                    <a:pt x="19134" y="1810"/>
                    <a:pt x="19396" y="1763"/>
                  </a:cubicBezTo>
                  <a:cubicBezTo>
                    <a:pt x="19646" y="1715"/>
                    <a:pt x="19777" y="1679"/>
                    <a:pt x="19777" y="1679"/>
                  </a:cubicBezTo>
                  <a:lnTo>
                    <a:pt x="19777" y="1679"/>
                  </a:lnTo>
                  <a:cubicBezTo>
                    <a:pt x="19777" y="1679"/>
                    <a:pt x="19265" y="1763"/>
                    <a:pt x="18253" y="1965"/>
                  </a:cubicBezTo>
                  <a:cubicBezTo>
                    <a:pt x="17241" y="2168"/>
                    <a:pt x="15753" y="2489"/>
                    <a:pt x="13860" y="3001"/>
                  </a:cubicBezTo>
                  <a:cubicBezTo>
                    <a:pt x="11562" y="3596"/>
                    <a:pt x="9300" y="4394"/>
                    <a:pt x="7121" y="5358"/>
                  </a:cubicBezTo>
                  <a:cubicBezTo>
                    <a:pt x="6490" y="5644"/>
                    <a:pt x="5847" y="5966"/>
                    <a:pt x="5192" y="6323"/>
                  </a:cubicBezTo>
                  <a:cubicBezTo>
                    <a:pt x="4525" y="6704"/>
                    <a:pt x="3870" y="7109"/>
                    <a:pt x="3251" y="7561"/>
                  </a:cubicBezTo>
                  <a:cubicBezTo>
                    <a:pt x="2597" y="8049"/>
                    <a:pt x="1989" y="8597"/>
                    <a:pt x="1454" y="9216"/>
                  </a:cubicBezTo>
                  <a:cubicBezTo>
                    <a:pt x="882" y="9859"/>
                    <a:pt x="465" y="10633"/>
                    <a:pt x="227" y="11454"/>
                  </a:cubicBezTo>
                  <a:cubicBezTo>
                    <a:pt x="1" y="12347"/>
                    <a:pt x="60" y="13276"/>
                    <a:pt x="418" y="14121"/>
                  </a:cubicBezTo>
                  <a:cubicBezTo>
                    <a:pt x="799" y="14991"/>
                    <a:pt x="1346" y="15765"/>
                    <a:pt x="2049" y="16407"/>
                  </a:cubicBezTo>
                  <a:cubicBezTo>
                    <a:pt x="3442" y="17741"/>
                    <a:pt x="5192" y="18753"/>
                    <a:pt x="7061" y="19622"/>
                  </a:cubicBezTo>
                  <a:cubicBezTo>
                    <a:pt x="10812" y="21337"/>
                    <a:pt x="15110" y="22492"/>
                    <a:pt x="19658" y="23349"/>
                  </a:cubicBezTo>
                  <a:cubicBezTo>
                    <a:pt x="24433" y="24206"/>
                    <a:pt x="29255" y="24742"/>
                    <a:pt x="34100" y="24944"/>
                  </a:cubicBezTo>
                  <a:cubicBezTo>
                    <a:pt x="35971" y="25030"/>
                    <a:pt x="37841" y="25072"/>
                    <a:pt x="39711" y="25072"/>
                  </a:cubicBezTo>
                  <a:cubicBezTo>
                    <a:pt x="43042" y="25072"/>
                    <a:pt x="46372" y="24937"/>
                    <a:pt x="49698" y="24670"/>
                  </a:cubicBezTo>
                  <a:cubicBezTo>
                    <a:pt x="55032" y="24230"/>
                    <a:pt x="60211" y="23444"/>
                    <a:pt x="65092" y="22158"/>
                  </a:cubicBezTo>
                  <a:cubicBezTo>
                    <a:pt x="67497" y="21539"/>
                    <a:pt x="69843" y="20741"/>
                    <a:pt x="72117" y="19741"/>
                  </a:cubicBezTo>
                  <a:cubicBezTo>
                    <a:pt x="73224" y="19253"/>
                    <a:pt x="74284" y="18693"/>
                    <a:pt x="75296" y="18039"/>
                  </a:cubicBezTo>
                  <a:cubicBezTo>
                    <a:pt x="76296" y="17419"/>
                    <a:pt x="77201" y="16657"/>
                    <a:pt x="77987" y="15776"/>
                  </a:cubicBezTo>
                  <a:cubicBezTo>
                    <a:pt x="78368" y="15336"/>
                    <a:pt x="78677" y="14836"/>
                    <a:pt x="78916" y="14312"/>
                  </a:cubicBezTo>
                  <a:cubicBezTo>
                    <a:pt x="79166" y="13788"/>
                    <a:pt x="79297" y="13228"/>
                    <a:pt x="79320" y="12645"/>
                  </a:cubicBezTo>
                  <a:cubicBezTo>
                    <a:pt x="79332" y="12502"/>
                    <a:pt x="79320" y="12359"/>
                    <a:pt x="79308" y="12216"/>
                  </a:cubicBezTo>
                  <a:cubicBezTo>
                    <a:pt x="79308" y="12074"/>
                    <a:pt x="79285" y="11943"/>
                    <a:pt x="79261" y="11800"/>
                  </a:cubicBezTo>
                  <a:lnTo>
                    <a:pt x="79166" y="11383"/>
                  </a:lnTo>
                  <a:cubicBezTo>
                    <a:pt x="79130" y="11240"/>
                    <a:pt x="79094" y="11109"/>
                    <a:pt x="79035" y="10978"/>
                  </a:cubicBezTo>
                  <a:cubicBezTo>
                    <a:pt x="78832" y="10466"/>
                    <a:pt x="78558" y="9966"/>
                    <a:pt x="78213" y="9526"/>
                  </a:cubicBezTo>
                  <a:cubicBezTo>
                    <a:pt x="77534" y="8680"/>
                    <a:pt x="76737" y="7942"/>
                    <a:pt x="75832" y="7323"/>
                  </a:cubicBezTo>
                  <a:cubicBezTo>
                    <a:pt x="74963" y="6740"/>
                    <a:pt x="74058" y="6216"/>
                    <a:pt x="73117" y="5751"/>
                  </a:cubicBezTo>
                  <a:cubicBezTo>
                    <a:pt x="71319" y="4894"/>
                    <a:pt x="69462" y="4156"/>
                    <a:pt x="67557" y="3584"/>
                  </a:cubicBezTo>
                  <a:cubicBezTo>
                    <a:pt x="65723" y="3013"/>
                    <a:pt x="63949" y="2561"/>
                    <a:pt x="62235" y="2180"/>
                  </a:cubicBezTo>
                  <a:cubicBezTo>
                    <a:pt x="56818" y="1048"/>
                    <a:pt x="51317" y="358"/>
                    <a:pt x="45780" y="120"/>
                  </a:cubicBezTo>
                  <a:cubicBezTo>
                    <a:pt x="43828" y="24"/>
                    <a:pt x="42304" y="36"/>
                    <a:pt x="41268" y="13"/>
                  </a:cubicBezTo>
                  <a:lnTo>
                    <a:pt x="40101"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flipH="1">
              <a:off x="6240269" y="3294427"/>
              <a:ext cx="2157186" cy="682556"/>
            </a:xfrm>
            <a:custGeom>
              <a:rect b="b" l="l" r="r" t="t"/>
              <a:pathLst>
                <a:path extrusionOk="0" h="17812" w="56294">
                  <a:moveTo>
                    <a:pt x="26947" y="0"/>
                  </a:moveTo>
                  <a:cubicBezTo>
                    <a:pt x="25599" y="0"/>
                    <a:pt x="24885" y="11"/>
                    <a:pt x="24885" y="11"/>
                  </a:cubicBezTo>
                  <a:lnTo>
                    <a:pt x="29433" y="35"/>
                  </a:lnTo>
                  <a:cubicBezTo>
                    <a:pt x="33565" y="94"/>
                    <a:pt x="37684" y="475"/>
                    <a:pt x="41768" y="1166"/>
                  </a:cubicBezTo>
                  <a:cubicBezTo>
                    <a:pt x="43054" y="1392"/>
                    <a:pt x="44399" y="1678"/>
                    <a:pt x="45780" y="2035"/>
                  </a:cubicBezTo>
                  <a:cubicBezTo>
                    <a:pt x="47221" y="2392"/>
                    <a:pt x="48638" y="2844"/>
                    <a:pt x="50019" y="3392"/>
                  </a:cubicBezTo>
                  <a:cubicBezTo>
                    <a:pt x="51436" y="3964"/>
                    <a:pt x="52900" y="4642"/>
                    <a:pt x="54186" y="5666"/>
                  </a:cubicBezTo>
                  <a:cubicBezTo>
                    <a:pt x="54841" y="6166"/>
                    <a:pt x="55389" y="6797"/>
                    <a:pt x="55782" y="7524"/>
                  </a:cubicBezTo>
                  <a:cubicBezTo>
                    <a:pt x="56175" y="8298"/>
                    <a:pt x="56210" y="9191"/>
                    <a:pt x="55889" y="9988"/>
                  </a:cubicBezTo>
                  <a:cubicBezTo>
                    <a:pt x="55722" y="10381"/>
                    <a:pt x="55496" y="10762"/>
                    <a:pt x="55222" y="11096"/>
                  </a:cubicBezTo>
                  <a:cubicBezTo>
                    <a:pt x="55079" y="11250"/>
                    <a:pt x="54948" y="11429"/>
                    <a:pt x="54782" y="11572"/>
                  </a:cubicBezTo>
                  <a:cubicBezTo>
                    <a:pt x="54615" y="11715"/>
                    <a:pt x="54460" y="11881"/>
                    <a:pt x="54293" y="12012"/>
                  </a:cubicBezTo>
                  <a:cubicBezTo>
                    <a:pt x="53591" y="12572"/>
                    <a:pt x="52841" y="13060"/>
                    <a:pt x="52043" y="13465"/>
                  </a:cubicBezTo>
                  <a:cubicBezTo>
                    <a:pt x="50388" y="14286"/>
                    <a:pt x="48650" y="14941"/>
                    <a:pt x="46876" y="15429"/>
                  </a:cubicBezTo>
                  <a:cubicBezTo>
                    <a:pt x="43244" y="16453"/>
                    <a:pt x="39375" y="17061"/>
                    <a:pt x="35398" y="17406"/>
                  </a:cubicBezTo>
                  <a:cubicBezTo>
                    <a:pt x="32977" y="17614"/>
                    <a:pt x="30546" y="17716"/>
                    <a:pt x="28115" y="17716"/>
                  </a:cubicBezTo>
                  <a:cubicBezTo>
                    <a:pt x="26661" y="17716"/>
                    <a:pt x="25207" y="17680"/>
                    <a:pt x="23754" y="17608"/>
                  </a:cubicBezTo>
                  <a:cubicBezTo>
                    <a:pt x="20134" y="17453"/>
                    <a:pt x="16539" y="17025"/>
                    <a:pt x="12991" y="16322"/>
                  </a:cubicBezTo>
                  <a:cubicBezTo>
                    <a:pt x="11336" y="16001"/>
                    <a:pt x="9704" y="15584"/>
                    <a:pt x="8097" y="15072"/>
                  </a:cubicBezTo>
                  <a:cubicBezTo>
                    <a:pt x="6573" y="14608"/>
                    <a:pt x="5109" y="13989"/>
                    <a:pt x="3704" y="13239"/>
                  </a:cubicBezTo>
                  <a:cubicBezTo>
                    <a:pt x="3037" y="12881"/>
                    <a:pt x="2418" y="12465"/>
                    <a:pt x="1834" y="11977"/>
                  </a:cubicBezTo>
                  <a:cubicBezTo>
                    <a:pt x="1263" y="11524"/>
                    <a:pt x="787" y="10965"/>
                    <a:pt x="430" y="10334"/>
                  </a:cubicBezTo>
                  <a:lnTo>
                    <a:pt x="370" y="10226"/>
                  </a:lnTo>
                  <a:lnTo>
                    <a:pt x="322" y="10095"/>
                  </a:lnTo>
                  <a:lnTo>
                    <a:pt x="227" y="9857"/>
                  </a:lnTo>
                  <a:cubicBezTo>
                    <a:pt x="168" y="9691"/>
                    <a:pt x="120" y="9524"/>
                    <a:pt x="84" y="9345"/>
                  </a:cubicBezTo>
                  <a:cubicBezTo>
                    <a:pt x="72" y="9179"/>
                    <a:pt x="49" y="9000"/>
                    <a:pt x="49" y="8833"/>
                  </a:cubicBezTo>
                  <a:lnTo>
                    <a:pt x="60" y="8583"/>
                  </a:lnTo>
                  <a:cubicBezTo>
                    <a:pt x="72" y="8488"/>
                    <a:pt x="96" y="8405"/>
                    <a:pt x="108" y="8321"/>
                  </a:cubicBezTo>
                  <a:cubicBezTo>
                    <a:pt x="168" y="8000"/>
                    <a:pt x="287" y="7678"/>
                    <a:pt x="453" y="7393"/>
                  </a:cubicBezTo>
                  <a:cubicBezTo>
                    <a:pt x="608" y="7107"/>
                    <a:pt x="799" y="6833"/>
                    <a:pt x="1013" y="6583"/>
                  </a:cubicBezTo>
                  <a:cubicBezTo>
                    <a:pt x="1442" y="6107"/>
                    <a:pt x="1918" y="5678"/>
                    <a:pt x="2442" y="5321"/>
                  </a:cubicBezTo>
                  <a:cubicBezTo>
                    <a:pt x="2930" y="4964"/>
                    <a:pt x="3454" y="4654"/>
                    <a:pt x="3989" y="4368"/>
                  </a:cubicBezTo>
                  <a:cubicBezTo>
                    <a:pt x="4966" y="3857"/>
                    <a:pt x="5990" y="3416"/>
                    <a:pt x="7037" y="3047"/>
                  </a:cubicBezTo>
                  <a:cubicBezTo>
                    <a:pt x="8716" y="2452"/>
                    <a:pt x="10419" y="1975"/>
                    <a:pt x="12157" y="1594"/>
                  </a:cubicBezTo>
                  <a:cubicBezTo>
                    <a:pt x="13586" y="1285"/>
                    <a:pt x="14705" y="1094"/>
                    <a:pt x="15467" y="975"/>
                  </a:cubicBezTo>
                  <a:lnTo>
                    <a:pt x="16634" y="785"/>
                  </a:lnTo>
                  <a:lnTo>
                    <a:pt x="16634" y="785"/>
                  </a:lnTo>
                  <a:cubicBezTo>
                    <a:pt x="16634" y="785"/>
                    <a:pt x="16217" y="844"/>
                    <a:pt x="15467" y="963"/>
                  </a:cubicBezTo>
                  <a:cubicBezTo>
                    <a:pt x="14705" y="1082"/>
                    <a:pt x="13586" y="1261"/>
                    <a:pt x="12145" y="1571"/>
                  </a:cubicBezTo>
                  <a:cubicBezTo>
                    <a:pt x="10407" y="1940"/>
                    <a:pt x="8692" y="2428"/>
                    <a:pt x="7014" y="3011"/>
                  </a:cubicBezTo>
                  <a:cubicBezTo>
                    <a:pt x="5966" y="3380"/>
                    <a:pt x="4954" y="3833"/>
                    <a:pt x="3978" y="4345"/>
                  </a:cubicBezTo>
                  <a:cubicBezTo>
                    <a:pt x="3442" y="4619"/>
                    <a:pt x="2918" y="4940"/>
                    <a:pt x="2418" y="5285"/>
                  </a:cubicBezTo>
                  <a:cubicBezTo>
                    <a:pt x="1894" y="5654"/>
                    <a:pt x="1418" y="6083"/>
                    <a:pt x="989" y="6559"/>
                  </a:cubicBezTo>
                  <a:cubicBezTo>
                    <a:pt x="775" y="6809"/>
                    <a:pt x="584" y="7083"/>
                    <a:pt x="418" y="7381"/>
                  </a:cubicBezTo>
                  <a:cubicBezTo>
                    <a:pt x="251" y="7678"/>
                    <a:pt x="132" y="8000"/>
                    <a:pt x="72" y="8333"/>
                  </a:cubicBezTo>
                  <a:cubicBezTo>
                    <a:pt x="49" y="8417"/>
                    <a:pt x="25" y="8500"/>
                    <a:pt x="25" y="8595"/>
                  </a:cubicBezTo>
                  <a:lnTo>
                    <a:pt x="13" y="8857"/>
                  </a:lnTo>
                  <a:cubicBezTo>
                    <a:pt x="13" y="9024"/>
                    <a:pt x="1" y="9214"/>
                    <a:pt x="49" y="9381"/>
                  </a:cubicBezTo>
                  <a:cubicBezTo>
                    <a:pt x="96" y="9548"/>
                    <a:pt x="120" y="9726"/>
                    <a:pt x="179" y="9893"/>
                  </a:cubicBezTo>
                  <a:lnTo>
                    <a:pt x="287" y="10143"/>
                  </a:lnTo>
                  <a:lnTo>
                    <a:pt x="334" y="10262"/>
                  </a:lnTo>
                  <a:lnTo>
                    <a:pt x="394" y="10381"/>
                  </a:lnTo>
                  <a:cubicBezTo>
                    <a:pt x="763" y="11024"/>
                    <a:pt x="1239" y="11584"/>
                    <a:pt x="1811" y="12048"/>
                  </a:cubicBezTo>
                  <a:cubicBezTo>
                    <a:pt x="2394" y="12536"/>
                    <a:pt x="3025" y="12953"/>
                    <a:pt x="3692" y="13310"/>
                  </a:cubicBezTo>
                  <a:cubicBezTo>
                    <a:pt x="5097" y="14072"/>
                    <a:pt x="6573" y="14691"/>
                    <a:pt x="8097" y="15156"/>
                  </a:cubicBezTo>
                  <a:cubicBezTo>
                    <a:pt x="9704" y="15668"/>
                    <a:pt x="11336" y="16084"/>
                    <a:pt x="12979" y="16418"/>
                  </a:cubicBezTo>
                  <a:cubicBezTo>
                    <a:pt x="16539" y="17108"/>
                    <a:pt x="20146" y="17537"/>
                    <a:pt x="23766" y="17703"/>
                  </a:cubicBezTo>
                  <a:cubicBezTo>
                    <a:pt x="25219" y="17775"/>
                    <a:pt x="26673" y="17811"/>
                    <a:pt x="28128" y="17811"/>
                  </a:cubicBezTo>
                  <a:cubicBezTo>
                    <a:pt x="30560" y="17811"/>
                    <a:pt x="32993" y="17710"/>
                    <a:pt x="35422" y="17501"/>
                  </a:cubicBezTo>
                  <a:cubicBezTo>
                    <a:pt x="39303" y="17203"/>
                    <a:pt x="43149" y="16537"/>
                    <a:pt x="46900" y="15525"/>
                  </a:cubicBezTo>
                  <a:cubicBezTo>
                    <a:pt x="48686" y="15036"/>
                    <a:pt x="50424" y="14370"/>
                    <a:pt x="52079" y="13548"/>
                  </a:cubicBezTo>
                  <a:cubicBezTo>
                    <a:pt x="52888" y="13143"/>
                    <a:pt x="53639" y="12643"/>
                    <a:pt x="54341" y="12084"/>
                  </a:cubicBezTo>
                  <a:cubicBezTo>
                    <a:pt x="54520" y="11953"/>
                    <a:pt x="54674" y="11786"/>
                    <a:pt x="54841" y="11643"/>
                  </a:cubicBezTo>
                  <a:cubicBezTo>
                    <a:pt x="54996" y="11488"/>
                    <a:pt x="55139" y="11310"/>
                    <a:pt x="55294" y="11155"/>
                  </a:cubicBezTo>
                  <a:cubicBezTo>
                    <a:pt x="55567" y="10810"/>
                    <a:pt x="55794" y="10441"/>
                    <a:pt x="55960" y="10024"/>
                  </a:cubicBezTo>
                  <a:cubicBezTo>
                    <a:pt x="56294" y="9214"/>
                    <a:pt x="56246" y="8298"/>
                    <a:pt x="55853" y="7524"/>
                  </a:cubicBezTo>
                  <a:cubicBezTo>
                    <a:pt x="55448" y="6785"/>
                    <a:pt x="54901" y="6143"/>
                    <a:pt x="54222" y="5631"/>
                  </a:cubicBezTo>
                  <a:cubicBezTo>
                    <a:pt x="52936" y="4607"/>
                    <a:pt x="51472" y="3916"/>
                    <a:pt x="50043" y="3345"/>
                  </a:cubicBezTo>
                  <a:cubicBezTo>
                    <a:pt x="48662" y="2797"/>
                    <a:pt x="47233" y="2344"/>
                    <a:pt x="45792" y="1975"/>
                  </a:cubicBezTo>
                  <a:cubicBezTo>
                    <a:pt x="44399" y="1630"/>
                    <a:pt x="43066" y="1356"/>
                    <a:pt x="41768" y="1118"/>
                  </a:cubicBezTo>
                  <a:cubicBezTo>
                    <a:pt x="37684" y="428"/>
                    <a:pt x="33565" y="58"/>
                    <a:pt x="29433" y="11"/>
                  </a:cubicBezTo>
                  <a:cubicBezTo>
                    <a:pt x="28453" y="3"/>
                    <a:pt x="27621" y="0"/>
                    <a:pt x="26947"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flipH="1">
              <a:off x="8566228" y="2728137"/>
              <a:ext cx="57058" cy="57058"/>
            </a:xfrm>
            <a:custGeom>
              <a:rect b="b" l="l" r="r" t="t"/>
              <a:pathLst>
                <a:path extrusionOk="0" h="1489" w="1489">
                  <a:moveTo>
                    <a:pt x="750" y="0"/>
                  </a:moveTo>
                  <a:cubicBezTo>
                    <a:pt x="346" y="0"/>
                    <a:pt x="12" y="334"/>
                    <a:pt x="12" y="738"/>
                  </a:cubicBezTo>
                  <a:cubicBezTo>
                    <a:pt x="0" y="1155"/>
                    <a:pt x="334" y="1489"/>
                    <a:pt x="750" y="1489"/>
                  </a:cubicBezTo>
                  <a:cubicBezTo>
                    <a:pt x="1155" y="1489"/>
                    <a:pt x="1489" y="1155"/>
                    <a:pt x="1489" y="750"/>
                  </a:cubicBezTo>
                  <a:cubicBezTo>
                    <a:pt x="1489" y="334"/>
                    <a:pt x="1155" y="0"/>
                    <a:pt x="7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flipH="1">
              <a:off x="5989645" y="2747758"/>
              <a:ext cx="57097" cy="56599"/>
            </a:xfrm>
            <a:custGeom>
              <a:rect b="b" l="l" r="r" t="t"/>
              <a:pathLst>
                <a:path extrusionOk="0" h="1477" w="1490">
                  <a:moveTo>
                    <a:pt x="739" y="0"/>
                  </a:moveTo>
                  <a:cubicBezTo>
                    <a:pt x="334" y="0"/>
                    <a:pt x="1" y="334"/>
                    <a:pt x="1" y="738"/>
                  </a:cubicBezTo>
                  <a:cubicBezTo>
                    <a:pt x="1" y="1143"/>
                    <a:pt x="334" y="1477"/>
                    <a:pt x="739" y="1477"/>
                  </a:cubicBezTo>
                  <a:cubicBezTo>
                    <a:pt x="1156" y="1477"/>
                    <a:pt x="1489" y="1143"/>
                    <a:pt x="1489" y="738"/>
                  </a:cubicBezTo>
                  <a:cubicBezTo>
                    <a:pt x="1489" y="334"/>
                    <a:pt x="1156" y="0"/>
                    <a:pt x="739"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flipH="1">
              <a:off x="7151800" y="3797177"/>
              <a:ext cx="57058" cy="57097"/>
            </a:xfrm>
            <a:custGeom>
              <a:rect b="b" l="l" r="r" t="t"/>
              <a:pathLst>
                <a:path extrusionOk="0" h="1490" w="1489">
                  <a:moveTo>
                    <a:pt x="739" y="1"/>
                  </a:moveTo>
                  <a:cubicBezTo>
                    <a:pt x="334" y="1"/>
                    <a:pt x="1" y="334"/>
                    <a:pt x="1" y="751"/>
                  </a:cubicBezTo>
                  <a:cubicBezTo>
                    <a:pt x="1" y="1160"/>
                    <a:pt x="323" y="1489"/>
                    <a:pt x="729" y="1489"/>
                  </a:cubicBezTo>
                  <a:cubicBezTo>
                    <a:pt x="736" y="1489"/>
                    <a:pt x="744" y="1489"/>
                    <a:pt x="751" y="1489"/>
                  </a:cubicBezTo>
                  <a:cubicBezTo>
                    <a:pt x="1156" y="1489"/>
                    <a:pt x="1489" y="1155"/>
                    <a:pt x="1489" y="751"/>
                  </a:cubicBezTo>
                  <a:cubicBezTo>
                    <a:pt x="1489" y="334"/>
                    <a:pt x="1156" y="1"/>
                    <a:pt x="7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flipH="1">
              <a:off x="8016880" y="3079477"/>
              <a:ext cx="28778" cy="28778"/>
            </a:xfrm>
            <a:custGeom>
              <a:rect b="b" l="l" r="r" t="t"/>
              <a:pathLst>
                <a:path extrusionOk="0" h="751" w="751">
                  <a:moveTo>
                    <a:pt x="382" y="0"/>
                  </a:moveTo>
                  <a:cubicBezTo>
                    <a:pt x="179" y="0"/>
                    <a:pt x="1" y="167"/>
                    <a:pt x="1" y="369"/>
                  </a:cubicBezTo>
                  <a:cubicBezTo>
                    <a:pt x="1" y="583"/>
                    <a:pt x="179" y="750"/>
                    <a:pt x="382" y="750"/>
                  </a:cubicBezTo>
                  <a:cubicBezTo>
                    <a:pt x="584" y="750"/>
                    <a:pt x="751" y="583"/>
                    <a:pt x="751" y="369"/>
                  </a:cubicBezTo>
                  <a:cubicBezTo>
                    <a:pt x="751" y="167"/>
                    <a:pt x="584" y="0"/>
                    <a:pt x="382"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flipH="1">
              <a:off x="6245635" y="3424416"/>
              <a:ext cx="28318" cy="28778"/>
            </a:xfrm>
            <a:custGeom>
              <a:rect b="b" l="l" r="r" t="t"/>
              <a:pathLst>
                <a:path extrusionOk="0" h="751" w="739">
                  <a:moveTo>
                    <a:pt x="370" y="0"/>
                  </a:moveTo>
                  <a:cubicBezTo>
                    <a:pt x="167" y="0"/>
                    <a:pt x="1" y="167"/>
                    <a:pt x="1" y="381"/>
                  </a:cubicBezTo>
                  <a:cubicBezTo>
                    <a:pt x="1" y="584"/>
                    <a:pt x="167" y="750"/>
                    <a:pt x="370" y="750"/>
                  </a:cubicBezTo>
                  <a:cubicBezTo>
                    <a:pt x="572" y="750"/>
                    <a:pt x="739" y="584"/>
                    <a:pt x="739" y="381"/>
                  </a:cubicBezTo>
                  <a:cubicBezTo>
                    <a:pt x="739" y="167"/>
                    <a:pt x="572" y="0"/>
                    <a:pt x="3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flipH="1">
              <a:off x="7370349" y="4083254"/>
              <a:ext cx="28778" cy="28778"/>
            </a:xfrm>
            <a:custGeom>
              <a:rect b="b" l="l" r="r" t="t"/>
              <a:pathLst>
                <a:path extrusionOk="0" h="751" w="751">
                  <a:moveTo>
                    <a:pt x="382" y="1"/>
                  </a:moveTo>
                  <a:cubicBezTo>
                    <a:pt x="167" y="1"/>
                    <a:pt x="1" y="167"/>
                    <a:pt x="1" y="382"/>
                  </a:cubicBezTo>
                  <a:cubicBezTo>
                    <a:pt x="1" y="584"/>
                    <a:pt x="167" y="751"/>
                    <a:pt x="382" y="751"/>
                  </a:cubicBezTo>
                  <a:cubicBezTo>
                    <a:pt x="584" y="751"/>
                    <a:pt x="751" y="584"/>
                    <a:pt x="751" y="382"/>
                  </a:cubicBezTo>
                  <a:cubicBezTo>
                    <a:pt x="751" y="167"/>
                    <a:pt x="584" y="1"/>
                    <a:pt x="382"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flipH="1">
              <a:off x="6829260" y="2019519"/>
              <a:ext cx="1085452" cy="746550"/>
            </a:xfrm>
            <a:custGeom>
              <a:rect b="b" l="l" r="r" t="t"/>
              <a:pathLst>
                <a:path extrusionOk="0" h="19482" w="28326">
                  <a:moveTo>
                    <a:pt x="28326" y="1"/>
                  </a:moveTo>
                  <a:cubicBezTo>
                    <a:pt x="23617" y="1123"/>
                    <a:pt x="18573" y="1711"/>
                    <a:pt x="13380" y="1711"/>
                  </a:cubicBezTo>
                  <a:cubicBezTo>
                    <a:pt x="8988" y="1711"/>
                    <a:pt x="4491" y="1291"/>
                    <a:pt x="1" y="418"/>
                  </a:cubicBezTo>
                  <a:lnTo>
                    <a:pt x="1" y="418"/>
                  </a:lnTo>
                  <a:lnTo>
                    <a:pt x="1108" y="17753"/>
                  </a:lnTo>
                  <a:cubicBezTo>
                    <a:pt x="5944" y="18882"/>
                    <a:pt x="10577" y="19482"/>
                    <a:pt x="15152" y="19482"/>
                  </a:cubicBezTo>
                  <a:cubicBezTo>
                    <a:pt x="19553" y="19482"/>
                    <a:pt x="23901" y="18927"/>
                    <a:pt x="28326" y="17753"/>
                  </a:cubicBezTo>
                  <a:lnTo>
                    <a:pt x="283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flipH="1">
              <a:off x="6882633" y="2598531"/>
              <a:ext cx="921213" cy="81890"/>
            </a:xfrm>
            <a:custGeom>
              <a:rect b="b" l="l" r="r" t="t"/>
              <a:pathLst>
                <a:path extrusionOk="0" h="2137" w="24040">
                  <a:moveTo>
                    <a:pt x="24040" y="1"/>
                  </a:moveTo>
                  <a:cubicBezTo>
                    <a:pt x="24004" y="1"/>
                    <a:pt x="23980" y="13"/>
                    <a:pt x="23968" y="25"/>
                  </a:cubicBezTo>
                  <a:lnTo>
                    <a:pt x="23790" y="84"/>
                  </a:lnTo>
                  <a:cubicBezTo>
                    <a:pt x="23635" y="132"/>
                    <a:pt x="23409" y="227"/>
                    <a:pt x="23123" y="322"/>
                  </a:cubicBezTo>
                  <a:cubicBezTo>
                    <a:pt x="22539" y="525"/>
                    <a:pt x="21682" y="799"/>
                    <a:pt x="20623" y="1061"/>
                  </a:cubicBezTo>
                  <a:cubicBezTo>
                    <a:pt x="18011" y="1694"/>
                    <a:pt x="15337" y="2006"/>
                    <a:pt x="12649" y="2006"/>
                  </a:cubicBezTo>
                  <a:cubicBezTo>
                    <a:pt x="12458" y="2006"/>
                    <a:pt x="12266" y="2004"/>
                    <a:pt x="12074" y="2001"/>
                  </a:cubicBezTo>
                  <a:cubicBezTo>
                    <a:pt x="9204" y="1942"/>
                    <a:pt x="6335" y="1644"/>
                    <a:pt x="3501" y="1120"/>
                  </a:cubicBezTo>
                  <a:cubicBezTo>
                    <a:pt x="2430" y="918"/>
                    <a:pt x="1549" y="739"/>
                    <a:pt x="942" y="620"/>
                  </a:cubicBezTo>
                  <a:lnTo>
                    <a:pt x="251" y="477"/>
                  </a:lnTo>
                  <a:lnTo>
                    <a:pt x="60" y="441"/>
                  </a:lnTo>
                  <a:lnTo>
                    <a:pt x="1" y="441"/>
                  </a:lnTo>
                  <a:cubicBezTo>
                    <a:pt x="1" y="441"/>
                    <a:pt x="25" y="453"/>
                    <a:pt x="60" y="465"/>
                  </a:cubicBezTo>
                  <a:lnTo>
                    <a:pt x="239" y="501"/>
                  </a:lnTo>
                  <a:cubicBezTo>
                    <a:pt x="406" y="549"/>
                    <a:pt x="632" y="608"/>
                    <a:pt x="942" y="668"/>
                  </a:cubicBezTo>
                  <a:cubicBezTo>
                    <a:pt x="1537" y="811"/>
                    <a:pt x="2406" y="1001"/>
                    <a:pt x="3501" y="1215"/>
                  </a:cubicBezTo>
                  <a:cubicBezTo>
                    <a:pt x="6323" y="1763"/>
                    <a:pt x="9204" y="2073"/>
                    <a:pt x="12086" y="2132"/>
                  </a:cubicBezTo>
                  <a:cubicBezTo>
                    <a:pt x="12266" y="2135"/>
                    <a:pt x="12446" y="2137"/>
                    <a:pt x="12627" y="2137"/>
                  </a:cubicBezTo>
                  <a:cubicBezTo>
                    <a:pt x="15327" y="2137"/>
                    <a:pt x="18023" y="1802"/>
                    <a:pt x="20646" y="1144"/>
                  </a:cubicBezTo>
                  <a:cubicBezTo>
                    <a:pt x="21492" y="930"/>
                    <a:pt x="22325" y="668"/>
                    <a:pt x="23147" y="370"/>
                  </a:cubicBezTo>
                  <a:cubicBezTo>
                    <a:pt x="23432" y="263"/>
                    <a:pt x="23659" y="168"/>
                    <a:pt x="23802" y="108"/>
                  </a:cubicBezTo>
                  <a:lnTo>
                    <a:pt x="23980" y="37"/>
                  </a:lnTo>
                  <a:cubicBezTo>
                    <a:pt x="23992" y="25"/>
                    <a:pt x="24016" y="13"/>
                    <a:pt x="24040"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flipH="1">
              <a:off x="7391316" y="2378063"/>
              <a:ext cx="132817" cy="255594"/>
            </a:xfrm>
            <a:custGeom>
              <a:rect b="b" l="l" r="r" t="t"/>
              <a:pathLst>
                <a:path extrusionOk="0" h="6670" w="3466">
                  <a:moveTo>
                    <a:pt x="1733" y="0"/>
                  </a:moveTo>
                  <a:cubicBezTo>
                    <a:pt x="1152" y="0"/>
                    <a:pt x="572" y="57"/>
                    <a:pt x="0" y="170"/>
                  </a:cubicBezTo>
                  <a:lnTo>
                    <a:pt x="0" y="6349"/>
                  </a:lnTo>
                  <a:cubicBezTo>
                    <a:pt x="622" y="6561"/>
                    <a:pt x="1268" y="6669"/>
                    <a:pt x="1916" y="6669"/>
                  </a:cubicBezTo>
                  <a:cubicBezTo>
                    <a:pt x="2436" y="6669"/>
                    <a:pt x="2956" y="6599"/>
                    <a:pt x="3465" y="6456"/>
                  </a:cubicBezTo>
                  <a:lnTo>
                    <a:pt x="3465" y="170"/>
                  </a:lnTo>
                  <a:cubicBezTo>
                    <a:pt x="2894" y="57"/>
                    <a:pt x="2313" y="0"/>
                    <a:pt x="173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flipH="1">
              <a:off x="7175526" y="2249951"/>
              <a:ext cx="145578" cy="377797"/>
            </a:xfrm>
            <a:custGeom>
              <a:rect b="b" l="l" r="r" t="t"/>
              <a:pathLst>
                <a:path extrusionOk="0" h="9859" w="3799">
                  <a:moveTo>
                    <a:pt x="1882" y="1"/>
                  </a:moveTo>
                  <a:cubicBezTo>
                    <a:pt x="1272" y="1"/>
                    <a:pt x="662" y="60"/>
                    <a:pt x="60" y="179"/>
                  </a:cubicBezTo>
                  <a:lnTo>
                    <a:pt x="1" y="179"/>
                  </a:lnTo>
                  <a:lnTo>
                    <a:pt x="1" y="358"/>
                  </a:lnTo>
                  <a:cubicBezTo>
                    <a:pt x="60" y="4001"/>
                    <a:pt x="108" y="7299"/>
                    <a:pt x="144" y="9645"/>
                  </a:cubicBezTo>
                  <a:lnTo>
                    <a:pt x="144" y="9692"/>
                  </a:lnTo>
                  <a:lnTo>
                    <a:pt x="167" y="9692"/>
                  </a:lnTo>
                  <a:cubicBezTo>
                    <a:pt x="679" y="9799"/>
                    <a:pt x="1191" y="9859"/>
                    <a:pt x="1703" y="9859"/>
                  </a:cubicBezTo>
                  <a:cubicBezTo>
                    <a:pt x="2096" y="9859"/>
                    <a:pt x="2477" y="9823"/>
                    <a:pt x="2858" y="9752"/>
                  </a:cubicBezTo>
                  <a:cubicBezTo>
                    <a:pt x="3096" y="9692"/>
                    <a:pt x="3323" y="9621"/>
                    <a:pt x="3561" y="9537"/>
                  </a:cubicBezTo>
                  <a:lnTo>
                    <a:pt x="3727" y="9466"/>
                  </a:lnTo>
                  <a:lnTo>
                    <a:pt x="3787" y="9442"/>
                  </a:lnTo>
                  <a:cubicBezTo>
                    <a:pt x="3763" y="9442"/>
                    <a:pt x="3739" y="9442"/>
                    <a:pt x="3727" y="9454"/>
                  </a:cubicBezTo>
                  <a:lnTo>
                    <a:pt x="3549" y="9514"/>
                  </a:lnTo>
                  <a:cubicBezTo>
                    <a:pt x="3323" y="9597"/>
                    <a:pt x="3084" y="9657"/>
                    <a:pt x="2846" y="9704"/>
                  </a:cubicBezTo>
                  <a:cubicBezTo>
                    <a:pt x="2477" y="9776"/>
                    <a:pt x="2084" y="9799"/>
                    <a:pt x="1703" y="9799"/>
                  </a:cubicBezTo>
                  <a:cubicBezTo>
                    <a:pt x="1203" y="9776"/>
                    <a:pt x="715" y="9719"/>
                    <a:pt x="227" y="9616"/>
                  </a:cubicBezTo>
                  <a:lnTo>
                    <a:pt x="227" y="9616"/>
                  </a:lnTo>
                  <a:cubicBezTo>
                    <a:pt x="203" y="7262"/>
                    <a:pt x="167" y="3980"/>
                    <a:pt x="132" y="358"/>
                  </a:cubicBezTo>
                  <a:lnTo>
                    <a:pt x="132" y="289"/>
                  </a:lnTo>
                  <a:lnTo>
                    <a:pt x="132" y="289"/>
                  </a:lnTo>
                  <a:cubicBezTo>
                    <a:pt x="711" y="176"/>
                    <a:pt x="1297" y="120"/>
                    <a:pt x="1882" y="120"/>
                  </a:cubicBezTo>
                  <a:cubicBezTo>
                    <a:pt x="2467" y="120"/>
                    <a:pt x="3053" y="176"/>
                    <a:pt x="3633" y="289"/>
                  </a:cubicBezTo>
                  <a:lnTo>
                    <a:pt x="3633" y="289"/>
                  </a:lnTo>
                  <a:cubicBezTo>
                    <a:pt x="3668" y="2923"/>
                    <a:pt x="3704" y="5202"/>
                    <a:pt x="3727" y="6823"/>
                  </a:cubicBezTo>
                  <a:cubicBezTo>
                    <a:pt x="3751" y="7632"/>
                    <a:pt x="3763" y="8287"/>
                    <a:pt x="3763" y="8740"/>
                  </a:cubicBezTo>
                  <a:cubicBezTo>
                    <a:pt x="3787" y="8954"/>
                    <a:pt x="3787" y="9133"/>
                    <a:pt x="3787" y="9264"/>
                  </a:cubicBezTo>
                  <a:lnTo>
                    <a:pt x="3787" y="9395"/>
                  </a:lnTo>
                  <a:cubicBezTo>
                    <a:pt x="3787" y="9406"/>
                    <a:pt x="3787" y="9418"/>
                    <a:pt x="3787" y="9442"/>
                  </a:cubicBezTo>
                  <a:cubicBezTo>
                    <a:pt x="3787" y="9442"/>
                    <a:pt x="3799" y="9430"/>
                    <a:pt x="3799" y="9395"/>
                  </a:cubicBezTo>
                  <a:lnTo>
                    <a:pt x="3799" y="9264"/>
                  </a:lnTo>
                  <a:lnTo>
                    <a:pt x="3799" y="8764"/>
                  </a:lnTo>
                  <a:lnTo>
                    <a:pt x="3799" y="6859"/>
                  </a:lnTo>
                  <a:cubicBezTo>
                    <a:pt x="3787" y="5215"/>
                    <a:pt x="3763" y="2906"/>
                    <a:pt x="3751" y="239"/>
                  </a:cubicBezTo>
                  <a:lnTo>
                    <a:pt x="3751" y="191"/>
                  </a:lnTo>
                  <a:lnTo>
                    <a:pt x="3704" y="179"/>
                  </a:lnTo>
                  <a:cubicBezTo>
                    <a:pt x="3102" y="60"/>
                    <a:pt x="2492" y="1"/>
                    <a:pt x="1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flipH="1">
              <a:off x="6971575" y="2204194"/>
              <a:ext cx="133239" cy="399601"/>
            </a:xfrm>
            <a:custGeom>
              <a:rect b="b" l="l" r="r" t="t"/>
              <a:pathLst>
                <a:path extrusionOk="0" h="10428" w="3477">
                  <a:moveTo>
                    <a:pt x="1739" y="1"/>
                  </a:moveTo>
                  <a:cubicBezTo>
                    <a:pt x="1155" y="1"/>
                    <a:pt x="572" y="69"/>
                    <a:pt x="0" y="206"/>
                  </a:cubicBezTo>
                  <a:lnTo>
                    <a:pt x="0" y="10398"/>
                  </a:lnTo>
                  <a:cubicBezTo>
                    <a:pt x="297" y="10417"/>
                    <a:pt x="589" y="10428"/>
                    <a:pt x="874" y="10428"/>
                  </a:cubicBezTo>
                  <a:cubicBezTo>
                    <a:pt x="1858" y="10428"/>
                    <a:pt x="2757" y="10298"/>
                    <a:pt x="3477" y="9910"/>
                  </a:cubicBezTo>
                  <a:lnTo>
                    <a:pt x="3477" y="206"/>
                  </a:lnTo>
                  <a:cubicBezTo>
                    <a:pt x="2905" y="69"/>
                    <a:pt x="2322" y="1"/>
                    <a:pt x="1739" y="1"/>
                  </a:cubicBezTo>
                  <a:close/>
                </a:path>
              </a:pathLst>
            </a:custGeom>
            <a:solidFill>
              <a:srgbClr val="8680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flipH="1">
              <a:off x="7598945" y="2448499"/>
              <a:ext cx="133698" cy="158185"/>
            </a:xfrm>
            <a:custGeom>
              <a:rect b="b" l="l" r="r" t="t"/>
              <a:pathLst>
                <a:path extrusionOk="0" h="4128" w="3489">
                  <a:moveTo>
                    <a:pt x="506" y="127"/>
                  </a:moveTo>
                  <a:cubicBezTo>
                    <a:pt x="1478" y="127"/>
                    <a:pt x="2442" y="315"/>
                    <a:pt x="3346" y="675"/>
                  </a:cubicBezTo>
                  <a:lnTo>
                    <a:pt x="3346" y="675"/>
                  </a:lnTo>
                  <a:cubicBezTo>
                    <a:pt x="3358" y="1684"/>
                    <a:pt x="3370" y="2530"/>
                    <a:pt x="3370" y="3142"/>
                  </a:cubicBezTo>
                  <a:cubicBezTo>
                    <a:pt x="3382" y="3440"/>
                    <a:pt x="3382" y="3690"/>
                    <a:pt x="3382" y="3856"/>
                  </a:cubicBezTo>
                  <a:cubicBezTo>
                    <a:pt x="3392" y="4005"/>
                    <a:pt x="3393" y="4097"/>
                    <a:pt x="3394" y="4115"/>
                  </a:cubicBezTo>
                  <a:lnTo>
                    <a:pt x="3394" y="4115"/>
                  </a:lnTo>
                  <a:cubicBezTo>
                    <a:pt x="3318" y="4104"/>
                    <a:pt x="3244" y="4095"/>
                    <a:pt x="3179" y="4095"/>
                  </a:cubicBezTo>
                  <a:lnTo>
                    <a:pt x="2477" y="4035"/>
                  </a:lnTo>
                  <a:cubicBezTo>
                    <a:pt x="2179" y="3999"/>
                    <a:pt x="1810" y="3964"/>
                    <a:pt x="1405" y="3892"/>
                  </a:cubicBezTo>
                  <a:cubicBezTo>
                    <a:pt x="954" y="3811"/>
                    <a:pt x="514" y="3685"/>
                    <a:pt x="96" y="3525"/>
                  </a:cubicBezTo>
                  <a:lnTo>
                    <a:pt x="96" y="3525"/>
                  </a:lnTo>
                  <a:lnTo>
                    <a:pt x="96" y="138"/>
                  </a:lnTo>
                  <a:lnTo>
                    <a:pt x="96" y="138"/>
                  </a:lnTo>
                  <a:cubicBezTo>
                    <a:pt x="233" y="131"/>
                    <a:pt x="370" y="127"/>
                    <a:pt x="506" y="127"/>
                  </a:cubicBezTo>
                  <a:close/>
                  <a:moveTo>
                    <a:pt x="456" y="0"/>
                  </a:moveTo>
                  <a:cubicBezTo>
                    <a:pt x="324" y="0"/>
                    <a:pt x="192" y="4"/>
                    <a:pt x="60" y="11"/>
                  </a:cubicBezTo>
                  <a:lnTo>
                    <a:pt x="0" y="11"/>
                  </a:lnTo>
                  <a:lnTo>
                    <a:pt x="0" y="70"/>
                  </a:lnTo>
                  <a:lnTo>
                    <a:pt x="0" y="3547"/>
                  </a:lnTo>
                  <a:lnTo>
                    <a:pt x="0" y="3583"/>
                  </a:lnTo>
                  <a:lnTo>
                    <a:pt x="24" y="3594"/>
                  </a:lnTo>
                  <a:cubicBezTo>
                    <a:pt x="465" y="3773"/>
                    <a:pt x="929" y="3892"/>
                    <a:pt x="1393" y="3964"/>
                  </a:cubicBezTo>
                  <a:cubicBezTo>
                    <a:pt x="1810" y="4035"/>
                    <a:pt x="2179" y="4059"/>
                    <a:pt x="2477" y="4095"/>
                  </a:cubicBezTo>
                  <a:cubicBezTo>
                    <a:pt x="2774" y="4118"/>
                    <a:pt x="3013" y="4118"/>
                    <a:pt x="3179" y="4118"/>
                  </a:cubicBezTo>
                  <a:cubicBezTo>
                    <a:pt x="3215" y="4124"/>
                    <a:pt x="3254" y="4127"/>
                    <a:pt x="3294" y="4127"/>
                  </a:cubicBezTo>
                  <a:cubicBezTo>
                    <a:pt x="3334" y="4127"/>
                    <a:pt x="3376" y="4124"/>
                    <a:pt x="3417" y="4118"/>
                  </a:cubicBezTo>
                  <a:cubicBezTo>
                    <a:pt x="3410" y="4117"/>
                    <a:pt x="3402" y="4116"/>
                    <a:pt x="3395" y="4115"/>
                  </a:cubicBezTo>
                  <a:lnTo>
                    <a:pt x="3395" y="4115"/>
                  </a:lnTo>
                  <a:cubicBezTo>
                    <a:pt x="3418" y="4044"/>
                    <a:pt x="3441" y="3962"/>
                    <a:pt x="3441" y="3880"/>
                  </a:cubicBezTo>
                  <a:cubicBezTo>
                    <a:pt x="3453" y="3702"/>
                    <a:pt x="3453" y="3475"/>
                    <a:pt x="3453" y="3178"/>
                  </a:cubicBezTo>
                  <a:cubicBezTo>
                    <a:pt x="3465" y="2547"/>
                    <a:pt x="3489" y="1678"/>
                    <a:pt x="3489" y="642"/>
                  </a:cubicBezTo>
                  <a:lnTo>
                    <a:pt x="3489" y="606"/>
                  </a:lnTo>
                  <a:lnTo>
                    <a:pt x="3453" y="594"/>
                  </a:lnTo>
                  <a:cubicBezTo>
                    <a:pt x="2504" y="204"/>
                    <a:pt x="1480" y="0"/>
                    <a:pt x="456"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flipH="1">
              <a:off x="7540085" y="2250296"/>
              <a:ext cx="177038" cy="12186"/>
            </a:xfrm>
            <a:custGeom>
              <a:rect b="b" l="l" r="r" t="t"/>
              <a:pathLst>
                <a:path extrusionOk="0" h="318" w="4620">
                  <a:moveTo>
                    <a:pt x="125" y="0"/>
                  </a:moveTo>
                  <a:cubicBezTo>
                    <a:pt x="83" y="0"/>
                    <a:pt x="42" y="1"/>
                    <a:pt x="0" y="3"/>
                  </a:cubicBezTo>
                  <a:cubicBezTo>
                    <a:pt x="214" y="63"/>
                    <a:pt x="441" y="111"/>
                    <a:pt x="667" y="123"/>
                  </a:cubicBezTo>
                  <a:cubicBezTo>
                    <a:pt x="1084" y="182"/>
                    <a:pt x="1655" y="242"/>
                    <a:pt x="2298" y="277"/>
                  </a:cubicBezTo>
                  <a:cubicBezTo>
                    <a:pt x="2941" y="313"/>
                    <a:pt x="3524" y="313"/>
                    <a:pt x="3941" y="313"/>
                  </a:cubicBezTo>
                  <a:cubicBezTo>
                    <a:pt x="3998" y="316"/>
                    <a:pt x="4054" y="317"/>
                    <a:pt x="4111" y="317"/>
                  </a:cubicBezTo>
                  <a:cubicBezTo>
                    <a:pt x="4280" y="317"/>
                    <a:pt x="4450" y="304"/>
                    <a:pt x="4620" y="277"/>
                  </a:cubicBezTo>
                  <a:cubicBezTo>
                    <a:pt x="4394" y="242"/>
                    <a:pt x="4167" y="230"/>
                    <a:pt x="3941" y="230"/>
                  </a:cubicBezTo>
                  <a:cubicBezTo>
                    <a:pt x="3524" y="218"/>
                    <a:pt x="2941" y="194"/>
                    <a:pt x="2310" y="158"/>
                  </a:cubicBezTo>
                  <a:cubicBezTo>
                    <a:pt x="1679" y="123"/>
                    <a:pt x="1095" y="75"/>
                    <a:pt x="679" y="39"/>
                  </a:cubicBezTo>
                  <a:cubicBezTo>
                    <a:pt x="494" y="20"/>
                    <a:pt x="309" y="0"/>
                    <a:pt x="125"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flipH="1">
              <a:off x="7559705" y="2277543"/>
              <a:ext cx="155618" cy="12952"/>
            </a:xfrm>
            <a:custGeom>
              <a:rect b="b" l="l" r="r" t="t"/>
              <a:pathLst>
                <a:path extrusionOk="0" h="338" w="4061">
                  <a:moveTo>
                    <a:pt x="298" y="1"/>
                  </a:moveTo>
                  <a:cubicBezTo>
                    <a:pt x="200" y="1"/>
                    <a:pt x="102" y="7"/>
                    <a:pt x="1" y="19"/>
                  </a:cubicBezTo>
                  <a:cubicBezTo>
                    <a:pt x="191" y="66"/>
                    <a:pt x="394" y="90"/>
                    <a:pt x="596" y="102"/>
                  </a:cubicBezTo>
                  <a:cubicBezTo>
                    <a:pt x="953" y="138"/>
                    <a:pt x="1465" y="185"/>
                    <a:pt x="2025" y="233"/>
                  </a:cubicBezTo>
                  <a:cubicBezTo>
                    <a:pt x="2584" y="269"/>
                    <a:pt x="3096" y="304"/>
                    <a:pt x="3465" y="328"/>
                  </a:cubicBezTo>
                  <a:cubicBezTo>
                    <a:pt x="3561" y="334"/>
                    <a:pt x="3659" y="337"/>
                    <a:pt x="3759" y="337"/>
                  </a:cubicBezTo>
                  <a:cubicBezTo>
                    <a:pt x="3858" y="337"/>
                    <a:pt x="3960" y="334"/>
                    <a:pt x="4061" y="328"/>
                  </a:cubicBezTo>
                  <a:cubicBezTo>
                    <a:pt x="3858" y="269"/>
                    <a:pt x="3668" y="245"/>
                    <a:pt x="3465" y="233"/>
                  </a:cubicBezTo>
                  <a:cubicBezTo>
                    <a:pt x="3096" y="197"/>
                    <a:pt x="2596" y="150"/>
                    <a:pt x="2037" y="102"/>
                  </a:cubicBezTo>
                  <a:cubicBezTo>
                    <a:pt x="1477" y="66"/>
                    <a:pt x="965" y="31"/>
                    <a:pt x="596" y="19"/>
                  </a:cubicBezTo>
                  <a:cubicBezTo>
                    <a:pt x="495" y="7"/>
                    <a:pt x="397" y="1"/>
                    <a:pt x="298"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flipH="1">
              <a:off x="7502227" y="2196568"/>
              <a:ext cx="257357" cy="131438"/>
            </a:xfrm>
            <a:custGeom>
              <a:rect b="b" l="l" r="r" t="t"/>
              <a:pathLst>
                <a:path extrusionOk="0" h="3430" w="6716">
                  <a:moveTo>
                    <a:pt x="215" y="1"/>
                  </a:moveTo>
                  <a:lnTo>
                    <a:pt x="156" y="60"/>
                  </a:lnTo>
                  <a:lnTo>
                    <a:pt x="156" y="155"/>
                  </a:lnTo>
                  <a:lnTo>
                    <a:pt x="156" y="251"/>
                  </a:lnTo>
                  <a:lnTo>
                    <a:pt x="156" y="441"/>
                  </a:lnTo>
                  <a:lnTo>
                    <a:pt x="132" y="834"/>
                  </a:lnTo>
                  <a:cubicBezTo>
                    <a:pt x="120" y="1096"/>
                    <a:pt x="108" y="1346"/>
                    <a:pt x="84" y="1596"/>
                  </a:cubicBezTo>
                  <a:cubicBezTo>
                    <a:pt x="60" y="2096"/>
                    <a:pt x="37" y="2572"/>
                    <a:pt x="1" y="3049"/>
                  </a:cubicBezTo>
                  <a:lnTo>
                    <a:pt x="1" y="3096"/>
                  </a:lnTo>
                  <a:lnTo>
                    <a:pt x="60" y="3096"/>
                  </a:lnTo>
                  <a:cubicBezTo>
                    <a:pt x="1930" y="3322"/>
                    <a:pt x="3537" y="3406"/>
                    <a:pt x="4680" y="3430"/>
                  </a:cubicBezTo>
                  <a:lnTo>
                    <a:pt x="6013" y="3430"/>
                  </a:lnTo>
                  <a:cubicBezTo>
                    <a:pt x="6168" y="3418"/>
                    <a:pt x="6299" y="3418"/>
                    <a:pt x="6371" y="3418"/>
                  </a:cubicBezTo>
                  <a:lnTo>
                    <a:pt x="6359" y="3418"/>
                  </a:lnTo>
                  <a:lnTo>
                    <a:pt x="6013" y="3406"/>
                  </a:lnTo>
                  <a:lnTo>
                    <a:pt x="4680" y="3370"/>
                  </a:lnTo>
                  <a:cubicBezTo>
                    <a:pt x="3548" y="3323"/>
                    <a:pt x="1971" y="3229"/>
                    <a:pt x="125" y="2996"/>
                  </a:cubicBezTo>
                  <a:lnTo>
                    <a:pt x="125" y="2996"/>
                  </a:lnTo>
                  <a:cubicBezTo>
                    <a:pt x="158" y="2551"/>
                    <a:pt x="181" y="2085"/>
                    <a:pt x="203" y="1608"/>
                  </a:cubicBezTo>
                  <a:cubicBezTo>
                    <a:pt x="227" y="1358"/>
                    <a:pt x="239" y="1108"/>
                    <a:pt x="251" y="846"/>
                  </a:cubicBezTo>
                  <a:cubicBezTo>
                    <a:pt x="263" y="715"/>
                    <a:pt x="275" y="584"/>
                    <a:pt x="275" y="453"/>
                  </a:cubicBezTo>
                  <a:lnTo>
                    <a:pt x="287" y="262"/>
                  </a:lnTo>
                  <a:lnTo>
                    <a:pt x="287" y="167"/>
                  </a:lnTo>
                  <a:lnTo>
                    <a:pt x="287" y="140"/>
                  </a:lnTo>
                  <a:lnTo>
                    <a:pt x="287" y="140"/>
                  </a:lnTo>
                  <a:cubicBezTo>
                    <a:pt x="2308" y="373"/>
                    <a:pt x="4330" y="489"/>
                    <a:pt x="6363" y="489"/>
                  </a:cubicBezTo>
                  <a:cubicBezTo>
                    <a:pt x="6444" y="489"/>
                    <a:pt x="6525" y="489"/>
                    <a:pt x="6606" y="489"/>
                  </a:cubicBezTo>
                  <a:lnTo>
                    <a:pt x="6606" y="489"/>
                  </a:lnTo>
                  <a:cubicBezTo>
                    <a:pt x="6560" y="1372"/>
                    <a:pt x="6525" y="2093"/>
                    <a:pt x="6502" y="2608"/>
                  </a:cubicBezTo>
                  <a:cubicBezTo>
                    <a:pt x="6502" y="2870"/>
                    <a:pt x="6490" y="3072"/>
                    <a:pt x="6490" y="3215"/>
                  </a:cubicBezTo>
                  <a:lnTo>
                    <a:pt x="6490" y="3430"/>
                  </a:lnTo>
                  <a:cubicBezTo>
                    <a:pt x="6502" y="3370"/>
                    <a:pt x="6514" y="3299"/>
                    <a:pt x="6514" y="3227"/>
                  </a:cubicBezTo>
                  <a:cubicBezTo>
                    <a:pt x="6525" y="3084"/>
                    <a:pt x="6537" y="2894"/>
                    <a:pt x="6561" y="2644"/>
                  </a:cubicBezTo>
                  <a:cubicBezTo>
                    <a:pt x="6597" y="2108"/>
                    <a:pt x="6645" y="1358"/>
                    <a:pt x="6716" y="441"/>
                  </a:cubicBezTo>
                  <a:lnTo>
                    <a:pt x="6716" y="393"/>
                  </a:lnTo>
                  <a:lnTo>
                    <a:pt x="6668" y="393"/>
                  </a:lnTo>
                  <a:cubicBezTo>
                    <a:pt x="4513" y="393"/>
                    <a:pt x="2358" y="262"/>
                    <a:pt x="215"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flipH="1">
              <a:off x="7480755" y="2327975"/>
              <a:ext cx="30158" cy="50238"/>
            </a:xfrm>
            <a:custGeom>
              <a:rect b="b" l="l" r="r" t="t"/>
              <a:pathLst>
                <a:path extrusionOk="0" h="1311" w="787">
                  <a:moveTo>
                    <a:pt x="1" y="1"/>
                  </a:moveTo>
                  <a:lnTo>
                    <a:pt x="1" y="1"/>
                  </a:lnTo>
                  <a:cubicBezTo>
                    <a:pt x="72" y="251"/>
                    <a:pt x="191" y="477"/>
                    <a:pt x="334" y="691"/>
                  </a:cubicBezTo>
                  <a:cubicBezTo>
                    <a:pt x="465" y="917"/>
                    <a:pt x="608" y="1120"/>
                    <a:pt x="787" y="1310"/>
                  </a:cubicBezTo>
                  <a:cubicBezTo>
                    <a:pt x="715" y="1060"/>
                    <a:pt x="596" y="834"/>
                    <a:pt x="441" y="620"/>
                  </a:cubicBezTo>
                  <a:cubicBezTo>
                    <a:pt x="322" y="393"/>
                    <a:pt x="167" y="191"/>
                    <a:pt x="1"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flipH="1">
              <a:off x="8182086" y="1513089"/>
              <a:ext cx="744174" cy="1080394"/>
            </a:xfrm>
            <a:custGeom>
              <a:rect b="b" l="l" r="r" t="t"/>
              <a:pathLst>
                <a:path extrusionOk="0" h="28194" w="19420">
                  <a:moveTo>
                    <a:pt x="1" y="0"/>
                  </a:moveTo>
                  <a:lnTo>
                    <a:pt x="2953" y="17859"/>
                  </a:lnTo>
                  <a:cubicBezTo>
                    <a:pt x="2953" y="17859"/>
                    <a:pt x="7454" y="26289"/>
                    <a:pt x="19420" y="28194"/>
                  </a:cubicBezTo>
                  <a:lnTo>
                    <a:pt x="17491" y="12252"/>
                  </a:lnTo>
                  <a:cubicBezTo>
                    <a:pt x="17491" y="12252"/>
                    <a:pt x="6430" y="8823"/>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flipH="1">
              <a:off x="8240943" y="1698301"/>
              <a:ext cx="625996" cy="846374"/>
            </a:xfrm>
            <a:custGeom>
              <a:rect b="b" l="l" r="r" t="t"/>
              <a:pathLst>
                <a:path extrusionOk="0" h="22087" w="16336">
                  <a:moveTo>
                    <a:pt x="0" y="1"/>
                  </a:moveTo>
                  <a:cubicBezTo>
                    <a:pt x="0" y="13"/>
                    <a:pt x="0" y="37"/>
                    <a:pt x="0" y="60"/>
                  </a:cubicBezTo>
                  <a:lnTo>
                    <a:pt x="24" y="239"/>
                  </a:lnTo>
                  <a:lnTo>
                    <a:pt x="119" y="942"/>
                  </a:lnTo>
                  <a:cubicBezTo>
                    <a:pt x="215" y="1549"/>
                    <a:pt x="346" y="2418"/>
                    <a:pt x="500" y="3513"/>
                  </a:cubicBezTo>
                  <a:lnTo>
                    <a:pt x="1858" y="12241"/>
                  </a:lnTo>
                  <a:cubicBezTo>
                    <a:pt x="2310" y="13038"/>
                    <a:pt x="2846" y="13788"/>
                    <a:pt x="3465" y="14479"/>
                  </a:cubicBezTo>
                  <a:cubicBezTo>
                    <a:pt x="4763" y="15955"/>
                    <a:pt x="6263" y="17253"/>
                    <a:pt x="7906" y="18337"/>
                  </a:cubicBezTo>
                  <a:cubicBezTo>
                    <a:pt x="8668" y="18825"/>
                    <a:pt x="9418" y="19253"/>
                    <a:pt x="10121" y="19646"/>
                  </a:cubicBezTo>
                  <a:cubicBezTo>
                    <a:pt x="10823" y="20039"/>
                    <a:pt x="11514" y="20337"/>
                    <a:pt x="12145" y="20623"/>
                  </a:cubicBezTo>
                  <a:cubicBezTo>
                    <a:pt x="12454" y="20753"/>
                    <a:pt x="12752" y="20884"/>
                    <a:pt x="13050" y="20992"/>
                  </a:cubicBezTo>
                  <a:lnTo>
                    <a:pt x="13859" y="21301"/>
                  </a:lnTo>
                  <a:cubicBezTo>
                    <a:pt x="14359" y="21504"/>
                    <a:pt x="14824" y="21623"/>
                    <a:pt x="15181" y="21742"/>
                  </a:cubicBezTo>
                  <a:lnTo>
                    <a:pt x="16026" y="22004"/>
                  </a:lnTo>
                  <a:lnTo>
                    <a:pt x="16264" y="22063"/>
                  </a:lnTo>
                  <a:lnTo>
                    <a:pt x="16336" y="22087"/>
                  </a:lnTo>
                  <a:cubicBezTo>
                    <a:pt x="16312" y="22075"/>
                    <a:pt x="16288" y="22075"/>
                    <a:pt x="16276" y="22063"/>
                  </a:cubicBezTo>
                  <a:lnTo>
                    <a:pt x="16050" y="21992"/>
                  </a:lnTo>
                  <a:lnTo>
                    <a:pt x="15217" y="21718"/>
                  </a:lnTo>
                  <a:cubicBezTo>
                    <a:pt x="14859" y="21587"/>
                    <a:pt x="14407" y="21456"/>
                    <a:pt x="13907" y="21254"/>
                  </a:cubicBezTo>
                  <a:lnTo>
                    <a:pt x="13097" y="20932"/>
                  </a:lnTo>
                  <a:cubicBezTo>
                    <a:pt x="12811" y="20825"/>
                    <a:pt x="12514" y="20706"/>
                    <a:pt x="12204" y="20551"/>
                  </a:cubicBezTo>
                  <a:cubicBezTo>
                    <a:pt x="11585" y="20265"/>
                    <a:pt x="10918" y="19932"/>
                    <a:pt x="10192" y="19563"/>
                  </a:cubicBezTo>
                  <a:cubicBezTo>
                    <a:pt x="9478" y="19206"/>
                    <a:pt x="8751" y="18741"/>
                    <a:pt x="8001" y="18253"/>
                  </a:cubicBezTo>
                  <a:cubicBezTo>
                    <a:pt x="6358" y="17170"/>
                    <a:pt x="4870" y="15884"/>
                    <a:pt x="3572" y="14419"/>
                  </a:cubicBezTo>
                  <a:cubicBezTo>
                    <a:pt x="2965" y="13729"/>
                    <a:pt x="2441" y="12991"/>
                    <a:pt x="1989" y="12205"/>
                  </a:cubicBezTo>
                  <a:lnTo>
                    <a:pt x="1989" y="12217"/>
                  </a:lnTo>
                  <a:cubicBezTo>
                    <a:pt x="1429" y="8740"/>
                    <a:pt x="941" y="5692"/>
                    <a:pt x="584" y="3501"/>
                  </a:cubicBezTo>
                  <a:cubicBezTo>
                    <a:pt x="393" y="2418"/>
                    <a:pt x="262" y="1549"/>
                    <a:pt x="167" y="930"/>
                  </a:cubicBezTo>
                  <a:lnTo>
                    <a:pt x="48" y="239"/>
                  </a:lnTo>
                  <a:lnTo>
                    <a:pt x="12" y="60"/>
                  </a:lnTo>
                  <a:cubicBezTo>
                    <a:pt x="12" y="37"/>
                    <a:pt x="0" y="13"/>
                    <a:pt x="0"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flipH="1">
              <a:off x="8281521" y="1849329"/>
              <a:ext cx="545715" cy="572654"/>
            </a:xfrm>
            <a:custGeom>
              <a:rect b="b" l="l" r="r" t="t"/>
              <a:pathLst>
                <a:path extrusionOk="0" h="14944" w="14241">
                  <a:moveTo>
                    <a:pt x="560" y="1"/>
                  </a:moveTo>
                  <a:lnTo>
                    <a:pt x="536" y="120"/>
                  </a:lnTo>
                  <a:cubicBezTo>
                    <a:pt x="357" y="906"/>
                    <a:pt x="226" y="1537"/>
                    <a:pt x="131" y="1977"/>
                  </a:cubicBezTo>
                  <a:lnTo>
                    <a:pt x="24" y="2477"/>
                  </a:lnTo>
                  <a:cubicBezTo>
                    <a:pt x="12" y="2525"/>
                    <a:pt x="0" y="2561"/>
                    <a:pt x="0" y="2596"/>
                  </a:cubicBezTo>
                  <a:lnTo>
                    <a:pt x="0" y="2644"/>
                  </a:lnTo>
                  <a:cubicBezTo>
                    <a:pt x="12" y="2632"/>
                    <a:pt x="12" y="2620"/>
                    <a:pt x="24" y="2596"/>
                  </a:cubicBezTo>
                  <a:lnTo>
                    <a:pt x="48" y="2477"/>
                  </a:lnTo>
                  <a:cubicBezTo>
                    <a:pt x="84" y="2358"/>
                    <a:pt x="119" y="2192"/>
                    <a:pt x="167" y="1989"/>
                  </a:cubicBezTo>
                  <a:cubicBezTo>
                    <a:pt x="269" y="1568"/>
                    <a:pt x="415" y="973"/>
                    <a:pt x="584" y="224"/>
                  </a:cubicBezTo>
                  <a:lnTo>
                    <a:pt x="584" y="224"/>
                  </a:lnTo>
                  <a:cubicBezTo>
                    <a:pt x="1275" y="2214"/>
                    <a:pt x="2320" y="5230"/>
                    <a:pt x="3548" y="8764"/>
                  </a:cubicBezTo>
                  <a:lnTo>
                    <a:pt x="3596" y="8895"/>
                  </a:lnTo>
                  <a:lnTo>
                    <a:pt x="3655" y="8776"/>
                  </a:lnTo>
                  <a:lnTo>
                    <a:pt x="5023" y="6052"/>
                  </a:lnTo>
                  <a:lnTo>
                    <a:pt x="5310" y="6811"/>
                  </a:lnTo>
                  <a:cubicBezTo>
                    <a:pt x="6120" y="9014"/>
                    <a:pt x="6882" y="11109"/>
                    <a:pt x="7584" y="12979"/>
                  </a:cubicBezTo>
                  <a:lnTo>
                    <a:pt x="7608" y="13050"/>
                  </a:lnTo>
                  <a:lnTo>
                    <a:pt x="7668" y="13002"/>
                  </a:lnTo>
                  <a:lnTo>
                    <a:pt x="9383" y="11774"/>
                  </a:lnTo>
                  <a:lnTo>
                    <a:pt x="9383" y="11774"/>
                  </a:lnTo>
                  <a:cubicBezTo>
                    <a:pt x="10254" y="12986"/>
                    <a:pt x="11031" y="14046"/>
                    <a:pt x="11656" y="14919"/>
                  </a:cubicBezTo>
                  <a:lnTo>
                    <a:pt x="11680" y="14943"/>
                  </a:lnTo>
                  <a:lnTo>
                    <a:pt x="11704" y="14919"/>
                  </a:lnTo>
                  <a:lnTo>
                    <a:pt x="13585" y="13479"/>
                  </a:lnTo>
                  <a:lnTo>
                    <a:pt x="14073" y="13098"/>
                  </a:lnTo>
                  <a:lnTo>
                    <a:pt x="14204" y="12991"/>
                  </a:lnTo>
                  <a:cubicBezTo>
                    <a:pt x="14240" y="12967"/>
                    <a:pt x="14240" y="12955"/>
                    <a:pt x="14240" y="12955"/>
                  </a:cubicBezTo>
                  <a:lnTo>
                    <a:pt x="14240" y="12955"/>
                  </a:lnTo>
                  <a:lnTo>
                    <a:pt x="14192" y="12991"/>
                  </a:lnTo>
                  <a:lnTo>
                    <a:pt x="14061" y="13086"/>
                  </a:lnTo>
                  <a:lnTo>
                    <a:pt x="13550" y="13455"/>
                  </a:lnTo>
                  <a:lnTo>
                    <a:pt x="11687" y="14849"/>
                  </a:lnTo>
                  <a:lnTo>
                    <a:pt x="11687" y="14849"/>
                  </a:lnTo>
                  <a:lnTo>
                    <a:pt x="9430" y="11693"/>
                  </a:lnTo>
                  <a:lnTo>
                    <a:pt x="9394" y="11645"/>
                  </a:lnTo>
                  <a:lnTo>
                    <a:pt x="9359" y="11681"/>
                  </a:lnTo>
                  <a:lnTo>
                    <a:pt x="7650" y="12874"/>
                  </a:lnTo>
                  <a:lnTo>
                    <a:pt x="7650" y="12874"/>
                  </a:lnTo>
                  <a:cubicBezTo>
                    <a:pt x="6967" y="11025"/>
                    <a:pt x="6204" y="8958"/>
                    <a:pt x="5418" y="6787"/>
                  </a:cubicBezTo>
                  <a:lnTo>
                    <a:pt x="5084" y="5894"/>
                  </a:lnTo>
                  <a:lnTo>
                    <a:pt x="5037" y="5764"/>
                  </a:lnTo>
                  <a:lnTo>
                    <a:pt x="4977" y="5894"/>
                  </a:lnTo>
                  <a:lnTo>
                    <a:pt x="3611" y="8615"/>
                  </a:lnTo>
                  <a:lnTo>
                    <a:pt x="3611" y="8615"/>
                  </a:lnTo>
                  <a:cubicBezTo>
                    <a:pt x="2356" y="5074"/>
                    <a:pt x="1290" y="2073"/>
                    <a:pt x="607" y="108"/>
                  </a:cubicBezTo>
                  <a:lnTo>
                    <a:pt x="560"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flipH="1">
              <a:off x="8297025" y="1915052"/>
              <a:ext cx="226816" cy="102698"/>
            </a:xfrm>
            <a:custGeom>
              <a:rect b="b" l="l" r="r" t="t"/>
              <a:pathLst>
                <a:path extrusionOk="0" h="2680" w="5919">
                  <a:moveTo>
                    <a:pt x="1" y="0"/>
                  </a:moveTo>
                  <a:cubicBezTo>
                    <a:pt x="60" y="60"/>
                    <a:pt x="132" y="108"/>
                    <a:pt x="203" y="155"/>
                  </a:cubicBezTo>
                  <a:cubicBezTo>
                    <a:pt x="334" y="250"/>
                    <a:pt x="549" y="369"/>
                    <a:pt x="799" y="524"/>
                  </a:cubicBezTo>
                  <a:cubicBezTo>
                    <a:pt x="1465" y="905"/>
                    <a:pt x="2156" y="1262"/>
                    <a:pt x="2858" y="1572"/>
                  </a:cubicBezTo>
                  <a:cubicBezTo>
                    <a:pt x="3549" y="1893"/>
                    <a:pt x="4263" y="2179"/>
                    <a:pt x="5001" y="2417"/>
                  </a:cubicBezTo>
                  <a:cubicBezTo>
                    <a:pt x="5275" y="2513"/>
                    <a:pt x="5502" y="2584"/>
                    <a:pt x="5668" y="2620"/>
                  </a:cubicBezTo>
                  <a:cubicBezTo>
                    <a:pt x="5752" y="2655"/>
                    <a:pt x="5835" y="2667"/>
                    <a:pt x="5918" y="2679"/>
                  </a:cubicBezTo>
                  <a:cubicBezTo>
                    <a:pt x="5847" y="2632"/>
                    <a:pt x="5775" y="2596"/>
                    <a:pt x="5692" y="2572"/>
                  </a:cubicBezTo>
                  <a:cubicBezTo>
                    <a:pt x="5502" y="2513"/>
                    <a:pt x="5299" y="2429"/>
                    <a:pt x="5037" y="2334"/>
                  </a:cubicBezTo>
                  <a:cubicBezTo>
                    <a:pt x="4490" y="2132"/>
                    <a:pt x="3728" y="1834"/>
                    <a:pt x="2906" y="1465"/>
                  </a:cubicBezTo>
                  <a:cubicBezTo>
                    <a:pt x="2084" y="1096"/>
                    <a:pt x="1358" y="727"/>
                    <a:pt x="846" y="441"/>
                  </a:cubicBezTo>
                  <a:lnTo>
                    <a:pt x="227" y="119"/>
                  </a:lnTo>
                  <a:cubicBezTo>
                    <a:pt x="156" y="72"/>
                    <a:pt x="84" y="36"/>
                    <a:pt x="1"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flipH="1">
              <a:off x="8278779" y="1994877"/>
              <a:ext cx="143738" cy="51157"/>
            </a:xfrm>
            <a:custGeom>
              <a:rect b="b" l="l" r="r" t="t"/>
              <a:pathLst>
                <a:path extrusionOk="0" h="1335" w="3751">
                  <a:moveTo>
                    <a:pt x="0" y="1"/>
                  </a:moveTo>
                  <a:lnTo>
                    <a:pt x="0" y="1"/>
                  </a:lnTo>
                  <a:cubicBezTo>
                    <a:pt x="155" y="108"/>
                    <a:pt x="322" y="203"/>
                    <a:pt x="500" y="287"/>
                  </a:cubicBezTo>
                  <a:cubicBezTo>
                    <a:pt x="929" y="489"/>
                    <a:pt x="1369" y="668"/>
                    <a:pt x="1810" y="834"/>
                  </a:cubicBezTo>
                  <a:cubicBezTo>
                    <a:pt x="2262" y="989"/>
                    <a:pt x="2715" y="1120"/>
                    <a:pt x="3167" y="1239"/>
                  </a:cubicBezTo>
                  <a:cubicBezTo>
                    <a:pt x="3358" y="1299"/>
                    <a:pt x="3548" y="1323"/>
                    <a:pt x="3751" y="1334"/>
                  </a:cubicBezTo>
                  <a:cubicBezTo>
                    <a:pt x="3572" y="1263"/>
                    <a:pt x="3381" y="1204"/>
                    <a:pt x="3191" y="1156"/>
                  </a:cubicBezTo>
                  <a:cubicBezTo>
                    <a:pt x="2846" y="1049"/>
                    <a:pt x="2369" y="906"/>
                    <a:pt x="1857" y="715"/>
                  </a:cubicBezTo>
                  <a:cubicBezTo>
                    <a:pt x="1334" y="525"/>
                    <a:pt x="881" y="346"/>
                    <a:pt x="548" y="203"/>
                  </a:cubicBezTo>
                  <a:cubicBezTo>
                    <a:pt x="369" y="120"/>
                    <a:pt x="179" y="49"/>
                    <a:pt x="0"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flipH="1">
              <a:off x="8459461" y="2288733"/>
              <a:ext cx="15558" cy="20578"/>
            </a:xfrm>
            <a:custGeom>
              <a:rect b="b" l="l" r="r" t="t"/>
              <a:pathLst>
                <a:path extrusionOk="0" h="537" w="406">
                  <a:moveTo>
                    <a:pt x="203" y="1"/>
                  </a:moveTo>
                  <a:cubicBezTo>
                    <a:pt x="84" y="1"/>
                    <a:pt x="1" y="120"/>
                    <a:pt x="1" y="274"/>
                  </a:cubicBezTo>
                  <a:cubicBezTo>
                    <a:pt x="1" y="417"/>
                    <a:pt x="84" y="536"/>
                    <a:pt x="203" y="536"/>
                  </a:cubicBezTo>
                  <a:cubicBezTo>
                    <a:pt x="310" y="536"/>
                    <a:pt x="406" y="417"/>
                    <a:pt x="406" y="274"/>
                  </a:cubicBezTo>
                  <a:cubicBezTo>
                    <a:pt x="406" y="132"/>
                    <a:pt x="310" y="1"/>
                    <a:pt x="203"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flipH="1">
              <a:off x="8627350" y="2072480"/>
              <a:ext cx="15558" cy="20540"/>
            </a:xfrm>
            <a:custGeom>
              <a:rect b="b" l="l" r="r" t="t"/>
              <a:pathLst>
                <a:path extrusionOk="0" h="536" w="406">
                  <a:moveTo>
                    <a:pt x="203" y="0"/>
                  </a:moveTo>
                  <a:cubicBezTo>
                    <a:pt x="96" y="0"/>
                    <a:pt x="0" y="119"/>
                    <a:pt x="0" y="274"/>
                  </a:cubicBezTo>
                  <a:cubicBezTo>
                    <a:pt x="0" y="417"/>
                    <a:pt x="96" y="536"/>
                    <a:pt x="203" y="536"/>
                  </a:cubicBezTo>
                  <a:cubicBezTo>
                    <a:pt x="310" y="536"/>
                    <a:pt x="405" y="417"/>
                    <a:pt x="405" y="274"/>
                  </a:cubicBezTo>
                  <a:cubicBezTo>
                    <a:pt x="405" y="119"/>
                    <a:pt x="310" y="0"/>
                    <a:pt x="20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flipH="1">
              <a:off x="8797116" y="1847068"/>
              <a:ext cx="15060" cy="20578"/>
            </a:xfrm>
            <a:custGeom>
              <a:rect b="b" l="l" r="r" t="t"/>
              <a:pathLst>
                <a:path extrusionOk="0" h="537" w="393">
                  <a:moveTo>
                    <a:pt x="203" y="0"/>
                  </a:moveTo>
                  <a:cubicBezTo>
                    <a:pt x="83" y="0"/>
                    <a:pt x="0" y="119"/>
                    <a:pt x="0" y="262"/>
                  </a:cubicBezTo>
                  <a:cubicBezTo>
                    <a:pt x="0" y="417"/>
                    <a:pt x="83" y="536"/>
                    <a:pt x="203" y="536"/>
                  </a:cubicBezTo>
                  <a:cubicBezTo>
                    <a:pt x="310" y="536"/>
                    <a:pt x="393" y="417"/>
                    <a:pt x="393" y="262"/>
                  </a:cubicBezTo>
                  <a:cubicBezTo>
                    <a:pt x="393" y="119"/>
                    <a:pt x="310" y="0"/>
                    <a:pt x="203"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flipH="1">
              <a:off x="5933575" y="1634877"/>
              <a:ext cx="678456" cy="1003792"/>
            </a:xfrm>
            <a:custGeom>
              <a:rect b="b" l="l" r="r" t="t"/>
              <a:pathLst>
                <a:path extrusionOk="0" h="26195" w="17705">
                  <a:moveTo>
                    <a:pt x="17705" y="1"/>
                  </a:moveTo>
                  <a:cubicBezTo>
                    <a:pt x="11847" y="7502"/>
                    <a:pt x="1476" y="7931"/>
                    <a:pt x="1476" y="7931"/>
                  </a:cubicBezTo>
                  <a:lnTo>
                    <a:pt x="0" y="26195"/>
                  </a:lnTo>
                  <a:cubicBezTo>
                    <a:pt x="11894" y="25897"/>
                    <a:pt x="16216" y="18134"/>
                    <a:pt x="16216" y="18134"/>
                  </a:cubicBezTo>
                  <a:lnTo>
                    <a:pt x="177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flipH="1">
              <a:off x="5947709" y="1811927"/>
              <a:ext cx="546635" cy="675198"/>
            </a:xfrm>
            <a:custGeom>
              <a:rect b="b" l="l" r="r" t="t"/>
              <a:pathLst>
                <a:path extrusionOk="0" h="17620" w="14265">
                  <a:moveTo>
                    <a:pt x="14265" y="1"/>
                  </a:moveTo>
                  <a:cubicBezTo>
                    <a:pt x="13074" y="1727"/>
                    <a:pt x="12419" y="3775"/>
                    <a:pt x="12371" y="5870"/>
                  </a:cubicBezTo>
                  <a:cubicBezTo>
                    <a:pt x="12360" y="6478"/>
                    <a:pt x="12395" y="7097"/>
                    <a:pt x="12169" y="7656"/>
                  </a:cubicBezTo>
                  <a:cubicBezTo>
                    <a:pt x="11962" y="8131"/>
                    <a:pt x="11487" y="8544"/>
                    <a:pt x="10992" y="8544"/>
                  </a:cubicBezTo>
                  <a:cubicBezTo>
                    <a:pt x="10916" y="8544"/>
                    <a:pt x="10840" y="8534"/>
                    <a:pt x="10764" y="8514"/>
                  </a:cubicBezTo>
                  <a:cubicBezTo>
                    <a:pt x="10205" y="8359"/>
                    <a:pt x="9895" y="7632"/>
                    <a:pt x="9359" y="7299"/>
                  </a:cubicBezTo>
                  <a:cubicBezTo>
                    <a:pt x="9119" y="7162"/>
                    <a:pt x="8854" y="7093"/>
                    <a:pt x="8590" y="7093"/>
                  </a:cubicBezTo>
                  <a:cubicBezTo>
                    <a:pt x="8304" y="7093"/>
                    <a:pt x="8018" y="7174"/>
                    <a:pt x="7764" y="7335"/>
                  </a:cubicBezTo>
                  <a:cubicBezTo>
                    <a:pt x="7287" y="7632"/>
                    <a:pt x="6930" y="8085"/>
                    <a:pt x="6716" y="8609"/>
                  </a:cubicBezTo>
                  <a:cubicBezTo>
                    <a:pt x="6287" y="9597"/>
                    <a:pt x="6252" y="10716"/>
                    <a:pt x="5942" y="11752"/>
                  </a:cubicBezTo>
                  <a:cubicBezTo>
                    <a:pt x="5633" y="12788"/>
                    <a:pt x="4847" y="13836"/>
                    <a:pt x="3751" y="13883"/>
                  </a:cubicBezTo>
                  <a:cubicBezTo>
                    <a:pt x="3731" y="13884"/>
                    <a:pt x="3710" y="13884"/>
                    <a:pt x="3689" y="13884"/>
                  </a:cubicBezTo>
                  <a:cubicBezTo>
                    <a:pt x="3317" y="13884"/>
                    <a:pt x="2945" y="13788"/>
                    <a:pt x="2573" y="13788"/>
                  </a:cubicBezTo>
                  <a:cubicBezTo>
                    <a:pt x="1739" y="13824"/>
                    <a:pt x="1013" y="14443"/>
                    <a:pt x="620" y="15193"/>
                  </a:cubicBezTo>
                  <a:cubicBezTo>
                    <a:pt x="239" y="15943"/>
                    <a:pt x="120" y="16776"/>
                    <a:pt x="1" y="17610"/>
                  </a:cubicBezTo>
                  <a:cubicBezTo>
                    <a:pt x="1" y="17610"/>
                    <a:pt x="102" y="17620"/>
                    <a:pt x="293" y="17620"/>
                  </a:cubicBezTo>
                  <a:cubicBezTo>
                    <a:pt x="1615" y="17620"/>
                    <a:pt x="7244" y="17156"/>
                    <a:pt x="13455" y="9811"/>
                  </a:cubicBezTo>
                  <a:lnTo>
                    <a:pt x="14265" y="1"/>
                  </a:ln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flipH="1">
              <a:off x="6333698" y="2218028"/>
              <a:ext cx="19198" cy="31499"/>
            </a:xfrm>
            <a:custGeom>
              <a:rect b="b" l="l" r="r" t="t"/>
              <a:pathLst>
                <a:path extrusionOk="0" h="822" w="501">
                  <a:moveTo>
                    <a:pt x="251" y="0"/>
                  </a:moveTo>
                  <a:cubicBezTo>
                    <a:pt x="120" y="0"/>
                    <a:pt x="1" y="179"/>
                    <a:pt x="1" y="405"/>
                  </a:cubicBezTo>
                  <a:cubicBezTo>
                    <a:pt x="1" y="631"/>
                    <a:pt x="120" y="822"/>
                    <a:pt x="251" y="822"/>
                  </a:cubicBezTo>
                  <a:cubicBezTo>
                    <a:pt x="394" y="822"/>
                    <a:pt x="501" y="643"/>
                    <a:pt x="501" y="405"/>
                  </a:cubicBezTo>
                  <a:cubicBezTo>
                    <a:pt x="501" y="191"/>
                    <a:pt x="394" y="0"/>
                    <a:pt x="251"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flipH="1">
              <a:off x="6219154" y="1929193"/>
              <a:ext cx="19198" cy="31078"/>
            </a:xfrm>
            <a:custGeom>
              <a:rect b="b" l="l" r="r" t="t"/>
              <a:pathLst>
                <a:path extrusionOk="0" h="811" w="501">
                  <a:moveTo>
                    <a:pt x="250" y="0"/>
                  </a:moveTo>
                  <a:cubicBezTo>
                    <a:pt x="107" y="0"/>
                    <a:pt x="0" y="179"/>
                    <a:pt x="0" y="405"/>
                  </a:cubicBezTo>
                  <a:cubicBezTo>
                    <a:pt x="0" y="632"/>
                    <a:pt x="107" y="810"/>
                    <a:pt x="250" y="810"/>
                  </a:cubicBezTo>
                  <a:cubicBezTo>
                    <a:pt x="381" y="810"/>
                    <a:pt x="500" y="643"/>
                    <a:pt x="500" y="405"/>
                  </a:cubicBezTo>
                  <a:cubicBezTo>
                    <a:pt x="500" y="179"/>
                    <a:pt x="381" y="0"/>
                    <a:pt x="250" y="0"/>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flipH="1">
              <a:off x="5953188" y="1845689"/>
              <a:ext cx="531115" cy="390596"/>
            </a:xfrm>
            <a:custGeom>
              <a:rect b="b" l="l" r="r" t="t"/>
              <a:pathLst>
                <a:path extrusionOk="0" h="10193" w="13860">
                  <a:moveTo>
                    <a:pt x="13860" y="1"/>
                  </a:moveTo>
                  <a:lnTo>
                    <a:pt x="13860" y="1"/>
                  </a:lnTo>
                  <a:cubicBezTo>
                    <a:pt x="13848" y="24"/>
                    <a:pt x="13824" y="60"/>
                    <a:pt x="13812" y="96"/>
                  </a:cubicBezTo>
                  <a:lnTo>
                    <a:pt x="13669" y="382"/>
                  </a:lnTo>
                  <a:lnTo>
                    <a:pt x="13110" y="1465"/>
                  </a:lnTo>
                  <a:cubicBezTo>
                    <a:pt x="12650" y="2407"/>
                    <a:pt x="11993" y="3745"/>
                    <a:pt x="11207" y="5330"/>
                  </a:cubicBezTo>
                  <a:lnTo>
                    <a:pt x="11207" y="5330"/>
                  </a:lnTo>
                  <a:lnTo>
                    <a:pt x="6787" y="2513"/>
                  </a:lnTo>
                  <a:lnTo>
                    <a:pt x="6716" y="2477"/>
                  </a:lnTo>
                  <a:lnTo>
                    <a:pt x="6692" y="2537"/>
                  </a:lnTo>
                  <a:cubicBezTo>
                    <a:pt x="6633" y="2691"/>
                    <a:pt x="6573" y="2846"/>
                    <a:pt x="6514" y="3013"/>
                  </a:cubicBezTo>
                  <a:lnTo>
                    <a:pt x="3663" y="10063"/>
                  </a:lnTo>
                  <a:lnTo>
                    <a:pt x="3663" y="10063"/>
                  </a:lnTo>
                  <a:cubicBezTo>
                    <a:pt x="2562" y="9454"/>
                    <a:pt x="1660" y="8962"/>
                    <a:pt x="1025" y="8645"/>
                  </a:cubicBezTo>
                  <a:cubicBezTo>
                    <a:pt x="691" y="8454"/>
                    <a:pt x="358" y="8299"/>
                    <a:pt x="1" y="8168"/>
                  </a:cubicBezTo>
                  <a:lnTo>
                    <a:pt x="1" y="8168"/>
                  </a:lnTo>
                  <a:lnTo>
                    <a:pt x="72" y="8204"/>
                  </a:lnTo>
                  <a:lnTo>
                    <a:pt x="263" y="8299"/>
                  </a:lnTo>
                  <a:cubicBezTo>
                    <a:pt x="429" y="8383"/>
                    <a:pt x="679" y="8514"/>
                    <a:pt x="1001" y="8692"/>
                  </a:cubicBezTo>
                  <a:cubicBezTo>
                    <a:pt x="1632" y="9037"/>
                    <a:pt x="2537" y="9538"/>
                    <a:pt x="3656" y="10169"/>
                  </a:cubicBezTo>
                  <a:lnTo>
                    <a:pt x="3704" y="10192"/>
                  </a:lnTo>
                  <a:lnTo>
                    <a:pt x="3727" y="10145"/>
                  </a:lnTo>
                  <a:lnTo>
                    <a:pt x="6621" y="3061"/>
                  </a:lnTo>
                  <a:cubicBezTo>
                    <a:pt x="6671" y="2919"/>
                    <a:pt x="6730" y="2787"/>
                    <a:pt x="6783" y="2663"/>
                  </a:cubicBezTo>
                  <a:lnTo>
                    <a:pt x="6783" y="2663"/>
                  </a:lnTo>
                  <a:lnTo>
                    <a:pt x="11205" y="5466"/>
                  </a:lnTo>
                  <a:lnTo>
                    <a:pt x="11252" y="5489"/>
                  </a:lnTo>
                  <a:lnTo>
                    <a:pt x="11276" y="5442"/>
                  </a:lnTo>
                  <a:lnTo>
                    <a:pt x="13169" y="1501"/>
                  </a:lnTo>
                  <a:cubicBezTo>
                    <a:pt x="13383" y="1036"/>
                    <a:pt x="13562" y="655"/>
                    <a:pt x="13693" y="394"/>
                  </a:cubicBezTo>
                  <a:lnTo>
                    <a:pt x="13824" y="96"/>
                  </a:lnTo>
                  <a:cubicBezTo>
                    <a:pt x="13836" y="72"/>
                    <a:pt x="13848" y="36"/>
                    <a:pt x="13860" y="1"/>
                  </a:cubicBezTo>
                  <a:close/>
                </a:path>
              </a:pathLst>
            </a:custGeom>
            <a:solidFill>
              <a:srgbClr val="F067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7"/>
          <p:cNvSpPr txBox="1"/>
          <p:nvPr>
            <p:ph idx="4294967295"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Práctica 1 - </a:t>
            </a:r>
            <a:r>
              <a:rPr lang="en"/>
              <a:t>Web Scraping</a:t>
            </a:r>
            <a:endParaRPr/>
          </a:p>
        </p:txBody>
      </p:sp>
      <p:sp>
        <p:nvSpPr>
          <p:cNvPr id="585" name="Google Shape;585;p37"/>
          <p:cNvSpPr txBox="1"/>
          <p:nvPr>
            <p:ph idx="4294967295" type="subTitle"/>
          </p:nvPr>
        </p:nvSpPr>
        <p:spPr>
          <a:xfrm flipH="1">
            <a:off x="3474302" y="2057225"/>
            <a:ext cx="21954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Usar BeautifulSoup para scrapear y almacenar datos.</a:t>
            </a:r>
            <a:endParaRPr/>
          </a:p>
        </p:txBody>
      </p:sp>
      <p:sp>
        <p:nvSpPr>
          <p:cNvPr id="586" name="Google Shape;586;p37"/>
          <p:cNvSpPr txBox="1"/>
          <p:nvPr>
            <p:ph idx="4294967295" type="subTitle"/>
          </p:nvPr>
        </p:nvSpPr>
        <p:spPr>
          <a:xfrm flipH="1">
            <a:off x="6163988" y="2057225"/>
            <a:ext cx="21954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Usar tweepy para obtener y almacenar tweets.</a:t>
            </a:r>
            <a:endParaRPr/>
          </a:p>
        </p:txBody>
      </p:sp>
      <p:sp>
        <p:nvSpPr>
          <p:cNvPr id="587" name="Google Shape;587;p37"/>
          <p:cNvSpPr txBox="1"/>
          <p:nvPr>
            <p:ph idx="4294967295" type="ctrTitle"/>
          </p:nvPr>
        </p:nvSpPr>
        <p:spPr>
          <a:xfrm flipH="1">
            <a:off x="784575" y="1666500"/>
            <a:ext cx="21954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SELENIUM</a:t>
            </a:r>
            <a:endParaRPr>
              <a:solidFill>
                <a:schemeClr val="accent1"/>
              </a:solidFill>
            </a:endParaRPr>
          </a:p>
        </p:txBody>
      </p:sp>
      <p:sp>
        <p:nvSpPr>
          <p:cNvPr id="588" name="Google Shape;588;p37"/>
          <p:cNvSpPr txBox="1"/>
          <p:nvPr>
            <p:ph idx="4294967295" type="subTitle"/>
          </p:nvPr>
        </p:nvSpPr>
        <p:spPr>
          <a:xfrm flipH="1">
            <a:off x="784575" y="2057225"/>
            <a:ext cx="21954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Usar Selenium para interactuar con la web.</a:t>
            </a:r>
            <a:endParaRPr/>
          </a:p>
        </p:txBody>
      </p:sp>
      <p:sp>
        <p:nvSpPr>
          <p:cNvPr id="589" name="Google Shape;589;p37"/>
          <p:cNvSpPr txBox="1"/>
          <p:nvPr>
            <p:ph idx="4294967295" type="ctrTitle"/>
          </p:nvPr>
        </p:nvSpPr>
        <p:spPr>
          <a:xfrm flipH="1">
            <a:off x="3474225" y="1666500"/>
            <a:ext cx="25158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BEAUTIFULSOUP</a:t>
            </a:r>
            <a:endParaRPr>
              <a:solidFill>
                <a:schemeClr val="accent1"/>
              </a:solidFill>
            </a:endParaRPr>
          </a:p>
        </p:txBody>
      </p:sp>
      <p:sp>
        <p:nvSpPr>
          <p:cNvPr id="590" name="Google Shape;590;p37"/>
          <p:cNvSpPr txBox="1"/>
          <p:nvPr>
            <p:ph idx="4294967295" type="ctrTitle"/>
          </p:nvPr>
        </p:nvSpPr>
        <p:spPr>
          <a:xfrm flipH="1">
            <a:off x="6164013" y="1666500"/>
            <a:ext cx="21954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TWITTER</a:t>
            </a:r>
            <a:endParaRPr>
              <a:solidFill>
                <a:schemeClr val="accent1"/>
              </a:solidFill>
            </a:endParaRPr>
          </a:p>
        </p:txBody>
      </p:sp>
      <p:sp>
        <p:nvSpPr>
          <p:cNvPr id="591" name="Google Shape;591;p37"/>
          <p:cNvSpPr txBox="1"/>
          <p:nvPr/>
        </p:nvSpPr>
        <p:spPr>
          <a:xfrm>
            <a:off x="784575" y="4146950"/>
            <a:ext cx="7574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El web scraping es una potente herramienta que su uso solo irá en aumento.</a:t>
            </a:r>
            <a:endParaRPr b="1" sz="2000">
              <a:solidFill>
                <a:schemeClr val="dk2"/>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8"/>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Práctica 2 - Análisis y Predicción de Datos</a:t>
            </a:r>
            <a:endParaRPr/>
          </a:p>
        </p:txBody>
      </p:sp>
      <p:sp>
        <p:nvSpPr>
          <p:cNvPr id="597" name="Google Shape;597;p38"/>
          <p:cNvSpPr txBox="1"/>
          <p:nvPr>
            <p:ph idx="4294967295" type="subTitle"/>
          </p:nvPr>
        </p:nvSpPr>
        <p:spPr>
          <a:xfrm flipH="1">
            <a:off x="2129477" y="2067950"/>
            <a:ext cx="21954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Haciendo uso de una base de datos, realizar un </a:t>
            </a:r>
            <a:r>
              <a:rPr lang="en"/>
              <a:t>análisis</a:t>
            </a:r>
            <a:r>
              <a:rPr lang="en"/>
              <a:t> de </a:t>
            </a:r>
            <a:r>
              <a:rPr lang="en"/>
              <a:t>la misma</a:t>
            </a:r>
            <a:r>
              <a:rPr lang="en"/>
              <a:t>.</a:t>
            </a:r>
            <a:endParaRPr/>
          </a:p>
        </p:txBody>
      </p:sp>
      <p:sp>
        <p:nvSpPr>
          <p:cNvPr id="598" name="Google Shape;598;p38"/>
          <p:cNvSpPr txBox="1"/>
          <p:nvPr>
            <p:ph idx="4294967295" type="subTitle"/>
          </p:nvPr>
        </p:nvSpPr>
        <p:spPr>
          <a:xfrm flipH="1">
            <a:off x="4819163" y="2067950"/>
            <a:ext cx="21954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Entrenar un modelo de </a:t>
            </a:r>
            <a:r>
              <a:rPr lang="en"/>
              <a:t>predicción</a:t>
            </a:r>
            <a:r>
              <a:rPr lang="en"/>
              <a:t> para poder predecir posibles salidas.</a:t>
            </a:r>
            <a:endParaRPr/>
          </a:p>
        </p:txBody>
      </p:sp>
      <p:sp>
        <p:nvSpPr>
          <p:cNvPr id="599" name="Google Shape;599;p38"/>
          <p:cNvSpPr txBox="1"/>
          <p:nvPr>
            <p:ph idx="4294967295" type="ctrTitle"/>
          </p:nvPr>
        </p:nvSpPr>
        <p:spPr>
          <a:xfrm flipH="1">
            <a:off x="2129400" y="1677225"/>
            <a:ext cx="25158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ANALIZAR</a:t>
            </a:r>
            <a:endParaRPr>
              <a:solidFill>
                <a:schemeClr val="accent1"/>
              </a:solidFill>
            </a:endParaRPr>
          </a:p>
        </p:txBody>
      </p:sp>
      <p:sp>
        <p:nvSpPr>
          <p:cNvPr id="600" name="Google Shape;600;p38"/>
          <p:cNvSpPr txBox="1"/>
          <p:nvPr>
            <p:ph idx="4294967295" type="ctrTitle"/>
          </p:nvPr>
        </p:nvSpPr>
        <p:spPr>
          <a:xfrm flipH="1">
            <a:off x="4819188" y="1677225"/>
            <a:ext cx="21954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PREDECIR</a:t>
            </a:r>
            <a:endParaRPr>
              <a:solidFill>
                <a:schemeClr val="accent1"/>
              </a:solidFill>
            </a:endParaRPr>
          </a:p>
        </p:txBody>
      </p:sp>
      <p:sp>
        <p:nvSpPr>
          <p:cNvPr id="601" name="Google Shape;601;p38"/>
          <p:cNvSpPr txBox="1"/>
          <p:nvPr/>
        </p:nvSpPr>
        <p:spPr>
          <a:xfrm>
            <a:off x="784575" y="4146950"/>
            <a:ext cx="7574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Los datos en la </a:t>
            </a:r>
            <a:r>
              <a:rPr b="1" lang="en" sz="2000">
                <a:solidFill>
                  <a:schemeClr val="dk2"/>
                </a:solidFill>
                <a:latin typeface="Oswald"/>
                <a:ea typeface="Oswald"/>
                <a:cs typeface="Oswald"/>
                <a:sym typeface="Oswald"/>
              </a:rPr>
              <a:t>época</a:t>
            </a:r>
            <a:r>
              <a:rPr b="1" lang="en" sz="2000">
                <a:solidFill>
                  <a:schemeClr val="dk2"/>
                </a:solidFill>
                <a:latin typeface="Oswald"/>
                <a:ea typeface="Oswald"/>
                <a:cs typeface="Oswald"/>
                <a:sym typeface="Oswald"/>
              </a:rPr>
              <a:t> actual son lo </a:t>
            </a:r>
            <a:r>
              <a:rPr b="1" lang="en" sz="2000">
                <a:solidFill>
                  <a:schemeClr val="dk2"/>
                </a:solidFill>
                <a:latin typeface="Oswald"/>
                <a:ea typeface="Oswald"/>
                <a:cs typeface="Oswald"/>
                <a:sym typeface="Oswald"/>
              </a:rPr>
              <a:t>más</a:t>
            </a:r>
            <a:r>
              <a:rPr b="1" lang="en" sz="2000">
                <a:solidFill>
                  <a:schemeClr val="dk2"/>
                </a:solidFill>
                <a:latin typeface="Oswald"/>
                <a:ea typeface="Oswald"/>
                <a:cs typeface="Oswald"/>
                <a:sym typeface="Oswald"/>
              </a:rPr>
              <a:t> </a:t>
            </a:r>
            <a:r>
              <a:rPr b="1" lang="en" sz="2000">
                <a:solidFill>
                  <a:schemeClr val="dk2"/>
                </a:solidFill>
                <a:latin typeface="Oswald"/>
                <a:ea typeface="Oswald"/>
                <a:cs typeface="Oswald"/>
                <a:sym typeface="Oswald"/>
              </a:rPr>
              <a:t>importante</a:t>
            </a:r>
            <a:r>
              <a:rPr b="1" lang="en" sz="2000">
                <a:solidFill>
                  <a:schemeClr val="dk2"/>
                </a:solidFill>
                <a:latin typeface="Oswald"/>
                <a:ea typeface="Oswald"/>
                <a:cs typeface="Oswald"/>
                <a:sym typeface="Oswald"/>
              </a:rPr>
              <a:t> y sabiendo como hacer predicciones sobre los datos se </a:t>
            </a:r>
            <a:r>
              <a:rPr b="1" lang="en" sz="2000">
                <a:solidFill>
                  <a:schemeClr val="dk2"/>
                </a:solidFill>
                <a:latin typeface="Oswald"/>
                <a:ea typeface="Oswald"/>
                <a:cs typeface="Oswald"/>
                <a:sym typeface="Oswald"/>
              </a:rPr>
              <a:t>podrá</a:t>
            </a:r>
            <a:r>
              <a:rPr b="1" lang="en" sz="2000">
                <a:solidFill>
                  <a:schemeClr val="dk2"/>
                </a:solidFill>
                <a:latin typeface="Oswald"/>
                <a:ea typeface="Oswald"/>
                <a:cs typeface="Oswald"/>
                <a:sym typeface="Oswald"/>
              </a:rPr>
              <a:t> saber las diferentes posibilidades de un suceso futuro.</a:t>
            </a:r>
            <a:endParaRPr b="1" sz="2000">
              <a:solidFill>
                <a:schemeClr val="dk2"/>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9"/>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Prática 3 - Interpretabilidad</a:t>
            </a:r>
            <a:endParaRPr/>
          </a:p>
        </p:txBody>
      </p:sp>
      <p:sp>
        <p:nvSpPr>
          <p:cNvPr id="607" name="Google Shape;607;p39"/>
          <p:cNvSpPr txBox="1"/>
          <p:nvPr>
            <p:ph idx="4294967295" type="subTitle"/>
          </p:nvPr>
        </p:nvSpPr>
        <p:spPr>
          <a:xfrm flipH="1">
            <a:off x="3019475" y="2035800"/>
            <a:ext cx="3105000" cy="9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Aplicar interpretabilidad para analizar si los datos son interpretables o no.</a:t>
            </a:r>
            <a:endParaRPr/>
          </a:p>
        </p:txBody>
      </p:sp>
      <p:sp>
        <p:nvSpPr>
          <p:cNvPr id="608" name="Google Shape;608;p39"/>
          <p:cNvSpPr txBox="1"/>
          <p:nvPr>
            <p:ph idx="4294967295" type="ctrTitle"/>
          </p:nvPr>
        </p:nvSpPr>
        <p:spPr>
          <a:xfrm flipH="1">
            <a:off x="3019500" y="1634375"/>
            <a:ext cx="3105000" cy="31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INTERPRETABILIDAD</a:t>
            </a:r>
            <a:endParaRPr>
              <a:solidFill>
                <a:schemeClr val="accent1"/>
              </a:solidFill>
            </a:endParaRPr>
          </a:p>
        </p:txBody>
      </p:sp>
      <p:sp>
        <p:nvSpPr>
          <p:cNvPr id="609" name="Google Shape;609;p39"/>
          <p:cNvSpPr txBox="1"/>
          <p:nvPr/>
        </p:nvSpPr>
        <p:spPr>
          <a:xfrm>
            <a:off x="784575" y="4146950"/>
            <a:ext cx="7574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2"/>
                </a:solidFill>
                <a:latin typeface="Oswald"/>
                <a:ea typeface="Oswald"/>
                <a:cs typeface="Oswald"/>
                <a:sym typeface="Oswald"/>
              </a:rPr>
              <a:t>La interpretabilidad ayuda a saber </a:t>
            </a:r>
            <a:r>
              <a:rPr b="1" lang="en" sz="2000">
                <a:solidFill>
                  <a:schemeClr val="dk2"/>
                </a:solidFill>
                <a:latin typeface="Oswald"/>
                <a:ea typeface="Oswald"/>
                <a:cs typeface="Oswald"/>
                <a:sym typeface="Oswald"/>
              </a:rPr>
              <a:t>cuáles</a:t>
            </a:r>
            <a:r>
              <a:rPr b="1" lang="en" sz="2000">
                <a:solidFill>
                  <a:schemeClr val="dk2"/>
                </a:solidFill>
                <a:latin typeface="Oswald"/>
                <a:ea typeface="Oswald"/>
                <a:cs typeface="Oswald"/>
                <a:sym typeface="Oswald"/>
              </a:rPr>
              <a:t> de los atributos dentro de la base de datos tiene </a:t>
            </a:r>
            <a:r>
              <a:rPr b="1" lang="en" sz="2000">
                <a:solidFill>
                  <a:schemeClr val="dk2"/>
                </a:solidFill>
                <a:latin typeface="Oswald"/>
                <a:ea typeface="Oswald"/>
                <a:cs typeface="Oswald"/>
                <a:sym typeface="Oswald"/>
              </a:rPr>
              <a:t>más</a:t>
            </a:r>
            <a:r>
              <a:rPr b="1" lang="en" sz="2000">
                <a:solidFill>
                  <a:schemeClr val="dk2"/>
                </a:solidFill>
                <a:latin typeface="Oswald"/>
                <a:ea typeface="Oswald"/>
                <a:cs typeface="Oswald"/>
                <a:sym typeface="Oswald"/>
              </a:rPr>
              <a:t> </a:t>
            </a:r>
            <a:r>
              <a:rPr b="1" lang="en" sz="2000">
                <a:solidFill>
                  <a:schemeClr val="dk2"/>
                </a:solidFill>
                <a:latin typeface="Oswald"/>
                <a:ea typeface="Oswald"/>
                <a:cs typeface="Oswald"/>
                <a:sym typeface="Oswald"/>
              </a:rPr>
              <a:t>relación</a:t>
            </a:r>
            <a:r>
              <a:rPr b="1" lang="en" sz="2000">
                <a:solidFill>
                  <a:schemeClr val="dk2"/>
                </a:solidFill>
                <a:latin typeface="Oswald"/>
                <a:ea typeface="Oswald"/>
                <a:cs typeface="Oswald"/>
                <a:sym typeface="Oswald"/>
              </a:rPr>
              <a:t> con el resultado final.</a:t>
            </a:r>
            <a:endParaRPr b="1" sz="2000">
              <a:solidFill>
                <a:schemeClr val="dk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0"/>
          <p:cNvSpPr txBox="1"/>
          <p:nvPr>
            <p:ph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Siguientes pasos</a:t>
            </a:r>
            <a:endParaRPr/>
          </a:p>
        </p:txBody>
      </p:sp>
      <p:sp>
        <p:nvSpPr>
          <p:cNvPr id="615" name="Google Shape;615;p40"/>
          <p:cNvSpPr/>
          <p:nvPr/>
        </p:nvSpPr>
        <p:spPr>
          <a:xfrm flipH="1" rot="-5400000">
            <a:off x="2775900" y="1958100"/>
            <a:ext cx="3592200" cy="2343000"/>
          </a:xfrm>
          <a:prstGeom prst="homePlate">
            <a:avLst>
              <a:gd fmla="val 2913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p:nvPr/>
        </p:nvSpPr>
        <p:spPr>
          <a:xfrm flipH="1" rot="-5400000">
            <a:off x="5462025" y="1958100"/>
            <a:ext cx="3592200" cy="2343000"/>
          </a:xfrm>
          <a:prstGeom prst="homePlate">
            <a:avLst>
              <a:gd fmla="val 2913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0"/>
          <p:cNvSpPr/>
          <p:nvPr/>
        </p:nvSpPr>
        <p:spPr>
          <a:xfrm flipH="1" rot="-5400000">
            <a:off x="89775" y="1958100"/>
            <a:ext cx="3592200" cy="2343000"/>
          </a:xfrm>
          <a:prstGeom prst="homePlate">
            <a:avLst>
              <a:gd fmla="val 29133"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0"/>
          <p:cNvSpPr txBox="1"/>
          <p:nvPr>
            <p:ph idx="4294967295" type="ctrTitle"/>
          </p:nvPr>
        </p:nvSpPr>
        <p:spPr>
          <a:xfrm flipH="1">
            <a:off x="788175" y="1651800"/>
            <a:ext cx="2195400" cy="3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PREDICCIÓN</a:t>
            </a:r>
            <a:endParaRPr/>
          </a:p>
        </p:txBody>
      </p:sp>
      <p:sp>
        <p:nvSpPr>
          <p:cNvPr id="619" name="Google Shape;619;p40"/>
          <p:cNvSpPr txBox="1"/>
          <p:nvPr>
            <p:ph idx="4294967295" type="subTitle"/>
          </p:nvPr>
        </p:nvSpPr>
        <p:spPr>
          <a:xfrm flipH="1">
            <a:off x="788175" y="2284325"/>
            <a:ext cx="2195400" cy="206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Con la ayuda de las predicciones podemos saber con gran certeza los eventos que pueden suceder en el futuro. Esto es de gran ayuda en el campo del estudio de datos.</a:t>
            </a:r>
            <a:endParaRPr sz="1200"/>
          </a:p>
        </p:txBody>
      </p:sp>
      <p:sp>
        <p:nvSpPr>
          <p:cNvPr id="620" name="Google Shape;620;p40"/>
          <p:cNvSpPr txBox="1"/>
          <p:nvPr>
            <p:ph idx="4294967295" type="ctrTitle"/>
          </p:nvPr>
        </p:nvSpPr>
        <p:spPr>
          <a:xfrm flipH="1">
            <a:off x="3474296" y="1333500"/>
            <a:ext cx="2195400" cy="3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SCRAPING</a:t>
            </a:r>
            <a:endParaRPr/>
          </a:p>
        </p:txBody>
      </p:sp>
      <p:sp>
        <p:nvSpPr>
          <p:cNvPr id="621" name="Google Shape;621;p40"/>
          <p:cNvSpPr txBox="1"/>
          <p:nvPr>
            <p:ph idx="4294967295" type="subTitle"/>
          </p:nvPr>
        </p:nvSpPr>
        <p:spPr>
          <a:xfrm flipH="1">
            <a:off x="3474300" y="2284325"/>
            <a:ext cx="2195400" cy="206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El Web Scraping es una gran herramienta para la </a:t>
            </a:r>
            <a:r>
              <a:rPr lang="en" sz="1100"/>
              <a:t>obtención</a:t>
            </a:r>
            <a:r>
              <a:rPr lang="en" sz="1100"/>
              <a:t> de datos y que es muy empleada en varios campos laborales dentro de la </a:t>
            </a:r>
            <a:r>
              <a:rPr lang="en" sz="1100"/>
              <a:t>tecnología</a:t>
            </a:r>
            <a:r>
              <a:rPr lang="en" sz="1100"/>
              <a:t>.</a:t>
            </a:r>
            <a:endParaRPr sz="1100"/>
          </a:p>
        </p:txBody>
      </p:sp>
      <p:sp>
        <p:nvSpPr>
          <p:cNvPr id="622" name="Google Shape;622;p40"/>
          <p:cNvSpPr txBox="1"/>
          <p:nvPr>
            <p:ph idx="4294967295" type="ctrTitle"/>
          </p:nvPr>
        </p:nvSpPr>
        <p:spPr>
          <a:xfrm flipH="1">
            <a:off x="6160425" y="1333500"/>
            <a:ext cx="2195400" cy="3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REDES SOCIALES</a:t>
            </a:r>
            <a:endParaRPr/>
          </a:p>
        </p:txBody>
      </p:sp>
      <p:sp>
        <p:nvSpPr>
          <p:cNvPr id="623" name="Google Shape;623;p40"/>
          <p:cNvSpPr txBox="1"/>
          <p:nvPr>
            <p:ph idx="4294967295" type="subTitle"/>
          </p:nvPr>
        </p:nvSpPr>
        <p:spPr>
          <a:xfrm flipH="1">
            <a:off x="6160425" y="2284325"/>
            <a:ext cx="2195400" cy="2067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t>Con el estudio y guardado de tweets se puede hacer un </a:t>
            </a:r>
            <a:r>
              <a:rPr lang="en" sz="1100"/>
              <a:t>análisis</a:t>
            </a:r>
            <a:r>
              <a:rPr lang="en" sz="1100"/>
              <a:t> de sentimiento del </a:t>
            </a:r>
            <a:r>
              <a:rPr lang="en" sz="1100"/>
              <a:t>público</a:t>
            </a:r>
            <a:r>
              <a:rPr lang="en" sz="1100"/>
              <a:t> sobre una empresa o producto, algo que se utiliza en </a:t>
            </a:r>
            <a:r>
              <a:rPr lang="en" sz="1100"/>
              <a:t>prácticamente</a:t>
            </a:r>
            <a:r>
              <a:rPr lang="en" sz="1100"/>
              <a:t> todas las empresas tecnologicas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1"/>
          <p:cNvSpPr txBox="1"/>
          <p:nvPr>
            <p:ph idx="4294967295" type="title"/>
          </p:nvPr>
        </p:nvSpPr>
        <p:spPr>
          <a:xfrm>
            <a:off x="1165200" y="445025"/>
            <a:ext cx="6813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Referencias </a:t>
            </a:r>
            <a:r>
              <a:rPr lang="en"/>
              <a:t>biográficas</a:t>
            </a:r>
            <a:r>
              <a:rPr lang="en"/>
              <a:t> y datos usados</a:t>
            </a:r>
            <a:endParaRPr/>
          </a:p>
        </p:txBody>
      </p:sp>
      <p:sp>
        <p:nvSpPr>
          <p:cNvPr id="629" name="Google Shape;629;p41"/>
          <p:cNvSpPr txBox="1"/>
          <p:nvPr>
            <p:ph idx="4294967295" type="subTitle"/>
          </p:nvPr>
        </p:nvSpPr>
        <p:spPr>
          <a:xfrm flipH="1">
            <a:off x="4619615" y="2478537"/>
            <a:ext cx="2195400" cy="93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Base de datos</a:t>
            </a:r>
            <a:endParaRPr/>
          </a:p>
          <a:p>
            <a:pPr indent="0" lvl="0" marL="0" rtl="0" algn="ctr">
              <a:spcBef>
                <a:spcPts val="1600"/>
              </a:spcBef>
              <a:spcAft>
                <a:spcPts val="0"/>
              </a:spcAft>
              <a:buNone/>
            </a:pPr>
            <a:r>
              <a:rPr lang="en"/>
              <a:t>Códigos: </a:t>
            </a:r>
            <a:r>
              <a:rPr lang="en" sz="1000"/>
              <a:t>InterpretableMLEthicomp.ipynb</a:t>
            </a:r>
            <a:endParaRPr sz="1000"/>
          </a:p>
          <a:p>
            <a:pPr indent="0" lvl="0" marL="0" rtl="0" algn="ctr">
              <a:lnSpc>
                <a:spcPct val="100000"/>
              </a:lnSpc>
              <a:spcBef>
                <a:spcPts val="1600"/>
              </a:spcBef>
              <a:spcAft>
                <a:spcPts val="0"/>
              </a:spcAft>
              <a:buNone/>
            </a:pPr>
            <a:r>
              <a:rPr lang="en" sz="1000"/>
              <a:t>RRHH_Abandono_Prediccion.ipynb</a:t>
            </a:r>
            <a:endParaRPr sz="1000"/>
          </a:p>
          <a:p>
            <a:pPr indent="0" lvl="0" marL="0" rtl="0" algn="ctr">
              <a:spcBef>
                <a:spcPts val="1600"/>
              </a:spcBef>
              <a:spcAft>
                <a:spcPts val="1600"/>
              </a:spcAft>
              <a:buNone/>
            </a:pPr>
            <a:r>
              <a:t/>
            </a:r>
            <a:endParaRPr/>
          </a:p>
        </p:txBody>
      </p:sp>
      <p:sp>
        <p:nvSpPr>
          <p:cNvPr id="630" name="Google Shape;630;p41"/>
          <p:cNvSpPr txBox="1"/>
          <p:nvPr>
            <p:ph idx="4294967295" type="ctrTitle"/>
          </p:nvPr>
        </p:nvSpPr>
        <p:spPr>
          <a:xfrm flipH="1">
            <a:off x="1929988" y="1910188"/>
            <a:ext cx="2195400" cy="3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PRÁCTICA 1</a:t>
            </a:r>
            <a:endParaRPr/>
          </a:p>
        </p:txBody>
      </p:sp>
      <p:sp>
        <p:nvSpPr>
          <p:cNvPr id="631" name="Google Shape;631;p41"/>
          <p:cNvSpPr txBox="1"/>
          <p:nvPr>
            <p:ph idx="4294967295" type="subTitle"/>
          </p:nvPr>
        </p:nvSpPr>
        <p:spPr>
          <a:xfrm flipH="1">
            <a:off x="1929988" y="2478537"/>
            <a:ext cx="2195400" cy="932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u="sng">
                <a:solidFill>
                  <a:schemeClr val="hlink"/>
                </a:solidFill>
                <a:hlinkClick r:id="rId4"/>
              </a:rPr>
              <a:t>Clubrural</a:t>
            </a:r>
            <a:endParaRPr/>
          </a:p>
        </p:txBody>
      </p:sp>
      <p:sp>
        <p:nvSpPr>
          <p:cNvPr id="632" name="Google Shape;632;p41"/>
          <p:cNvSpPr txBox="1"/>
          <p:nvPr>
            <p:ph idx="4294967295" type="ctrTitle"/>
          </p:nvPr>
        </p:nvSpPr>
        <p:spPr>
          <a:xfrm flipH="1">
            <a:off x="4619613" y="1910188"/>
            <a:ext cx="2594400" cy="31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PRÁCTICAS 2 Y 3</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 Consulting by Slidesgo">
  <a:themeElements>
    <a:clrScheme name="Simple Light">
      <a:dk1>
        <a:srgbClr val="272753"/>
      </a:dk1>
      <a:lt1>
        <a:srgbClr val="ECEDF3"/>
      </a:lt1>
      <a:dk2>
        <a:srgbClr val="8680BC"/>
      </a:dk2>
      <a:lt2>
        <a:srgbClr val="F1662D"/>
      </a:lt2>
      <a:accent1>
        <a:srgbClr val="EA8A4F"/>
      </a:accent1>
      <a:accent2>
        <a:srgbClr val="CACDCF"/>
      </a:accent2>
      <a:accent3>
        <a:srgbClr val="1D1848"/>
      </a:accent3>
      <a:accent4>
        <a:srgbClr val="FFFFFF"/>
      </a:accent4>
      <a:accent5>
        <a:srgbClr val="25408F"/>
      </a:accent5>
      <a:accent6>
        <a:srgbClr val="F68F4F"/>
      </a:accent6>
      <a:hlink>
        <a:srgbClr val="2727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