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5"/>
  </p:notesMasterIdLst>
  <p:handoutMasterIdLst>
    <p:handoutMasterId r:id="rId6"/>
  </p:handoutMasterIdLst>
  <p:sldIdLst>
    <p:sldId id="257" r:id="rId2"/>
    <p:sldId id="259" r:id="rId3"/>
    <p:sldId id="260" r:id="rId4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53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9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96FD9E-64BC-4BDA-8D95-0E9CD67D3B34}" type="doc">
      <dgm:prSet loTypeId="urn:microsoft.com/office/officeart/2005/8/layout/target2" loCatId="relationship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7AD0CF00-1E3C-42A8-B9F3-8B8BCAFBCE90}">
      <dgm:prSet phldrT="[Text]"/>
      <dgm:spPr>
        <a:solidFill>
          <a:srgbClr val="465359"/>
        </a:solidFill>
      </dgm:spPr>
      <dgm:t>
        <a:bodyPr/>
        <a:lstStyle/>
        <a:p>
          <a:r>
            <a:rPr lang="de-DE" dirty="0"/>
            <a:t>Website</a:t>
          </a:r>
          <a:endParaRPr lang="en-GB" dirty="0"/>
        </a:p>
      </dgm:t>
    </dgm:pt>
    <dgm:pt modelId="{B321A0E5-AC7A-4E74-A3D6-84773C71498B}" type="parTrans" cxnId="{83F66953-585B-407B-B5BC-3B78AA8FC25F}">
      <dgm:prSet/>
      <dgm:spPr/>
      <dgm:t>
        <a:bodyPr/>
        <a:lstStyle/>
        <a:p>
          <a:endParaRPr lang="en-GB"/>
        </a:p>
      </dgm:t>
    </dgm:pt>
    <dgm:pt modelId="{A1DD08BF-1AF3-4F25-8F90-AC69188A7080}" type="sibTrans" cxnId="{83F66953-585B-407B-B5BC-3B78AA8FC25F}">
      <dgm:prSet/>
      <dgm:spPr/>
      <dgm:t>
        <a:bodyPr/>
        <a:lstStyle/>
        <a:p>
          <a:endParaRPr lang="en-GB"/>
        </a:p>
      </dgm:t>
    </dgm:pt>
    <dgm:pt modelId="{62EAEAC4-A395-4651-AE1A-3D767145EFBC}">
      <dgm:prSet phldrT="[Text]"/>
      <dgm:spPr/>
      <dgm:t>
        <a:bodyPr/>
        <a:lstStyle/>
        <a:p>
          <a:r>
            <a:rPr lang="de-DE" dirty="0"/>
            <a:t>Inputs, </a:t>
          </a:r>
          <a:r>
            <a:rPr lang="de-DE" dirty="0" err="1"/>
            <a:t>Specifications</a:t>
          </a:r>
          <a:endParaRPr lang="en-GB" dirty="0"/>
        </a:p>
      </dgm:t>
    </dgm:pt>
    <dgm:pt modelId="{06E6E540-BB9E-4A2A-B195-F8B8A95B9557}" type="parTrans" cxnId="{5D38D544-4DC5-43C0-A5F3-ADFBD5A64E5E}">
      <dgm:prSet/>
      <dgm:spPr/>
      <dgm:t>
        <a:bodyPr/>
        <a:lstStyle/>
        <a:p>
          <a:endParaRPr lang="en-GB"/>
        </a:p>
      </dgm:t>
    </dgm:pt>
    <dgm:pt modelId="{73952384-94A3-4DDF-8367-3BECB8F1183C}" type="sibTrans" cxnId="{5D38D544-4DC5-43C0-A5F3-ADFBD5A64E5E}">
      <dgm:prSet/>
      <dgm:spPr/>
      <dgm:t>
        <a:bodyPr/>
        <a:lstStyle/>
        <a:p>
          <a:endParaRPr lang="en-GB"/>
        </a:p>
      </dgm:t>
    </dgm:pt>
    <dgm:pt modelId="{9534C448-182E-42DE-B76E-8172BD342007}">
      <dgm:prSet phldrT="[Text]"/>
      <dgm:spPr/>
      <dgm:t>
        <a:bodyPr/>
        <a:lstStyle/>
        <a:p>
          <a:r>
            <a:rPr lang="de-DE" dirty="0"/>
            <a:t>Output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results</a:t>
          </a:r>
          <a:endParaRPr lang="en-GB" dirty="0"/>
        </a:p>
      </dgm:t>
    </dgm:pt>
    <dgm:pt modelId="{5CE4C7DA-9039-42DB-AFD9-D5AFBB5B9FDA}" type="parTrans" cxnId="{AAC30B2B-D6F0-4D79-A220-AE270B9E122B}">
      <dgm:prSet/>
      <dgm:spPr/>
      <dgm:t>
        <a:bodyPr/>
        <a:lstStyle/>
        <a:p>
          <a:endParaRPr lang="en-GB"/>
        </a:p>
      </dgm:t>
    </dgm:pt>
    <dgm:pt modelId="{15E63D24-DED3-49AE-A46F-D9562768F208}" type="sibTrans" cxnId="{AAC30B2B-D6F0-4D79-A220-AE270B9E122B}">
      <dgm:prSet/>
      <dgm:spPr/>
      <dgm:t>
        <a:bodyPr/>
        <a:lstStyle/>
        <a:p>
          <a:endParaRPr lang="en-GB"/>
        </a:p>
      </dgm:t>
    </dgm:pt>
    <dgm:pt modelId="{706999B7-84EA-4708-BBF0-3EF0B9A182AB}">
      <dgm:prSet phldrT="[Text]"/>
      <dgm:spPr>
        <a:solidFill>
          <a:srgbClr val="465359"/>
        </a:solidFill>
      </dgm:spPr>
      <dgm:t>
        <a:bodyPr/>
        <a:lstStyle/>
        <a:p>
          <a:r>
            <a:rPr lang="de-DE" dirty="0"/>
            <a:t>Outputs</a:t>
          </a:r>
          <a:endParaRPr lang="en-GB" dirty="0"/>
        </a:p>
      </dgm:t>
    </dgm:pt>
    <dgm:pt modelId="{C4389FA6-0C7D-45FB-AC44-FC4BB37CB3DD}" type="parTrans" cxnId="{BD8EF471-A9B2-47E9-BCE1-8E9EE25739FF}">
      <dgm:prSet/>
      <dgm:spPr/>
      <dgm:t>
        <a:bodyPr/>
        <a:lstStyle/>
        <a:p>
          <a:endParaRPr lang="en-GB"/>
        </a:p>
      </dgm:t>
    </dgm:pt>
    <dgm:pt modelId="{017CE782-3F1B-41E6-A158-9FA26B01B2B2}" type="sibTrans" cxnId="{BD8EF471-A9B2-47E9-BCE1-8E9EE25739FF}">
      <dgm:prSet/>
      <dgm:spPr/>
      <dgm:t>
        <a:bodyPr/>
        <a:lstStyle/>
        <a:p>
          <a:endParaRPr lang="en-GB"/>
        </a:p>
      </dgm:t>
    </dgm:pt>
    <dgm:pt modelId="{ED8777AF-AE31-4B14-A79A-6C261F578641}">
      <dgm:prSet phldrT="[Text]"/>
      <dgm:spPr/>
      <dgm:t>
        <a:bodyPr/>
        <a:lstStyle/>
        <a:p>
          <a:r>
            <a:rPr lang="de-DE" dirty="0"/>
            <a:t>Equity Line, Benchmark</a:t>
          </a:r>
          <a:endParaRPr lang="en-GB" dirty="0"/>
        </a:p>
      </dgm:t>
    </dgm:pt>
    <dgm:pt modelId="{BBD069AD-AD18-4579-9221-F8AF47456ED4}" type="parTrans" cxnId="{697975FA-91A6-41FF-94FC-7038382BCC9F}">
      <dgm:prSet/>
      <dgm:spPr/>
      <dgm:t>
        <a:bodyPr/>
        <a:lstStyle/>
        <a:p>
          <a:endParaRPr lang="en-GB"/>
        </a:p>
      </dgm:t>
    </dgm:pt>
    <dgm:pt modelId="{C8EE14B8-0D79-479D-BFEB-4D99291F1A52}" type="sibTrans" cxnId="{697975FA-91A6-41FF-94FC-7038382BCC9F}">
      <dgm:prSet/>
      <dgm:spPr/>
      <dgm:t>
        <a:bodyPr/>
        <a:lstStyle/>
        <a:p>
          <a:endParaRPr lang="en-GB"/>
        </a:p>
      </dgm:t>
    </dgm:pt>
    <dgm:pt modelId="{7B271C43-1DF8-4F64-89EE-D8FEC791D5E0}">
      <dgm:prSet phldrT="[Text]"/>
      <dgm:spPr/>
      <dgm:t>
        <a:bodyPr/>
        <a:lstStyle/>
        <a:p>
          <a:r>
            <a:rPr lang="de-DE" dirty="0"/>
            <a:t>Analysis (KPIs, </a:t>
          </a:r>
          <a:r>
            <a:rPr lang="de-DE" dirty="0" err="1"/>
            <a:t>descriptive</a:t>
          </a:r>
          <a:r>
            <a:rPr lang="de-DE" dirty="0"/>
            <a:t> </a:t>
          </a:r>
          <a:r>
            <a:rPr lang="de-DE" dirty="0" err="1"/>
            <a:t>statistics</a:t>
          </a:r>
          <a:r>
            <a:rPr lang="de-DE" dirty="0"/>
            <a:t>)</a:t>
          </a:r>
          <a:endParaRPr lang="en-GB" dirty="0"/>
        </a:p>
      </dgm:t>
    </dgm:pt>
    <dgm:pt modelId="{47E0CD3C-0AC8-49A5-8FC0-6F509EEBBD5E}" type="parTrans" cxnId="{898DDB16-345E-4244-B69B-A3E3B2D0284E}">
      <dgm:prSet/>
      <dgm:spPr/>
      <dgm:t>
        <a:bodyPr/>
        <a:lstStyle/>
        <a:p>
          <a:endParaRPr lang="en-GB"/>
        </a:p>
      </dgm:t>
    </dgm:pt>
    <dgm:pt modelId="{8A44A8C3-DBEA-4F58-9735-CC8AA3F95DA4}" type="sibTrans" cxnId="{898DDB16-345E-4244-B69B-A3E3B2D0284E}">
      <dgm:prSet/>
      <dgm:spPr/>
      <dgm:t>
        <a:bodyPr/>
        <a:lstStyle/>
        <a:p>
          <a:endParaRPr lang="en-GB"/>
        </a:p>
      </dgm:t>
    </dgm:pt>
    <dgm:pt modelId="{974AC060-F69C-4A5F-BFE9-D0E78883D917}">
      <dgm:prSet phldrT="[Text]"/>
      <dgm:spPr>
        <a:solidFill>
          <a:srgbClr val="465359"/>
        </a:solidFill>
      </dgm:spPr>
      <dgm:t>
        <a:bodyPr/>
        <a:lstStyle/>
        <a:p>
          <a:r>
            <a:rPr lang="de-DE" dirty="0"/>
            <a:t>Inputs</a:t>
          </a:r>
          <a:endParaRPr lang="en-GB" dirty="0"/>
        </a:p>
      </dgm:t>
    </dgm:pt>
    <dgm:pt modelId="{509674B3-2CBF-4EFC-8FB3-D3061C84666E}" type="parTrans" cxnId="{0B3DC213-52F7-4E37-B083-3D2D2F9ECE88}">
      <dgm:prSet/>
      <dgm:spPr/>
      <dgm:t>
        <a:bodyPr/>
        <a:lstStyle/>
        <a:p>
          <a:endParaRPr lang="en-GB"/>
        </a:p>
      </dgm:t>
    </dgm:pt>
    <dgm:pt modelId="{88D0E2B0-291B-489B-B101-9E05840A2620}" type="sibTrans" cxnId="{0B3DC213-52F7-4E37-B083-3D2D2F9ECE88}">
      <dgm:prSet/>
      <dgm:spPr/>
      <dgm:t>
        <a:bodyPr/>
        <a:lstStyle/>
        <a:p>
          <a:endParaRPr lang="en-GB"/>
        </a:p>
      </dgm:t>
    </dgm:pt>
    <dgm:pt modelId="{DEBAC52D-2F56-4752-9066-70D59BF32229}">
      <dgm:prSet phldrT="[Text]"/>
      <dgm:spPr/>
      <dgm:t>
        <a:bodyPr/>
        <a:lstStyle/>
        <a:p>
          <a:r>
            <a:rPr lang="de-DE" dirty="0"/>
            <a:t>Portfolio </a:t>
          </a:r>
          <a:r>
            <a:rPr lang="de-DE" dirty="0" err="1"/>
            <a:t>composition</a:t>
          </a:r>
          <a:r>
            <a:rPr lang="de-DE" dirty="0"/>
            <a:t>, </a:t>
          </a:r>
          <a:r>
            <a:rPr lang="de-DE" dirty="0" err="1"/>
            <a:t>optimization</a:t>
          </a:r>
          <a:r>
            <a:rPr lang="de-DE" dirty="0"/>
            <a:t> </a:t>
          </a:r>
          <a:r>
            <a:rPr lang="de-DE" dirty="0" err="1"/>
            <a:t>target</a:t>
          </a:r>
          <a:endParaRPr lang="en-GB" dirty="0"/>
        </a:p>
      </dgm:t>
    </dgm:pt>
    <dgm:pt modelId="{BBD6D66F-95B8-4936-86BA-EE3D9A864043}" type="parTrans" cxnId="{0130C9D2-6222-436F-8E12-454E42DC2B70}">
      <dgm:prSet/>
      <dgm:spPr/>
      <dgm:t>
        <a:bodyPr/>
        <a:lstStyle/>
        <a:p>
          <a:endParaRPr lang="en-GB"/>
        </a:p>
      </dgm:t>
    </dgm:pt>
    <dgm:pt modelId="{CFD65716-06CD-43DA-A7F3-90CC7F921649}" type="sibTrans" cxnId="{0130C9D2-6222-436F-8E12-454E42DC2B70}">
      <dgm:prSet/>
      <dgm:spPr/>
      <dgm:t>
        <a:bodyPr/>
        <a:lstStyle/>
        <a:p>
          <a:endParaRPr lang="en-GB"/>
        </a:p>
      </dgm:t>
    </dgm:pt>
    <dgm:pt modelId="{A599F65E-8178-4ED2-B3A5-263C9936FBF4}">
      <dgm:prSet phldrT="[Text]"/>
      <dgm:spPr/>
      <dgm:t>
        <a:bodyPr/>
        <a:lstStyle/>
        <a:p>
          <a:r>
            <a:rPr lang="de-DE" dirty="0" err="1"/>
            <a:t>Restrictions</a:t>
          </a:r>
          <a:r>
            <a:rPr lang="de-DE" dirty="0"/>
            <a:t>, e.g. </a:t>
          </a:r>
          <a:r>
            <a:rPr lang="de-DE" dirty="0" err="1"/>
            <a:t>periodicity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rebalancing</a:t>
          </a:r>
          <a:r>
            <a:rPr lang="de-DE" dirty="0"/>
            <a:t> + </a:t>
          </a:r>
          <a:r>
            <a:rPr lang="de-DE" dirty="0" err="1"/>
            <a:t>optimization</a:t>
          </a:r>
          <a:r>
            <a:rPr lang="de-DE" dirty="0"/>
            <a:t>, </a:t>
          </a:r>
          <a:r>
            <a:rPr lang="de-DE" dirty="0" err="1"/>
            <a:t>minimum</a:t>
          </a:r>
          <a:r>
            <a:rPr lang="de-DE" dirty="0"/>
            <a:t> </a:t>
          </a:r>
          <a:r>
            <a:rPr lang="de-DE" dirty="0" err="1"/>
            <a:t>investment</a:t>
          </a:r>
          <a:r>
            <a:rPr lang="de-DE" dirty="0"/>
            <a:t> </a:t>
          </a:r>
          <a:r>
            <a:rPr lang="de-DE" dirty="0" err="1"/>
            <a:t>allocations</a:t>
          </a:r>
          <a:r>
            <a:rPr lang="de-DE" dirty="0"/>
            <a:t>, etc.</a:t>
          </a:r>
          <a:endParaRPr lang="en-GB" dirty="0"/>
        </a:p>
      </dgm:t>
    </dgm:pt>
    <dgm:pt modelId="{29AD850D-E53A-4E21-AE5C-F611EA5655A7}" type="parTrans" cxnId="{3FFFD123-B8C4-4A86-8E39-D657F306BD44}">
      <dgm:prSet/>
      <dgm:spPr/>
      <dgm:t>
        <a:bodyPr/>
        <a:lstStyle/>
        <a:p>
          <a:endParaRPr lang="en-GB"/>
        </a:p>
      </dgm:t>
    </dgm:pt>
    <dgm:pt modelId="{35E1C265-D1E8-4929-AE01-EA893C014F63}" type="sibTrans" cxnId="{3FFFD123-B8C4-4A86-8E39-D657F306BD44}">
      <dgm:prSet/>
      <dgm:spPr/>
      <dgm:t>
        <a:bodyPr/>
        <a:lstStyle/>
        <a:p>
          <a:endParaRPr lang="en-GB"/>
        </a:p>
      </dgm:t>
    </dgm:pt>
    <dgm:pt modelId="{FB10CC7A-7414-4042-9C48-4294E9564B75}" type="pres">
      <dgm:prSet presAssocID="{8396FD9E-64BC-4BDA-8D95-0E9CD67D3B34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838DC3A8-EA9C-4192-90CA-DB3539FAC3D0}" type="pres">
      <dgm:prSet presAssocID="{8396FD9E-64BC-4BDA-8D95-0E9CD67D3B34}" presName="outerBox" presStyleCnt="0"/>
      <dgm:spPr/>
    </dgm:pt>
    <dgm:pt modelId="{A3B2B09D-6B25-4610-A390-8D8029A692FF}" type="pres">
      <dgm:prSet presAssocID="{8396FD9E-64BC-4BDA-8D95-0E9CD67D3B34}" presName="outerBoxParent" presStyleLbl="node1" presStyleIdx="0" presStyleCnt="3"/>
      <dgm:spPr/>
    </dgm:pt>
    <dgm:pt modelId="{12844F29-58A8-4D94-9CEA-B9C150EDA295}" type="pres">
      <dgm:prSet presAssocID="{8396FD9E-64BC-4BDA-8D95-0E9CD67D3B34}" presName="outerBoxChildren" presStyleCnt="0"/>
      <dgm:spPr/>
    </dgm:pt>
    <dgm:pt modelId="{4DE76516-0306-49A0-89DD-E7AFC9542B7F}" type="pres">
      <dgm:prSet presAssocID="{62EAEAC4-A395-4651-AE1A-3D767145EFBC}" presName="oChild" presStyleLbl="fgAcc1" presStyleIdx="0" presStyleCnt="6">
        <dgm:presLayoutVars>
          <dgm:bulletEnabled val="1"/>
        </dgm:presLayoutVars>
      </dgm:prSet>
      <dgm:spPr/>
    </dgm:pt>
    <dgm:pt modelId="{3725EBB8-4DC8-4D9E-BFBD-293EE7116827}" type="pres">
      <dgm:prSet presAssocID="{73952384-94A3-4DDF-8367-3BECB8F1183C}" presName="outerSibTrans" presStyleCnt="0"/>
      <dgm:spPr/>
    </dgm:pt>
    <dgm:pt modelId="{1D2B42C4-35DB-4351-8AEF-89742642993E}" type="pres">
      <dgm:prSet presAssocID="{9534C448-182E-42DE-B76E-8172BD342007}" presName="oChild" presStyleLbl="fgAcc1" presStyleIdx="1" presStyleCnt="6">
        <dgm:presLayoutVars>
          <dgm:bulletEnabled val="1"/>
        </dgm:presLayoutVars>
      </dgm:prSet>
      <dgm:spPr/>
    </dgm:pt>
    <dgm:pt modelId="{C5D4BD3E-859A-4A43-9FB5-570D24116E0C}" type="pres">
      <dgm:prSet presAssocID="{8396FD9E-64BC-4BDA-8D95-0E9CD67D3B34}" presName="middleBox" presStyleCnt="0"/>
      <dgm:spPr/>
    </dgm:pt>
    <dgm:pt modelId="{442F82CE-61CD-4523-831E-E495619CDF49}" type="pres">
      <dgm:prSet presAssocID="{8396FD9E-64BC-4BDA-8D95-0E9CD67D3B34}" presName="middleBoxParent" presStyleLbl="node1" presStyleIdx="1" presStyleCnt="3"/>
      <dgm:spPr/>
    </dgm:pt>
    <dgm:pt modelId="{8CE5EDF1-27D7-4B24-9991-92D3A14CF3F6}" type="pres">
      <dgm:prSet presAssocID="{8396FD9E-64BC-4BDA-8D95-0E9CD67D3B34}" presName="middleBoxChildren" presStyleCnt="0"/>
      <dgm:spPr/>
    </dgm:pt>
    <dgm:pt modelId="{9F01287F-1BE0-4B2B-BA76-CA9B905C8253}" type="pres">
      <dgm:prSet presAssocID="{ED8777AF-AE31-4B14-A79A-6C261F578641}" presName="mChild" presStyleLbl="fgAcc1" presStyleIdx="2" presStyleCnt="6">
        <dgm:presLayoutVars>
          <dgm:bulletEnabled val="1"/>
        </dgm:presLayoutVars>
      </dgm:prSet>
      <dgm:spPr/>
    </dgm:pt>
    <dgm:pt modelId="{2F7A6F61-2350-4EAC-84F8-02DD9AC52AA1}" type="pres">
      <dgm:prSet presAssocID="{C8EE14B8-0D79-479D-BFEB-4D99291F1A52}" presName="middleSibTrans" presStyleCnt="0"/>
      <dgm:spPr/>
    </dgm:pt>
    <dgm:pt modelId="{F128104E-45B3-496C-A95C-ED75D058180B}" type="pres">
      <dgm:prSet presAssocID="{7B271C43-1DF8-4F64-89EE-D8FEC791D5E0}" presName="mChild" presStyleLbl="fgAcc1" presStyleIdx="3" presStyleCnt="6">
        <dgm:presLayoutVars>
          <dgm:bulletEnabled val="1"/>
        </dgm:presLayoutVars>
      </dgm:prSet>
      <dgm:spPr/>
    </dgm:pt>
    <dgm:pt modelId="{4753D11A-A030-47F3-BE8D-11B94E7E4A0E}" type="pres">
      <dgm:prSet presAssocID="{8396FD9E-64BC-4BDA-8D95-0E9CD67D3B34}" presName="centerBox" presStyleCnt="0"/>
      <dgm:spPr/>
    </dgm:pt>
    <dgm:pt modelId="{63D02C4F-AF52-4C2D-ACF9-571F706D6744}" type="pres">
      <dgm:prSet presAssocID="{8396FD9E-64BC-4BDA-8D95-0E9CD67D3B34}" presName="centerBoxParent" presStyleLbl="node1" presStyleIdx="2" presStyleCnt="3"/>
      <dgm:spPr/>
    </dgm:pt>
    <dgm:pt modelId="{A1F15F72-5A7D-45C5-9380-AD4BF329293C}" type="pres">
      <dgm:prSet presAssocID="{8396FD9E-64BC-4BDA-8D95-0E9CD67D3B34}" presName="centerBoxChildren" presStyleCnt="0"/>
      <dgm:spPr/>
    </dgm:pt>
    <dgm:pt modelId="{2E147D43-5613-42C8-93E0-17177C4C1B71}" type="pres">
      <dgm:prSet presAssocID="{DEBAC52D-2F56-4752-9066-70D59BF32229}" presName="cChild" presStyleLbl="fgAcc1" presStyleIdx="4" presStyleCnt="6">
        <dgm:presLayoutVars>
          <dgm:bulletEnabled val="1"/>
        </dgm:presLayoutVars>
      </dgm:prSet>
      <dgm:spPr/>
    </dgm:pt>
    <dgm:pt modelId="{B57984DE-B1B9-48FD-902F-C0A15C610501}" type="pres">
      <dgm:prSet presAssocID="{CFD65716-06CD-43DA-A7F3-90CC7F921649}" presName="centerSibTrans" presStyleCnt="0"/>
      <dgm:spPr/>
    </dgm:pt>
    <dgm:pt modelId="{217DAEF5-D03F-4C72-B66A-333B338B7F44}" type="pres">
      <dgm:prSet presAssocID="{A599F65E-8178-4ED2-B3A5-263C9936FBF4}" presName="cChild" presStyleLbl="fgAcc1" presStyleIdx="5" presStyleCnt="6">
        <dgm:presLayoutVars>
          <dgm:bulletEnabled val="1"/>
        </dgm:presLayoutVars>
      </dgm:prSet>
      <dgm:spPr/>
    </dgm:pt>
  </dgm:ptLst>
  <dgm:cxnLst>
    <dgm:cxn modelId="{A90F3C04-A808-4C8C-9314-2D0E977629E5}" type="presOf" srcId="{A599F65E-8178-4ED2-B3A5-263C9936FBF4}" destId="{217DAEF5-D03F-4C72-B66A-333B338B7F44}" srcOrd="0" destOrd="0" presId="urn:microsoft.com/office/officeart/2005/8/layout/target2"/>
    <dgm:cxn modelId="{0B3DC213-52F7-4E37-B083-3D2D2F9ECE88}" srcId="{8396FD9E-64BC-4BDA-8D95-0E9CD67D3B34}" destId="{974AC060-F69C-4A5F-BFE9-D0E78883D917}" srcOrd="2" destOrd="0" parTransId="{509674B3-2CBF-4EFC-8FB3-D3061C84666E}" sibTransId="{88D0E2B0-291B-489B-B101-9E05840A2620}"/>
    <dgm:cxn modelId="{898DDB16-345E-4244-B69B-A3E3B2D0284E}" srcId="{706999B7-84EA-4708-BBF0-3EF0B9A182AB}" destId="{7B271C43-1DF8-4F64-89EE-D8FEC791D5E0}" srcOrd="1" destOrd="0" parTransId="{47E0CD3C-0AC8-49A5-8FC0-6F509EEBBD5E}" sibTransId="{8A44A8C3-DBEA-4F58-9735-CC8AA3F95DA4}"/>
    <dgm:cxn modelId="{3FFFD123-B8C4-4A86-8E39-D657F306BD44}" srcId="{974AC060-F69C-4A5F-BFE9-D0E78883D917}" destId="{A599F65E-8178-4ED2-B3A5-263C9936FBF4}" srcOrd="1" destOrd="0" parTransId="{29AD850D-E53A-4E21-AE5C-F611EA5655A7}" sibTransId="{35E1C265-D1E8-4929-AE01-EA893C014F63}"/>
    <dgm:cxn modelId="{AAC30B2B-D6F0-4D79-A220-AE270B9E122B}" srcId="{7AD0CF00-1E3C-42A8-B9F3-8B8BCAFBCE90}" destId="{9534C448-182E-42DE-B76E-8172BD342007}" srcOrd="1" destOrd="0" parTransId="{5CE4C7DA-9039-42DB-AFD9-D5AFBB5B9FDA}" sibTransId="{15E63D24-DED3-49AE-A46F-D9562768F208}"/>
    <dgm:cxn modelId="{5D38D544-4DC5-43C0-A5F3-ADFBD5A64E5E}" srcId="{7AD0CF00-1E3C-42A8-B9F3-8B8BCAFBCE90}" destId="{62EAEAC4-A395-4651-AE1A-3D767145EFBC}" srcOrd="0" destOrd="0" parTransId="{06E6E540-BB9E-4A2A-B195-F8B8A95B9557}" sibTransId="{73952384-94A3-4DDF-8367-3BECB8F1183C}"/>
    <dgm:cxn modelId="{FF6E4D46-C379-4B21-883B-1E3A739A1B14}" type="presOf" srcId="{8396FD9E-64BC-4BDA-8D95-0E9CD67D3B34}" destId="{FB10CC7A-7414-4042-9C48-4294E9564B75}" srcOrd="0" destOrd="0" presId="urn:microsoft.com/office/officeart/2005/8/layout/target2"/>
    <dgm:cxn modelId="{C2DF7F68-0E14-4849-81A4-A2857D1111B4}" type="presOf" srcId="{7B271C43-1DF8-4F64-89EE-D8FEC791D5E0}" destId="{F128104E-45B3-496C-A95C-ED75D058180B}" srcOrd="0" destOrd="0" presId="urn:microsoft.com/office/officeart/2005/8/layout/target2"/>
    <dgm:cxn modelId="{D2A87B49-F875-4214-AFAF-6250A9EA3DF1}" type="presOf" srcId="{9534C448-182E-42DE-B76E-8172BD342007}" destId="{1D2B42C4-35DB-4351-8AEF-89742642993E}" srcOrd="0" destOrd="0" presId="urn:microsoft.com/office/officeart/2005/8/layout/target2"/>
    <dgm:cxn modelId="{BD8EF471-A9B2-47E9-BCE1-8E9EE25739FF}" srcId="{8396FD9E-64BC-4BDA-8D95-0E9CD67D3B34}" destId="{706999B7-84EA-4708-BBF0-3EF0B9A182AB}" srcOrd="1" destOrd="0" parTransId="{C4389FA6-0C7D-45FB-AC44-FC4BB37CB3DD}" sibTransId="{017CE782-3F1B-41E6-A158-9FA26B01B2B2}"/>
    <dgm:cxn modelId="{83F66953-585B-407B-B5BC-3B78AA8FC25F}" srcId="{8396FD9E-64BC-4BDA-8D95-0E9CD67D3B34}" destId="{7AD0CF00-1E3C-42A8-B9F3-8B8BCAFBCE90}" srcOrd="0" destOrd="0" parTransId="{B321A0E5-AC7A-4E74-A3D6-84773C71498B}" sibTransId="{A1DD08BF-1AF3-4F25-8F90-AC69188A7080}"/>
    <dgm:cxn modelId="{2646357B-9BCB-4432-B976-34F899A55267}" type="presOf" srcId="{7AD0CF00-1E3C-42A8-B9F3-8B8BCAFBCE90}" destId="{A3B2B09D-6B25-4610-A390-8D8029A692FF}" srcOrd="0" destOrd="0" presId="urn:microsoft.com/office/officeart/2005/8/layout/target2"/>
    <dgm:cxn modelId="{2D4C6F81-2CA3-41BA-BDB4-D93E024342A0}" type="presOf" srcId="{62EAEAC4-A395-4651-AE1A-3D767145EFBC}" destId="{4DE76516-0306-49A0-89DD-E7AFC9542B7F}" srcOrd="0" destOrd="0" presId="urn:microsoft.com/office/officeart/2005/8/layout/target2"/>
    <dgm:cxn modelId="{9C4D239A-EC2C-45AA-828D-ABFD378F6F9B}" type="presOf" srcId="{DEBAC52D-2F56-4752-9066-70D59BF32229}" destId="{2E147D43-5613-42C8-93E0-17177C4C1B71}" srcOrd="0" destOrd="0" presId="urn:microsoft.com/office/officeart/2005/8/layout/target2"/>
    <dgm:cxn modelId="{8FAC7AC3-F4E3-4B5E-A4FE-16E16069B8EB}" type="presOf" srcId="{ED8777AF-AE31-4B14-A79A-6C261F578641}" destId="{9F01287F-1BE0-4B2B-BA76-CA9B905C8253}" srcOrd="0" destOrd="0" presId="urn:microsoft.com/office/officeart/2005/8/layout/target2"/>
    <dgm:cxn modelId="{DDF129CA-E67F-4B7E-8339-D244281895D4}" type="presOf" srcId="{974AC060-F69C-4A5F-BFE9-D0E78883D917}" destId="{63D02C4F-AF52-4C2D-ACF9-571F706D6744}" srcOrd="0" destOrd="0" presId="urn:microsoft.com/office/officeart/2005/8/layout/target2"/>
    <dgm:cxn modelId="{0130C9D2-6222-436F-8E12-454E42DC2B70}" srcId="{974AC060-F69C-4A5F-BFE9-D0E78883D917}" destId="{DEBAC52D-2F56-4752-9066-70D59BF32229}" srcOrd="0" destOrd="0" parTransId="{BBD6D66F-95B8-4936-86BA-EE3D9A864043}" sibTransId="{CFD65716-06CD-43DA-A7F3-90CC7F921649}"/>
    <dgm:cxn modelId="{697975FA-91A6-41FF-94FC-7038382BCC9F}" srcId="{706999B7-84EA-4708-BBF0-3EF0B9A182AB}" destId="{ED8777AF-AE31-4B14-A79A-6C261F578641}" srcOrd="0" destOrd="0" parTransId="{BBD069AD-AD18-4579-9221-F8AF47456ED4}" sibTransId="{C8EE14B8-0D79-479D-BFEB-4D99291F1A52}"/>
    <dgm:cxn modelId="{2B20BFFC-B7EF-4702-A078-A9CA64B9ADD3}" type="presOf" srcId="{706999B7-84EA-4708-BBF0-3EF0B9A182AB}" destId="{442F82CE-61CD-4523-831E-E495619CDF49}" srcOrd="0" destOrd="0" presId="urn:microsoft.com/office/officeart/2005/8/layout/target2"/>
    <dgm:cxn modelId="{705B4F0C-BFE0-45F2-AE05-EFFE2E792985}" type="presParOf" srcId="{FB10CC7A-7414-4042-9C48-4294E9564B75}" destId="{838DC3A8-EA9C-4192-90CA-DB3539FAC3D0}" srcOrd="0" destOrd="0" presId="urn:microsoft.com/office/officeart/2005/8/layout/target2"/>
    <dgm:cxn modelId="{0DE69C83-0F56-4136-9068-614006EE3F88}" type="presParOf" srcId="{838DC3A8-EA9C-4192-90CA-DB3539FAC3D0}" destId="{A3B2B09D-6B25-4610-A390-8D8029A692FF}" srcOrd="0" destOrd="0" presId="urn:microsoft.com/office/officeart/2005/8/layout/target2"/>
    <dgm:cxn modelId="{9AD45338-F099-440A-86A0-123BE7F18A26}" type="presParOf" srcId="{838DC3A8-EA9C-4192-90CA-DB3539FAC3D0}" destId="{12844F29-58A8-4D94-9CEA-B9C150EDA295}" srcOrd="1" destOrd="0" presId="urn:microsoft.com/office/officeart/2005/8/layout/target2"/>
    <dgm:cxn modelId="{ADF29F11-0608-4245-BBFE-235C3C2DB809}" type="presParOf" srcId="{12844F29-58A8-4D94-9CEA-B9C150EDA295}" destId="{4DE76516-0306-49A0-89DD-E7AFC9542B7F}" srcOrd="0" destOrd="0" presId="urn:microsoft.com/office/officeart/2005/8/layout/target2"/>
    <dgm:cxn modelId="{33A9AEFB-5E62-4BCE-90BA-7D0B73987912}" type="presParOf" srcId="{12844F29-58A8-4D94-9CEA-B9C150EDA295}" destId="{3725EBB8-4DC8-4D9E-BFBD-293EE7116827}" srcOrd="1" destOrd="0" presId="urn:microsoft.com/office/officeart/2005/8/layout/target2"/>
    <dgm:cxn modelId="{C2123CF5-1D00-4006-9A5C-D89831A2DFBD}" type="presParOf" srcId="{12844F29-58A8-4D94-9CEA-B9C150EDA295}" destId="{1D2B42C4-35DB-4351-8AEF-89742642993E}" srcOrd="2" destOrd="0" presId="urn:microsoft.com/office/officeart/2005/8/layout/target2"/>
    <dgm:cxn modelId="{0F0EE0B7-B08B-4AAB-A30D-6CEC21584E29}" type="presParOf" srcId="{FB10CC7A-7414-4042-9C48-4294E9564B75}" destId="{C5D4BD3E-859A-4A43-9FB5-570D24116E0C}" srcOrd="1" destOrd="0" presId="urn:microsoft.com/office/officeart/2005/8/layout/target2"/>
    <dgm:cxn modelId="{A507674F-71CF-4C9A-B846-798ECBD166A2}" type="presParOf" srcId="{C5D4BD3E-859A-4A43-9FB5-570D24116E0C}" destId="{442F82CE-61CD-4523-831E-E495619CDF49}" srcOrd="0" destOrd="0" presId="urn:microsoft.com/office/officeart/2005/8/layout/target2"/>
    <dgm:cxn modelId="{F4E3083A-B667-48EB-BBFA-46A39DB323FB}" type="presParOf" srcId="{C5D4BD3E-859A-4A43-9FB5-570D24116E0C}" destId="{8CE5EDF1-27D7-4B24-9991-92D3A14CF3F6}" srcOrd="1" destOrd="0" presId="urn:microsoft.com/office/officeart/2005/8/layout/target2"/>
    <dgm:cxn modelId="{B09C3929-B408-4615-A768-CB59C720E959}" type="presParOf" srcId="{8CE5EDF1-27D7-4B24-9991-92D3A14CF3F6}" destId="{9F01287F-1BE0-4B2B-BA76-CA9B905C8253}" srcOrd="0" destOrd="0" presId="urn:microsoft.com/office/officeart/2005/8/layout/target2"/>
    <dgm:cxn modelId="{7030D625-4E4E-42D8-9D5E-92058E0EB948}" type="presParOf" srcId="{8CE5EDF1-27D7-4B24-9991-92D3A14CF3F6}" destId="{2F7A6F61-2350-4EAC-84F8-02DD9AC52AA1}" srcOrd="1" destOrd="0" presId="urn:microsoft.com/office/officeart/2005/8/layout/target2"/>
    <dgm:cxn modelId="{A9C32415-40AA-4F5B-BF2F-23DDD3F0261F}" type="presParOf" srcId="{8CE5EDF1-27D7-4B24-9991-92D3A14CF3F6}" destId="{F128104E-45B3-496C-A95C-ED75D058180B}" srcOrd="2" destOrd="0" presId="urn:microsoft.com/office/officeart/2005/8/layout/target2"/>
    <dgm:cxn modelId="{945FC7E3-756B-4564-9F8D-E00F624001E1}" type="presParOf" srcId="{FB10CC7A-7414-4042-9C48-4294E9564B75}" destId="{4753D11A-A030-47F3-BE8D-11B94E7E4A0E}" srcOrd="2" destOrd="0" presId="urn:microsoft.com/office/officeart/2005/8/layout/target2"/>
    <dgm:cxn modelId="{BEA73B63-0437-49FD-9938-C617AE4E5A52}" type="presParOf" srcId="{4753D11A-A030-47F3-BE8D-11B94E7E4A0E}" destId="{63D02C4F-AF52-4C2D-ACF9-571F706D6744}" srcOrd="0" destOrd="0" presId="urn:microsoft.com/office/officeart/2005/8/layout/target2"/>
    <dgm:cxn modelId="{7CAA92A2-31BE-4518-BFE8-1ED6877D6796}" type="presParOf" srcId="{4753D11A-A030-47F3-BE8D-11B94E7E4A0E}" destId="{A1F15F72-5A7D-45C5-9380-AD4BF329293C}" srcOrd="1" destOrd="0" presId="urn:microsoft.com/office/officeart/2005/8/layout/target2"/>
    <dgm:cxn modelId="{94E3868D-790E-4601-BB88-8D7716536787}" type="presParOf" srcId="{A1F15F72-5A7D-45C5-9380-AD4BF329293C}" destId="{2E147D43-5613-42C8-93E0-17177C4C1B71}" srcOrd="0" destOrd="0" presId="urn:microsoft.com/office/officeart/2005/8/layout/target2"/>
    <dgm:cxn modelId="{610D3386-1DE9-49C4-BBE1-55E492AE6A10}" type="presParOf" srcId="{A1F15F72-5A7D-45C5-9380-AD4BF329293C}" destId="{B57984DE-B1B9-48FD-902F-C0A15C610501}" srcOrd="1" destOrd="0" presId="urn:microsoft.com/office/officeart/2005/8/layout/target2"/>
    <dgm:cxn modelId="{21C9EB49-20AF-4451-B5FD-FD6B32C33CFE}" type="presParOf" srcId="{A1F15F72-5A7D-45C5-9380-AD4BF329293C}" destId="{217DAEF5-D03F-4C72-B66A-333B338B7F44}" srcOrd="2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0B500A-F988-4DBC-BDD6-2B8528423675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F5D7C82-36BA-4503-AB19-CB9665967942}">
      <dgm:prSet/>
      <dgm:spPr/>
      <dgm:t>
        <a:bodyPr/>
        <a:lstStyle/>
        <a:p>
          <a:r>
            <a:rPr lang="de-DE"/>
            <a:t>Webcrawling</a:t>
          </a:r>
          <a:endParaRPr lang="en-GB"/>
        </a:p>
      </dgm:t>
    </dgm:pt>
    <dgm:pt modelId="{35143F47-D344-496D-A5E9-7EF92DC41800}" type="parTrans" cxnId="{3A12E026-96F5-4FC4-999A-36C92D4169C2}">
      <dgm:prSet/>
      <dgm:spPr/>
      <dgm:t>
        <a:bodyPr/>
        <a:lstStyle/>
        <a:p>
          <a:endParaRPr lang="en-GB"/>
        </a:p>
      </dgm:t>
    </dgm:pt>
    <dgm:pt modelId="{A448D9CA-55FD-44F0-9633-0DF7360B592E}" type="sibTrans" cxnId="{3A12E026-96F5-4FC4-999A-36C92D4169C2}">
      <dgm:prSet/>
      <dgm:spPr/>
      <dgm:t>
        <a:bodyPr/>
        <a:lstStyle/>
        <a:p>
          <a:endParaRPr lang="en-GB"/>
        </a:p>
      </dgm:t>
    </dgm:pt>
    <dgm:pt modelId="{5DF2303A-6C15-4491-A18D-8B8A5A12687D}">
      <dgm:prSet/>
      <dgm:spPr/>
      <dgm:t>
        <a:bodyPr/>
        <a:lstStyle/>
        <a:p>
          <a:r>
            <a:rPr lang="de-DE"/>
            <a:t>Getting Price / Volume feeds</a:t>
          </a:r>
          <a:endParaRPr lang="en-GB"/>
        </a:p>
      </dgm:t>
    </dgm:pt>
    <dgm:pt modelId="{859DB679-CDDD-4967-AE33-A4FDC299CAFA}" type="parTrans" cxnId="{D1D75F2E-D1D2-4B06-9BAF-0D88803255B2}">
      <dgm:prSet/>
      <dgm:spPr/>
      <dgm:t>
        <a:bodyPr/>
        <a:lstStyle/>
        <a:p>
          <a:endParaRPr lang="en-GB"/>
        </a:p>
      </dgm:t>
    </dgm:pt>
    <dgm:pt modelId="{08E50E4E-FF7F-46BF-A90E-F42A51A72652}" type="sibTrans" cxnId="{D1D75F2E-D1D2-4B06-9BAF-0D88803255B2}">
      <dgm:prSet/>
      <dgm:spPr/>
      <dgm:t>
        <a:bodyPr/>
        <a:lstStyle/>
        <a:p>
          <a:endParaRPr lang="en-GB"/>
        </a:p>
      </dgm:t>
    </dgm:pt>
    <dgm:pt modelId="{139186DF-A911-4381-9CA4-F681B4FFAFBB}">
      <dgm:prSet/>
      <dgm:spPr/>
      <dgm:t>
        <a:bodyPr/>
        <a:lstStyle/>
        <a:p>
          <a:r>
            <a:rPr lang="de-DE" dirty="0"/>
            <a:t>Database Management System</a:t>
          </a:r>
          <a:endParaRPr lang="en-GB" dirty="0"/>
        </a:p>
      </dgm:t>
    </dgm:pt>
    <dgm:pt modelId="{8F9A7D7A-B433-48DF-9CB0-74BB6C60E514}" type="parTrans" cxnId="{199FFF21-F264-4E28-8149-738BED1CA62E}">
      <dgm:prSet/>
      <dgm:spPr/>
      <dgm:t>
        <a:bodyPr/>
        <a:lstStyle/>
        <a:p>
          <a:endParaRPr lang="en-GB"/>
        </a:p>
      </dgm:t>
    </dgm:pt>
    <dgm:pt modelId="{620B3C28-DDB8-4DF8-BBD7-91FA462D1797}" type="sibTrans" cxnId="{199FFF21-F264-4E28-8149-738BED1CA62E}">
      <dgm:prSet/>
      <dgm:spPr/>
      <dgm:t>
        <a:bodyPr/>
        <a:lstStyle/>
        <a:p>
          <a:endParaRPr lang="en-GB"/>
        </a:p>
      </dgm:t>
    </dgm:pt>
    <dgm:pt modelId="{760B135A-653C-4F0D-BF4D-318283D8C48F}">
      <dgm:prSet/>
      <dgm:spPr/>
      <dgm:t>
        <a:bodyPr/>
        <a:lstStyle/>
        <a:p>
          <a:r>
            <a:rPr lang="de-DE" dirty="0"/>
            <a:t>e.g. MySQL, Microsoft SQL, Oracle etc.</a:t>
          </a:r>
          <a:endParaRPr lang="en-GB" dirty="0"/>
        </a:p>
      </dgm:t>
    </dgm:pt>
    <dgm:pt modelId="{3B244B81-914F-4781-9734-EF77BAD3E5BE}" type="parTrans" cxnId="{519897A1-1F3A-4E90-A5B5-536D4A026B53}">
      <dgm:prSet/>
      <dgm:spPr/>
      <dgm:t>
        <a:bodyPr/>
        <a:lstStyle/>
        <a:p>
          <a:endParaRPr lang="en-GB"/>
        </a:p>
      </dgm:t>
    </dgm:pt>
    <dgm:pt modelId="{5AC90329-7BA1-473A-A635-EE4DD2C05354}" type="sibTrans" cxnId="{519897A1-1F3A-4E90-A5B5-536D4A026B53}">
      <dgm:prSet/>
      <dgm:spPr/>
      <dgm:t>
        <a:bodyPr/>
        <a:lstStyle/>
        <a:p>
          <a:endParaRPr lang="en-GB"/>
        </a:p>
      </dgm:t>
    </dgm:pt>
    <dgm:pt modelId="{F9AE4005-F020-4856-9203-B8783B5C6EC8}">
      <dgm:prSet/>
      <dgm:spPr/>
      <dgm:t>
        <a:bodyPr/>
        <a:lstStyle/>
        <a:p>
          <a:r>
            <a:rPr lang="de-DE" dirty="0"/>
            <a:t>Server Side</a:t>
          </a:r>
          <a:endParaRPr lang="en-GB" dirty="0"/>
        </a:p>
      </dgm:t>
    </dgm:pt>
    <dgm:pt modelId="{69DFA6A9-3C6D-4538-9FA9-5233D6C4E7A7}" type="parTrans" cxnId="{DC420CE8-FC2B-452B-9F38-4986A3B70DA4}">
      <dgm:prSet/>
      <dgm:spPr/>
      <dgm:t>
        <a:bodyPr/>
        <a:lstStyle/>
        <a:p>
          <a:endParaRPr lang="en-GB"/>
        </a:p>
      </dgm:t>
    </dgm:pt>
    <dgm:pt modelId="{AFAD78EA-58AD-4126-9609-321838B41CBE}" type="sibTrans" cxnId="{DC420CE8-FC2B-452B-9F38-4986A3B70DA4}">
      <dgm:prSet/>
      <dgm:spPr/>
      <dgm:t>
        <a:bodyPr/>
        <a:lstStyle/>
        <a:p>
          <a:endParaRPr lang="en-GB"/>
        </a:p>
      </dgm:t>
    </dgm:pt>
    <dgm:pt modelId="{4CB82116-016C-4E92-8C67-CBCA5C0FC3E4}">
      <dgm:prSet/>
      <dgm:spPr/>
      <dgm:t>
        <a:bodyPr/>
        <a:lstStyle/>
        <a:p>
          <a:r>
            <a:rPr lang="de-DE" dirty="0" err="1"/>
            <a:t>How</a:t>
          </a:r>
          <a:r>
            <a:rPr lang="de-DE" dirty="0"/>
            <a:t> </a:t>
          </a:r>
          <a:r>
            <a:rPr lang="de-DE" dirty="0" err="1"/>
            <a:t>to</a:t>
          </a:r>
          <a:r>
            <a:rPr lang="de-DE" dirty="0"/>
            <a:t> </a:t>
          </a:r>
          <a:r>
            <a:rPr lang="de-DE" dirty="0" err="1"/>
            <a:t>make</a:t>
          </a:r>
          <a:r>
            <a:rPr lang="de-DE" dirty="0"/>
            <a:t> </a:t>
          </a:r>
          <a:r>
            <a:rPr lang="de-DE" dirty="0" err="1"/>
            <a:t>python</a:t>
          </a:r>
          <a:r>
            <a:rPr lang="de-DE" dirty="0"/>
            <a:t> </a:t>
          </a:r>
          <a:r>
            <a:rPr lang="de-DE" dirty="0" err="1"/>
            <a:t>work</a:t>
          </a:r>
          <a:r>
            <a:rPr lang="de-DE" dirty="0"/>
            <a:t> on a </a:t>
          </a:r>
          <a:r>
            <a:rPr lang="de-DE" dirty="0" err="1"/>
            <a:t>website</a:t>
          </a:r>
          <a:r>
            <a:rPr lang="de-DE" dirty="0"/>
            <a:t> (e.g. </a:t>
          </a:r>
          <a:r>
            <a:rPr lang="de-DE" dirty="0" err="1"/>
            <a:t>with</a:t>
          </a:r>
          <a:r>
            <a:rPr lang="de-DE" dirty="0"/>
            <a:t> .</a:t>
          </a:r>
          <a:r>
            <a:rPr lang="de-DE" dirty="0" err="1"/>
            <a:t>cgi</a:t>
          </a:r>
          <a:r>
            <a:rPr lang="de-DE" dirty="0"/>
            <a:t> – </a:t>
          </a:r>
          <a:r>
            <a:rPr lang="de-DE" dirty="0" err="1"/>
            <a:t>other</a:t>
          </a:r>
          <a:r>
            <a:rPr lang="de-DE" dirty="0"/>
            <a:t> </a:t>
          </a:r>
          <a:r>
            <a:rPr lang="de-DE" dirty="0" err="1"/>
            <a:t>methods</a:t>
          </a:r>
          <a:r>
            <a:rPr lang="de-DE" dirty="0"/>
            <a:t>?)</a:t>
          </a:r>
          <a:endParaRPr lang="en-GB" dirty="0"/>
        </a:p>
      </dgm:t>
    </dgm:pt>
    <dgm:pt modelId="{B509D1AC-5630-4023-816A-88149DED98E3}" type="parTrans" cxnId="{7C596CFD-8083-4463-B7EB-89B18C647BE5}">
      <dgm:prSet/>
      <dgm:spPr/>
      <dgm:t>
        <a:bodyPr/>
        <a:lstStyle/>
        <a:p>
          <a:endParaRPr lang="en-GB"/>
        </a:p>
      </dgm:t>
    </dgm:pt>
    <dgm:pt modelId="{A96036B2-69B8-420F-AEDA-0D76BFEF807B}" type="sibTrans" cxnId="{7C596CFD-8083-4463-B7EB-89B18C647BE5}">
      <dgm:prSet/>
      <dgm:spPr/>
      <dgm:t>
        <a:bodyPr/>
        <a:lstStyle/>
        <a:p>
          <a:endParaRPr lang="en-GB"/>
        </a:p>
      </dgm:t>
    </dgm:pt>
    <dgm:pt modelId="{9E987BB9-33C6-4041-99ED-26EE2312D5EE}">
      <dgm:prSet/>
      <dgm:spPr/>
      <dgm:t>
        <a:bodyPr/>
        <a:lstStyle/>
        <a:p>
          <a:r>
            <a:rPr lang="de-DE"/>
            <a:t>Trading logic</a:t>
          </a:r>
          <a:endParaRPr lang="en-GB"/>
        </a:p>
      </dgm:t>
    </dgm:pt>
    <dgm:pt modelId="{F67968CF-B82F-4485-9A2D-212FEDFEF1FD}" type="parTrans" cxnId="{5F2857ED-A2C6-454D-AE7C-3ED2BB3AE9BD}">
      <dgm:prSet/>
      <dgm:spPr/>
      <dgm:t>
        <a:bodyPr/>
        <a:lstStyle/>
        <a:p>
          <a:endParaRPr lang="en-GB"/>
        </a:p>
      </dgm:t>
    </dgm:pt>
    <dgm:pt modelId="{F529CBD3-604C-420E-806D-3393570E790E}" type="sibTrans" cxnId="{5F2857ED-A2C6-454D-AE7C-3ED2BB3AE9BD}">
      <dgm:prSet/>
      <dgm:spPr/>
      <dgm:t>
        <a:bodyPr/>
        <a:lstStyle/>
        <a:p>
          <a:endParaRPr lang="en-GB"/>
        </a:p>
      </dgm:t>
    </dgm:pt>
    <dgm:pt modelId="{177779D0-5A13-49F7-9F90-7F54EEA43609}">
      <dgm:prSet/>
      <dgm:spPr/>
      <dgm:t>
        <a:bodyPr/>
        <a:lstStyle/>
        <a:p>
          <a:endParaRPr lang="en-GB" dirty="0"/>
        </a:p>
      </dgm:t>
    </dgm:pt>
    <dgm:pt modelId="{ED77B7B9-49DB-4C38-9A0A-DFC91B519119}" type="parTrans" cxnId="{BEE149A8-16FA-4343-8F2B-400EC6FE0443}">
      <dgm:prSet/>
      <dgm:spPr/>
      <dgm:t>
        <a:bodyPr/>
        <a:lstStyle/>
        <a:p>
          <a:endParaRPr lang="en-GB"/>
        </a:p>
      </dgm:t>
    </dgm:pt>
    <dgm:pt modelId="{54118812-F133-47E4-B156-B62879A7FC0E}" type="sibTrans" cxnId="{BEE149A8-16FA-4343-8F2B-400EC6FE0443}">
      <dgm:prSet/>
      <dgm:spPr/>
      <dgm:t>
        <a:bodyPr/>
        <a:lstStyle/>
        <a:p>
          <a:endParaRPr lang="en-GB"/>
        </a:p>
      </dgm:t>
    </dgm:pt>
    <dgm:pt modelId="{8CC271EA-DA80-4517-A9FB-52C644B3507B}">
      <dgm:prSet/>
      <dgm:spPr/>
      <dgm:t>
        <a:bodyPr/>
        <a:lstStyle/>
        <a:p>
          <a:r>
            <a:rPr lang="de-DE" dirty="0"/>
            <a:t>Integration </a:t>
          </a:r>
          <a:r>
            <a:rPr lang="de-DE" dirty="0" err="1"/>
            <a:t>into</a:t>
          </a:r>
          <a:r>
            <a:rPr lang="de-DE" dirty="0"/>
            <a:t> </a:t>
          </a:r>
          <a:r>
            <a:rPr lang="de-DE" dirty="0" err="1"/>
            <a:t>the</a:t>
          </a:r>
          <a:r>
            <a:rPr lang="de-DE" dirty="0"/>
            <a:t> front-end</a:t>
          </a:r>
          <a:endParaRPr lang="en-GB" dirty="0"/>
        </a:p>
      </dgm:t>
    </dgm:pt>
    <dgm:pt modelId="{D479E7E5-8791-47D1-8CDC-4B4797984D11}" type="parTrans" cxnId="{D2237EC4-04C5-425B-9CAE-245DA94A4962}">
      <dgm:prSet/>
      <dgm:spPr/>
      <dgm:t>
        <a:bodyPr/>
        <a:lstStyle/>
        <a:p>
          <a:endParaRPr lang="en-GB"/>
        </a:p>
      </dgm:t>
    </dgm:pt>
    <dgm:pt modelId="{D87ADCAE-AE64-4337-AC94-26CD1E9E8928}" type="sibTrans" cxnId="{D2237EC4-04C5-425B-9CAE-245DA94A4962}">
      <dgm:prSet/>
      <dgm:spPr/>
      <dgm:t>
        <a:bodyPr/>
        <a:lstStyle/>
        <a:p>
          <a:endParaRPr lang="en-GB"/>
        </a:p>
      </dgm:t>
    </dgm:pt>
    <dgm:pt modelId="{D4CBA57A-B3D3-46B6-82BE-19753FDA183C}">
      <dgm:prSet/>
      <dgm:spPr/>
      <dgm:t>
        <a:bodyPr/>
        <a:lstStyle/>
        <a:p>
          <a:r>
            <a:rPr lang="de-DE" dirty="0"/>
            <a:t>Chose a </a:t>
          </a:r>
          <a:r>
            <a:rPr lang="de-DE" dirty="0" err="1"/>
            <a:t>fitting</a:t>
          </a:r>
          <a:r>
            <a:rPr lang="de-DE" dirty="0"/>
            <a:t> </a:t>
          </a:r>
          <a:r>
            <a:rPr lang="de-DE" dirty="0" err="1"/>
            <a:t>one</a:t>
          </a:r>
          <a:r>
            <a:rPr lang="de-DE" dirty="0"/>
            <a:t> and </a:t>
          </a:r>
          <a:r>
            <a:rPr lang="de-DE" dirty="0" err="1"/>
            <a:t>how</a:t>
          </a:r>
          <a:r>
            <a:rPr lang="de-DE" dirty="0"/>
            <a:t> </a:t>
          </a:r>
          <a:r>
            <a:rPr lang="de-DE" dirty="0" err="1"/>
            <a:t>to</a:t>
          </a:r>
          <a:r>
            <a:rPr lang="de-DE" dirty="0"/>
            <a:t> </a:t>
          </a:r>
          <a:r>
            <a:rPr lang="de-DE" dirty="0" err="1"/>
            <a:t>work</a:t>
          </a:r>
          <a:r>
            <a:rPr lang="de-DE" dirty="0"/>
            <a:t> </a:t>
          </a:r>
          <a:r>
            <a:rPr lang="de-DE" dirty="0" err="1"/>
            <a:t>with</a:t>
          </a:r>
          <a:r>
            <a:rPr lang="de-DE" dirty="0"/>
            <a:t> </a:t>
          </a:r>
          <a:r>
            <a:rPr lang="de-DE" dirty="0" err="1"/>
            <a:t>it</a:t>
          </a:r>
          <a:endParaRPr lang="en-GB" dirty="0"/>
        </a:p>
      </dgm:t>
    </dgm:pt>
    <dgm:pt modelId="{7ABFBBD4-8357-4075-935E-4CCD29ED76D8}" type="parTrans" cxnId="{CA8F95EF-4EEF-4F6F-AAC0-DDE4D36EFCEE}">
      <dgm:prSet/>
      <dgm:spPr/>
      <dgm:t>
        <a:bodyPr/>
        <a:lstStyle/>
        <a:p>
          <a:endParaRPr lang="en-GB"/>
        </a:p>
      </dgm:t>
    </dgm:pt>
    <dgm:pt modelId="{DA04A88F-C5C4-4A82-BB30-F6AEB25A002A}" type="sibTrans" cxnId="{CA8F95EF-4EEF-4F6F-AAC0-DDE4D36EFCEE}">
      <dgm:prSet/>
      <dgm:spPr/>
      <dgm:t>
        <a:bodyPr/>
        <a:lstStyle/>
        <a:p>
          <a:endParaRPr lang="en-GB"/>
        </a:p>
      </dgm:t>
    </dgm:pt>
    <dgm:pt modelId="{9AD933A1-9E45-4C89-8164-76FA357902E3}" type="pres">
      <dgm:prSet presAssocID="{D70B500A-F988-4DBC-BDD6-2B8528423675}" presName="Name0" presStyleCnt="0">
        <dgm:presLayoutVars>
          <dgm:dir/>
          <dgm:resizeHandles val="exact"/>
        </dgm:presLayoutVars>
      </dgm:prSet>
      <dgm:spPr/>
    </dgm:pt>
    <dgm:pt modelId="{E3E94A82-7127-4A90-B9D4-E279A83B3A29}" type="pres">
      <dgm:prSet presAssocID="{AF5D7C82-36BA-4503-AB19-CB9665967942}" presName="node" presStyleLbl="node1" presStyleIdx="0" presStyleCnt="4">
        <dgm:presLayoutVars>
          <dgm:bulletEnabled val="1"/>
        </dgm:presLayoutVars>
      </dgm:prSet>
      <dgm:spPr/>
    </dgm:pt>
    <dgm:pt modelId="{F9DC8DC0-B0D0-497F-9598-E877379A78D6}" type="pres">
      <dgm:prSet presAssocID="{A448D9CA-55FD-44F0-9633-0DF7360B592E}" presName="sibTrans" presStyleCnt="0"/>
      <dgm:spPr/>
    </dgm:pt>
    <dgm:pt modelId="{A1677FE9-967B-4996-B140-832EAC09B005}" type="pres">
      <dgm:prSet presAssocID="{139186DF-A911-4381-9CA4-F681B4FFAFBB}" presName="node" presStyleLbl="node1" presStyleIdx="1" presStyleCnt="4">
        <dgm:presLayoutVars>
          <dgm:bulletEnabled val="1"/>
        </dgm:presLayoutVars>
      </dgm:prSet>
      <dgm:spPr/>
    </dgm:pt>
    <dgm:pt modelId="{D035A4CA-C801-4906-A439-61D3D5293585}" type="pres">
      <dgm:prSet presAssocID="{620B3C28-DDB8-4DF8-BBD7-91FA462D1797}" presName="sibTrans" presStyleCnt="0"/>
      <dgm:spPr/>
    </dgm:pt>
    <dgm:pt modelId="{C0D763B9-3217-4AB8-8675-B658125D15AE}" type="pres">
      <dgm:prSet presAssocID="{F9AE4005-F020-4856-9203-B8783B5C6EC8}" presName="node" presStyleLbl="node1" presStyleIdx="2" presStyleCnt="4">
        <dgm:presLayoutVars>
          <dgm:bulletEnabled val="1"/>
        </dgm:presLayoutVars>
      </dgm:prSet>
      <dgm:spPr/>
    </dgm:pt>
    <dgm:pt modelId="{648A6BB5-8585-4022-8931-660161792038}" type="pres">
      <dgm:prSet presAssocID="{AFAD78EA-58AD-4126-9609-321838B41CBE}" presName="sibTrans" presStyleCnt="0"/>
      <dgm:spPr/>
    </dgm:pt>
    <dgm:pt modelId="{70CAA1BB-1EF5-42D7-8A64-D006AAB4BB35}" type="pres">
      <dgm:prSet presAssocID="{9E987BB9-33C6-4041-99ED-26EE2312D5EE}" presName="node" presStyleLbl="node1" presStyleIdx="3" presStyleCnt="4">
        <dgm:presLayoutVars>
          <dgm:bulletEnabled val="1"/>
        </dgm:presLayoutVars>
      </dgm:prSet>
      <dgm:spPr/>
    </dgm:pt>
  </dgm:ptLst>
  <dgm:cxnLst>
    <dgm:cxn modelId="{70DDFF16-9341-434A-A0CA-46CFBCF490FD}" type="presOf" srcId="{177779D0-5A13-49F7-9F90-7F54EEA43609}" destId="{C0D763B9-3217-4AB8-8675-B658125D15AE}" srcOrd="0" destOrd="3" presId="urn:microsoft.com/office/officeart/2005/8/layout/hList6"/>
    <dgm:cxn modelId="{B9F31317-FF1C-478B-96F2-AF381522F9B1}" type="presOf" srcId="{9E987BB9-33C6-4041-99ED-26EE2312D5EE}" destId="{70CAA1BB-1EF5-42D7-8A64-D006AAB4BB35}" srcOrd="0" destOrd="0" presId="urn:microsoft.com/office/officeart/2005/8/layout/hList6"/>
    <dgm:cxn modelId="{25201E18-1DE2-435C-A726-A14B20F9082E}" type="presOf" srcId="{D4CBA57A-B3D3-46B6-82BE-19753FDA183C}" destId="{A1677FE9-967B-4996-B140-832EAC09B005}" srcOrd="0" destOrd="2" presId="urn:microsoft.com/office/officeart/2005/8/layout/hList6"/>
    <dgm:cxn modelId="{199FFF21-F264-4E28-8149-738BED1CA62E}" srcId="{D70B500A-F988-4DBC-BDD6-2B8528423675}" destId="{139186DF-A911-4381-9CA4-F681B4FFAFBB}" srcOrd="1" destOrd="0" parTransId="{8F9A7D7A-B433-48DF-9CB0-74BB6C60E514}" sibTransId="{620B3C28-DDB8-4DF8-BBD7-91FA462D1797}"/>
    <dgm:cxn modelId="{3A12E026-96F5-4FC4-999A-36C92D4169C2}" srcId="{D70B500A-F988-4DBC-BDD6-2B8528423675}" destId="{AF5D7C82-36BA-4503-AB19-CB9665967942}" srcOrd="0" destOrd="0" parTransId="{35143F47-D344-496D-A5E9-7EF92DC41800}" sibTransId="{A448D9CA-55FD-44F0-9633-0DF7360B592E}"/>
    <dgm:cxn modelId="{D1D75F2E-D1D2-4B06-9BAF-0D88803255B2}" srcId="{AF5D7C82-36BA-4503-AB19-CB9665967942}" destId="{5DF2303A-6C15-4491-A18D-8B8A5A12687D}" srcOrd="0" destOrd="0" parTransId="{859DB679-CDDD-4967-AE33-A4FDC299CAFA}" sibTransId="{08E50E4E-FF7F-46BF-A90E-F42A51A72652}"/>
    <dgm:cxn modelId="{4685005E-E5AF-434B-B62D-008A01A02771}" type="presOf" srcId="{760B135A-653C-4F0D-BF4D-318283D8C48F}" destId="{A1677FE9-967B-4996-B140-832EAC09B005}" srcOrd="0" destOrd="1" presId="urn:microsoft.com/office/officeart/2005/8/layout/hList6"/>
    <dgm:cxn modelId="{EC091D6B-7EB7-4856-B33F-C37B7B54DF85}" type="presOf" srcId="{D70B500A-F988-4DBC-BDD6-2B8528423675}" destId="{9AD933A1-9E45-4C89-8164-76FA357902E3}" srcOrd="0" destOrd="0" presId="urn:microsoft.com/office/officeart/2005/8/layout/hList6"/>
    <dgm:cxn modelId="{2E02EB59-66D3-4EAA-B230-77F0218CEEA4}" type="presOf" srcId="{139186DF-A911-4381-9CA4-F681B4FFAFBB}" destId="{A1677FE9-967B-4996-B140-832EAC09B005}" srcOrd="0" destOrd="0" presId="urn:microsoft.com/office/officeart/2005/8/layout/hList6"/>
    <dgm:cxn modelId="{9F6C1484-9AF9-49C6-9035-5087D2114121}" type="presOf" srcId="{F9AE4005-F020-4856-9203-B8783B5C6EC8}" destId="{C0D763B9-3217-4AB8-8675-B658125D15AE}" srcOrd="0" destOrd="0" presId="urn:microsoft.com/office/officeart/2005/8/layout/hList6"/>
    <dgm:cxn modelId="{519897A1-1F3A-4E90-A5B5-536D4A026B53}" srcId="{139186DF-A911-4381-9CA4-F681B4FFAFBB}" destId="{760B135A-653C-4F0D-BF4D-318283D8C48F}" srcOrd="0" destOrd="0" parTransId="{3B244B81-914F-4781-9734-EF77BAD3E5BE}" sibTransId="{5AC90329-7BA1-473A-A635-EE4DD2C05354}"/>
    <dgm:cxn modelId="{BEE149A8-16FA-4343-8F2B-400EC6FE0443}" srcId="{F9AE4005-F020-4856-9203-B8783B5C6EC8}" destId="{177779D0-5A13-49F7-9F90-7F54EEA43609}" srcOrd="2" destOrd="0" parTransId="{ED77B7B9-49DB-4C38-9A0A-DFC91B519119}" sibTransId="{54118812-F133-47E4-B156-B62879A7FC0E}"/>
    <dgm:cxn modelId="{7F33A0BD-8D7D-470C-BDD9-8A25710EAE95}" type="presOf" srcId="{AF5D7C82-36BA-4503-AB19-CB9665967942}" destId="{E3E94A82-7127-4A90-B9D4-E279A83B3A29}" srcOrd="0" destOrd="0" presId="urn:microsoft.com/office/officeart/2005/8/layout/hList6"/>
    <dgm:cxn modelId="{D2237EC4-04C5-425B-9CAE-245DA94A4962}" srcId="{F9AE4005-F020-4856-9203-B8783B5C6EC8}" destId="{8CC271EA-DA80-4517-A9FB-52C644B3507B}" srcOrd="1" destOrd="0" parTransId="{D479E7E5-8791-47D1-8CDC-4B4797984D11}" sibTransId="{D87ADCAE-AE64-4337-AC94-26CD1E9E8928}"/>
    <dgm:cxn modelId="{AAD069C7-2E61-4FD8-A6EB-78CFD5AF4180}" type="presOf" srcId="{4CB82116-016C-4E92-8C67-CBCA5C0FC3E4}" destId="{C0D763B9-3217-4AB8-8675-B658125D15AE}" srcOrd="0" destOrd="1" presId="urn:microsoft.com/office/officeart/2005/8/layout/hList6"/>
    <dgm:cxn modelId="{EE6126D3-5828-4AD2-8A30-D9AEBD662709}" type="presOf" srcId="{5DF2303A-6C15-4491-A18D-8B8A5A12687D}" destId="{E3E94A82-7127-4A90-B9D4-E279A83B3A29}" srcOrd="0" destOrd="1" presId="urn:microsoft.com/office/officeart/2005/8/layout/hList6"/>
    <dgm:cxn modelId="{DC420CE8-FC2B-452B-9F38-4986A3B70DA4}" srcId="{D70B500A-F988-4DBC-BDD6-2B8528423675}" destId="{F9AE4005-F020-4856-9203-B8783B5C6EC8}" srcOrd="2" destOrd="0" parTransId="{69DFA6A9-3C6D-4538-9FA9-5233D6C4E7A7}" sibTransId="{AFAD78EA-58AD-4126-9609-321838B41CBE}"/>
    <dgm:cxn modelId="{5F2857ED-A2C6-454D-AE7C-3ED2BB3AE9BD}" srcId="{D70B500A-F988-4DBC-BDD6-2B8528423675}" destId="{9E987BB9-33C6-4041-99ED-26EE2312D5EE}" srcOrd="3" destOrd="0" parTransId="{F67968CF-B82F-4485-9A2D-212FEDFEF1FD}" sibTransId="{F529CBD3-604C-420E-806D-3393570E790E}"/>
    <dgm:cxn modelId="{7F00F4EE-7B9F-49AD-A9C9-A69ED1936BC8}" type="presOf" srcId="{8CC271EA-DA80-4517-A9FB-52C644B3507B}" destId="{C0D763B9-3217-4AB8-8675-B658125D15AE}" srcOrd="0" destOrd="2" presId="urn:microsoft.com/office/officeart/2005/8/layout/hList6"/>
    <dgm:cxn modelId="{CA8F95EF-4EEF-4F6F-AAC0-DDE4D36EFCEE}" srcId="{139186DF-A911-4381-9CA4-F681B4FFAFBB}" destId="{D4CBA57A-B3D3-46B6-82BE-19753FDA183C}" srcOrd="1" destOrd="0" parTransId="{7ABFBBD4-8357-4075-935E-4CCD29ED76D8}" sibTransId="{DA04A88F-C5C4-4A82-BB30-F6AEB25A002A}"/>
    <dgm:cxn modelId="{7C596CFD-8083-4463-B7EB-89B18C647BE5}" srcId="{F9AE4005-F020-4856-9203-B8783B5C6EC8}" destId="{4CB82116-016C-4E92-8C67-CBCA5C0FC3E4}" srcOrd="0" destOrd="0" parTransId="{B509D1AC-5630-4023-816A-88149DED98E3}" sibTransId="{A96036B2-69B8-420F-AEDA-0D76BFEF807B}"/>
    <dgm:cxn modelId="{A1D74E60-0A67-4577-80F1-BAE81FEB5D23}" type="presParOf" srcId="{9AD933A1-9E45-4C89-8164-76FA357902E3}" destId="{E3E94A82-7127-4A90-B9D4-E279A83B3A29}" srcOrd="0" destOrd="0" presId="urn:microsoft.com/office/officeart/2005/8/layout/hList6"/>
    <dgm:cxn modelId="{4159E9D0-F69B-44AA-B40F-7246BE28095B}" type="presParOf" srcId="{9AD933A1-9E45-4C89-8164-76FA357902E3}" destId="{F9DC8DC0-B0D0-497F-9598-E877379A78D6}" srcOrd="1" destOrd="0" presId="urn:microsoft.com/office/officeart/2005/8/layout/hList6"/>
    <dgm:cxn modelId="{EBCBF119-156C-45A8-8059-E12D40BADFDB}" type="presParOf" srcId="{9AD933A1-9E45-4C89-8164-76FA357902E3}" destId="{A1677FE9-967B-4996-B140-832EAC09B005}" srcOrd="2" destOrd="0" presId="urn:microsoft.com/office/officeart/2005/8/layout/hList6"/>
    <dgm:cxn modelId="{15D09719-8057-4570-9910-45276CE24E42}" type="presParOf" srcId="{9AD933A1-9E45-4C89-8164-76FA357902E3}" destId="{D035A4CA-C801-4906-A439-61D3D5293585}" srcOrd="3" destOrd="0" presId="urn:microsoft.com/office/officeart/2005/8/layout/hList6"/>
    <dgm:cxn modelId="{2EF5E68B-45EB-4B25-81AA-1907F1F4BBAB}" type="presParOf" srcId="{9AD933A1-9E45-4C89-8164-76FA357902E3}" destId="{C0D763B9-3217-4AB8-8675-B658125D15AE}" srcOrd="4" destOrd="0" presId="urn:microsoft.com/office/officeart/2005/8/layout/hList6"/>
    <dgm:cxn modelId="{34706254-CEDE-4E79-83EC-C54B17C30F48}" type="presParOf" srcId="{9AD933A1-9E45-4C89-8164-76FA357902E3}" destId="{648A6BB5-8585-4022-8931-660161792038}" srcOrd="5" destOrd="0" presId="urn:microsoft.com/office/officeart/2005/8/layout/hList6"/>
    <dgm:cxn modelId="{30CF94DE-DF21-4412-9731-593D0DD21251}" type="presParOf" srcId="{9AD933A1-9E45-4C89-8164-76FA357902E3}" destId="{70CAA1BB-1EF5-42D7-8A64-D006AAB4BB35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B2B09D-6B25-4610-A390-8D8029A692FF}">
      <dsp:nvSpPr>
        <dsp:cNvPr id="0" name=""/>
        <dsp:cNvSpPr/>
      </dsp:nvSpPr>
      <dsp:spPr>
        <a:xfrm>
          <a:off x="0" y="0"/>
          <a:ext cx="11029950" cy="3633787"/>
        </a:xfrm>
        <a:prstGeom prst="roundRect">
          <a:avLst>
            <a:gd name="adj" fmla="val 8500"/>
          </a:avLst>
        </a:prstGeom>
        <a:solidFill>
          <a:srgbClr val="465359"/>
        </a:soli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2820222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 dirty="0"/>
            <a:t>Website</a:t>
          </a:r>
          <a:endParaRPr lang="en-GB" sz="3200" kern="1200" dirty="0"/>
        </a:p>
      </dsp:txBody>
      <dsp:txXfrm>
        <a:off x="90465" y="90465"/>
        <a:ext cx="10849020" cy="3452857"/>
      </dsp:txXfrm>
    </dsp:sp>
    <dsp:sp modelId="{4DE76516-0306-49A0-89DD-E7AFC9542B7F}">
      <dsp:nvSpPr>
        <dsp:cNvPr id="0" name=""/>
        <dsp:cNvSpPr/>
      </dsp:nvSpPr>
      <dsp:spPr>
        <a:xfrm>
          <a:off x="275748" y="908446"/>
          <a:ext cx="1654492" cy="1230838"/>
        </a:xfrm>
        <a:prstGeom prst="roundRect">
          <a:avLst>
            <a:gd name="adj" fmla="val 105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Inputs, </a:t>
          </a:r>
          <a:r>
            <a:rPr lang="de-DE" sz="1300" kern="1200" dirty="0" err="1"/>
            <a:t>Specifications</a:t>
          </a:r>
          <a:endParaRPr lang="en-GB" sz="1300" kern="1200" dirty="0"/>
        </a:p>
      </dsp:txBody>
      <dsp:txXfrm>
        <a:off x="313601" y="946299"/>
        <a:ext cx="1578786" cy="1155132"/>
      </dsp:txXfrm>
    </dsp:sp>
    <dsp:sp modelId="{1D2B42C4-35DB-4351-8AEF-89742642993E}">
      <dsp:nvSpPr>
        <dsp:cNvPr id="0" name=""/>
        <dsp:cNvSpPr/>
      </dsp:nvSpPr>
      <dsp:spPr>
        <a:xfrm>
          <a:off x="275748" y="2219344"/>
          <a:ext cx="1654492" cy="1230838"/>
        </a:xfrm>
        <a:prstGeom prst="roundRect">
          <a:avLst>
            <a:gd name="adj" fmla="val 105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Output </a:t>
          </a:r>
          <a:r>
            <a:rPr lang="de-DE" sz="1300" kern="1200" dirty="0" err="1"/>
            <a:t>of</a:t>
          </a:r>
          <a:r>
            <a:rPr lang="de-DE" sz="1300" kern="1200" dirty="0"/>
            <a:t> </a:t>
          </a:r>
          <a:r>
            <a:rPr lang="de-DE" sz="1300" kern="1200" dirty="0" err="1"/>
            <a:t>results</a:t>
          </a:r>
          <a:endParaRPr lang="en-GB" sz="1300" kern="1200" dirty="0"/>
        </a:p>
      </dsp:txBody>
      <dsp:txXfrm>
        <a:off x="313601" y="2257197"/>
        <a:ext cx="1578786" cy="1155132"/>
      </dsp:txXfrm>
    </dsp:sp>
    <dsp:sp modelId="{442F82CE-61CD-4523-831E-E495619CDF49}">
      <dsp:nvSpPr>
        <dsp:cNvPr id="0" name=""/>
        <dsp:cNvSpPr/>
      </dsp:nvSpPr>
      <dsp:spPr>
        <a:xfrm>
          <a:off x="2205990" y="908446"/>
          <a:ext cx="8548211" cy="2543650"/>
        </a:xfrm>
        <a:prstGeom prst="roundRect">
          <a:avLst>
            <a:gd name="adj" fmla="val 10500"/>
          </a:avLst>
        </a:prstGeom>
        <a:solidFill>
          <a:srgbClr val="465359"/>
        </a:soli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615218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 dirty="0"/>
            <a:t>Outputs</a:t>
          </a:r>
          <a:endParaRPr lang="en-GB" sz="3200" kern="1200" dirty="0"/>
        </a:p>
      </dsp:txBody>
      <dsp:txXfrm>
        <a:off x="2284216" y="986672"/>
        <a:ext cx="8391759" cy="2387198"/>
      </dsp:txXfrm>
    </dsp:sp>
    <dsp:sp modelId="{9F01287F-1BE0-4B2B-BA76-CA9B905C8253}">
      <dsp:nvSpPr>
        <dsp:cNvPr id="0" name=""/>
        <dsp:cNvSpPr/>
      </dsp:nvSpPr>
      <dsp:spPr>
        <a:xfrm>
          <a:off x="2419695" y="1798724"/>
          <a:ext cx="1709642" cy="692020"/>
        </a:xfrm>
        <a:prstGeom prst="roundRect">
          <a:avLst>
            <a:gd name="adj" fmla="val 105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Equity Line, Benchmark</a:t>
          </a:r>
          <a:endParaRPr lang="en-GB" sz="1300" kern="1200" dirty="0"/>
        </a:p>
      </dsp:txBody>
      <dsp:txXfrm>
        <a:off x="2440977" y="1820006"/>
        <a:ext cx="1667078" cy="649456"/>
      </dsp:txXfrm>
    </dsp:sp>
    <dsp:sp modelId="{F128104E-45B3-496C-A95C-ED75D058180B}">
      <dsp:nvSpPr>
        <dsp:cNvPr id="0" name=""/>
        <dsp:cNvSpPr/>
      </dsp:nvSpPr>
      <dsp:spPr>
        <a:xfrm>
          <a:off x="2419695" y="2569026"/>
          <a:ext cx="1709642" cy="692020"/>
        </a:xfrm>
        <a:prstGeom prst="roundRect">
          <a:avLst>
            <a:gd name="adj" fmla="val 105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Analysis (KPIs, </a:t>
          </a:r>
          <a:r>
            <a:rPr lang="de-DE" sz="1300" kern="1200" dirty="0" err="1"/>
            <a:t>descriptive</a:t>
          </a:r>
          <a:r>
            <a:rPr lang="de-DE" sz="1300" kern="1200" dirty="0"/>
            <a:t> </a:t>
          </a:r>
          <a:r>
            <a:rPr lang="de-DE" sz="1300" kern="1200" dirty="0" err="1"/>
            <a:t>statistics</a:t>
          </a:r>
          <a:r>
            <a:rPr lang="de-DE" sz="1300" kern="1200" dirty="0"/>
            <a:t>)</a:t>
          </a:r>
          <a:endParaRPr lang="en-GB" sz="1300" kern="1200" dirty="0"/>
        </a:p>
      </dsp:txBody>
      <dsp:txXfrm>
        <a:off x="2440977" y="2590308"/>
        <a:ext cx="1667078" cy="649456"/>
      </dsp:txXfrm>
    </dsp:sp>
    <dsp:sp modelId="{63D02C4F-AF52-4C2D-ACF9-571F706D6744}">
      <dsp:nvSpPr>
        <dsp:cNvPr id="0" name=""/>
        <dsp:cNvSpPr/>
      </dsp:nvSpPr>
      <dsp:spPr>
        <a:xfrm>
          <a:off x="4356830" y="1816893"/>
          <a:ext cx="6121622" cy="1453514"/>
        </a:xfrm>
        <a:prstGeom prst="roundRect">
          <a:avLst>
            <a:gd name="adj" fmla="val 10500"/>
          </a:avLst>
        </a:prstGeom>
        <a:solidFill>
          <a:srgbClr val="465359"/>
        </a:soli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820428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 dirty="0"/>
            <a:t>Inputs</a:t>
          </a:r>
          <a:endParaRPr lang="en-GB" sz="3200" kern="1200" dirty="0"/>
        </a:p>
      </dsp:txBody>
      <dsp:txXfrm>
        <a:off x="4401531" y="1861594"/>
        <a:ext cx="6032220" cy="1364112"/>
      </dsp:txXfrm>
    </dsp:sp>
    <dsp:sp modelId="{2E147D43-5613-42C8-93E0-17177C4C1B71}">
      <dsp:nvSpPr>
        <dsp:cNvPr id="0" name=""/>
        <dsp:cNvSpPr/>
      </dsp:nvSpPr>
      <dsp:spPr>
        <a:xfrm>
          <a:off x="4509870" y="2470975"/>
          <a:ext cx="2865176" cy="654081"/>
        </a:xfrm>
        <a:prstGeom prst="roundRect">
          <a:avLst>
            <a:gd name="adj" fmla="val 105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Portfolio </a:t>
          </a:r>
          <a:r>
            <a:rPr lang="de-DE" sz="1300" kern="1200" dirty="0" err="1"/>
            <a:t>composition</a:t>
          </a:r>
          <a:r>
            <a:rPr lang="de-DE" sz="1300" kern="1200" dirty="0"/>
            <a:t>, </a:t>
          </a:r>
          <a:r>
            <a:rPr lang="de-DE" sz="1300" kern="1200" dirty="0" err="1"/>
            <a:t>optimization</a:t>
          </a:r>
          <a:r>
            <a:rPr lang="de-DE" sz="1300" kern="1200" dirty="0"/>
            <a:t> </a:t>
          </a:r>
          <a:r>
            <a:rPr lang="de-DE" sz="1300" kern="1200" dirty="0" err="1"/>
            <a:t>target</a:t>
          </a:r>
          <a:endParaRPr lang="en-GB" sz="1300" kern="1200" dirty="0"/>
        </a:p>
      </dsp:txBody>
      <dsp:txXfrm>
        <a:off x="4529985" y="2491090"/>
        <a:ext cx="2824946" cy="613851"/>
      </dsp:txXfrm>
    </dsp:sp>
    <dsp:sp modelId="{217DAEF5-D03F-4C72-B66A-333B338B7F44}">
      <dsp:nvSpPr>
        <dsp:cNvPr id="0" name=""/>
        <dsp:cNvSpPr/>
      </dsp:nvSpPr>
      <dsp:spPr>
        <a:xfrm>
          <a:off x="7456559" y="2470975"/>
          <a:ext cx="2865176" cy="654081"/>
        </a:xfrm>
        <a:prstGeom prst="roundRect">
          <a:avLst>
            <a:gd name="adj" fmla="val 105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 err="1"/>
            <a:t>Restrictions</a:t>
          </a:r>
          <a:r>
            <a:rPr lang="de-DE" sz="1300" kern="1200" dirty="0"/>
            <a:t>, e.g. </a:t>
          </a:r>
          <a:r>
            <a:rPr lang="de-DE" sz="1300" kern="1200" dirty="0" err="1"/>
            <a:t>periodicity</a:t>
          </a:r>
          <a:r>
            <a:rPr lang="de-DE" sz="1300" kern="1200" dirty="0"/>
            <a:t> </a:t>
          </a:r>
          <a:r>
            <a:rPr lang="de-DE" sz="1300" kern="1200" dirty="0" err="1"/>
            <a:t>of</a:t>
          </a:r>
          <a:r>
            <a:rPr lang="de-DE" sz="1300" kern="1200" dirty="0"/>
            <a:t> </a:t>
          </a:r>
          <a:r>
            <a:rPr lang="de-DE" sz="1300" kern="1200" dirty="0" err="1"/>
            <a:t>rebalancing</a:t>
          </a:r>
          <a:r>
            <a:rPr lang="de-DE" sz="1300" kern="1200" dirty="0"/>
            <a:t> + </a:t>
          </a:r>
          <a:r>
            <a:rPr lang="de-DE" sz="1300" kern="1200" dirty="0" err="1"/>
            <a:t>optimization</a:t>
          </a:r>
          <a:r>
            <a:rPr lang="de-DE" sz="1300" kern="1200" dirty="0"/>
            <a:t>, </a:t>
          </a:r>
          <a:r>
            <a:rPr lang="de-DE" sz="1300" kern="1200" dirty="0" err="1"/>
            <a:t>minimum</a:t>
          </a:r>
          <a:r>
            <a:rPr lang="de-DE" sz="1300" kern="1200" dirty="0"/>
            <a:t> </a:t>
          </a:r>
          <a:r>
            <a:rPr lang="de-DE" sz="1300" kern="1200" dirty="0" err="1"/>
            <a:t>investment</a:t>
          </a:r>
          <a:r>
            <a:rPr lang="de-DE" sz="1300" kern="1200" dirty="0"/>
            <a:t> </a:t>
          </a:r>
          <a:r>
            <a:rPr lang="de-DE" sz="1300" kern="1200" dirty="0" err="1"/>
            <a:t>allocations</a:t>
          </a:r>
          <a:r>
            <a:rPr lang="de-DE" sz="1300" kern="1200" dirty="0"/>
            <a:t>, etc.</a:t>
          </a:r>
          <a:endParaRPr lang="en-GB" sz="1300" kern="1200" dirty="0"/>
        </a:p>
      </dsp:txBody>
      <dsp:txXfrm>
        <a:off x="7476674" y="2491090"/>
        <a:ext cx="2824946" cy="6138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E94A82-7127-4A90-B9D4-E279A83B3A29}">
      <dsp:nvSpPr>
        <dsp:cNvPr id="0" name=""/>
        <dsp:cNvSpPr/>
      </dsp:nvSpPr>
      <dsp:spPr>
        <a:xfrm rot="16200000">
          <a:off x="-1540784" y="1542387"/>
          <a:ext cx="4658216" cy="1573440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768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/>
            <a:t>Webcrawling</a:t>
          </a:r>
          <a:endParaRPr lang="en-GB" sz="18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/>
            <a:t>Getting Price / Volume feeds</a:t>
          </a:r>
          <a:endParaRPr lang="en-GB" sz="1400" kern="1200"/>
        </a:p>
      </dsp:txBody>
      <dsp:txXfrm rot="5400000">
        <a:off x="1604" y="931642"/>
        <a:ext cx="1573440" cy="2794930"/>
      </dsp:txXfrm>
    </dsp:sp>
    <dsp:sp modelId="{A1677FE9-967B-4996-B140-832EAC09B005}">
      <dsp:nvSpPr>
        <dsp:cNvPr id="0" name=""/>
        <dsp:cNvSpPr/>
      </dsp:nvSpPr>
      <dsp:spPr>
        <a:xfrm rot="16200000">
          <a:off x="150663" y="1542387"/>
          <a:ext cx="4658216" cy="1573440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768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Database Management System</a:t>
          </a:r>
          <a:endParaRPr lang="en-GB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e.g. MySQL, Microsoft SQL, Oracle etc.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Chose a </a:t>
          </a:r>
          <a:r>
            <a:rPr lang="de-DE" sz="1400" kern="1200" dirty="0" err="1"/>
            <a:t>fitting</a:t>
          </a:r>
          <a:r>
            <a:rPr lang="de-DE" sz="1400" kern="1200" dirty="0"/>
            <a:t> </a:t>
          </a:r>
          <a:r>
            <a:rPr lang="de-DE" sz="1400" kern="1200" dirty="0" err="1"/>
            <a:t>one</a:t>
          </a:r>
          <a:r>
            <a:rPr lang="de-DE" sz="1400" kern="1200" dirty="0"/>
            <a:t> and </a:t>
          </a:r>
          <a:r>
            <a:rPr lang="de-DE" sz="1400" kern="1200" dirty="0" err="1"/>
            <a:t>how</a:t>
          </a:r>
          <a:r>
            <a:rPr lang="de-DE" sz="1400" kern="1200" dirty="0"/>
            <a:t> </a:t>
          </a:r>
          <a:r>
            <a:rPr lang="de-DE" sz="1400" kern="1200" dirty="0" err="1"/>
            <a:t>to</a:t>
          </a:r>
          <a:r>
            <a:rPr lang="de-DE" sz="1400" kern="1200" dirty="0"/>
            <a:t> </a:t>
          </a:r>
          <a:r>
            <a:rPr lang="de-DE" sz="1400" kern="1200" dirty="0" err="1"/>
            <a:t>work</a:t>
          </a:r>
          <a:r>
            <a:rPr lang="de-DE" sz="1400" kern="1200" dirty="0"/>
            <a:t> </a:t>
          </a:r>
          <a:r>
            <a:rPr lang="de-DE" sz="1400" kern="1200" dirty="0" err="1"/>
            <a:t>with</a:t>
          </a:r>
          <a:r>
            <a:rPr lang="de-DE" sz="1400" kern="1200" dirty="0"/>
            <a:t> </a:t>
          </a:r>
          <a:r>
            <a:rPr lang="de-DE" sz="1400" kern="1200" dirty="0" err="1"/>
            <a:t>it</a:t>
          </a:r>
          <a:endParaRPr lang="en-GB" sz="1400" kern="1200" dirty="0"/>
        </a:p>
      </dsp:txBody>
      <dsp:txXfrm rot="5400000">
        <a:off x="1693051" y="931642"/>
        <a:ext cx="1573440" cy="2794930"/>
      </dsp:txXfrm>
    </dsp:sp>
    <dsp:sp modelId="{C0D763B9-3217-4AB8-8675-B658125D15AE}">
      <dsp:nvSpPr>
        <dsp:cNvPr id="0" name=""/>
        <dsp:cNvSpPr/>
      </dsp:nvSpPr>
      <dsp:spPr>
        <a:xfrm rot="16200000">
          <a:off x="1842111" y="1542387"/>
          <a:ext cx="4658216" cy="1573440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768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Server Side</a:t>
          </a:r>
          <a:endParaRPr lang="en-GB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 err="1"/>
            <a:t>How</a:t>
          </a:r>
          <a:r>
            <a:rPr lang="de-DE" sz="1400" kern="1200" dirty="0"/>
            <a:t> </a:t>
          </a:r>
          <a:r>
            <a:rPr lang="de-DE" sz="1400" kern="1200" dirty="0" err="1"/>
            <a:t>to</a:t>
          </a:r>
          <a:r>
            <a:rPr lang="de-DE" sz="1400" kern="1200" dirty="0"/>
            <a:t> </a:t>
          </a:r>
          <a:r>
            <a:rPr lang="de-DE" sz="1400" kern="1200" dirty="0" err="1"/>
            <a:t>make</a:t>
          </a:r>
          <a:r>
            <a:rPr lang="de-DE" sz="1400" kern="1200" dirty="0"/>
            <a:t> </a:t>
          </a:r>
          <a:r>
            <a:rPr lang="de-DE" sz="1400" kern="1200" dirty="0" err="1"/>
            <a:t>python</a:t>
          </a:r>
          <a:r>
            <a:rPr lang="de-DE" sz="1400" kern="1200" dirty="0"/>
            <a:t> </a:t>
          </a:r>
          <a:r>
            <a:rPr lang="de-DE" sz="1400" kern="1200" dirty="0" err="1"/>
            <a:t>work</a:t>
          </a:r>
          <a:r>
            <a:rPr lang="de-DE" sz="1400" kern="1200" dirty="0"/>
            <a:t> on a </a:t>
          </a:r>
          <a:r>
            <a:rPr lang="de-DE" sz="1400" kern="1200" dirty="0" err="1"/>
            <a:t>website</a:t>
          </a:r>
          <a:r>
            <a:rPr lang="de-DE" sz="1400" kern="1200" dirty="0"/>
            <a:t> (e.g. </a:t>
          </a:r>
          <a:r>
            <a:rPr lang="de-DE" sz="1400" kern="1200" dirty="0" err="1"/>
            <a:t>with</a:t>
          </a:r>
          <a:r>
            <a:rPr lang="de-DE" sz="1400" kern="1200" dirty="0"/>
            <a:t> .</a:t>
          </a:r>
          <a:r>
            <a:rPr lang="de-DE" sz="1400" kern="1200" dirty="0" err="1"/>
            <a:t>cgi</a:t>
          </a:r>
          <a:r>
            <a:rPr lang="de-DE" sz="1400" kern="1200" dirty="0"/>
            <a:t> – </a:t>
          </a:r>
          <a:r>
            <a:rPr lang="de-DE" sz="1400" kern="1200" dirty="0" err="1"/>
            <a:t>other</a:t>
          </a:r>
          <a:r>
            <a:rPr lang="de-DE" sz="1400" kern="1200" dirty="0"/>
            <a:t> </a:t>
          </a:r>
          <a:r>
            <a:rPr lang="de-DE" sz="1400" kern="1200" dirty="0" err="1"/>
            <a:t>methods</a:t>
          </a:r>
          <a:r>
            <a:rPr lang="de-DE" sz="1400" kern="1200" dirty="0"/>
            <a:t>?)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Integration </a:t>
          </a:r>
          <a:r>
            <a:rPr lang="de-DE" sz="1400" kern="1200" dirty="0" err="1"/>
            <a:t>into</a:t>
          </a:r>
          <a:r>
            <a:rPr lang="de-DE" sz="1400" kern="1200" dirty="0"/>
            <a:t> </a:t>
          </a:r>
          <a:r>
            <a:rPr lang="de-DE" sz="1400" kern="1200" dirty="0" err="1"/>
            <a:t>the</a:t>
          </a:r>
          <a:r>
            <a:rPr lang="de-DE" sz="1400" kern="1200" dirty="0"/>
            <a:t> front-end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400" kern="1200" dirty="0"/>
        </a:p>
      </dsp:txBody>
      <dsp:txXfrm rot="5400000">
        <a:off x="3384499" y="931642"/>
        <a:ext cx="1573440" cy="2794930"/>
      </dsp:txXfrm>
    </dsp:sp>
    <dsp:sp modelId="{70CAA1BB-1EF5-42D7-8A64-D006AAB4BB35}">
      <dsp:nvSpPr>
        <dsp:cNvPr id="0" name=""/>
        <dsp:cNvSpPr/>
      </dsp:nvSpPr>
      <dsp:spPr>
        <a:xfrm rot="16200000">
          <a:off x="3533559" y="1542387"/>
          <a:ext cx="4658216" cy="1573440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768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/>
            <a:t>Trading logic</a:t>
          </a:r>
          <a:endParaRPr lang="en-GB" sz="1800" kern="1200"/>
        </a:p>
      </dsp:txBody>
      <dsp:txXfrm rot="5400000">
        <a:off x="5075947" y="931642"/>
        <a:ext cx="1573440" cy="2794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64ED9EE-8F2A-4E06-87A2-36C0DD0993FD}" type="datetime1">
              <a:rPr lang="de-DE" smtClean="0"/>
              <a:t>21.12.2020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5A5ADE8-1FB8-43FD-A675-2B613EE00B6F}" type="datetime1">
              <a:rPr lang="de-DE" smtClean="0"/>
              <a:t>21.12.2020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"/>
              <a:t>Textmasterformate durch Klicken bearbeiten</a:t>
            </a:r>
            <a:endParaRPr lang="en-US"/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E9C95E-BEF0-4D2E-9127-B9099B238D2A}" type="datetime1">
              <a:rPr lang="de-DE" smtClean="0"/>
              <a:t>21.12.2020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771757-BB18-44C5-813E-435E78C98126}" type="datetime1">
              <a:rPr lang="de-DE" smtClean="0"/>
              <a:t>21.12.2020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3FACD6-565C-4118-ACD0-32ACCA9AF940}" type="datetime1">
              <a:rPr lang="de-DE" smtClean="0"/>
              <a:t>21.12.2020</a:t>
            </a:fld>
            <a:endParaRPr lang="en-US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627DD0-092D-4AD9-AAE0-0513E170352E}" type="datetime1">
              <a:rPr lang="de-DE" smtClean="0"/>
              <a:t>21.12.2020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6CBEDB-B1DE-4F8C-AD4A-10AD3F77E1A9}" type="datetime1">
              <a:rPr lang="de-DE" smtClean="0"/>
              <a:t>21.12.2020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5AE019-BB99-4C3A-AA2C-A36C39CE4DCB}" type="datetime1">
              <a:rPr lang="de-DE" smtClean="0"/>
              <a:t>21.12.2020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7FAFC6-AD0C-4B5B-B8B0-E729C6D4C810}" type="datetime1">
              <a:rPr lang="de-DE" smtClean="0"/>
              <a:t>21.12.2020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7DEF3C-A2B0-4F78-836D-1A1B1DEE5467}" type="datetime1">
              <a:rPr lang="de-DE" smtClean="0"/>
              <a:t>21.12.2020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71D44B-9C44-467E-B481-41466CDBD2A7}" type="datetime1">
              <a:rPr lang="de-DE" smtClean="0"/>
              <a:t>21.12.2020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2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0354EEBD-0E7F-42E6-BE86-4864547D749E}" type="datetime1">
              <a:rPr lang="de-DE" smtClean="0"/>
              <a:t>21.12.2020</a:t>
            </a:fld>
            <a:endParaRPr lang="en-US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7274EF-79A2-4EAD-98EF-7E5BB5EA068D}" type="datetime1">
              <a:rPr lang="de-DE" smtClean="0"/>
              <a:t>21.12.2020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de"/>
              <a:t>Textmasterformate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DD379EC-906B-4CE5-98C2-3A156331FD9E}" type="datetime1">
              <a:rPr lang="de-DE" smtClean="0"/>
              <a:t>21.12.2020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hteck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hteck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de" dirty="0"/>
              <a:t>Smart Portfolio Optimizer V1.0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 rtlCol="0">
            <a:normAutofit/>
          </a:bodyPr>
          <a:lstStyle/>
          <a:p>
            <a:pPr rtl="0"/>
            <a:r>
              <a:rPr lang="de" dirty="0"/>
              <a:t>Python &amp; finance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Bild 5" descr="Nahaufnahme eines Logos&#10;&#10;Beschreibung wird automatisch generiert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33FD68-6E29-4028-AADA-CD86DCCD2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product</a:t>
            </a:r>
            <a:endParaRPr lang="en-GB" dirty="0"/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538C725A-28FF-4A04-A8B0-556EFA1D63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9212160"/>
              </p:ext>
            </p:extLst>
          </p:nvPr>
        </p:nvGraphicFramePr>
        <p:xfrm>
          <a:off x="581025" y="2341563"/>
          <a:ext cx="11029950" cy="3633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862DD1-1523-402B-ACDB-3F0C20F9D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t>21.12.2020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962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8B611AED-734A-4EF8-BE3A-0A7ED9E63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Specifics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The Portfolio Optimizer V1.0:</a:t>
            </a:r>
            <a:endParaRPr lang="en-GB" dirty="0"/>
          </a:p>
        </p:txBody>
      </p:sp>
      <p:graphicFrame>
        <p:nvGraphicFramePr>
          <p:cNvPr id="10" name="Inhaltsplatzhalter 9">
            <a:extLst>
              <a:ext uri="{FF2B5EF4-FFF2-40B4-BE49-F238E27FC236}">
                <a16:creationId xmlns:a16="http://schemas.microsoft.com/office/drawing/2014/main" id="{E09781E4-8DDF-460D-8629-BBDE10C29F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8687780"/>
              </p:ext>
            </p:extLst>
          </p:nvPr>
        </p:nvGraphicFramePr>
        <p:xfrm>
          <a:off x="4900928" y="1179829"/>
          <a:ext cx="6650991" cy="4658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platzhalter 8">
            <a:extLst>
              <a:ext uri="{FF2B5EF4-FFF2-40B4-BE49-F238E27FC236}">
                <a16:creationId xmlns:a16="http://schemas.microsoft.com/office/drawing/2014/main" id="{1FC484A5-CFB1-45FB-ADA9-0CE81ABBF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7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Web-UI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graphs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use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User inputs for variable portfolios and strategies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Saving functionality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Self-</a:t>
            </a:r>
            <a:r>
              <a:rPr lang="de-DE" dirty="0" err="1"/>
              <a:t>optimizing</a:t>
            </a:r>
            <a:r>
              <a:rPr lang="de-DE" dirty="0"/>
              <a:t>: walk-forward </a:t>
            </a:r>
            <a:r>
              <a:rPr lang="de-DE" dirty="0" err="1"/>
              <a:t>analysis</a:t>
            </a:r>
            <a:r>
              <a:rPr lang="de-DE" dirty="0"/>
              <a:t> and out-</a:t>
            </a:r>
            <a:r>
              <a:rPr lang="de-DE" dirty="0" err="1"/>
              <a:t>of</a:t>
            </a:r>
            <a:r>
              <a:rPr lang="de-DE" dirty="0"/>
              <a:t>-sample </a:t>
            </a:r>
            <a:r>
              <a:rPr lang="de-DE" dirty="0" err="1"/>
              <a:t>testing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Forecasting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Periodic</a:t>
            </a:r>
            <a:r>
              <a:rPr lang="de-DE" dirty="0"/>
              <a:t> </a:t>
            </a:r>
            <a:r>
              <a:rPr lang="de-DE" dirty="0" err="1"/>
              <a:t>rebalancing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Long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Hundreds (thousands) of assets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Up-to-date data (daily)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98B800-5646-43B9-AECB-C3FCFDDA1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t>21.12.2020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53994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88_TF33552983" id="{576DBA50-8B91-4A4D-83D9-7E9D2BF5E738}" vid="{40B35DA9-BDA0-45AF-A640-2DB6EA94DA72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{E9987387-E019-41B6-8E2A-6F1EEEE84F2E}tf33552983_win32</Template>
  <TotalTime>44</TotalTime>
  <Words>159</Words>
  <Application>Microsoft Office PowerPoint</Application>
  <PresentationFormat>Breitbild</PresentationFormat>
  <Paragraphs>33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9" baseType="lpstr">
      <vt:lpstr>Arial</vt:lpstr>
      <vt:lpstr>Calibri</vt:lpstr>
      <vt:lpstr>Franklin Gothic Book</vt:lpstr>
      <vt:lpstr>Franklin Gothic Demi</vt:lpstr>
      <vt:lpstr>Wingdings 2</vt:lpstr>
      <vt:lpstr>DividendVTI</vt:lpstr>
      <vt:lpstr>Smart Portfolio Optimizer V1.0</vt:lpstr>
      <vt:lpstr>The product</vt:lpstr>
      <vt:lpstr>Specifics of The Portfolio Optimizer V1.0: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Optimization Program</dc:title>
  <dc:creator>Alexander G</dc:creator>
  <cp:lastModifiedBy>Alexander G</cp:lastModifiedBy>
  <cp:revision>11</cp:revision>
  <dcterms:created xsi:type="dcterms:W3CDTF">2020-12-21T14:08:14Z</dcterms:created>
  <dcterms:modified xsi:type="dcterms:W3CDTF">2020-12-21T14:52:17Z</dcterms:modified>
</cp:coreProperties>
</file>