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5" r:id="rId3"/>
    <p:sldId id="271" r:id="rId4"/>
    <p:sldId id="277" r:id="rId5"/>
    <p:sldId id="279" r:id="rId6"/>
    <p:sldId id="278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hyperlink" Target="http://docs.scipy.org/doc/numpy-dev/user/index.html" TargetMode="External"/><Relationship Id="rId6" Type="http://schemas.openxmlformats.org/officeDocument/2006/relationships/hyperlink" Target="http://docs.python.org/2/library/fnmatch.html" TargetMode="External"/><Relationship Id="rId5" Type="http://schemas.openxmlformats.org/officeDocument/2006/relationships/hyperlink" Target="http://www.clips.ua.ac.be/pages/pattern" TargetMode="External"/><Relationship Id="rId4" Type="http://schemas.openxmlformats.org/officeDocument/2006/relationships/hyperlink" Target="http://docs.python-requests.org/en/lates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hyperlink" Target="http://docs.scipy.org/doc/numpy-dev/user/index.html" TargetMode="External"/><Relationship Id="rId6" Type="http://schemas.openxmlformats.org/officeDocument/2006/relationships/hyperlink" Target="http://docs.python.org/2/library/fnmatch.html" TargetMode="External"/><Relationship Id="rId5" Type="http://schemas.openxmlformats.org/officeDocument/2006/relationships/hyperlink" Target="http://www.clips.ua.ac.be/pages/pattern" TargetMode="External"/><Relationship Id="rId4" Type="http://schemas.openxmlformats.org/officeDocument/2006/relationships/hyperlink" Target="http://docs.python-requests.org/en/lates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F5EDD-B1D6-43D5-BEFB-9A7FD42B4A2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6CF3ED-552A-41F2-91CE-1B4F78791A22}">
      <dgm:prSet/>
      <dgm:spPr/>
      <dgm:t>
        <a:bodyPr/>
        <a:lstStyle/>
        <a:p>
          <a:pPr>
            <a:defRPr b="1"/>
          </a:pPr>
          <a:r>
            <a:rPr lang="en-US"/>
            <a:t>Among all the language choices, R, Java, or Scala, Python has its merits. </a:t>
          </a:r>
        </a:p>
      </dgm:t>
    </dgm:pt>
    <dgm:pt modelId="{B001AA21-85AB-43E5-AC22-DF4E60E30329}" type="parTrans" cxnId="{BD14A178-59B9-4981-B4BC-CF35C382B2FB}">
      <dgm:prSet/>
      <dgm:spPr/>
      <dgm:t>
        <a:bodyPr/>
        <a:lstStyle/>
        <a:p>
          <a:endParaRPr lang="en-US"/>
        </a:p>
      </dgm:t>
    </dgm:pt>
    <dgm:pt modelId="{AEAEE13A-546B-4EB7-8D55-25B04697971E}" type="sibTrans" cxnId="{BD14A178-59B9-4981-B4BC-CF35C382B2FB}">
      <dgm:prSet/>
      <dgm:spPr/>
      <dgm:t>
        <a:bodyPr/>
        <a:lstStyle/>
        <a:p>
          <a:endParaRPr lang="en-US"/>
        </a:p>
      </dgm:t>
    </dgm:pt>
    <dgm:pt modelId="{0F04EA76-2926-430D-B621-67B86E3C6BB9}">
      <dgm:prSet/>
      <dgm:spPr/>
      <dgm:t>
        <a:bodyPr/>
        <a:lstStyle/>
        <a:p>
          <a:r>
            <a:rPr lang="en-US"/>
            <a:t>Free; relatively simple to code; it has lots of useful data science libraries. </a:t>
          </a:r>
        </a:p>
      </dgm:t>
    </dgm:pt>
    <dgm:pt modelId="{94C44DBD-BFC6-4EAC-867C-438EBC696590}" type="parTrans" cxnId="{6B1B3D00-39DC-43AF-B6D4-52BF1F3BB3ED}">
      <dgm:prSet/>
      <dgm:spPr/>
      <dgm:t>
        <a:bodyPr/>
        <a:lstStyle/>
        <a:p>
          <a:endParaRPr lang="en-US"/>
        </a:p>
      </dgm:t>
    </dgm:pt>
    <dgm:pt modelId="{8E74EAD1-9A6E-44EA-AE3D-A158B18E5054}" type="sibTrans" cxnId="{6B1B3D00-39DC-43AF-B6D4-52BF1F3BB3ED}">
      <dgm:prSet/>
      <dgm:spPr/>
      <dgm:t>
        <a:bodyPr/>
        <a:lstStyle/>
        <a:p>
          <a:endParaRPr lang="en-US"/>
        </a:p>
      </dgm:t>
    </dgm:pt>
    <dgm:pt modelId="{1ED1401E-FD17-4971-B71D-9DEDE4BBBF1E}">
      <dgm:prSet/>
      <dgm:spPr/>
      <dgm:t>
        <a:bodyPr/>
        <a:lstStyle/>
        <a:p>
          <a:pPr>
            <a:defRPr b="1"/>
          </a:pPr>
          <a:r>
            <a:rPr lang="en-US"/>
            <a:t>Integrated Development Environment:</a:t>
          </a:r>
        </a:p>
      </dgm:t>
    </dgm:pt>
    <dgm:pt modelId="{8594125D-E17E-4885-89C6-EA683AEE165A}" type="parTrans" cxnId="{460D8A6F-9DC2-4F95-9B54-0D48F816C63D}">
      <dgm:prSet/>
      <dgm:spPr/>
      <dgm:t>
        <a:bodyPr/>
        <a:lstStyle/>
        <a:p>
          <a:endParaRPr lang="en-US"/>
        </a:p>
      </dgm:t>
    </dgm:pt>
    <dgm:pt modelId="{1C10E4C8-F076-4562-9EE7-F755DF32F640}" type="sibTrans" cxnId="{460D8A6F-9DC2-4F95-9B54-0D48F816C63D}">
      <dgm:prSet/>
      <dgm:spPr/>
      <dgm:t>
        <a:bodyPr/>
        <a:lstStyle/>
        <a:p>
          <a:endParaRPr lang="en-US"/>
        </a:p>
      </dgm:t>
    </dgm:pt>
    <dgm:pt modelId="{E820FB3A-9E84-451D-80E9-8601CD42DBAF}">
      <dgm:prSet/>
      <dgm:spPr/>
      <dgm:t>
        <a:bodyPr/>
        <a:lstStyle/>
        <a:p>
          <a:r>
            <a:rPr lang="en-US"/>
            <a:t>Anaconda</a:t>
          </a:r>
        </a:p>
      </dgm:t>
    </dgm:pt>
    <dgm:pt modelId="{3EA43F26-CA92-45E2-98C9-C1C397EFBEC0}" type="parTrans" cxnId="{591651B9-250A-44D1-9D0C-B0BCC58264EB}">
      <dgm:prSet/>
      <dgm:spPr/>
      <dgm:t>
        <a:bodyPr/>
        <a:lstStyle/>
        <a:p>
          <a:endParaRPr lang="en-US"/>
        </a:p>
      </dgm:t>
    </dgm:pt>
    <dgm:pt modelId="{078AB8DA-0775-40B6-8AEB-2D8D317F2761}" type="sibTrans" cxnId="{591651B9-250A-44D1-9D0C-B0BCC58264EB}">
      <dgm:prSet/>
      <dgm:spPr/>
      <dgm:t>
        <a:bodyPr/>
        <a:lstStyle/>
        <a:p>
          <a:endParaRPr lang="en-US"/>
        </a:p>
      </dgm:t>
    </dgm:pt>
    <dgm:pt modelId="{7DB16BED-0FFC-4EF2-A54B-8F3F77ECF723}">
      <dgm:prSet/>
      <dgm:spPr/>
      <dgm:t>
        <a:bodyPr/>
        <a:lstStyle/>
        <a:p>
          <a:r>
            <a:rPr lang="en-US"/>
            <a:t>Jupyter Notebook: an open-source web application that allow you to create and share documents that contain live code, equations, visualization and narrative text. </a:t>
          </a:r>
        </a:p>
      </dgm:t>
    </dgm:pt>
    <dgm:pt modelId="{87437F1F-CBA2-4979-A095-6605B23ABF48}" type="parTrans" cxnId="{81493730-4C79-426B-AD5D-C4A35DC6B619}">
      <dgm:prSet/>
      <dgm:spPr/>
      <dgm:t>
        <a:bodyPr/>
        <a:lstStyle/>
        <a:p>
          <a:endParaRPr lang="en-US"/>
        </a:p>
      </dgm:t>
    </dgm:pt>
    <dgm:pt modelId="{EE80E89C-55AF-4A72-8393-7013BA845AAE}" type="sibTrans" cxnId="{81493730-4C79-426B-AD5D-C4A35DC6B619}">
      <dgm:prSet/>
      <dgm:spPr/>
      <dgm:t>
        <a:bodyPr/>
        <a:lstStyle/>
        <a:p>
          <a:endParaRPr lang="en-US"/>
        </a:p>
      </dgm:t>
    </dgm:pt>
    <dgm:pt modelId="{3FDEFD76-0AEB-4900-A404-F81DA5C988C1}">
      <dgm:prSet/>
      <dgm:spPr/>
      <dgm:t>
        <a:bodyPr/>
        <a:lstStyle/>
        <a:p>
          <a:pPr>
            <a:defRPr b="1"/>
          </a:pPr>
          <a:r>
            <a:rPr lang="en-US"/>
            <a:t>Data Science libraries</a:t>
          </a:r>
        </a:p>
      </dgm:t>
    </dgm:pt>
    <dgm:pt modelId="{7DCB68C0-CB21-43DA-A680-387FA362509B}" type="parTrans" cxnId="{456D5B69-7C84-4BCA-A522-3995BE1D5AE8}">
      <dgm:prSet/>
      <dgm:spPr/>
      <dgm:t>
        <a:bodyPr/>
        <a:lstStyle/>
        <a:p>
          <a:endParaRPr lang="en-US"/>
        </a:p>
      </dgm:t>
    </dgm:pt>
    <dgm:pt modelId="{121ED6F6-7F40-48FA-B80F-0F38C5B65898}" type="sibTrans" cxnId="{456D5B69-7C84-4BCA-A522-3995BE1D5AE8}">
      <dgm:prSet/>
      <dgm:spPr/>
      <dgm:t>
        <a:bodyPr/>
        <a:lstStyle/>
        <a:p>
          <a:endParaRPr lang="en-US"/>
        </a:p>
      </dgm:t>
    </dgm:pt>
    <dgm:pt modelId="{E4FFC1CF-3D21-45CC-AD02-2C3764DEA579}">
      <dgm:prSet/>
      <dgm:spPr/>
      <dgm:t>
        <a:bodyPr/>
        <a:lstStyle/>
        <a:p>
          <a:r>
            <a:rPr lang="en-US"/>
            <a:t>NumPy, Pandas, matplotlib and many other</a:t>
          </a:r>
          <a:r>
            <a:rPr lang="is-IS"/>
            <a:t>….</a:t>
          </a:r>
          <a:endParaRPr lang="en-US"/>
        </a:p>
      </dgm:t>
    </dgm:pt>
    <dgm:pt modelId="{4FC1D49C-5019-4863-AA78-F8A82096B9B6}" type="parTrans" cxnId="{E1D1B4CD-5009-4728-ACC7-86EE23C4073C}">
      <dgm:prSet/>
      <dgm:spPr/>
      <dgm:t>
        <a:bodyPr/>
        <a:lstStyle/>
        <a:p>
          <a:endParaRPr lang="en-US"/>
        </a:p>
      </dgm:t>
    </dgm:pt>
    <dgm:pt modelId="{1E46A217-9B66-4D82-96DC-F069AA405402}" type="sibTrans" cxnId="{E1D1B4CD-5009-4728-ACC7-86EE23C4073C}">
      <dgm:prSet/>
      <dgm:spPr/>
      <dgm:t>
        <a:bodyPr/>
        <a:lstStyle/>
        <a:p>
          <a:endParaRPr lang="en-US"/>
        </a:p>
      </dgm:t>
    </dgm:pt>
    <dgm:pt modelId="{0357FE27-96F7-46CA-ADA0-80AC804AD31A}" type="pres">
      <dgm:prSet presAssocID="{F9DF5EDD-B1D6-43D5-BEFB-9A7FD42B4A24}" presName="root" presStyleCnt="0">
        <dgm:presLayoutVars>
          <dgm:dir/>
          <dgm:resizeHandles val="exact"/>
        </dgm:presLayoutVars>
      </dgm:prSet>
      <dgm:spPr/>
    </dgm:pt>
    <dgm:pt modelId="{AF98C36E-1777-416A-84C1-B63DAE61A74D}" type="pres">
      <dgm:prSet presAssocID="{866CF3ED-552A-41F2-91CE-1B4F78791A22}" presName="compNode" presStyleCnt="0"/>
      <dgm:spPr/>
    </dgm:pt>
    <dgm:pt modelId="{F1329E2B-6CE8-40E8-9514-3CC626B4BE19}" type="pres">
      <dgm:prSet presAssocID="{866CF3ED-552A-41F2-91CE-1B4F78791A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2D1DC2E-143B-4B8E-A8A4-49C890AD0BCB}" type="pres">
      <dgm:prSet presAssocID="{866CF3ED-552A-41F2-91CE-1B4F78791A22}" presName="iconSpace" presStyleCnt="0"/>
      <dgm:spPr/>
    </dgm:pt>
    <dgm:pt modelId="{206ECC07-FC06-4AB0-95D6-9D5F37B0DABF}" type="pres">
      <dgm:prSet presAssocID="{866CF3ED-552A-41F2-91CE-1B4F78791A22}" presName="parTx" presStyleLbl="revTx" presStyleIdx="0" presStyleCnt="6">
        <dgm:presLayoutVars>
          <dgm:chMax val="0"/>
          <dgm:chPref val="0"/>
        </dgm:presLayoutVars>
      </dgm:prSet>
      <dgm:spPr/>
    </dgm:pt>
    <dgm:pt modelId="{F75B3AC2-613F-44F8-B992-EFA22C16196E}" type="pres">
      <dgm:prSet presAssocID="{866CF3ED-552A-41F2-91CE-1B4F78791A22}" presName="txSpace" presStyleCnt="0"/>
      <dgm:spPr/>
    </dgm:pt>
    <dgm:pt modelId="{462B7BBF-60C8-4EE5-B47F-A5604259AA09}" type="pres">
      <dgm:prSet presAssocID="{866CF3ED-552A-41F2-91CE-1B4F78791A22}" presName="desTx" presStyleLbl="revTx" presStyleIdx="1" presStyleCnt="6">
        <dgm:presLayoutVars/>
      </dgm:prSet>
      <dgm:spPr/>
    </dgm:pt>
    <dgm:pt modelId="{920DC14C-E266-48C8-A733-926463C855CD}" type="pres">
      <dgm:prSet presAssocID="{AEAEE13A-546B-4EB7-8D55-25B04697971E}" presName="sibTrans" presStyleCnt="0"/>
      <dgm:spPr/>
    </dgm:pt>
    <dgm:pt modelId="{252D76CE-917C-4172-AFC1-04F5AD9B5C27}" type="pres">
      <dgm:prSet presAssocID="{1ED1401E-FD17-4971-B71D-9DEDE4BBBF1E}" presName="compNode" presStyleCnt="0"/>
      <dgm:spPr/>
    </dgm:pt>
    <dgm:pt modelId="{0F30AF66-90EB-413B-959F-8CF11D525075}" type="pres">
      <dgm:prSet presAssocID="{1ED1401E-FD17-4971-B71D-9DEDE4BBBF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0032211-2D52-4524-A700-9FBDC9C24B02}" type="pres">
      <dgm:prSet presAssocID="{1ED1401E-FD17-4971-B71D-9DEDE4BBBF1E}" presName="iconSpace" presStyleCnt="0"/>
      <dgm:spPr/>
    </dgm:pt>
    <dgm:pt modelId="{84F9E1DA-F67D-452C-B2C6-BD6CA3556089}" type="pres">
      <dgm:prSet presAssocID="{1ED1401E-FD17-4971-B71D-9DEDE4BBBF1E}" presName="parTx" presStyleLbl="revTx" presStyleIdx="2" presStyleCnt="6">
        <dgm:presLayoutVars>
          <dgm:chMax val="0"/>
          <dgm:chPref val="0"/>
        </dgm:presLayoutVars>
      </dgm:prSet>
      <dgm:spPr/>
    </dgm:pt>
    <dgm:pt modelId="{7DF5CFAA-F6D6-43AA-BDC2-E0998BC9B1BF}" type="pres">
      <dgm:prSet presAssocID="{1ED1401E-FD17-4971-B71D-9DEDE4BBBF1E}" presName="txSpace" presStyleCnt="0"/>
      <dgm:spPr/>
    </dgm:pt>
    <dgm:pt modelId="{9A882D83-0CD6-4957-BB18-ABDE151CCF2D}" type="pres">
      <dgm:prSet presAssocID="{1ED1401E-FD17-4971-B71D-9DEDE4BBBF1E}" presName="desTx" presStyleLbl="revTx" presStyleIdx="3" presStyleCnt="6">
        <dgm:presLayoutVars/>
      </dgm:prSet>
      <dgm:spPr/>
    </dgm:pt>
    <dgm:pt modelId="{C5338911-674F-42F5-A10D-B0D391B013F1}" type="pres">
      <dgm:prSet presAssocID="{1C10E4C8-F076-4562-9EE7-F755DF32F640}" presName="sibTrans" presStyleCnt="0"/>
      <dgm:spPr/>
    </dgm:pt>
    <dgm:pt modelId="{8BD7D0DB-2D47-4364-B70C-7F68D159468D}" type="pres">
      <dgm:prSet presAssocID="{3FDEFD76-0AEB-4900-A404-F81DA5C988C1}" presName="compNode" presStyleCnt="0"/>
      <dgm:spPr/>
    </dgm:pt>
    <dgm:pt modelId="{F0F7884B-5402-4D4E-8C9E-2A94D705BE0D}" type="pres">
      <dgm:prSet presAssocID="{3FDEFD76-0AEB-4900-A404-F81DA5C988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4BE4296-1B1A-4BE7-81EE-530EA3186B17}" type="pres">
      <dgm:prSet presAssocID="{3FDEFD76-0AEB-4900-A404-F81DA5C988C1}" presName="iconSpace" presStyleCnt="0"/>
      <dgm:spPr/>
    </dgm:pt>
    <dgm:pt modelId="{9D55BB35-7FB4-4D7B-91BB-9B585A19114B}" type="pres">
      <dgm:prSet presAssocID="{3FDEFD76-0AEB-4900-A404-F81DA5C988C1}" presName="parTx" presStyleLbl="revTx" presStyleIdx="4" presStyleCnt="6">
        <dgm:presLayoutVars>
          <dgm:chMax val="0"/>
          <dgm:chPref val="0"/>
        </dgm:presLayoutVars>
      </dgm:prSet>
      <dgm:spPr/>
    </dgm:pt>
    <dgm:pt modelId="{5600C348-39CB-44D9-AC4E-BD1F6FB965B1}" type="pres">
      <dgm:prSet presAssocID="{3FDEFD76-0AEB-4900-A404-F81DA5C988C1}" presName="txSpace" presStyleCnt="0"/>
      <dgm:spPr/>
    </dgm:pt>
    <dgm:pt modelId="{DDE619F6-9402-40C6-9E15-57675AF509E8}" type="pres">
      <dgm:prSet presAssocID="{3FDEFD76-0AEB-4900-A404-F81DA5C988C1}" presName="desTx" presStyleLbl="revTx" presStyleIdx="5" presStyleCnt="6">
        <dgm:presLayoutVars/>
      </dgm:prSet>
      <dgm:spPr/>
    </dgm:pt>
  </dgm:ptLst>
  <dgm:cxnLst>
    <dgm:cxn modelId="{6B1B3D00-39DC-43AF-B6D4-52BF1F3BB3ED}" srcId="{866CF3ED-552A-41F2-91CE-1B4F78791A22}" destId="{0F04EA76-2926-430D-B621-67B86E3C6BB9}" srcOrd="0" destOrd="0" parTransId="{94C44DBD-BFC6-4EAC-867C-438EBC696590}" sibTransId="{8E74EAD1-9A6E-44EA-AE3D-A158B18E5054}"/>
    <dgm:cxn modelId="{C37F9515-768B-4906-829B-3EBC0E429663}" type="presOf" srcId="{E820FB3A-9E84-451D-80E9-8601CD42DBAF}" destId="{9A882D83-0CD6-4957-BB18-ABDE151CCF2D}" srcOrd="0" destOrd="0" presId="urn:microsoft.com/office/officeart/2018/2/layout/IconLabelDescriptionList"/>
    <dgm:cxn modelId="{4633291E-2396-4170-BAC6-BD66C75B2C43}" type="presOf" srcId="{3FDEFD76-0AEB-4900-A404-F81DA5C988C1}" destId="{9D55BB35-7FB4-4D7B-91BB-9B585A19114B}" srcOrd="0" destOrd="0" presId="urn:microsoft.com/office/officeart/2018/2/layout/IconLabelDescriptionList"/>
    <dgm:cxn modelId="{81493730-4C79-426B-AD5D-C4A35DC6B619}" srcId="{1ED1401E-FD17-4971-B71D-9DEDE4BBBF1E}" destId="{7DB16BED-0FFC-4EF2-A54B-8F3F77ECF723}" srcOrd="1" destOrd="0" parTransId="{87437F1F-CBA2-4979-A095-6605B23ABF48}" sibTransId="{EE80E89C-55AF-4A72-8393-7013BA845AAE}"/>
    <dgm:cxn modelId="{A36BAB31-7AC7-4CDA-A010-B1C88D991158}" type="presOf" srcId="{7DB16BED-0FFC-4EF2-A54B-8F3F77ECF723}" destId="{9A882D83-0CD6-4957-BB18-ABDE151CCF2D}" srcOrd="0" destOrd="1" presId="urn:microsoft.com/office/officeart/2018/2/layout/IconLabelDescriptionList"/>
    <dgm:cxn modelId="{367A8D65-EA62-49BA-86A2-36F5EACCC933}" type="presOf" srcId="{0F04EA76-2926-430D-B621-67B86E3C6BB9}" destId="{462B7BBF-60C8-4EE5-B47F-A5604259AA09}" srcOrd="0" destOrd="0" presId="urn:microsoft.com/office/officeart/2018/2/layout/IconLabelDescriptionList"/>
    <dgm:cxn modelId="{456D5B69-7C84-4BCA-A522-3995BE1D5AE8}" srcId="{F9DF5EDD-B1D6-43D5-BEFB-9A7FD42B4A24}" destId="{3FDEFD76-0AEB-4900-A404-F81DA5C988C1}" srcOrd="2" destOrd="0" parTransId="{7DCB68C0-CB21-43DA-A680-387FA362509B}" sibTransId="{121ED6F6-7F40-48FA-B80F-0F38C5B65898}"/>
    <dgm:cxn modelId="{4F170C4C-DF07-43F0-8C64-B4C3A2F9A117}" type="presOf" srcId="{866CF3ED-552A-41F2-91CE-1B4F78791A22}" destId="{206ECC07-FC06-4AB0-95D6-9D5F37B0DABF}" srcOrd="0" destOrd="0" presId="urn:microsoft.com/office/officeart/2018/2/layout/IconLabelDescriptionList"/>
    <dgm:cxn modelId="{460D8A6F-9DC2-4F95-9B54-0D48F816C63D}" srcId="{F9DF5EDD-B1D6-43D5-BEFB-9A7FD42B4A24}" destId="{1ED1401E-FD17-4971-B71D-9DEDE4BBBF1E}" srcOrd="1" destOrd="0" parTransId="{8594125D-E17E-4885-89C6-EA683AEE165A}" sibTransId="{1C10E4C8-F076-4562-9EE7-F755DF32F640}"/>
    <dgm:cxn modelId="{BD14A178-59B9-4981-B4BC-CF35C382B2FB}" srcId="{F9DF5EDD-B1D6-43D5-BEFB-9A7FD42B4A24}" destId="{866CF3ED-552A-41F2-91CE-1B4F78791A22}" srcOrd="0" destOrd="0" parTransId="{B001AA21-85AB-43E5-AC22-DF4E60E30329}" sibTransId="{AEAEE13A-546B-4EB7-8D55-25B04697971E}"/>
    <dgm:cxn modelId="{823EDA86-E6B3-43F7-86BA-D800C97D3F32}" type="presOf" srcId="{F9DF5EDD-B1D6-43D5-BEFB-9A7FD42B4A24}" destId="{0357FE27-96F7-46CA-ADA0-80AC804AD31A}" srcOrd="0" destOrd="0" presId="urn:microsoft.com/office/officeart/2018/2/layout/IconLabelDescriptionList"/>
    <dgm:cxn modelId="{885B7990-2467-4BAC-BCFF-CC026D7C3E59}" type="presOf" srcId="{1ED1401E-FD17-4971-B71D-9DEDE4BBBF1E}" destId="{84F9E1DA-F67D-452C-B2C6-BD6CA3556089}" srcOrd="0" destOrd="0" presId="urn:microsoft.com/office/officeart/2018/2/layout/IconLabelDescriptionList"/>
    <dgm:cxn modelId="{591651B9-250A-44D1-9D0C-B0BCC58264EB}" srcId="{1ED1401E-FD17-4971-B71D-9DEDE4BBBF1E}" destId="{E820FB3A-9E84-451D-80E9-8601CD42DBAF}" srcOrd="0" destOrd="0" parTransId="{3EA43F26-CA92-45E2-98C9-C1C397EFBEC0}" sibTransId="{078AB8DA-0775-40B6-8AEB-2D8D317F2761}"/>
    <dgm:cxn modelId="{FE4529C3-B914-4EAB-895A-97246F67CFB5}" type="presOf" srcId="{E4FFC1CF-3D21-45CC-AD02-2C3764DEA579}" destId="{DDE619F6-9402-40C6-9E15-57675AF509E8}" srcOrd="0" destOrd="0" presId="urn:microsoft.com/office/officeart/2018/2/layout/IconLabelDescriptionList"/>
    <dgm:cxn modelId="{E1D1B4CD-5009-4728-ACC7-86EE23C4073C}" srcId="{3FDEFD76-0AEB-4900-A404-F81DA5C988C1}" destId="{E4FFC1CF-3D21-45CC-AD02-2C3764DEA579}" srcOrd="0" destOrd="0" parTransId="{4FC1D49C-5019-4863-AA78-F8A82096B9B6}" sibTransId="{1E46A217-9B66-4D82-96DC-F069AA405402}"/>
    <dgm:cxn modelId="{046FF755-0C86-44D8-8015-F5AD28284AB0}" type="presParOf" srcId="{0357FE27-96F7-46CA-ADA0-80AC804AD31A}" destId="{AF98C36E-1777-416A-84C1-B63DAE61A74D}" srcOrd="0" destOrd="0" presId="urn:microsoft.com/office/officeart/2018/2/layout/IconLabelDescriptionList"/>
    <dgm:cxn modelId="{4C0223B5-C479-4F7E-A1A4-72AECECCD44A}" type="presParOf" srcId="{AF98C36E-1777-416A-84C1-B63DAE61A74D}" destId="{F1329E2B-6CE8-40E8-9514-3CC626B4BE19}" srcOrd="0" destOrd="0" presId="urn:microsoft.com/office/officeart/2018/2/layout/IconLabelDescriptionList"/>
    <dgm:cxn modelId="{25C7D041-4714-4D20-978A-175F65AC0EE8}" type="presParOf" srcId="{AF98C36E-1777-416A-84C1-B63DAE61A74D}" destId="{82D1DC2E-143B-4B8E-A8A4-49C890AD0BCB}" srcOrd="1" destOrd="0" presId="urn:microsoft.com/office/officeart/2018/2/layout/IconLabelDescriptionList"/>
    <dgm:cxn modelId="{68228E24-2034-4A4E-A802-FE27B19E95B5}" type="presParOf" srcId="{AF98C36E-1777-416A-84C1-B63DAE61A74D}" destId="{206ECC07-FC06-4AB0-95D6-9D5F37B0DABF}" srcOrd="2" destOrd="0" presId="urn:microsoft.com/office/officeart/2018/2/layout/IconLabelDescriptionList"/>
    <dgm:cxn modelId="{1E9203D3-C7D5-472D-ABEE-5C64FEF8563A}" type="presParOf" srcId="{AF98C36E-1777-416A-84C1-B63DAE61A74D}" destId="{F75B3AC2-613F-44F8-B992-EFA22C16196E}" srcOrd="3" destOrd="0" presId="urn:microsoft.com/office/officeart/2018/2/layout/IconLabelDescriptionList"/>
    <dgm:cxn modelId="{CC90FA0C-DCC4-4004-A54D-5728DC03B76E}" type="presParOf" srcId="{AF98C36E-1777-416A-84C1-B63DAE61A74D}" destId="{462B7BBF-60C8-4EE5-B47F-A5604259AA09}" srcOrd="4" destOrd="0" presId="urn:microsoft.com/office/officeart/2018/2/layout/IconLabelDescriptionList"/>
    <dgm:cxn modelId="{87B57E32-66F0-4BBA-B51C-B0D6459F277C}" type="presParOf" srcId="{0357FE27-96F7-46CA-ADA0-80AC804AD31A}" destId="{920DC14C-E266-48C8-A733-926463C855CD}" srcOrd="1" destOrd="0" presId="urn:microsoft.com/office/officeart/2018/2/layout/IconLabelDescriptionList"/>
    <dgm:cxn modelId="{BA4326C8-5E37-4078-94E1-EE625896690D}" type="presParOf" srcId="{0357FE27-96F7-46CA-ADA0-80AC804AD31A}" destId="{252D76CE-917C-4172-AFC1-04F5AD9B5C27}" srcOrd="2" destOrd="0" presId="urn:microsoft.com/office/officeart/2018/2/layout/IconLabelDescriptionList"/>
    <dgm:cxn modelId="{BA0E77B5-0FC2-41FE-918F-904D5B295C29}" type="presParOf" srcId="{252D76CE-917C-4172-AFC1-04F5AD9B5C27}" destId="{0F30AF66-90EB-413B-959F-8CF11D525075}" srcOrd="0" destOrd="0" presId="urn:microsoft.com/office/officeart/2018/2/layout/IconLabelDescriptionList"/>
    <dgm:cxn modelId="{723FA647-9E82-4C44-AACE-A27D83498D70}" type="presParOf" srcId="{252D76CE-917C-4172-AFC1-04F5AD9B5C27}" destId="{10032211-2D52-4524-A700-9FBDC9C24B02}" srcOrd="1" destOrd="0" presId="urn:microsoft.com/office/officeart/2018/2/layout/IconLabelDescriptionList"/>
    <dgm:cxn modelId="{2D6380BF-FE76-4DFD-9273-91A2082B1EDE}" type="presParOf" srcId="{252D76CE-917C-4172-AFC1-04F5AD9B5C27}" destId="{84F9E1DA-F67D-452C-B2C6-BD6CA3556089}" srcOrd="2" destOrd="0" presId="urn:microsoft.com/office/officeart/2018/2/layout/IconLabelDescriptionList"/>
    <dgm:cxn modelId="{45F33F88-994B-4CC2-A276-B42CFE0DBB48}" type="presParOf" srcId="{252D76CE-917C-4172-AFC1-04F5AD9B5C27}" destId="{7DF5CFAA-F6D6-43AA-BDC2-E0998BC9B1BF}" srcOrd="3" destOrd="0" presId="urn:microsoft.com/office/officeart/2018/2/layout/IconLabelDescriptionList"/>
    <dgm:cxn modelId="{87714684-189B-43DA-B5AD-53926E24BA03}" type="presParOf" srcId="{252D76CE-917C-4172-AFC1-04F5AD9B5C27}" destId="{9A882D83-0CD6-4957-BB18-ABDE151CCF2D}" srcOrd="4" destOrd="0" presId="urn:microsoft.com/office/officeart/2018/2/layout/IconLabelDescriptionList"/>
    <dgm:cxn modelId="{97A456EA-6F28-42D2-8AB3-1C68C10A2CC8}" type="presParOf" srcId="{0357FE27-96F7-46CA-ADA0-80AC804AD31A}" destId="{C5338911-674F-42F5-A10D-B0D391B013F1}" srcOrd="3" destOrd="0" presId="urn:microsoft.com/office/officeart/2018/2/layout/IconLabelDescriptionList"/>
    <dgm:cxn modelId="{9885392D-2DC7-4D0F-A938-5DF587742292}" type="presParOf" srcId="{0357FE27-96F7-46CA-ADA0-80AC804AD31A}" destId="{8BD7D0DB-2D47-4364-B70C-7F68D159468D}" srcOrd="4" destOrd="0" presId="urn:microsoft.com/office/officeart/2018/2/layout/IconLabelDescriptionList"/>
    <dgm:cxn modelId="{C3464ACD-DFBF-44B5-A920-BCFC3E301BFC}" type="presParOf" srcId="{8BD7D0DB-2D47-4364-B70C-7F68D159468D}" destId="{F0F7884B-5402-4D4E-8C9E-2A94D705BE0D}" srcOrd="0" destOrd="0" presId="urn:microsoft.com/office/officeart/2018/2/layout/IconLabelDescriptionList"/>
    <dgm:cxn modelId="{27780BF5-BD06-41BD-8046-3D6409B1ABC9}" type="presParOf" srcId="{8BD7D0DB-2D47-4364-B70C-7F68D159468D}" destId="{D4BE4296-1B1A-4BE7-81EE-530EA3186B17}" srcOrd="1" destOrd="0" presId="urn:microsoft.com/office/officeart/2018/2/layout/IconLabelDescriptionList"/>
    <dgm:cxn modelId="{E27905FF-937F-4E4A-A01B-B0C2A68F2B7E}" type="presParOf" srcId="{8BD7D0DB-2D47-4364-B70C-7F68D159468D}" destId="{9D55BB35-7FB4-4D7B-91BB-9B585A19114B}" srcOrd="2" destOrd="0" presId="urn:microsoft.com/office/officeart/2018/2/layout/IconLabelDescriptionList"/>
    <dgm:cxn modelId="{B81800A5-C7BD-4178-B5C4-C19C2EF715DA}" type="presParOf" srcId="{8BD7D0DB-2D47-4364-B70C-7F68D159468D}" destId="{5600C348-39CB-44D9-AC4E-BD1F6FB965B1}" srcOrd="3" destOrd="0" presId="urn:microsoft.com/office/officeart/2018/2/layout/IconLabelDescriptionList"/>
    <dgm:cxn modelId="{19D40115-950D-47D0-A730-A08007FA5506}" type="presParOf" srcId="{8BD7D0DB-2D47-4364-B70C-7F68D159468D}" destId="{DDE619F6-9402-40C6-9E15-57675AF509E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C2E5E-0D2A-4AD0-AE27-0E74A3DDC2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CD5B99-7B09-430B-9C4A-296AE66E35B6}">
      <dgm:prSet/>
      <dgm:spPr/>
      <dgm:t>
        <a:bodyPr/>
        <a:lstStyle/>
        <a:p>
          <a:pPr>
            <a:defRPr b="1"/>
          </a:pPr>
          <a:r>
            <a:rPr lang="en-US"/>
            <a:t>Useful libraries</a:t>
          </a:r>
        </a:p>
      </dgm:t>
    </dgm:pt>
    <dgm:pt modelId="{DF843702-3422-4624-A1DA-2EDB4E4095F6}" type="parTrans" cxnId="{869B4928-9CFA-45D9-8EF7-FFD325DD8105}">
      <dgm:prSet/>
      <dgm:spPr/>
      <dgm:t>
        <a:bodyPr/>
        <a:lstStyle/>
        <a:p>
          <a:endParaRPr lang="en-US"/>
        </a:p>
      </dgm:t>
    </dgm:pt>
    <dgm:pt modelId="{FACBFBB5-B918-4AA3-9917-88E588079EB9}" type="sibTrans" cxnId="{869B4928-9CFA-45D9-8EF7-FFD325DD8105}">
      <dgm:prSet/>
      <dgm:spPr/>
      <dgm:t>
        <a:bodyPr/>
        <a:lstStyle/>
        <a:p>
          <a:endParaRPr lang="en-US"/>
        </a:p>
      </dgm:t>
    </dgm:pt>
    <dgm:pt modelId="{C11A7F68-3E5F-45EB-A8DD-5AE549484511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numpy</a:t>
          </a:r>
          <a:r>
            <a:rPr lang="en-US"/>
            <a:t>, for arrays, vectors, matrices, and many high-level mathematical functions</a:t>
          </a:r>
        </a:p>
      </dgm:t>
    </dgm:pt>
    <dgm:pt modelId="{DC0E1579-C87D-4B32-8EB3-8277E0EB90B1}" type="parTrans" cxnId="{A158A987-069C-4CED-A60E-CDC8BDD483AB}">
      <dgm:prSet/>
      <dgm:spPr/>
      <dgm:t>
        <a:bodyPr/>
        <a:lstStyle/>
        <a:p>
          <a:endParaRPr lang="en-US"/>
        </a:p>
      </dgm:t>
    </dgm:pt>
    <dgm:pt modelId="{C80C07CA-0024-4220-915D-F45514062491}" type="sibTrans" cxnId="{A158A987-069C-4CED-A60E-CDC8BDD483AB}">
      <dgm:prSet/>
      <dgm:spPr/>
      <dgm:t>
        <a:bodyPr/>
        <a:lstStyle/>
        <a:p>
          <a:endParaRPr lang="en-US"/>
        </a:p>
      </dgm:t>
    </dgm:pt>
    <dgm:pt modelId="{728678E9-D83E-45DB-BFE0-40751FC34811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pandas</a:t>
          </a:r>
          <a:r>
            <a:rPr lang="en-US"/>
            <a:t>, for data frames</a:t>
          </a:r>
        </a:p>
      </dgm:t>
    </dgm:pt>
    <dgm:pt modelId="{CC2CF1ED-9673-4428-B1B6-84146E411A8C}" type="parTrans" cxnId="{F0D266F8-09FF-4A17-99E5-8FA22054EFD0}">
      <dgm:prSet/>
      <dgm:spPr/>
      <dgm:t>
        <a:bodyPr/>
        <a:lstStyle/>
        <a:p>
          <a:endParaRPr lang="en-US"/>
        </a:p>
      </dgm:t>
    </dgm:pt>
    <dgm:pt modelId="{DE47EABE-2E73-4A4C-BACF-E9B6EE8419FE}" type="sibTrans" cxnId="{F0D266F8-09FF-4A17-99E5-8FA22054EFD0}">
      <dgm:prSet/>
      <dgm:spPr/>
      <dgm:t>
        <a:bodyPr/>
        <a:lstStyle/>
        <a:p>
          <a:endParaRPr lang="en-US"/>
        </a:p>
      </dgm:t>
    </dgm:pt>
    <dgm:pt modelId="{760B539B-A99D-44D1-892B-6A960B50FCA7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matplotlib</a:t>
          </a:r>
          <a:r>
            <a:rPr lang="en-US"/>
            <a:t>, for plotting</a:t>
          </a:r>
        </a:p>
      </dgm:t>
    </dgm:pt>
    <dgm:pt modelId="{28E5AE1D-43B8-4B9F-BBE9-EF5362033DED}" type="parTrans" cxnId="{88212A3F-9BAC-4110-9813-7B99711C6BD1}">
      <dgm:prSet/>
      <dgm:spPr/>
      <dgm:t>
        <a:bodyPr/>
        <a:lstStyle/>
        <a:p>
          <a:endParaRPr lang="en-US"/>
        </a:p>
      </dgm:t>
    </dgm:pt>
    <dgm:pt modelId="{8E32BE52-0882-4AE6-A9CB-48728801AC91}" type="sibTrans" cxnId="{88212A3F-9BAC-4110-9813-7B99711C6BD1}">
      <dgm:prSet/>
      <dgm:spPr/>
      <dgm:t>
        <a:bodyPr/>
        <a:lstStyle/>
        <a:p>
          <a:endParaRPr lang="en-US"/>
        </a:p>
      </dgm:t>
    </dgm:pt>
    <dgm:pt modelId="{09411962-904F-4620-8E80-4CE16A0EAAEA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4"/>
            </a:rPr>
            <a:t>requests</a:t>
          </a:r>
          <a:r>
            <a:rPr lang="en-US"/>
            <a:t>, for downloading web content</a:t>
          </a:r>
        </a:p>
      </dgm:t>
    </dgm:pt>
    <dgm:pt modelId="{0FB17EEE-BC69-449C-88B8-BE964FFDF575}" type="parTrans" cxnId="{CBD13833-A4C2-4005-8069-F9DBB5E497DA}">
      <dgm:prSet/>
      <dgm:spPr/>
      <dgm:t>
        <a:bodyPr/>
        <a:lstStyle/>
        <a:p>
          <a:endParaRPr lang="en-US"/>
        </a:p>
      </dgm:t>
    </dgm:pt>
    <dgm:pt modelId="{99BA530C-26D6-4D62-A9F7-4D2FBDBDFC57}" type="sibTrans" cxnId="{CBD13833-A4C2-4005-8069-F9DBB5E497DA}">
      <dgm:prSet/>
      <dgm:spPr/>
      <dgm:t>
        <a:bodyPr/>
        <a:lstStyle/>
        <a:p>
          <a:endParaRPr lang="en-US"/>
        </a:p>
      </dgm:t>
    </dgm:pt>
    <dgm:pt modelId="{95EFF62C-28B2-4392-B654-AC5BC03A52F2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5"/>
            </a:rPr>
            <a:t>pattern</a:t>
          </a:r>
          <a:r>
            <a:rPr lang="en-US"/>
            <a:t>, for parsing html and xml pages</a:t>
          </a:r>
        </a:p>
      </dgm:t>
    </dgm:pt>
    <dgm:pt modelId="{223FF178-0E34-4E27-B1C2-287355844D1B}" type="parTrans" cxnId="{D76B2B8B-8563-4579-95BD-4DC36BD8A24C}">
      <dgm:prSet/>
      <dgm:spPr/>
      <dgm:t>
        <a:bodyPr/>
        <a:lstStyle/>
        <a:p>
          <a:endParaRPr lang="en-US"/>
        </a:p>
      </dgm:t>
    </dgm:pt>
    <dgm:pt modelId="{1ED47432-BC3E-4300-A389-944D50A2CB00}" type="sibTrans" cxnId="{D76B2B8B-8563-4579-95BD-4DC36BD8A24C}">
      <dgm:prSet/>
      <dgm:spPr/>
      <dgm:t>
        <a:bodyPr/>
        <a:lstStyle/>
        <a:p>
          <a:endParaRPr lang="en-US"/>
        </a:p>
      </dgm:t>
    </dgm:pt>
    <dgm:pt modelId="{26D72B67-C29E-404C-BEEE-2119DB1A33A1}">
      <dgm:prSet/>
      <dgm:spPr/>
      <dgm:t>
        <a:bodyPr/>
        <a:lstStyle/>
        <a:p>
          <a:r>
            <a:rPr lang="en-US"/>
            <a:t>Scipy, for mathematical classes and functions useful to scientists</a:t>
          </a:r>
        </a:p>
      </dgm:t>
    </dgm:pt>
    <dgm:pt modelId="{C40AC456-9150-40C9-909A-0784BE56FBF9}" type="parTrans" cxnId="{A5BF3919-59AE-4576-A338-49C8306F68EE}">
      <dgm:prSet/>
      <dgm:spPr/>
      <dgm:t>
        <a:bodyPr/>
        <a:lstStyle/>
        <a:p>
          <a:endParaRPr lang="en-US"/>
        </a:p>
      </dgm:t>
    </dgm:pt>
    <dgm:pt modelId="{B5F1BF78-E66B-48AD-8C3C-D1083368F3CC}" type="sibTrans" cxnId="{A5BF3919-59AE-4576-A338-49C8306F68EE}">
      <dgm:prSet/>
      <dgm:spPr/>
      <dgm:t>
        <a:bodyPr/>
        <a:lstStyle/>
        <a:p>
          <a:endParaRPr lang="en-US"/>
        </a:p>
      </dgm:t>
    </dgm:pt>
    <dgm:pt modelId="{7544AB2D-7335-4E38-8E0B-28CE00D1B710}">
      <dgm:prSet/>
      <dgm:spPr/>
      <dgm:t>
        <a:bodyPr/>
        <a:lstStyle/>
        <a:p>
          <a:r>
            <a:rPr lang="en-US"/>
            <a:t>Pylab, for a MATLAB-like interface</a:t>
          </a:r>
        </a:p>
      </dgm:t>
    </dgm:pt>
    <dgm:pt modelId="{FD56951B-1F8F-4686-91AB-1CD9640A86FB}" type="parTrans" cxnId="{289760DB-DFD2-4105-B194-FDD7EA99A884}">
      <dgm:prSet/>
      <dgm:spPr/>
      <dgm:t>
        <a:bodyPr/>
        <a:lstStyle/>
        <a:p>
          <a:endParaRPr lang="en-US"/>
        </a:p>
      </dgm:t>
    </dgm:pt>
    <dgm:pt modelId="{818BE60C-9FE8-44F0-BE2F-E236283D57A4}" type="sibTrans" cxnId="{289760DB-DFD2-4105-B194-FDD7EA99A884}">
      <dgm:prSet/>
      <dgm:spPr/>
      <dgm:t>
        <a:bodyPr/>
        <a:lstStyle/>
        <a:p>
          <a:endParaRPr lang="en-US"/>
        </a:p>
      </dgm:t>
    </dgm:pt>
    <dgm:pt modelId="{76B336B9-34F7-4F60-8ED7-F4180A94DD3F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6"/>
            </a:rPr>
            <a:t>fnmatch</a:t>
          </a:r>
          <a:r>
            <a:rPr lang="en-US"/>
            <a:t> (optional), for Unix-style string matching</a:t>
          </a:r>
        </a:p>
      </dgm:t>
    </dgm:pt>
    <dgm:pt modelId="{F85B9493-A3B6-4F81-AF87-129EEDC76587}" type="parTrans" cxnId="{EED18D2B-D66B-4870-9821-DF670822879C}">
      <dgm:prSet/>
      <dgm:spPr/>
      <dgm:t>
        <a:bodyPr/>
        <a:lstStyle/>
        <a:p>
          <a:endParaRPr lang="en-US"/>
        </a:p>
      </dgm:t>
    </dgm:pt>
    <dgm:pt modelId="{C6E09156-4653-4774-9F96-8B16399E4A2F}" type="sibTrans" cxnId="{EED18D2B-D66B-4870-9821-DF670822879C}">
      <dgm:prSet/>
      <dgm:spPr/>
      <dgm:t>
        <a:bodyPr/>
        <a:lstStyle/>
        <a:p>
          <a:endParaRPr lang="en-US"/>
        </a:p>
      </dgm:t>
    </dgm:pt>
    <dgm:pt modelId="{B8C8F56F-C6D4-480A-8D15-E90BD21AF94D}">
      <dgm:prSet/>
      <dgm:spPr/>
      <dgm:t>
        <a:bodyPr/>
        <a:lstStyle/>
        <a:p>
          <a:pPr>
            <a:defRPr b="1"/>
          </a:pPr>
          <a:r>
            <a:rPr lang="en-US"/>
            <a:t>Some Useful Web Pages</a:t>
          </a:r>
        </a:p>
      </dgm:t>
    </dgm:pt>
    <dgm:pt modelId="{28CD2A3E-4871-415B-BC7A-24C6EB832F94}" type="parTrans" cxnId="{311A3D65-58AB-4057-92FE-A95ADFC3E9EE}">
      <dgm:prSet/>
      <dgm:spPr/>
      <dgm:t>
        <a:bodyPr/>
        <a:lstStyle/>
        <a:p>
          <a:endParaRPr lang="en-US"/>
        </a:p>
      </dgm:t>
    </dgm:pt>
    <dgm:pt modelId="{29E674DF-43C9-49D7-8724-FA93AC491338}" type="sibTrans" cxnId="{311A3D65-58AB-4057-92FE-A95ADFC3E9EE}">
      <dgm:prSet/>
      <dgm:spPr/>
      <dgm:t>
        <a:bodyPr/>
        <a:lstStyle/>
        <a:p>
          <a:endParaRPr lang="en-US"/>
        </a:p>
      </dgm:t>
    </dgm:pt>
    <dgm:pt modelId="{49C4E076-F10E-4062-A01D-BA0A7630CBCC}">
      <dgm:prSet/>
      <dgm:spPr/>
      <dgm:t>
        <a:bodyPr/>
        <a:lstStyle/>
        <a:p>
          <a:r>
            <a:rPr lang="en-US"/>
            <a:t>http://matplotlib.org/api/pyplot_summary.html</a:t>
          </a:r>
        </a:p>
      </dgm:t>
    </dgm:pt>
    <dgm:pt modelId="{641DC1A4-9B4F-469F-B2CC-2B8487848E18}" type="parTrans" cxnId="{5A4D27CF-F3E2-4339-A979-DFE21B2A2DB8}">
      <dgm:prSet/>
      <dgm:spPr/>
      <dgm:t>
        <a:bodyPr/>
        <a:lstStyle/>
        <a:p>
          <a:endParaRPr lang="en-US"/>
        </a:p>
      </dgm:t>
    </dgm:pt>
    <dgm:pt modelId="{C4C4D2B9-12B1-4EB1-97D0-40100F50B84C}" type="sibTrans" cxnId="{5A4D27CF-F3E2-4339-A979-DFE21B2A2DB8}">
      <dgm:prSet/>
      <dgm:spPr/>
      <dgm:t>
        <a:bodyPr/>
        <a:lstStyle/>
        <a:p>
          <a:endParaRPr lang="en-US"/>
        </a:p>
      </dgm:t>
    </dgm:pt>
    <dgm:pt modelId="{1E137281-619B-40CE-8CFE-5B8F7C724812}">
      <dgm:prSet/>
      <dgm:spPr/>
      <dgm:t>
        <a:bodyPr/>
        <a:lstStyle/>
        <a:p>
          <a:r>
            <a:rPr lang="en-US"/>
            <a:t>http://www.scipy.org/Plotting_Tutorial</a:t>
          </a:r>
        </a:p>
      </dgm:t>
    </dgm:pt>
    <dgm:pt modelId="{8FD248F8-823F-4056-A3A1-05F04055C7A4}" type="parTrans" cxnId="{E8B8999F-D080-4E54-B21E-6FF67E6DEA60}">
      <dgm:prSet/>
      <dgm:spPr/>
      <dgm:t>
        <a:bodyPr/>
        <a:lstStyle/>
        <a:p>
          <a:endParaRPr lang="en-US"/>
        </a:p>
      </dgm:t>
    </dgm:pt>
    <dgm:pt modelId="{E504EDB9-D950-41D0-B709-624F530FA96C}" type="sibTrans" cxnId="{E8B8999F-D080-4E54-B21E-6FF67E6DEA60}">
      <dgm:prSet/>
      <dgm:spPr/>
      <dgm:t>
        <a:bodyPr/>
        <a:lstStyle/>
        <a:p>
          <a:endParaRPr lang="en-US"/>
        </a:p>
      </dgm:t>
    </dgm:pt>
    <dgm:pt modelId="{A2FB94A5-4696-4E3F-A01F-678FE09E93FB}">
      <dgm:prSet/>
      <dgm:spPr/>
      <dgm:t>
        <a:bodyPr/>
        <a:lstStyle/>
        <a:p>
          <a:r>
            <a:rPr lang="en-US"/>
            <a:t>http://matplotlib.sourceforge.net/users/customizing.html.</a:t>
          </a:r>
        </a:p>
      </dgm:t>
    </dgm:pt>
    <dgm:pt modelId="{BA267CB5-0E37-4383-A1BB-7AF3025E022F}" type="parTrans" cxnId="{44BB0ACA-DC90-436E-8130-9C99D7E92E6B}">
      <dgm:prSet/>
      <dgm:spPr/>
      <dgm:t>
        <a:bodyPr/>
        <a:lstStyle/>
        <a:p>
          <a:endParaRPr lang="en-US"/>
        </a:p>
      </dgm:t>
    </dgm:pt>
    <dgm:pt modelId="{A02253E4-5C92-43EF-AC2E-8EF48D8BC23C}" type="sibTrans" cxnId="{44BB0ACA-DC90-436E-8130-9C99D7E92E6B}">
      <dgm:prSet/>
      <dgm:spPr/>
      <dgm:t>
        <a:bodyPr/>
        <a:lstStyle/>
        <a:p>
          <a:endParaRPr lang="en-US"/>
        </a:p>
      </dgm:t>
    </dgm:pt>
    <dgm:pt modelId="{932F5C0F-2A70-4761-B9DE-F706C02C0FB3}" type="pres">
      <dgm:prSet presAssocID="{2D9C2E5E-0D2A-4AD0-AE27-0E74A3DDC250}" presName="linear" presStyleCnt="0">
        <dgm:presLayoutVars>
          <dgm:animLvl val="lvl"/>
          <dgm:resizeHandles val="exact"/>
        </dgm:presLayoutVars>
      </dgm:prSet>
      <dgm:spPr/>
    </dgm:pt>
    <dgm:pt modelId="{EC85CDB6-5529-412D-B85F-42785EA4C107}" type="pres">
      <dgm:prSet presAssocID="{CFCD5B99-7B09-430B-9C4A-296AE66E35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7BE011-6C89-4C3A-B857-ED78349BBDA1}" type="pres">
      <dgm:prSet presAssocID="{CFCD5B99-7B09-430B-9C4A-296AE66E35B6}" presName="childText" presStyleLbl="revTx" presStyleIdx="0" presStyleCnt="2">
        <dgm:presLayoutVars>
          <dgm:bulletEnabled val="1"/>
        </dgm:presLayoutVars>
      </dgm:prSet>
      <dgm:spPr/>
    </dgm:pt>
    <dgm:pt modelId="{64990162-A040-4270-8B0B-33F980886D2D}" type="pres">
      <dgm:prSet presAssocID="{B8C8F56F-C6D4-480A-8D15-E90BD21AF9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00C0C2-7DBC-4D44-A0E3-6599D9569893}" type="pres">
      <dgm:prSet presAssocID="{B8C8F56F-C6D4-480A-8D15-E90BD21AF9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3DC908-6697-42A3-ADF7-0512F239AEDE}" type="presOf" srcId="{C11A7F68-3E5F-45EB-A8DD-5AE549484511}" destId="{287BE011-6C89-4C3A-B857-ED78349BBDA1}" srcOrd="0" destOrd="0" presId="urn:microsoft.com/office/officeart/2005/8/layout/vList2"/>
    <dgm:cxn modelId="{78E64A09-22EA-4920-AC7C-DFDB8D3D4AB0}" type="presOf" srcId="{B8C8F56F-C6D4-480A-8D15-E90BD21AF94D}" destId="{64990162-A040-4270-8B0B-33F980886D2D}" srcOrd="0" destOrd="0" presId="urn:microsoft.com/office/officeart/2005/8/layout/vList2"/>
    <dgm:cxn modelId="{4134F90C-D6A3-4D99-8F52-512D1B7C64D5}" type="presOf" srcId="{2D9C2E5E-0D2A-4AD0-AE27-0E74A3DDC250}" destId="{932F5C0F-2A70-4761-B9DE-F706C02C0FB3}" srcOrd="0" destOrd="0" presId="urn:microsoft.com/office/officeart/2005/8/layout/vList2"/>
    <dgm:cxn modelId="{A5BF3919-59AE-4576-A338-49C8306F68EE}" srcId="{CFCD5B99-7B09-430B-9C4A-296AE66E35B6}" destId="{26D72B67-C29E-404C-BEEE-2119DB1A33A1}" srcOrd="5" destOrd="0" parTransId="{C40AC456-9150-40C9-909A-0784BE56FBF9}" sibTransId="{B5F1BF78-E66B-48AD-8C3C-D1083368F3CC}"/>
    <dgm:cxn modelId="{D211A122-0374-4055-9728-1338A0A3FCB9}" type="presOf" srcId="{09411962-904F-4620-8E80-4CE16A0EAAEA}" destId="{287BE011-6C89-4C3A-B857-ED78349BBDA1}" srcOrd="0" destOrd="3" presId="urn:microsoft.com/office/officeart/2005/8/layout/vList2"/>
    <dgm:cxn modelId="{869B4928-9CFA-45D9-8EF7-FFD325DD8105}" srcId="{2D9C2E5E-0D2A-4AD0-AE27-0E74A3DDC250}" destId="{CFCD5B99-7B09-430B-9C4A-296AE66E35B6}" srcOrd="0" destOrd="0" parTransId="{DF843702-3422-4624-A1DA-2EDB4E4095F6}" sibTransId="{FACBFBB5-B918-4AA3-9917-88E588079EB9}"/>
    <dgm:cxn modelId="{EED18D2B-D66B-4870-9821-DF670822879C}" srcId="{CFCD5B99-7B09-430B-9C4A-296AE66E35B6}" destId="{76B336B9-34F7-4F60-8ED7-F4180A94DD3F}" srcOrd="7" destOrd="0" parTransId="{F85B9493-A3B6-4F81-AF87-129EEDC76587}" sibTransId="{C6E09156-4653-4774-9F96-8B16399E4A2F}"/>
    <dgm:cxn modelId="{0C82FF30-91E4-4DC2-AEF2-C4D27DD5E8CE}" type="presOf" srcId="{1E137281-619B-40CE-8CFE-5B8F7C724812}" destId="{2100C0C2-7DBC-4D44-A0E3-6599D9569893}" srcOrd="0" destOrd="1" presId="urn:microsoft.com/office/officeart/2005/8/layout/vList2"/>
    <dgm:cxn modelId="{CBD13833-A4C2-4005-8069-F9DBB5E497DA}" srcId="{CFCD5B99-7B09-430B-9C4A-296AE66E35B6}" destId="{09411962-904F-4620-8E80-4CE16A0EAAEA}" srcOrd="3" destOrd="0" parTransId="{0FB17EEE-BC69-449C-88B8-BE964FFDF575}" sibTransId="{99BA530C-26D6-4D62-A9F7-4D2FBDBDFC57}"/>
    <dgm:cxn modelId="{6A798E39-838B-4270-81E0-F874F840DDD4}" type="presOf" srcId="{26D72B67-C29E-404C-BEEE-2119DB1A33A1}" destId="{287BE011-6C89-4C3A-B857-ED78349BBDA1}" srcOrd="0" destOrd="5" presId="urn:microsoft.com/office/officeart/2005/8/layout/vList2"/>
    <dgm:cxn modelId="{A48F873E-77B2-4A10-A064-34431B6C3BDF}" type="presOf" srcId="{728678E9-D83E-45DB-BFE0-40751FC34811}" destId="{287BE011-6C89-4C3A-B857-ED78349BBDA1}" srcOrd="0" destOrd="1" presId="urn:microsoft.com/office/officeart/2005/8/layout/vList2"/>
    <dgm:cxn modelId="{88212A3F-9BAC-4110-9813-7B99711C6BD1}" srcId="{CFCD5B99-7B09-430B-9C4A-296AE66E35B6}" destId="{760B539B-A99D-44D1-892B-6A960B50FCA7}" srcOrd="2" destOrd="0" parTransId="{28E5AE1D-43B8-4B9F-BBE9-EF5362033DED}" sibTransId="{8E32BE52-0882-4AE6-A9CB-48728801AC91}"/>
    <dgm:cxn modelId="{25C4165C-D08D-4ECC-9C2F-F097BA975BB0}" type="presOf" srcId="{7544AB2D-7335-4E38-8E0B-28CE00D1B710}" destId="{287BE011-6C89-4C3A-B857-ED78349BBDA1}" srcOrd="0" destOrd="6" presId="urn:microsoft.com/office/officeart/2005/8/layout/vList2"/>
    <dgm:cxn modelId="{E0BE8F5E-A99B-4769-BA62-A84C4401BC39}" type="presOf" srcId="{760B539B-A99D-44D1-892B-6A960B50FCA7}" destId="{287BE011-6C89-4C3A-B857-ED78349BBDA1}" srcOrd="0" destOrd="2" presId="urn:microsoft.com/office/officeart/2005/8/layout/vList2"/>
    <dgm:cxn modelId="{F8269943-2878-4B48-8BB8-A352670FBF67}" type="presOf" srcId="{A2FB94A5-4696-4E3F-A01F-678FE09E93FB}" destId="{2100C0C2-7DBC-4D44-A0E3-6599D9569893}" srcOrd="0" destOrd="2" presId="urn:microsoft.com/office/officeart/2005/8/layout/vList2"/>
    <dgm:cxn modelId="{311A3D65-58AB-4057-92FE-A95ADFC3E9EE}" srcId="{2D9C2E5E-0D2A-4AD0-AE27-0E74A3DDC250}" destId="{B8C8F56F-C6D4-480A-8D15-E90BD21AF94D}" srcOrd="1" destOrd="0" parTransId="{28CD2A3E-4871-415B-BC7A-24C6EB832F94}" sibTransId="{29E674DF-43C9-49D7-8724-FA93AC491338}"/>
    <dgm:cxn modelId="{9DCFFF65-5EC8-44DC-8918-FABF13246C33}" type="presOf" srcId="{95EFF62C-28B2-4392-B654-AC5BC03A52F2}" destId="{287BE011-6C89-4C3A-B857-ED78349BBDA1}" srcOrd="0" destOrd="4" presId="urn:microsoft.com/office/officeart/2005/8/layout/vList2"/>
    <dgm:cxn modelId="{7EB19B6C-BE39-496C-B63F-E0917FC4C142}" type="presOf" srcId="{76B336B9-34F7-4F60-8ED7-F4180A94DD3F}" destId="{287BE011-6C89-4C3A-B857-ED78349BBDA1}" srcOrd="0" destOrd="7" presId="urn:microsoft.com/office/officeart/2005/8/layout/vList2"/>
    <dgm:cxn modelId="{A158A987-069C-4CED-A60E-CDC8BDD483AB}" srcId="{CFCD5B99-7B09-430B-9C4A-296AE66E35B6}" destId="{C11A7F68-3E5F-45EB-A8DD-5AE549484511}" srcOrd="0" destOrd="0" parTransId="{DC0E1579-C87D-4B32-8EB3-8277E0EB90B1}" sibTransId="{C80C07CA-0024-4220-915D-F45514062491}"/>
    <dgm:cxn modelId="{D76B2B8B-8563-4579-95BD-4DC36BD8A24C}" srcId="{CFCD5B99-7B09-430B-9C4A-296AE66E35B6}" destId="{95EFF62C-28B2-4392-B654-AC5BC03A52F2}" srcOrd="4" destOrd="0" parTransId="{223FF178-0E34-4E27-B1C2-287355844D1B}" sibTransId="{1ED47432-BC3E-4300-A389-944D50A2CB00}"/>
    <dgm:cxn modelId="{E8B8999F-D080-4E54-B21E-6FF67E6DEA60}" srcId="{B8C8F56F-C6D4-480A-8D15-E90BD21AF94D}" destId="{1E137281-619B-40CE-8CFE-5B8F7C724812}" srcOrd="1" destOrd="0" parTransId="{8FD248F8-823F-4056-A3A1-05F04055C7A4}" sibTransId="{E504EDB9-D950-41D0-B709-624F530FA96C}"/>
    <dgm:cxn modelId="{44BB0ACA-DC90-436E-8130-9C99D7E92E6B}" srcId="{B8C8F56F-C6D4-480A-8D15-E90BD21AF94D}" destId="{A2FB94A5-4696-4E3F-A01F-678FE09E93FB}" srcOrd="2" destOrd="0" parTransId="{BA267CB5-0E37-4383-A1BB-7AF3025E022F}" sibTransId="{A02253E4-5C92-43EF-AC2E-8EF48D8BC23C}"/>
    <dgm:cxn modelId="{5A4D27CF-F3E2-4339-A979-DFE21B2A2DB8}" srcId="{B8C8F56F-C6D4-480A-8D15-E90BD21AF94D}" destId="{49C4E076-F10E-4062-A01D-BA0A7630CBCC}" srcOrd="0" destOrd="0" parTransId="{641DC1A4-9B4F-469F-B2CC-2B8487848E18}" sibTransId="{C4C4D2B9-12B1-4EB1-97D0-40100F50B84C}"/>
    <dgm:cxn modelId="{289760DB-DFD2-4105-B194-FDD7EA99A884}" srcId="{CFCD5B99-7B09-430B-9C4A-296AE66E35B6}" destId="{7544AB2D-7335-4E38-8E0B-28CE00D1B710}" srcOrd="6" destOrd="0" parTransId="{FD56951B-1F8F-4686-91AB-1CD9640A86FB}" sibTransId="{818BE60C-9FE8-44F0-BE2F-E236283D57A4}"/>
    <dgm:cxn modelId="{5B1760DE-CC28-4F4C-B7AC-57E9DFCDCF1E}" type="presOf" srcId="{CFCD5B99-7B09-430B-9C4A-296AE66E35B6}" destId="{EC85CDB6-5529-412D-B85F-42785EA4C107}" srcOrd="0" destOrd="0" presId="urn:microsoft.com/office/officeart/2005/8/layout/vList2"/>
    <dgm:cxn modelId="{017960F7-C2CD-43CF-89F5-23680EC3FFE4}" type="presOf" srcId="{49C4E076-F10E-4062-A01D-BA0A7630CBCC}" destId="{2100C0C2-7DBC-4D44-A0E3-6599D9569893}" srcOrd="0" destOrd="0" presId="urn:microsoft.com/office/officeart/2005/8/layout/vList2"/>
    <dgm:cxn modelId="{F0D266F8-09FF-4A17-99E5-8FA22054EFD0}" srcId="{CFCD5B99-7B09-430B-9C4A-296AE66E35B6}" destId="{728678E9-D83E-45DB-BFE0-40751FC34811}" srcOrd="1" destOrd="0" parTransId="{CC2CF1ED-9673-4428-B1B6-84146E411A8C}" sibTransId="{DE47EABE-2E73-4A4C-BACF-E9B6EE8419FE}"/>
    <dgm:cxn modelId="{C0C07221-3C9E-4315-8020-063C55BEBC3B}" type="presParOf" srcId="{932F5C0F-2A70-4761-B9DE-F706C02C0FB3}" destId="{EC85CDB6-5529-412D-B85F-42785EA4C107}" srcOrd="0" destOrd="0" presId="urn:microsoft.com/office/officeart/2005/8/layout/vList2"/>
    <dgm:cxn modelId="{66C831CC-A353-4C8E-BA77-C0F2FE587E4F}" type="presParOf" srcId="{932F5C0F-2A70-4761-B9DE-F706C02C0FB3}" destId="{287BE011-6C89-4C3A-B857-ED78349BBDA1}" srcOrd="1" destOrd="0" presId="urn:microsoft.com/office/officeart/2005/8/layout/vList2"/>
    <dgm:cxn modelId="{5B77F15E-73DC-4513-A89E-777905B2BE0A}" type="presParOf" srcId="{932F5C0F-2A70-4761-B9DE-F706C02C0FB3}" destId="{64990162-A040-4270-8B0B-33F980886D2D}" srcOrd="2" destOrd="0" presId="urn:microsoft.com/office/officeart/2005/8/layout/vList2"/>
    <dgm:cxn modelId="{B84FA221-BB56-4FA9-B7FA-35DB021201F5}" type="presParOf" srcId="{932F5C0F-2A70-4761-B9DE-F706C02C0FB3}" destId="{2100C0C2-7DBC-4D44-A0E3-6599D95698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29E2B-6CE8-40E8-9514-3CC626B4BE19}">
      <dsp:nvSpPr>
        <dsp:cNvPr id="0" name=""/>
        <dsp:cNvSpPr/>
      </dsp:nvSpPr>
      <dsp:spPr>
        <a:xfrm>
          <a:off x="393" y="84859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ECC07-FC06-4AB0-95D6-9D5F37B0DABF}">
      <dsp:nvSpPr>
        <dsp:cNvPr id="0" name=""/>
        <dsp:cNvSpPr/>
      </dsp:nvSpPr>
      <dsp:spPr>
        <a:xfrm>
          <a:off x="393" y="20612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Among all the language choices, R, Java, or Scala, Python has its merits. </a:t>
          </a:r>
        </a:p>
      </dsp:txBody>
      <dsp:txXfrm>
        <a:off x="393" y="2061281"/>
        <a:ext cx="3138750" cy="470812"/>
      </dsp:txXfrm>
    </dsp:sp>
    <dsp:sp modelId="{462B7BBF-60C8-4EE5-B47F-A5604259AA09}">
      <dsp:nvSpPr>
        <dsp:cNvPr id="0" name=""/>
        <dsp:cNvSpPr/>
      </dsp:nvSpPr>
      <dsp:spPr>
        <a:xfrm>
          <a:off x="393" y="2585177"/>
          <a:ext cx="3138750" cy="91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Free; relatively simple to code; it has lots of useful data science libraries. </a:t>
          </a:r>
        </a:p>
      </dsp:txBody>
      <dsp:txXfrm>
        <a:off x="393" y="2585177"/>
        <a:ext cx="3138750" cy="917570"/>
      </dsp:txXfrm>
    </dsp:sp>
    <dsp:sp modelId="{0F30AF66-90EB-413B-959F-8CF11D525075}">
      <dsp:nvSpPr>
        <dsp:cNvPr id="0" name=""/>
        <dsp:cNvSpPr/>
      </dsp:nvSpPr>
      <dsp:spPr>
        <a:xfrm>
          <a:off x="3688425" y="84859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E1DA-F67D-452C-B2C6-BD6CA3556089}">
      <dsp:nvSpPr>
        <dsp:cNvPr id="0" name=""/>
        <dsp:cNvSpPr/>
      </dsp:nvSpPr>
      <dsp:spPr>
        <a:xfrm>
          <a:off x="3688425" y="20612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Integrated Development Environment:</a:t>
          </a:r>
        </a:p>
      </dsp:txBody>
      <dsp:txXfrm>
        <a:off x="3688425" y="2061281"/>
        <a:ext cx="3138750" cy="470812"/>
      </dsp:txXfrm>
    </dsp:sp>
    <dsp:sp modelId="{9A882D83-0CD6-4957-BB18-ABDE151CCF2D}">
      <dsp:nvSpPr>
        <dsp:cNvPr id="0" name=""/>
        <dsp:cNvSpPr/>
      </dsp:nvSpPr>
      <dsp:spPr>
        <a:xfrm>
          <a:off x="3688425" y="2585177"/>
          <a:ext cx="3138750" cy="91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Anaconda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Jupyter Notebook: an open-source web application that allow you to create and share documents that contain live code, equations, visualization and narrative text. </a:t>
          </a:r>
        </a:p>
      </dsp:txBody>
      <dsp:txXfrm>
        <a:off x="3688425" y="2585177"/>
        <a:ext cx="3138750" cy="917570"/>
      </dsp:txXfrm>
    </dsp:sp>
    <dsp:sp modelId="{F0F7884B-5402-4D4E-8C9E-2A94D705BE0D}">
      <dsp:nvSpPr>
        <dsp:cNvPr id="0" name=""/>
        <dsp:cNvSpPr/>
      </dsp:nvSpPr>
      <dsp:spPr>
        <a:xfrm>
          <a:off x="7376456" y="84859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5BB35-7FB4-4D7B-91BB-9B585A19114B}">
      <dsp:nvSpPr>
        <dsp:cNvPr id="0" name=""/>
        <dsp:cNvSpPr/>
      </dsp:nvSpPr>
      <dsp:spPr>
        <a:xfrm>
          <a:off x="7376456" y="20612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Data Science libraries</a:t>
          </a:r>
        </a:p>
      </dsp:txBody>
      <dsp:txXfrm>
        <a:off x="7376456" y="2061281"/>
        <a:ext cx="3138750" cy="470812"/>
      </dsp:txXfrm>
    </dsp:sp>
    <dsp:sp modelId="{DDE619F6-9402-40C6-9E15-57675AF509E8}">
      <dsp:nvSpPr>
        <dsp:cNvPr id="0" name=""/>
        <dsp:cNvSpPr/>
      </dsp:nvSpPr>
      <dsp:spPr>
        <a:xfrm>
          <a:off x="7376456" y="2585177"/>
          <a:ext cx="3138750" cy="91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NumPy, Pandas, matplotlib and many other</a:t>
          </a:r>
          <a:r>
            <a:rPr lang="is-IS" sz="1200" kern="1200"/>
            <a:t>….</a:t>
          </a:r>
          <a:endParaRPr lang="en-US" sz="1200" kern="1200"/>
        </a:p>
      </dsp:txBody>
      <dsp:txXfrm>
        <a:off x="7376456" y="2585177"/>
        <a:ext cx="3138750" cy="917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5CDB6-5529-412D-B85F-42785EA4C107}">
      <dsp:nvSpPr>
        <dsp:cNvPr id="0" name=""/>
        <dsp:cNvSpPr/>
      </dsp:nvSpPr>
      <dsp:spPr>
        <a:xfrm>
          <a:off x="0" y="42714"/>
          <a:ext cx="105156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Useful libraries</a:t>
          </a:r>
        </a:p>
      </dsp:txBody>
      <dsp:txXfrm>
        <a:off x="25759" y="68473"/>
        <a:ext cx="10464082" cy="476152"/>
      </dsp:txXfrm>
    </dsp:sp>
    <dsp:sp modelId="{287BE011-6C89-4C3A-B857-ED78349BBDA1}">
      <dsp:nvSpPr>
        <dsp:cNvPr id="0" name=""/>
        <dsp:cNvSpPr/>
      </dsp:nvSpPr>
      <dsp:spPr>
        <a:xfrm>
          <a:off x="0" y="570384"/>
          <a:ext cx="10515600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u="sng" kern="1200">
              <a:hlinkClick xmlns:r="http://schemas.openxmlformats.org/officeDocument/2006/relationships" r:id="rId1"/>
            </a:rPr>
            <a:t>numpy</a:t>
          </a:r>
          <a:r>
            <a:rPr lang="en-US" sz="1700" kern="1200"/>
            <a:t>, for arrays, vectors, matrices, and many high-level mathematical functions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u="sng" kern="1200">
              <a:hlinkClick xmlns:r="http://schemas.openxmlformats.org/officeDocument/2006/relationships" r:id="rId2"/>
            </a:rPr>
            <a:t>pandas</a:t>
          </a:r>
          <a:r>
            <a:rPr lang="en-US" sz="1700" kern="1200"/>
            <a:t>, for data frames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u="sng" kern="1200">
              <a:hlinkClick xmlns:r="http://schemas.openxmlformats.org/officeDocument/2006/relationships" r:id="rId3"/>
            </a:rPr>
            <a:t>matplotlib</a:t>
          </a:r>
          <a:r>
            <a:rPr lang="en-US" sz="1700" kern="1200"/>
            <a:t>, for plotting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u="sng" kern="1200">
              <a:hlinkClick xmlns:r="http://schemas.openxmlformats.org/officeDocument/2006/relationships" r:id="rId4"/>
            </a:rPr>
            <a:t>requests</a:t>
          </a:r>
          <a:r>
            <a:rPr lang="en-US" sz="1700" kern="1200"/>
            <a:t>, for downloading web content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u="sng" kern="1200">
              <a:hlinkClick xmlns:r="http://schemas.openxmlformats.org/officeDocument/2006/relationships" r:id="rId5"/>
            </a:rPr>
            <a:t>pattern</a:t>
          </a:r>
          <a:r>
            <a:rPr lang="en-US" sz="1700" kern="1200"/>
            <a:t>, for parsing html and xml pages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Scipy, for mathematical classes and functions useful to scientists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Pylab, for a MATLAB-like interface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u="sng" kern="1200">
              <a:hlinkClick xmlns:r="http://schemas.openxmlformats.org/officeDocument/2006/relationships" r:id="rId6"/>
            </a:rPr>
            <a:t>fnmatch</a:t>
          </a:r>
          <a:r>
            <a:rPr lang="en-US" sz="1700" kern="1200"/>
            <a:t> (optional), for Unix-style string matching</a:t>
          </a:r>
        </a:p>
      </dsp:txBody>
      <dsp:txXfrm>
        <a:off x="0" y="570384"/>
        <a:ext cx="10515600" cy="2322540"/>
      </dsp:txXfrm>
    </dsp:sp>
    <dsp:sp modelId="{64990162-A040-4270-8B0B-33F980886D2D}">
      <dsp:nvSpPr>
        <dsp:cNvPr id="0" name=""/>
        <dsp:cNvSpPr/>
      </dsp:nvSpPr>
      <dsp:spPr>
        <a:xfrm>
          <a:off x="0" y="2892924"/>
          <a:ext cx="10515600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Some Useful Web Pages</a:t>
          </a:r>
        </a:p>
      </dsp:txBody>
      <dsp:txXfrm>
        <a:off x="25759" y="2918683"/>
        <a:ext cx="10464082" cy="476152"/>
      </dsp:txXfrm>
    </dsp:sp>
    <dsp:sp modelId="{2100C0C2-7DBC-4D44-A0E3-6599D9569893}">
      <dsp:nvSpPr>
        <dsp:cNvPr id="0" name=""/>
        <dsp:cNvSpPr/>
      </dsp:nvSpPr>
      <dsp:spPr>
        <a:xfrm>
          <a:off x="0" y="3420594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http://matplotlib.org/api/pyplot_summary.html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http://www.scipy.org/Plotting_Tutorial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http://matplotlib.sourceforge.net/users/customizing.html.</a:t>
          </a:r>
        </a:p>
      </dsp:txBody>
      <dsp:txXfrm>
        <a:off x="0" y="3420594"/>
        <a:ext cx="10515600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649D-F7E5-DFC3-91F6-13890712D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E6438-8A3D-7805-4773-C6D7E56D0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37ED-F930-37EB-1E4B-6A87A0E2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4E06-3A38-B18B-BFA6-39A319AC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BBC8-35CB-6BC3-BEB8-2861E8CD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7B59-4852-7F9D-5340-F92F6BC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92C0F-1BD4-124A-228B-E72C4C22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CC4F-95F4-7CA9-A2F2-5265EB6A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4E9D-1B8D-49AC-4AF7-07F11E5E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41E6-242D-5213-5D80-46542A37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31B41-A44E-1C57-385F-10F42ACFD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ED26E-782F-1DB0-D397-6E37E49A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238C-AA5F-414B-686F-5A753C89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9F5A-F2E0-B499-D0C4-75A4F43E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D6B8-6AD0-106E-8565-F278F2C2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2C56-3A0A-64B2-D173-F262A44D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6167-62BD-7BC7-FC25-B9CD9B1D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0A4D-A554-E1AB-CDA3-DF1866F2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0408-398A-07B2-E721-8559EBEA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F1E0-8D90-AC1B-0AF5-C17212BE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0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3F19-302D-18C6-C9D3-D80772E5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F5283-81C3-97C1-D42A-7691D99C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506B-5802-301A-D2E5-1805C1FD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8D6B-7BC3-335D-320C-E8B773D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F604-7730-33D6-8721-F19707B4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D914-CEBF-2BB0-DD35-DEE17FEE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EB82-F61B-51E5-E694-A8B3AC67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EC6B-C2FF-911A-E16F-0036D53A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4D0B-B71A-7002-E01F-0E7A6D0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6CA26-1C1F-9A22-8912-64C297A3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BD68F-C512-F096-A95B-4874C732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6F18-DF42-9209-0298-0CF9CE76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2FD9-9278-F5B6-3DA5-242F4EAA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A8FCA-424E-D600-57AB-29F829CED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D978F-BCD0-FCD6-D775-6CF49A3B3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09D84-0704-93BD-C56D-F43954487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20918-A567-4550-4BAC-CB208E35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8F7FC-2509-DA0A-0387-A7059E7A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412D1-26AE-7145-28D8-89AEB0C9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53DC-62A2-E423-6224-EBE91C40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6D89A-C37F-A103-D9E0-A5D99345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ED43A-227E-24FB-3CE7-E4848F4B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4FB06-B815-944F-AABA-87532194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805B1-5BDC-445D-062C-BEC1D9A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CE5E1-066F-AB62-A72D-DA8F00D1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F44D7-5EA7-DD91-6017-D64C86D7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0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C3E8-02F0-4FB4-0D1D-345E1CBD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BD49-7C16-16CF-6FA0-81362508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2EB4-B7DD-85B5-C881-349F0B7C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D32A8-9B03-C4AB-E3A9-41BA1EC6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783-9160-6999-D18D-EFAD8B2D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5DEE-B5A8-6753-A8C5-BB66F0AF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D664-F642-CF9E-9648-262C95D1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C2084-2040-A041-2354-AE86FB466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06EE-5D4E-CB19-50A4-ADB644AC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8BDC-CECB-5872-9413-184FDF65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035A9-E27D-6CAF-AC7B-2B22253A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B71-E5EE-8CB9-869F-0BFCEC15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7C71E-00B9-0F1A-7885-E251A83A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D0589-6990-2E96-ACC4-95CBEDE2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92E6-FECC-48A4-66C5-BD946FF60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029A-F0CD-4694-A27B-DEA072FE5AF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72DA-8722-698D-BD00-4B03C06E3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5C16-29DD-BA40-C37D-1ED1F0553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ED5-5C6D-4C14-9882-023E7310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2E551F-F35A-4AF5-92DC-BF555022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Dr. Jia Guo, CSUEB, Dept. of Mgmt.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23D1E9C-624A-DF4B-9A60-134AE8D5643C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Python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E992-3A38-41E4-96C7-E2750E2D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3D1E9C-624A-DF4B-9A60-134AE8D5643C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F28FB34-89C1-5433-BBF0-016AB53F5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459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9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en-US" altLang="zh-CN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Basics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8366-94B5-4D19-9D29-C719C417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23D1E9C-624A-DF4B-9A60-134AE8D5643C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Installation and Setups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Anaconda Python 3: </a:t>
            </a:r>
          </a:p>
          <a:p>
            <a:pPr lvl="1"/>
            <a:r>
              <a:rPr lang="en-US" sz="2000">
                <a:hlinkClick r:id="rId2"/>
              </a:rPr>
              <a:t>https://www.anaconda.com/download</a:t>
            </a:r>
            <a:r>
              <a:rPr lang="en-US" sz="2000"/>
              <a:t> </a:t>
            </a:r>
          </a:p>
          <a:p>
            <a:r>
              <a:rPr lang="en-US" sz="2000"/>
              <a:t>Anaconda</a:t>
            </a:r>
          </a:p>
          <a:p>
            <a:pPr lvl="1"/>
            <a:r>
              <a:rPr lang="en-US" sz="2000"/>
              <a:t>It is an Integrated Development Environment. It’s the industry standard to do Python and R data science, for development, testing, and training on a single machine</a:t>
            </a:r>
          </a:p>
          <a:p>
            <a:r>
              <a:rPr lang="en-US" sz="2000"/>
              <a:t>Jupyter Notebook: </a:t>
            </a:r>
          </a:p>
          <a:p>
            <a:pPr lvl="1"/>
            <a:r>
              <a:rPr lang="en-US" sz="2000"/>
              <a:t>it is an open-source web application that allow you to create and share documents that contain live code, equations, visualization and narrative text.  Uses include: data cleaning and transformation, numerical simulation, statistical modeling, data visualization, machine learning and much more. Jupyter notebook App is a server-client application that allows editing and running notebook documents via a web browser. This app can be executed on a local desktop requiring no internet access or can be installed on a remote server and accessed through the internet.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3D1E9C-624A-DF4B-9A60-134AE8D564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Another development environment:</a:t>
            </a:r>
            <a:br>
              <a:rPr lang="en-US" sz="3600"/>
            </a:br>
            <a:r>
              <a:rPr lang="en-US" sz="3600"/>
              <a:t>Git and GitHub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Git is a version control system for tracking changes in computer files and coordinating work on those files among multiple people. </a:t>
            </a:r>
          </a:p>
          <a:p>
            <a:r>
              <a:rPr lang="en-US" sz="2000"/>
              <a:t>GitHub is a web-based hosting service for version control using Git. </a:t>
            </a:r>
          </a:p>
          <a:p>
            <a:pPr lvl="1"/>
            <a:r>
              <a:rPr lang="en-US" sz="2000"/>
              <a:t>It’s like gmail that you can create, store, and share code/projects on cloud. It has 30 million developer users.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3D1E9C-624A-DF4B-9A60-134AE8D5643C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Python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en-US" sz="2000" dirty="0" err="1"/>
              <a:t>Jupyter</a:t>
            </a:r>
            <a:r>
              <a:rPr lang="en-US" sz="2000" dirty="0"/>
              <a:t> Tutorial.docx”</a:t>
            </a:r>
          </a:p>
          <a:p>
            <a:r>
              <a:rPr lang="en-US" sz="2000" dirty="0"/>
              <a:t>Self-study Python Basics. </a:t>
            </a:r>
          </a:p>
          <a:p>
            <a:pPr lvl="1"/>
            <a:r>
              <a:rPr lang="en-US" sz="2000" dirty="0"/>
              <a:t>See the corresponding folder under Course Material in Canvas. </a:t>
            </a:r>
          </a:p>
          <a:p>
            <a:pPr lvl="1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3D1E9C-624A-DF4B-9A60-134AE8D564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32280B-CB09-A6F0-5629-C34F76ED6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7" b="3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3D1E9C-624A-DF4B-9A60-134AE8D5643C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EA1622-C40C-47F1-B1E6-6777A8D01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653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345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</vt:lpstr>
      <vt:lpstr>Python</vt:lpstr>
      <vt:lpstr>Python Basics</vt:lpstr>
      <vt:lpstr>Installation and Setups</vt:lpstr>
      <vt:lpstr>Another development environment: Git and GitHub</vt:lpstr>
      <vt:lpstr>Python Basics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 Guo</dc:creator>
  <cp:lastModifiedBy>Jia Guo</cp:lastModifiedBy>
  <cp:revision>4</cp:revision>
  <dcterms:created xsi:type="dcterms:W3CDTF">2022-08-23T21:07:23Z</dcterms:created>
  <dcterms:modified xsi:type="dcterms:W3CDTF">2024-01-18T21:37:10Z</dcterms:modified>
</cp:coreProperties>
</file>