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7"/>
  </p:notesMasterIdLst>
  <p:handoutMasterIdLst>
    <p:handoutMasterId r:id="rId8"/>
  </p:handoutMasterIdLst>
  <p:sldIdLst>
    <p:sldId id="270" r:id="rId2"/>
    <p:sldId id="279" r:id="rId3"/>
    <p:sldId id="281" r:id="rId4"/>
    <p:sldId id="280" r:id="rId5"/>
    <p:sldId id="27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27" autoAdjust="0"/>
  </p:normalViewPr>
  <p:slideViewPr>
    <p:cSldViewPr snapToGrid="0" snapToObjects="1">
      <p:cViewPr varScale="1">
        <p:scale>
          <a:sx n="83" d="100"/>
          <a:sy n="83" d="100"/>
        </p:scale>
        <p:origin x="1442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F892B-D188-A141-B42F-39A4C2C17F0C}" type="datetime1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F364-AE4C-3E41-B758-3CEE2D2E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05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D2372-1D9E-134E-8D15-4B5DBD4FE957}" type="datetime1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F81DF-EAE8-2849-B71C-E3E178DE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52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2D3365A-A31B-4005-B030-8E32BABE27BB}" type="datetime1">
              <a:rPr lang="en-US" smtClean="0"/>
              <a:t>3/24/2021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Dr. Jia Guo, CSUEB, Dept. of Mgmt. 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AA0B3-F8D2-49D6-A5D8-F0CCDF543595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7877048-A1EC-4D50-9DB1-63862B351C2E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E1BE-B1E8-47D6-819E-FD27CE068F2B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0F82-7968-4059-9275-E8C0C2B8EE75}" type="datetime1">
              <a:rPr lang="en-US" smtClean="0"/>
              <a:t>3/24/2021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DEF292-87D6-460A-AE51-2CB839441B57}" type="datetime1">
              <a:rPr lang="en-US" smtClean="0"/>
              <a:t>3/24/2021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Dr. Jia Guo, CSUEB, Dept. of Mgmt.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6A0EED1-88A0-4EB6-BF63-8AC208007EE2}" type="datetime1">
              <a:rPr lang="en-US" smtClean="0"/>
              <a:t>3/24/2021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48DB-A2BF-4B4C-A081-6ABD7AE6088F}" type="datetime1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DA01-68F6-4AB7-8BDA-3DDFD58D59F8}" type="datetime1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33F7-6875-4251-A85B-E704D4BD25D3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D939107-D6D4-4EDF-BC44-8F91C6DF2751}" type="datetime1">
              <a:rPr lang="en-US" smtClean="0"/>
              <a:t>3/24/2021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741B4A-C2A5-4D30-8F2F-ECDB88F71143}" type="datetime1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Dr. Jia Guo, CSUEB, Dept. of Mgmt. 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3D1E9C-624A-DF4B-9A60-134AE8D564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644" y="524933"/>
            <a:ext cx="7741356" cy="1828800"/>
          </a:xfrm>
        </p:spPr>
        <p:txBody>
          <a:bodyPr>
            <a:normAutofit/>
          </a:bodyPr>
          <a:lstStyle/>
          <a:p>
            <a:r>
              <a:rPr lang="en-US" dirty="0"/>
              <a:t>BAN 612: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Loading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644" y="2949222"/>
            <a:ext cx="50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Dr. Jia Guo</a:t>
            </a:r>
          </a:p>
          <a:p>
            <a:r>
              <a:rPr lang="en-US" sz="2000" dirty="0"/>
              <a:t>California State University, East Bay</a:t>
            </a:r>
          </a:p>
          <a:p>
            <a:r>
              <a:rPr lang="en-US" sz="2000" dirty="0"/>
              <a:t>College of Business and Economics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798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 from Various Types of Files</a:t>
            </a:r>
          </a:p>
          <a:p>
            <a:pPr lvl="1"/>
            <a:r>
              <a:rPr lang="en-US" dirty="0"/>
              <a:t>CSV files</a:t>
            </a:r>
          </a:p>
          <a:p>
            <a:pPr lvl="1"/>
            <a:r>
              <a:rPr lang="en-US" dirty="0"/>
              <a:t>URLs</a:t>
            </a:r>
          </a:p>
          <a:p>
            <a:pPr lvl="1"/>
            <a:r>
              <a:rPr lang="en-US" dirty="0"/>
              <a:t>Excel files</a:t>
            </a:r>
          </a:p>
          <a:p>
            <a:r>
              <a:rPr lang="en-US" dirty="0"/>
              <a:t>Writing Data in Text Format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CB5BB-D88E-4B31-8EF0-7E0E6963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</p:spTree>
    <p:extLst>
      <p:ext uri="{BB962C8B-B14F-4D97-AF65-F5344CB8AC3E}">
        <p14:creationId xmlns:p14="http://schemas.microsoft.com/office/powerpoint/2010/main" val="38438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CSV file</a:t>
            </a:r>
          </a:p>
          <a:p>
            <a:pPr lvl="1"/>
            <a:r>
              <a:rPr lang="en-US" dirty="0"/>
              <a:t>Stands for Comma Separated Values file. </a:t>
            </a:r>
          </a:p>
          <a:p>
            <a:pPr lvl="1"/>
            <a:r>
              <a:rPr lang="en-US" dirty="0"/>
              <a:t>It saves tabular information in to a delimited text file with extension </a:t>
            </a:r>
            <a:r>
              <a:rPr lang="en-US" dirty="0" err="1"/>
              <a:t>csv</a:t>
            </a:r>
            <a:r>
              <a:rPr lang="en-US" dirty="0"/>
              <a:t>. All </a:t>
            </a:r>
            <a:r>
              <a:rPr lang="en-US" dirty="0" err="1"/>
              <a:t>csv</a:t>
            </a:r>
            <a:r>
              <a:rPr lang="en-US" dirty="0"/>
              <a:t> files are plain text files, can contain numbers and letters. </a:t>
            </a:r>
          </a:p>
          <a:p>
            <a:pPr lvl="1"/>
            <a:r>
              <a:rPr lang="en-US" dirty="0"/>
              <a:t>They are usually used to exchange data, when large amount, between different applications, such as database programs, software. </a:t>
            </a:r>
          </a:p>
          <a:p>
            <a:r>
              <a:rPr lang="en-US" dirty="0"/>
              <a:t>You may create a CSV file through Excel. </a:t>
            </a:r>
          </a:p>
          <a:p>
            <a:pPr lvl="1"/>
            <a:r>
              <a:rPr lang="en-US" dirty="0"/>
              <a:t>Google search other ways to create CSV files.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E536C-833A-461F-8673-6A1B5097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</p:spTree>
    <p:extLst>
      <p:ext uri="{BB962C8B-B14F-4D97-AF65-F5344CB8AC3E}">
        <p14:creationId xmlns:p14="http://schemas.microsoft.com/office/powerpoint/2010/main" val="158585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 into </a:t>
            </a:r>
            <a:r>
              <a:rPr lang="en-US" dirty="0" err="1"/>
              <a:t>DataFrame</a:t>
            </a:r>
            <a:r>
              <a:rPr lang="en-US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read_csv</a:t>
            </a:r>
            <a:r>
              <a:rPr lang="en-US" dirty="0"/>
              <a:t>(): load delimited data from a file, URL; use comma as default delimiter. </a:t>
            </a:r>
          </a:p>
          <a:p>
            <a:r>
              <a:rPr lang="en-US" dirty="0" err="1"/>
              <a:t>read_table</a:t>
            </a:r>
            <a:r>
              <a:rPr lang="en-US" dirty="0"/>
              <a:t>(): load delimited data from a file, URL; use tab (‘\t’) as default delimiter</a:t>
            </a:r>
          </a:p>
          <a:p>
            <a:endParaRPr lang="en-US" dirty="0"/>
          </a:p>
          <a:p>
            <a:r>
              <a:rPr lang="en-US" dirty="0"/>
              <a:t>To read Excel( </a:t>
            </a:r>
            <a:r>
              <a:rPr lang="en-US" dirty="0" err="1"/>
              <a:t>xls</a:t>
            </a:r>
            <a:r>
              <a:rPr lang="en-US" dirty="0"/>
              <a:t>/</a:t>
            </a:r>
            <a:r>
              <a:rPr lang="en-US" dirty="0" err="1"/>
              <a:t>xlsx</a:t>
            </a:r>
            <a:r>
              <a:rPr lang="en-US" dirty="0"/>
              <a:t>) file, we can use </a:t>
            </a:r>
            <a:r>
              <a:rPr lang="en-US" dirty="0" err="1"/>
              <a:t>read_excel</a:t>
            </a:r>
            <a:r>
              <a:rPr lang="en-US" dirty="0"/>
              <a:t>()</a:t>
            </a:r>
          </a:p>
          <a:p>
            <a:r>
              <a:rPr lang="en-US" dirty="0"/>
              <a:t>To read SQL database, we can use </a:t>
            </a:r>
            <a:r>
              <a:rPr lang="en-US" dirty="0" err="1"/>
              <a:t>read_sql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4E34-C72B-4592-A84D-A5F8049F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</p:spTree>
    <p:extLst>
      <p:ext uri="{BB962C8B-B14F-4D97-AF65-F5344CB8AC3E}">
        <p14:creationId xmlns:p14="http://schemas.microsoft.com/office/powerpoint/2010/main" val="257681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Jia Guo, CSUEB, Dept. of Mgmt.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Repeat </a:t>
            </a:r>
            <a:r>
              <a:rPr lang="en-US" dirty="0" err="1"/>
              <a:t>Lecture_Data</a:t>
            </a:r>
            <a:r>
              <a:rPr lang="en-US" dirty="0"/>
              <a:t> Loading code and exercise. </a:t>
            </a:r>
          </a:p>
          <a:p>
            <a:r>
              <a:rPr lang="en-US" dirty="0"/>
              <a:t>Read textbook “Python for Data Analysis” Chap 6. </a:t>
            </a:r>
          </a:p>
        </p:txBody>
      </p:sp>
    </p:spTree>
    <p:extLst>
      <p:ext uri="{BB962C8B-B14F-4D97-AF65-F5344CB8AC3E}">
        <p14:creationId xmlns:p14="http://schemas.microsoft.com/office/powerpoint/2010/main" val="2695209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3200</TotalTime>
  <Words>264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Wingdings</vt:lpstr>
      <vt:lpstr>Wingdings 2</vt:lpstr>
      <vt:lpstr>Median</vt:lpstr>
      <vt:lpstr>BAN 612: Data Analytics</vt:lpstr>
      <vt:lpstr>Outline</vt:lpstr>
      <vt:lpstr>About CSV file</vt:lpstr>
      <vt:lpstr>Load data into DataFrame objects</vt:lpstr>
      <vt:lpstr>Homework</vt:lpstr>
    </vt:vector>
  </TitlesOfParts>
  <Company>CSU East 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Wang</dc:creator>
  <cp:lastModifiedBy>Jia Guo</cp:lastModifiedBy>
  <cp:revision>59</cp:revision>
  <dcterms:created xsi:type="dcterms:W3CDTF">2016-09-25T00:37:24Z</dcterms:created>
  <dcterms:modified xsi:type="dcterms:W3CDTF">2021-03-25T03:58:37Z</dcterms:modified>
</cp:coreProperties>
</file>