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70" r:id="rId2"/>
    <p:sldId id="271" r:id="rId3"/>
    <p:sldId id="278" r:id="rId4"/>
    <p:sldId id="277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7" autoAdjust="0"/>
  </p:normalViewPr>
  <p:slideViewPr>
    <p:cSldViewPr snapToGrid="0" snapToObjects="1">
      <p:cViewPr varScale="1">
        <p:scale>
          <a:sx n="83" d="100"/>
          <a:sy n="83" d="100"/>
        </p:scale>
        <p:origin x="14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892B-D188-A141-B42F-39A4C2C17F0C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F364-AE4C-3E41-B758-3CEE2D2E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D2372-1D9E-134E-8D15-4B5DBD4FE957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1DF-EAE8-2849-B71C-E3E178DE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81DF-EAE8-2849-B71C-E3E178DE3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95BDA63-285E-49A4-9DB4-4BAF012A1E61}" type="datetime1">
              <a:rPr lang="en-US" smtClean="0"/>
              <a:t>3/18/2021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CDD4-5EC4-4435-A41E-1112D09ECB61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F42D5A-BAFB-4678-A52A-61A483458572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F25C-406A-400A-ACCA-EF72854EEC1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B23-0118-4CAC-854E-AED852B62FFC}" type="datetime1">
              <a:rPr lang="en-US" smtClean="0"/>
              <a:t>3/18/2021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DA40E9-11A4-4FAC-9247-A42F93E49CBE}" type="datetime1">
              <a:rPr lang="en-US" smtClean="0"/>
              <a:t>3/18/2021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BDD408-935D-444F-8C91-F3C6426110CB}" type="datetime1">
              <a:rPr lang="en-US" smtClean="0"/>
              <a:t>3/18/2021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1CC-345D-4C89-A686-783A6959E6F3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D8B-3538-4CAD-B562-EB9A75951C6B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BAE-BAD0-4AB9-9EE3-431F1E580B8D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0F1F4E-D07D-4FEE-83BE-6022496127F3}" type="datetime1">
              <a:rPr lang="en-US" smtClean="0"/>
              <a:t>3/18/2021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DA14EC-5C7A-4B7D-8516-7D226C970899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644" y="524933"/>
            <a:ext cx="7741356" cy="1828800"/>
          </a:xfrm>
        </p:spPr>
        <p:txBody>
          <a:bodyPr>
            <a:normAutofit/>
          </a:bodyPr>
          <a:lstStyle/>
          <a:p>
            <a:r>
              <a:rPr lang="en-US" dirty="0"/>
              <a:t>BAN 612: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644" y="2949222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Dr. Jia Guo</a:t>
            </a:r>
          </a:p>
          <a:p>
            <a:r>
              <a:rPr lang="en-US" sz="2000" dirty="0"/>
              <a:t>California State University, East Bay</a:t>
            </a:r>
          </a:p>
          <a:p>
            <a:r>
              <a:rPr lang="en-US" sz="2000" dirty="0"/>
              <a:t>College of Business and Economics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9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Data Structures</a:t>
            </a:r>
          </a:p>
          <a:p>
            <a:pPr lvl="1"/>
            <a:r>
              <a:rPr lang="en-US" dirty="0"/>
              <a:t>Series &amp;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Essential Functionality</a:t>
            </a:r>
          </a:p>
          <a:p>
            <a:pPr lvl="1"/>
            <a:r>
              <a:rPr lang="en-US" dirty="0" err="1"/>
              <a:t>Reindexing</a:t>
            </a:r>
            <a:r>
              <a:rPr lang="en-US" dirty="0"/>
              <a:t> and Dropping</a:t>
            </a:r>
          </a:p>
          <a:p>
            <a:pPr lvl="1"/>
            <a:r>
              <a:rPr lang="en-US" dirty="0"/>
              <a:t>Indexing and Selection</a:t>
            </a:r>
          </a:p>
          <a:p>
            <a:pPr lvl="1"/>
            <a:r>
              <a:rPr lang="en-US" dirty="0"/>
              <a:t>Arithmetic and Data Alignment </a:t>
            </a:r>
          </a:p>
          <a:p>
            <a:pPr lvl="1"/>
            <a:r>
              <a:rPr lang="en-US" dirty="0"/>
              <a:t>Function Application and Mapping</a:t>
            </a:r>
          </a:p>
          <a:p>
            <a:pPr lvl="1"/>
            <a:r>
              <a:rPr lang="en-US" dirty="0"/>
              <a:t>Sorting and Ranking</a:t>
            </a:r>
          </a:p>
          <a:p>
            <a:pPr lvl="1"/>
            <a:r>
              <a:rPr lang="en-US" dirty="0"/>
              <a:t>Axis Indexes with Duplicate Labels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installed.</a:t>
            </a:r>
          </a:p>
          <a:p>
            <a:pPr marL="365760" lvl="1" indent="0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pandas:</a:t>
            </a:r>
          </a:p>
          <a:p>
            <a:pPr marL="365760" lvl="1" indent="0">
              <a:buNone/>
            </a:pP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zh-CN" dirty="0"/>
              <a:t>!</a:t>
            </a:r>
            <a:r>
              <a:rPr lang="en-US" altLang="zh-CN" dirty="0"/>
              <a:t>{</a:t>
            </a:r>
            <a:r>
              <a:rPr lang="en-US" altLang="zh-CN" dirty="0" err="1"/>
              <a:t>sys.executable</a:t>
            </a:r>
            <a:r>
              <a:rPr lang="zh-CN" altLang="zh-CN" dirty="0"/>
              <a:t>}</a:t>
            </a:r>
            <a:r>
              <a:rPr lang="en-US" altLang="zh-CN" dirty="0"/>
              <a:t>-m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</a:p>
          <a:p>
            <a:pPr marL="365760" lvl="1" indent="0">
              <a:buNone/>
            </a:pP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pd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9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containing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r>
              <a:rPr lang="zh-CN" altLang="en-US" dirty="0"/>
              <a:t> </a:t>
            </a:r>
            <a:r>
              <a:rPr lang="en-US" altLang="zh-CN" dirty="0"/>
              <a:t>tools.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tandem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zh-CN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libraries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 err="1"/>
              <a:t>matplotlib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pandas</a:t>
            </a:r>
            <a:r>
              <a:rPr lang="en-US" altLang="zh-CN" dirty="0"/>
              <a:t>: works with tabular or heterogeneous data.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: is best suited for working with homogeneous numerical array data. </a:t>
            </a:r>
          </a:p>
        </p:txBody>
      </p:sp>
    </p:spTree>
    <p:extLst>
      <p:ext uri="{BB962C8B-B14F-4D97-AF65-F5344CB8AC3E}">
        <p14:creationId xmlns:p14="http://schemas.microsoft.com/office/powerpoint/2010/main" val="90820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/>
              <a:t>Lecture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 err="1"/>
              <a:t>pandas.ipynb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Repeat lecture-pandas code and exercise.</a:t>
            </a:r>
          </a:p>
          <a:p>
            <a:r>
              <a:rPr lang="en-US" dirty="0"/>
              <a:t>Read the self-study material in </a:t>
            </a:r>
            <a:r>
              <a:rPr lang="en-US" dirty="0" err="1"/>
              <a:t>ipynb</a:t>
            </a:r>
            <a:r>
              <a:rPr lang="en-US" dirty="0"/>
              <a:t> lecture.  </a:t>
            </a:r>
          </a:p>
          <a:p>
            <a:r>
              <a:rPr lang="en-US" dirty="0"/>
              <a:t>Read textbook “</a:t>
            </a:r>
            <a:r>
              <a:rPr lang="en-US" b="1" i="1" dirty="0"/>
              <a:t>Python for Data Analysis”</a:t>
            </a:r>
            <a:r>
              <a:rPr lang="en-US" dirty="0"/>
              <a:t> Chap </a:t>
            </a:r>
            <a:r>
              <a:rPr lang="en-US" altLang="zh-CN" dirty="0"/>
              <a:t>5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52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3430</TotalTime>
  <Words>269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Wingdings</vt:lpstr>
      <vt:lpstr>Wingdings 2</vt:lpstr>
      <vt:lpstr>Median</vt:lpstr>
      <vt:lpstr>BAN 612: Data Analytics</vt:lpstr>
      <vt:lpstr>Outline</vt:lpstr>
      <vt:lpstr>Installation</vt:lpstr>
      <vt:lpstr>pandas</vt:lpstr>
      <vt:lpstr>Practice in Jupyter Notebook</vt:lpstr>
      <vt:lpstr>Homework</vt:lpstr>
    </vt:vector>
  </TitlesOfParts>
  <Company>CSU East 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Wang</dc:creator>
  <cp:lastModifiedBy>Jia Guo</cp:lastModifiedBy>
  <cp:revision>60</cp:revision>
  <dcterms:created xsi:type="dcterms:W3CDTF">2016-09-25T00:37:24Z</dcterms:created>
  <dcterms:modified xsi:type="dcterms:W3CDTF">2021-03-18T23:01:27Z</dcterms:modified>
</cp:coreProperties>
</file>