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89" r:id="rId3"/>
  </p:sldMasterIdLst>
  <p:notesMasterIdLst>
    <p:notesMasterId r:id="rId25"/>
  </p:notesMasterIdLst>
  <p:sldIdLst>
    <p:sldId id="256" r:id="rId4"/>
    <p:sldId id="1197" r:id="rId5"/>
    <p:sldId id="1198" r:id="rId6"/>
    <p:sldId id="1199" r:id="rId7"/>
    <p:sldId id="1202" r:id="rId8"/>
    <p:sldId id="1288" r:id="rId9"/>
    <p:sldId id="1203" r:id="rId10"/>
    <p:sldId id="1204" r:id="rId11"/>
    <p:sldId id="1205" r:id="rId12"/>
    <p:sldId id="1206" r:id="rId13"/>
    <p:sldId id="1207" r:id="rId14"/>
    <p:sldId id="1208" r:id="rId15"/>
    <p:sldId id="1209" r:id="rId16"/>
    <p:sldId id="1276" r:id="rId17"/>
    <p:sldId id="1217" r:id="rId18"/>
    <p:sldId id="1224" r:id="rId19"/>
    <p:sldId id="1232" r:id="rId20"/>
    <p:sldId id="1297" r:id="rId21"/>
    <p:sldId id="1304" r:id="rId22"/>
    <p:sldId id="1305"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FAD24C-F8AB-447F-88BF-7FF997A790F5}" type="datetimeFigureOut">
              <a:rPr lang="ru-RU" smtClean="0"/>
              <a:t>29.06.2021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61476-6CE6-4CBB-B19B-268B0DE583C2}" type="slidenum">
              <a:rPr lang="ru-RU" smtClean="0"/>
              <a:t>‹#›</a:t>
            </a:fld>
            <a:endParaRPr lang="ru-RU"/>
          </a:p>
        </p:txBody>
      </p:sp>
    </p:spTree>
    <p:extLst>
      <p:ext uri="{BB962C8B-B14F-4D97-AF65-F5344CB8AC3E}">
        <p14:creationId xmlns:p14="http://schemas.microsoft.com/office/powerpoint/2010/main" val="454253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The REPORT procedure can create detail reports like PROC PRINT and can create summary reports like PROC TABULATE. But, we will see that the REPORT procedure has more power and flexibility than PRINT and TABULATE.</a:t>
            </a:r>
          </a:p>
        </p:txBody>
      </p:sp>
    </p:spTree>
    <p:extLst>
      <p:ext uri="{BB962C8B-B14F-4D97-AF65-F5344CB8AC3E}">
        <p14:creationId xmlns:p14="http://schemas.microsoft.com/office/powerpoint/2010/main" val="4125464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The GROUP usage is similar to the ORDER usage in the fact that it sorts the data. But the GROUP usage creates a summary report, not a detail report. It is collapsing rows of input data into summary rows. Repetitious printing of values is also suppressed for the GROUP usage. In this example, the country value of Australia applies to the five departments ranging from Administration to Stock &amp; Shipping.</a:t>
            </a:r>
          </a:p>
        </p:txBody>
      </p:sp>
    </p:spTree>
    <p:extLst>
      <p:ext uri="{BB962C8B-B14F-4D97-AF65-F5344CB8AC3E}">
        <p14:creationId xmlns:p14="http://schemas.microsoft.com/office/powerpoint/2010/main" val="3289497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The GROUP usage is similar to the ORDER usage in the fact that it sorts the data. But the GROUP usage creates a summary report, not a detail report. It is collapsing rows of input data into summary rows. Repetitious printing of values is also suppressed for the GROUP usage. In this example, the country value of Australia applies to the five departments ranging from Administration to Stock &amp; Shipping.</a:t>
            </a:r>
          </a:p>
        </p:txBody>
      </p:sp>
    </p:spTree>
    <p:extLst>
      <p:ext uri="{BB962C8B-B14F-4D97-AF65-F5344CB8AC3E}">
        <p14:creationId xmlns:p14="http://schemas.microsoft.com/office/powerpoint/2010/main" val="3882776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The GROUP usage is similar to the ORDER usage in the fact that it sorts the data. But the GROUP usage creates a summary report, not a detail report. It is collapsing rows of input data into summary rows. Repetitious printing of values is also suppressed for the GROUP usage. In this example, the country value of Australia applies to the five departments ranging from Administration to Stock &amp; Shipping.</a:t>
            </a:r>
          </a:p>
        </p:txBody>
      </p:sp>
    </p:spTree>
    <p:extLst>
      <p:ext uri="{BB962C8B-B14F-4D97-AF65-F5344CB8AC3E}">
        <p14:creationId xmlns:p14="http://schemas.microsoft.com/office/powerpoint/2010/main" val="9332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Do realize that a computed column must appear in a COLUMN statement after a column used in the COMPUTE block expression. In this example, Bonus is based on Salary. Therefore, Salary must appear before Bonus in the COLUMN statement. If you don’t want to see Salary in the final report, you can use the NOPRINT on the DEFINE statement to not show Salary in the report.</a:t>
            </a:r>
          </a:p>
        </p:txBody>
      </p:sp>
    </p:spTree>
    <p:extLst>
      <p:ext uri="{BB962C8B-B14F-4D97-AF65-F5344CB8AC3E}">
        <p14:creationId xmlns:p14="http://schemas.microsoft.com/office/powerpoint/2010/main" val="3727740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With the PROC REPORT step, at a minimum, you need a PROC REPORT statement which names the input SAS table and a RUN statement. Optionally, you can add a COLUMN statement and multiple DEFINE statements. The COLUMN statement control which report items are in the report and the order of the report items. The COLUMN statement is similar to the VAR statement in PROC PRINT. However, the VAR statement only includes table columns but the COLUMN statement can reference table columns, computed columns, and statistics. For each item on the COLUMN statement, you can specify a DEFINE statement which describe how to use and display a report item.</a:t>
            </a:r>
          </a:p>
        </p:txBody>
      </p:sp>
    </p:spTree>
    <p:extLst>
      <p:ext uri="{BB962C8B-B14F-4D97-AF65-F5344CB8AC3E}">
        <p14:creationId xmlns:p14="http://schemas.microsoft.com/office/powerpoint/2010/main" val="4140287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It’s important to know that character columns automatically have a usage of DISPLAY which means a detail report will be created. Numeric columns automatically have a usage of ANALYSIS with a default statistic of SUM. This doesn’t have much impact in a detail report unless a summary line is added.</a:t>
            </a:r>
          </a:p>
        </p:txBody>
      </p:sp>
    </p:spTree>
    <p:extLst>
      <p:ext uri="{BB962C8B-B14F-4D97-AF65-F5344CB8AC3E}">
        <p14:creationId xmlns:p14="http://schemas.microsoft.com/office/powerpoint/2010/main" val="3521151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Many of the same options we introduced when discussing the ORDER usage can be used with the GROUP usage. The MISSING option shows rows with missing values for the group columns. The SPANROWS removes the interior lines when repetitious printing is suppressed. The ORDER=INTERNAL option bases the sorting on the internal value and not the formatted value. The DESCENDING option sorts in descending order instead of the default order of ascending.</a:t>
            </a:r>
          </a:p>
        </p:txBody>
      </p:sp>
    </p:spTree>
    <p:extLst>
      <p:ext uri="{BB962C8B-B14F-4D97-AF65-F5344CB8AC3E}">
        <p14:creationId xmlns:p14="http://schemas.microsoft.com/office/powerpoint/2010/main" val="4258331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Here’s the code it takes to accomplish this customized break line. On the DEFINE statement for </a:t>
            </a:r>
            <a:r>
              <a:rPr lang="en-US" dirty="0" err="1"/>
              <a:t>SalMean</a:t>
            </a:r>
            <a:r>
              <a:rPr lang="en-US" dirty="0"/>
              <a:t>, we will specify NOPRINT so the column doesn’t appear in the report but the column needs to exist to reference the value on the break line. In the COMPUTE block for after department, we will create a new column called Extra. Extra will concatenate the department value with a constant string and the </a:t>
            </a:r>
            <a:r>
              <a:rPr lang="en-US" dirty="0" err="1"/>
              <a:t>SalMean</a:t>
            </a:r>
            <a:r>
              <a:rPr lang="en-US" dirty="0"/>
              <a:t> value written with the DOLLAR14. format, a space will be concatenated between the arguments. Department will be set equal to a string of </a:t>
            </a:r>
            <a:r>
              <a:rPr lang="en-US" dirty="0" err="1"/>
              <a:t>SubTotal</a:t>
            </a:r>
            <a:r>
              <a:rPr lang="en-US" dirty="0"/>
              <a:t> for the standard summary line. Then the customized summary line will consist of the value of the Extra column. When a column is specified on the LINE statement it must be followed with a format.</a:t>
            </a:r>
          </a:p>
        </p:txBody>
      </p:sp>
    </p:spTree>
    <p:extLst>
      <p:ext uri="{BB962C8B-B14F-4D97-AF65-F5344CB8AC3E}">
        <p14:creationId xmlns:p14="http://schemas.microsoft.com/office/powerpoint/2010/main" val="3542492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err="1"/>
              <a:t>Trafficlighting</a:t>
            </a:r>
            <a:r>
              <a:rPr lang="en-US" dirty="0"/>
              <a:t> is possible by adding STYLE= options in a PROC REPORT step. In this example, negative average salary difference values between Telework No and Telework Yes will have a salmon background. Non-negative average salary difference values will have a bisque background. Additionally, we will look to see how we can apply the concept of </a:t>
            </a:r>
            <a:r>
              <a:rPr lang="en-US" dirty="0" err="1"/>
              <a:t>trafficlighting</a:t>
            </a:r>
            <a:r>
              <a:rPr lang="en-US" dirty="0"/>
              <a:t> to achieve hyperlinks for the </a:t>
            </a:r>
            <a:r>
              <a:rPr lang="en-US" dirty="0" err="1"/>
              <a:t>JobTitle</a:t>
            </a:r>
            <a:r>
              <a:rPr lang="en-US" dirty="0"/>
              <a:t> values. </a:t>
            </a:r>
          </a:p>
        </p:txBody>
      </p:sp>
    </p:spTree>
    <p:extLst>
      <p:ext uri="{BB962C8B-B14F-4D97-AF65-F5344CB8AC3E}">
        <p14:creationId xmlns:p14="http://schemas.microsoft.com/office/powerpoint/2010/main" val="3413980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In this example, we are creating a user-defined format which will specify a color for a given range. Then in the DEFINE statement for </a:t>
            </a:r>
            <a:r>
              <a:rPr lang="en-US" dirty="0" err="1"/>
              <a:t>AvgDiff</a:t>
            </a:r>
            <a:r>
              <a:rPr lang="en-US" dirty="0"/>
              <a:t>, we are using the STYLE option for the column to specify a background color equal to the user-defined format.</a:t>
            </a:r>
          </a:p>
        </p:txBody>
      </p:sp>
    </p:spTree>
    <p:extLst>
      <p:ext uri="{BB962C8B-B14F-4D97-AF65-F5344CB8AC3E}">
        <p14:creationId xmlns:p14="http://schemas.microsoft.com/office/powerpoint/2010/main" val="2449949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Here’s an example of a detail report created with the PROC REPORT step. The majority of the rows correspond to an employee which is a row in the input table. For example, in Australia there are four employees in the Engineering department displayed as four rows in the report.</a:t>
            </a:r>
          </a:p>
        </p:txBody>
      </p:sp>
    </p:spTree>
    <p:extLst>
      <p:ext uri="{BB962C8B-B14F-4D97-AF65-F5344CB8AC3E}">
        <p14:creationId xmlns:p14="http://schemas.microsoft.com/office/powerpoint/2010/main" val="757509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196497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This is a summary report created with the PROC REPORT step. A row in this report corresponds to numerous rows from the input table. For example, in Australia, there are 13 salary values for the Administration department. Additionally, we are calculating the average, minimum, maximum, and total salaries for each country and department combination.</a:t>
            </a:r>
          </a:p>
        </p:txBody>
      </p:sp>
    </p:spTree>
    <p:extLst>
      <p:ext uri="{BB962C8B-B14F-4D97-AF65-F5344CB8AC3E}">
        <p14:creationId xmlns:p14="http://schemas.microsoft.com/office/powerpoint/2010/main" val="2046710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Within detail and summary reports, we can have summary lines. This is a similar concept to using the SUM statement in PROC PRINT or the ALL keyword in PROC TABULATE.</a:t>
            </a:r>
          </a:p>
        </p:txBody>
      </p:sp>
    </p:spTree>
    <p:extLst>
      <p:ext uri="{BB962C8B-B14F-4D97-AF65-F5344CB8AC3E}">
        <p14:creationId xmlns:p14="http://schemas.microsoft.com/office/powerpoint/2010/main" val="4219077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The BREAK statement syntax is similar to RBREAK but has an extra item. After the keyword BREAK, you will specify BEFORE or AFTER. Then you must specify your break-column. The break-column must be a column with a usage of ORDER or GROUP. In other words, you are specifying at what breaking point you want to do a summarization. In these two examples, we are breaking on Country so before or after each country we get a summarization. Alternatively, we could have specified a break on Department which would have summarized after each Country and Department combination. </a:t>
            </a:r>
          </a:p>
        </p:txBody>
      </p:sp>
    </p:spTree>
    <p:extLst>
      <p:ext uri="{BB962C8B-B14F-4D97-AF65-F5344CB8AC3E}">
        <p14:creationId xmlns:p14="http://schemas.microsoft.com/office/powerpoint/2010/main" val="1960635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A major concept to understand with PROC REPORT is the concept of usages. Every report column is defined with a usage which tells SAS how to use that column within the report. There are six available usages. If you are creating a detail report, you will use the DISPLAY and ORDER usages. If you are creating a summary report, you will use the GROUP and ACROSS usages. Within one report, you cannot have a detail usage such as DISPLAY and a summary usage such as GROUP. It is either the detail usages or the summary usages. Two of the usages can be used with both detail or summary reports. ANALYSIS and COMPUTED usages work regardless of the type of report.</a:t>
            </a:r>
          </a:p>
        </p:txBody>
      </p:sp>
    </p:spTree>
    <p:extLst>
      <p:ext uri="{BB962C8B-B14F-4D97-AF65-F5344CB8AC3E}">
        <p14:creationId xmlns:p14="http://schemas.microsoft.com/office/powerpoint/2010/main" val="3502799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In this detail report. The employee name and the hire date columns have a usage of DISPLAY. These two columns are displaying their values in the order dictated by the input table. </a:t>
            </a:r>
          </a:p>
        </p:txBody>
      </p:sp>
    </p:spTree>
    <p:extLst>
      <p:ext uri="{BB962C8B-B14F-4D97-AF65-F5344CB8AC3E}">
        <p14:creationId xmlns:p14="http://schemas.microsoft.com/office/powerpoint/2010/main" val="4152816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The country and department columns have a usage of ORDER. These columns are displaying values but they are in sorted order. Remember, PROC PRINT can’t sort data so you had to use PROC SORT first. That is not the case with PROC REPORT which has the ability to sort the data. When using the ORDER usage, repetitious printing of values is suppressed. In this example, the value of country applies to seven employees, four from Engineering and three from Sales Management.</a:t>
            </a:r>
          </a:p>
        </p:txBody>
      </p:sp>
    </p:spTree>
    <p:extLst>
      <p:ext uri="{BB962C8B-B14F-4D97-AF65-F5344CB8AC3E}">
        <p14:creationId xmlns:p14="http://schemas.microsoft.com/office/powerpoint/2010/main" val="1829286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The GROUP usage is similar to the ORDER usage in the fact that it sorts the data. But the GROUP usage creates a summary report, not a detail report. It is collapsing rows of input data into summary rows. Repetitious printing of values is also suppressed for the GROUP usage. In this example, the country value of Australia applies to the five departments ranging from Administration to Stock &amp; Shipping.</a:t>
            </a:r>
          </a:p>
        </p:txBody>
      </p:sp>
    </p:spTree>
    <p:extLst>
      <p:ext uri="{BB962C8B-B14F-4D97-AF65-F5344CB8AC3E}">
        <p14:creationId xmlns:p14="http://schemas.microsoft.com/office/powerpoint/2010/main" val="4707031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536192" y="2429445"/>
            <a:ext cx="8814816" cy="748988"/>
          </a:xfrm>
        </p:spPr>
        <p:txBody>
          <a:bodyPr anchor="b" anchorCtr="0">
            <a:spAutoFit/>
          </a:bodyPr>
          <a:lstStyle>
            <a:lvl1pPr algn="l">
              <a:defRPr sz="4267"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536192" y="3178433"/>
            <a:ext cx="8814816" cy="444289"/>
          </a:xfrm>
        </p:spPr>
        <p:txBody>
          <a:bodyPr wrap="square" anchor="t">
            <a:spAutoFit/>
          </a:bodyPr>
          <a:lstStyle>
            <a:lvl1pPr marL="0" indent="-243834" algn="l">
              <a:lnSpc>
                <a:spcPct val="85000"/>
              </a:lnSpc>
              <a:spcBef>
                <a:spcPts val="1067"/>
              </a:spcBef>
              <a:buFont typeface="Arial" pitchFamily="34" charset="0"/>
              <a:buNone/>
              <a:defRPr sz="2667"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2561072" cy="240867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47397" y="6000842"/>
            <a:ext cx="1219155" cy="677308"/>
          </a:xfrm>
          <a:prstGeom prst="rect">
            <a:avLst/>
          </a:prstGeom>
        </p:spPr>
      </p:pic>
    </p:spTree>
    <p:extLst>
      <p:ext uri="{BB962C8B-B14F-4D97-AF65-F5344CB8AC3E}">
        <p14:creationId xmlns:p14="http://schemas.microsoft.com/office/powerpoint/2010/main" val="259010284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434710"/>
            <a:ext cx="12192000" cy="748988"/>
          </a:xfrm>
        </p:spPr>
        <p:txBody>
          <a:bodyPr anchor="b" anchorCtr="0">
            <a:spAutoFit/>
          </a:bodyPr>
          <a:lstStyle>
            <a:lvl1pPr algn="ctr">
              <a:defRPr sz="4267"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178433"/>
            <a:ext cx="12192000" cy="444289"/>
          </a:xfrm>
        </p:spPr>
        <p:txBody>
          <a:bodyPr anchor="t">
            <a:spAutoFit/>
          </a:bodyPr>
          <a:lstStyle>
            <a:lvl1pPr marL="0" indent="-243834" algn="ctr">
              <a:lnSpc>
                <a:spcPct val="85000"/>
              </a:lnSpc>
              <a:spcBef>
                <a:spcPts val="1067"/>
              </a:spcBef>
              <a:buFont typeface="Arial" pitchFamily="34" charset="0"/>
              <a:buNone/>
              <a:defRPr sz="2667"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DF03809-2E5C-4787-BF75-EEC0B106088B}" type="slidenum">
              <a:rPr lang="ru-RU" smtClean="0"/>
              <a:t>‹#›</a:t>
            </a:fld>
            <a:endParaRPr lang="ru-RU"/>
          </a:p>
        </p:txBody>
      </p:sp>
      <p:sp>
        <p:nvSpPr>
          <p:cNvPr id="10"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8470" y="0"/>
            <a:ext cx="2815063" cy="1468912"/>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265738791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431905"/>
            <a:ext cx="12192000" cy="748988"/>
          </a:xfrm>
        </p:spPr>
        <p:txBody>
          <a:bodyPr anchor="b" anchorCtr="0">
            <a:spAutoFit/>
          </a:bodyPr>
          <a:lstStyle>
            <a:lvl1pPr algn="ctr">
              <a:defRPr sz="4267"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178433"/>
            <a:ext cx="12192000" cy="444289"/>
          </a:xfrm>
        </p:spPr>
        <p:txBody>
          <a:bodyPr anchor="t">
            <a:spAutoFit/>
          </a:bodyPr>
          <a:lstStyle>
            <a:lvl1pPr marL="0" indent="-243834" algn="ctr">
              <a:lnSpc>
                <a:spcPct val="85000"/>
              </a:lnSpc>
              <a:buFont typeface="Arial" pitchFamily="34" charset="0"/>
              <a:buNone/>
              <a:defRPr sz="2667"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DF03809-2E5C-4787-BF75-EEC0B106088B}" type="slidenum">
              <a:rPr lang="ru-RU" smtClean="0"/>
              <a:t>‹#›</a:t>
            </a:fld>
            <a:endParaRPr lang="ru-RU"/>
          </a:p>
        </p:txBody>
      </p:sp>
      <p:sp>
        <p:nvSpPr>
          <p:cNvPr id="10"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8470" y="0"/>
            <a:ext cx="2815063" cy="1468912"/>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152215628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431905"/>
            <a:ext cx="12192000" cy="748988"/>
          </a:xfrm>
        </p:spPr>
        <p:txBody>
          <a:bodyPr anchor="b" anchorCtr="0">
            <a:spAutoFit/>
          </a:bodyPr>
          <a:lstStyle>
            <a:lvl1pPr algn="ctr">
              <a:defRPr sz="4267"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178433"/>
            <a:ext cx="12192000" cy="444289"/>
          </a:xfrm>
        </p:spPr>
        <p:txBody>
          <a:bodyPr anchor="t">
            <a:spAutoFit/>
          </a:bodyPr>
          <a:lstStyle>
            <a:lvl1pPr marL="0" indent="-243834" algn="ctr">
              <a:lnSpc>
                <a:spcPct val="85000"/>
              </a:lnSpc>
              <a:buFont typeface="Arial" pitchFamily="34" charset="0"/>
              <a:buNone/>
              <a:defRPr sz="2667"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DF03809-2E5C-4787-BF75-EEC0B106088B}" type="slidenum">
              <a:rPr lang="ru-RU" smtClean="0"/>
              <a:t>‹#›</a:t>
            </a:fld>
            <a:endParaRPr lang="ru-RU"/>
          </a:p>
        </p:txBody>
      </p:sp>
      <p:sp>
        <p:nvSpPr>
          <p:cNvPr id="10"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8470" y="0"/>
            <a:ext cx="2815063" cy="1468912"/>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261202259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431905"/>
            <a:ext cx="12192000" cy="748988"/>
          </a:xfrm>
        </p:spPr>
        <p:txBody>
          <a:bodyPr anchor="b" anchorCtr="0">
            <a:spAutoFit/>
          </a:bodyPr>
          <a:lstStyle>
            <a:lvl1pPr algn="ctr">
              <a:defRPr sz="4267"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178433"/>
            <a:ext cx="12192000" cy="444289"/>
          </a:xfrm>
        </p:spPr>
        <p:txBody>
          <a:bodyPr anchor="t">
            <a:spAutoFit/>
          </a:bodyPr>
          <a:lstStyle>
            <a:lvl1pPr marL="0" indent="-243834" algn="ctr">
              <a:lnSpc>
                <a:spcPct val="85000"/>
              </a:lnSpc>
              <a:buFont typeface="Arial" pitchFamily="34" charset="0"/>
              <a:buNone/>
              <a:defRPr sz="2667"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DF03809-2E5C-4787-BF75-EEC0B106088B}" type="slidenum">
              <a:rPr lang="ru-RU" smtClean="0"/>
              <a:t>‹#›</a:t>
            </a:fld>
            <a:endParaRPr lang="ru-RU"/>
          </a:p>
        </p:txBody>
      </p:sp>
      <p:sp>
        <p:nvSpPr>
          <p:cNvPr id="10"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8470" y="0"/>
            <a:ext cx="2815063" cy="1468912"/>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256198567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431905"/>
            <a:ext cx="12192000" cy="748988"/>
          </a:xfrm>
        </p:spPr>
        <p:txBody>
          <a:bodyPr anchor="b" anchorCtr="0">
            <a:spAutoFit/>
          </a:bodyPr>
          <a:lstStyle>
            <a:lvl1pPr algn="ctr">
              <a:defRPr sz="4267"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178433"/>
            <a:ext cx="12192000" cy="444289"/>
          </a:xfrm>
        </p:spPr>
        <p:txBody>
          <a:bodyPr anchor="t">
            <a:spAutoFit/>
          </a:bodyPr>
          <a:lstStyle>
            <a:lvl1pPr marL="0" indent="-243834" algn="ctr">
              <a:lnSpc>
                <a:spcPct val="85000"/>
              </a:lnSpc>
              <a:buFont typeface="Arial" pitchFamily="34" charset="0"/>
              <a:buNone/>
              <a:defRPr sz="2667"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DF03809-2E5C-4787-BF75-EEC0B106088B}" type="slidenum">
              <a:rPr lang="ru-RU" smtClean="0"/>
              <a:t>‹#›</a:t>
            </a:fld>
            <a:endParaRPr lang="ru-RU"/>
          </a:p>
        </p:txBody>
      </p:sp>
      <p:sp>
        <p:nvSpPr>
          <p:cNvPr id="10"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8470" y="0"/>
            <a:ext cx="2815063" cy="1468912"/>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21566858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842593"/>
            <a:ext cx="12192000" cy="748988"/>
          </a:xfrm>
        </p:spPr>
        <p:txBody>
          <a:bodyPr anchor="ctr" anchorCtr="0">
            <a:spAutoFit/>
          </a:bodyPr>
          <a:lstStyle>
            <a:lvl1pPr algn="ctr">
              <a:defRPr sz="4267" baseline="0">
                <a:solidFill>
                  <a:schemeClr val="bg1"/>
                </a:solidFill>
                <a:latin typeface="+mj-lt"/>
              </a:defRPr>
            </a:lvl1pPr>
          </a:lstStyle>
          <a:p>
            <a:r>
              <a:rPr lang="en-US" dirty="0"/>
              <a:t>Click to Edit Title</a:t>
            </a:r>
          </a:p>
        </p:txBody>
      </p:sp>
      <p:sp>
        <p:nvSpPr>
          <p:cNvPr id="3" name="TextBox 2">
            <a:hlinkClick r:id="rId3"/>
          </p:cNvPr>
          <p:cNvSpPr txBox="1"/>
          <p:nvPr/>
        </p:nvSpPr>
        <p:spPr>
          <a:xfrm>
            <a:off x="-6098" y="5289281"/>
            <a:ext cx="12192004" cy="461665"/>
          </a:xfrm>
          <a:prstGeom prst="rect">
            <a:avLst/>
          </a:prstGeom>
          <a:noFill/>
        </p:spPr>
        <p:txBody>
          <a:bodyPr wrap="square" rtlCol="0" anchor="b" anchorCtr="0">
            <a:spAutoFit/>
          </a:bodyPr>
          <a:lstStyle/>
          <a:p>
            <a:pPr algn="ctr" defTabSz="243834"/>
            <a:r>
              <a:rPr lang="en-US" sz="2400" baseline="0" dirty="0">
                <a:solidFill>
                  <a:schemeClr val="bg1"/>
                </a:solidFill>
              </a:rPr>
              <a:t>sas.com</a:t>
            </a:r>
          </a:p>
        </p:txBody>
      </p:sp>
      <p:sp>
        <p:nvSpPr>
          <p:cNvPr id="6" name="TextBox 3"/>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
            <a:ext cx="2561072" cy="240867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47397" y="6000842"/>
            <a:ext cx="1219155" cy="677308"/>
          </a:xfrm>
          <a:prstGeom prst="rect">
            <a:avLst/>
          </a:prstGeom>
        </p:spPr>
      </p:pic>
    </p:spTree>
    <p:extLst>
      <p:ext uri="{BB962C8B-B14F-4D97-AF65-F5344CB8AC3E}">
        <p14:creationId xmlns:p14="http://schemas.microsoft.com/office/powerpoint/2010/main" val="283662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CDF03809-2E5C-4787-BF75-EEC0B106088B}" type="slidenum">
              <a:rPr lang="ru-RU" smtClean="0"/>
              <a:t>‹#›</a:t>
            </a:fld>
            <a:endParaRPr lang="ru-RU"/>
          </a:p>
        </p:txBody>
      </p:sp>
    </p:spTree>
    <p:extLst>
      <p:ext uri="{BB962C8B-B14F-4D97-AF65-F5344CB8AC3E}">
        <p14:creationId xmlns:p14="http://schemas.microsoft.com/office/powerpoint/2010/main" val="384605108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DF03809-2E5C-4787-BF75-EEC0B106088B}" type="slidenum">
              <a:rPr lang="ru-RU" smtClean="0"/>
              <a:t>‹#›</a:t>
            </a:fld>
            <a:endParaRPr lang="ru-RU"/>
          </a:p>
        </p:txBody>
      </p:sp>
      <p:sp>
        <p:nvSpPr>
          <p:cNvPr id="10"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127000651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CDF03809-2E5C-4787-BF75-EEC0B106088B}" type="slidenum">
              <a:rPr lang="ru-RU" smtClean="0"/>
              <a:t>‹#›</a:t>
            </a:fld>
            <a:endParaRPr lang="ru-RU"/>
          </a:p>
        </p:txBody>
      </p:sp>
      <p:sp>
        <p:nvSpPr>
          <p:cNvPr id="3" name="TextBox 2"/>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11229473" y="6362943"/>
            <a:ext cx="709916" cy="295324"/>
          </a:xfrm>
          <a:prstGeom prst="rect">
            <a:avLst/>
          </a:prstGeom>
        </p:spPr>
      </p:pic>
    </p:spTree>
    <p:extLst>
      <p:ext uri="{BB962C8B-B14F-4D97-AF65-F5344CB8AC3E}">
        <p14:creationId xmlns:p14="http://schemas.microsoft.com/office/powerpoint/2010/main" val="212683979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3BF0-E7DD-4C76-A0E8-782EBF738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6ECE9564-9AB5-4345-BBEC-AD78C9E28E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10DACF98-FBF9-48BD-9BA8-F9DAACF1E8FB}"/>
              </a:ext>
            </a:extLst>
          </p:cNvPr>
          <p:cNvSpPr>
            <a:spLocks noGrp="1"/>
          </p:cNvSpPr>
          <p:nvPr>
            <p:ph type="dt" sz="half" idx="10"/>
          </p:nvPr>
        </p:nvSpPr>
        <p:spPr/>
        <p:txBody>
          <a:bodyPr/>
          <a:lstStyle/>
          <a:p>
            <a:endParaRPr lang="ru-RU"/>
          </a:p>
        </p:txBody>
      </p:sp>
      <p:sp>
        <p:nvSpPr>
          <p:cNvPr id="5" name="Footer Placeholder 4">
            <a:extLst>
              <a:ext uri="{FF2B5EF4-FFF2-40B4-BE49-F238E27FC236}">
                <a16:creationId xmlns:a16="http://schemas.microsoft.com/office/drawing/2014/main" id="{898B0F91-B36A-4371-8640-3C0A1023CA8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382BD0A4-0DF5-4D4A-A774-2DE90970960C}"/>
              </a:ext>
            </a:extLst>
          </p:cNvPr>
          <p:cNvSpPr>
            <a:spLocks noGrp="1"/>
          </p:cNvSpPr>
          <p:nvPr>
            <p:ph type="sldNum" sz="quarter" idx="12"/>
          </p:nvPr>
        </p:nvSpPr>
        <p:spPr/>
        <p:txBody>
          <a:bodyPr/>
          <a:lstStyle/>
          <a:p>
            <a:fld id="{CDF03809-2E5C-4787-BF75-EEC0B106088B}" type="slidenum">
              <a:rPr lang="ru-RU" smtClean="0"/>
              <a:t>‹#›</a:t>
            </a:fld>
            <a:endParaRPr lang="ru-RU"/>
          </a:p>
        </p:txBody>
      </p:sp>
    </p:spTree>
    <p:extLst>
      <p:ext uri="{BB962C8B-B14F-4D97-AF65-F5344CB8AC3E}">
        <p14:creationId xmlns:p14="http://schemas.microsoft.com/office/powerpoint/2010/main" val="304330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5152" y="256032"/>
            <a:ext cx="10521696" cy="6096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835152" y="853440"/>
            <a:ext cx="10521696" cy="365760"/>
          </a:xfrm>
        </p:spPr>
        <p:txBody>
          <a:bodyPr wrap="square" anchor="ctr">
            <a:noAutofit/>
          </a:bodyPr>
          <a:lstStyle>
            <a:lvl1pPr marL="0" indent="0" algn="ctr">
              <a:lnSpc>
                <a:spcPct val="100000"/>
              </a:lnSpc>
              <a:spcBef>
                <a:spcPts val="0"/>
              </a:spcBef>
              <a:buFont typeface="Arial" pitchFamily="34" charset="0"/>
              <a:buNone/>
              <a:defRPr sz="2933"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835152" y="1355280"/>
            <a:ext cx="10521696" cy="4857137"/>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CDF03809-2E5C-4787-BF75-EEC0B106088B}" type="slidenum">
              <a:rPr lang="ru-RU" smtClean="0"/>
              <a:t>‹#›</a:t>
            </a:fld>
            <a:endParaRPr lang="ru-RU"/>
          </a:p>
        </p:txBody>
      </p:sp>
    </p:spTree>
    <p:extLst>
      <p:ext uri="{BB962C8B-B14F-4D97-AF65-F5344CB8AC3E}">
        <p14:creationId xmlns:p14="http://schemas.microsoft.com/office/powerpoint/2010/main" val="133382616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5152" y="256032"/>
            <a:ext cx="10521696" cy="6096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5932CE5A-544E-428F-A737-6988B38ED0BC}" type="slidenum">
              <a:rPr lang="en-US" smtClean="0"/>
              <a:t>‹#›</a:t>
            </a:fld>
            <a:endParaRPr lang="en-US" dirty="0"/>
          </a:p>
        </p:txBody>
      </p:sp>
      <p:sp>
        <p:nvSpPr>
          <p:cNvPr id="5" name="Text Placeholder 2"/>
          <p:cNvSpPr>
            <a:spLocks noGrp="1"/>
          </p:cNvSpPr>
          <p:nvPr>
            <p:ph idx="1"/>
          </p:nvPr>
        </p:nvSpPr>
        <p:spPr>
          <a:xfrm>
            <a:off x="835152" y="1073729"/>
            <a:ext cx="10521696" cy="4852416"/>
          </a:xfrm>
          <a:prstGeom prst="rect">
            <a:avLst/>
          </a:prstGeom>
        </p:spPr>
        <p:txBody>
          <a:bodyPr vert="horz" lIns="0" tIns="0" rIns="0" bIns="0" rtlCol="0" anchor="t" anchorCtr="0">
            <a:noAutofit/>
          </a:bodyPr>
          <a:lstStyle>
            <a:lvl2pPr>
              <a:defRPr>
                <a:solidFill>
                  <a:schemeClr val="tx1"/>
                </a:solidFill>
              </a:defRPr>
            </a:lvl2pPr>
            <a:lvl3pPr>
              <a:defRPr>
                <a:solidFill>
                  <a:schemeClr val="tx1"/>
                </a:solidFill>
              </a:defRPr>
            </a:lvl3pPr>
            <a:lvl4pPr>
              <a:defRPr>
                <a:solidFill>
                  <a:schemeClr val="tx1"/>
                </a:solidFill>
              </a:defRPr>
            </a:lvl4pPr>
          </a:lstStyle>
          <a:p>
            <a:pPr marL="0" marR="0" lvl="0" indent="0" algn="l" defTabSz="487668" rtl="0" eaLnBrk="1" fontAlgn="auto" latinLnBrk="0" hangingPunct="1">
              <a:lnSpc>
                <a:spcPct val="100000"/>
              </a:lnSpc>
              <a:spcBef>
                <a:spcPts val="800"/>
              </a:spcBef>
              <a:spcAft>
                <a:spcPts val="0"/>
              </a:spcAft>
              <a:buClr>
                <a:srgbClr val="0074BE"/>
              </a:buClr>
              <a:buSzPct val="80000"/>
              <a:buFontTx/>
              <a:buNone/>
              <a:tabLst/>
              <a:defRPr/>
            </a:pPr>
            <a:r>
              <a:rPr kumimoji="0" lang="en-US" sz="2667"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487668" rtl="0" eaLnBrk="1" fontAlgn="auto" latinLnBrk="0" hangingPunct="1">
              <a:lnSpc>
                <a:spcPct val="100000"/>
              </a:lnSpc>
              <a:spcBef>
                <a:spcPts val="800"/>
              </a:spcBef>
              <a:spcAft>
                <a:spcPts val="0"/>
              </a:spcAft>
              <a:buClr>
                <a:srgbClr val="0074BE"/>
              </a:buClr>
              <a:buSzPct val="80000"/>
              <a:buFontTx/>
              <a:buNone/>
              <a:tabLst/>
              <a:defRPr/>
            </a:pPr>
            <a:r>
              <a:rPr kumimoji="0" lang="en-US" sz="2667"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487668" rtl="0" eaLnBrk="1" fontAlgn="auto" latinLnBrk="0" hangingPunct="1">
              <a:lnSpc>
                <a:spcPct val="100000"/>
              </a:lnSpc>
              <a:spcBef>
                <a:spcPts val="800"/>
              </a:spcBef>
              <a:spcAft>
                <a:spcPts val="0"/>
              </a:spcAft>
              <a:buClr>
                <a:srgbClr val="0074BE"/>
              </a:buClr>
              <a:buSzPct val="80000"/>
              <a:buFontTx/>
              <a:buNone/>
              <a:tabLst/>
              <a:defRPr/>
            </a:pPr>
            <a:r>
              <a:rPr kumimoji="0" lang="en-US" sz="2667"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487668" rtl="0" eaLnBrk="1" fontAlgn="auto" latinLnBrk="0" hangingPunct="1">
              <a:lnSpc>
                <a:spcPct val="100000"/>
              </a:lnSpc>
              <a:spcBef>
                <a:spcPts val="800"/>
              </a:spcBef>
              <a:spcAft>
                <a:spcPts val="0"/>
              </a:spcAft>
              <a:buClr>
                <a:srgbClr val="0074BE"/>
              </a:buClr>
              <a:buSzPct val="80000"/>
              <a:buFontTx/>
              <a:buNone/>
              <a:tabLst/>
              <a:defRPr/>
            </a:pPr>
            <a:r>
              <a:rPr kumimoji="0" lang="en-US" sz="2667"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487668" rtl="0" eaLnBrk="1" fontAlgn="auto" latinLnBrk="0" hangingPunct="1">
              <a:lnSpc>
                <a:spcPct val="100000"/>
              </a:lnSpc>
              <a:spcBef>
                <a:spcPts val="800"/>
              </a:spcBef>
              <a:spcAft>
                <a:spcPts val="0"/>
              </a:spcAft>
              <a:buClr>
                <a:srgbClr val="0074BE"/>
              </a:buClr>
              <a:buSzPct val="80000"/>
              <a:buFontTx/>
              <a:buNone/>
              <a:tabLst/>
              <a:defRPr/>
            </a:pPr>
            <a:r>
              <a:rPr kumimoji="0" lang="en-US" sz="2667"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1188655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30080" y="256032"/>
            <a:ext cx="9424416" cy="609600"/>
          </a:xfrm>
        </p:spPr>
        <p:txBody>
          <a:bodyPr anchor="ctr" anchorCtr="0">
            <a:noAutofit/>
          </a:bodyPr>
          <a:lstStyle>
            <a:lvl1pPr algn="l">
              <a:defRPr>
                <a:solidFill>
                  <a:schemeClr val="tx2"/>
                </a:solidFill>
              </a:defRPr>
            </a:lvl1pPr>
          </a:lstStyle>
          <a:p>
            <a:r>
              <a:rPr lang="en-US" dirty="0"/>
              <a:t>Click to Edit Title</a:t>
            </a:r>
          </a:p>
        </p:txBody>
      </p:sp>
      <p:sp>
        <p:nvSpPr>
          <p:cNvPr id="4" name="Content Placeholder 2"/>
          <p:cNvSpPr>
            <a:spLocks noGrp="1"/>
          </p:cNvSpPr>
          <p:nvPr>
            <p:ph sz="quarter" idx="11" hasCustomPrompt="1"/>
          </p:nvPr>
        </p:nvSpPr>
        <p:spPr>
          <a:xfrm>
            <a:off x="835152" y="1353312"/>
            <a:ext cx="10521696" cy="4852416"/>
          </a:xfrm>
        </p:spPr>
        <p:txBody>
          <a:bodyPr wrap="square" anchor="t" anchorCtr="0">
            <a:normAutofit/>
          </a:bodyPr>
          <a:lstStyle>
            <a:lvl1pPr>
              <a:defRPr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27988516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ub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30080" y="256032"/>
            <a:ext cx="9424416" cy="609600"/>
          </a:xfrm>
        </p:spPr>
        <p:txBody>
          <a:bodyPr anchor="ctr" anchorCtr="0">
            <a:noAutofit/>
          </a:bodyPr>
          <a:lstStyle>
            <a:lvl1pPr algn="l">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1944065" y="853440"/>
            <a:ext cx="9424416" cy="365760"/>
          </a:xfrm>
        </p:spPr>
        <p:txBody>
          <a:bodyPr wrap="square" anchor="ctr">
            <a:noAutofit/>
          </a:bodyPr>
          <a:lstStyle>
            <a:lvl1pPr marL="0" indent="0" algn="l">
              <a:lnSpc>
                <a:spcPct val="100000"/>
              </a:lnSpc>
              <a:spcBef>
                <a:spcPts val="0"/>
              </a:spcBef>
              <a:buFont typeface="Arial" pitchFamily="34" charset="0"/>
              <a:buNone/>
              <a:defRPr sz="2933" b="0" cap="none" baseline="0">
                <a:solidFill>
                  <a:srgbClr val="19BBB7"/>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835152" y="1353312"/>
            <a:ext cx="10521696" cy="4852416"/>
          </a:xfrm>
        </p:spPr>
        <p:txBody>
          <a:bodyPr wrap="square" anchor="t" anchorCtr="0">
            <a:normAutofit/>
          </a:bodyPr>
          <a:lstStyle>
            <a:lvl1pPr>
              <a:buClr>
                <a:srgbClr val="19BBB7"/>
              </a:buClr>
              <a:defRPr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47707349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30080" y="256032"/>
            <a:ext cx="9424416" cy="609600"/>
          </a:xfrm>
        </p:spPr>
        <p:txBody>
          <a:bodyPr anchor="ctr" anchorCtr="0">
            <a:noAutofit/>
          </a:bodyPr>
          <a:lstStyle>
            <a:lvl1pPr algn="l">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9022039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mparison / Two Conten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930080" y="256032"/>
            <a:ext cx="9424416" cy="609600"/>
          </a:xfrm>
        </p:spPr>
        <p:txBody>
          <a:bodyPr>
            <a:noAutofit/>
          </a:bodyPr>
          <a:lstStyle>
            <a:lvl1pPr algn="l">
              <a:defRPr baseline="0">
                <a:solidFill>
                  <a:schemeClr val="tx2"/>
                </a:solidFill>
              </a:defRPr>
            </a:lvl1pPr>
          </a:lstStyle>
          <a:p>
            <a:r>
              <a:rPr lang="en-US" dirty="0"/>
              <a:t>Click to Edit Title</a:t>
            </a:r>
          </a:p>
        </p:txBody>
      </p:sp>
      <p:sp>
        <p:nvSpPr>
          <p:cNvPr id="6" name="Content Placeholder 2"/>
          <p:cNvSpPr>
            <a:spLocks noGrp="1"/>
          </p:cNvSpPr>
          <p:nvPr>
            <p:ph sz="quarter" idx="4" hasCustomPrompt="1"/>
          </p:nvPr>
        </p:nvSpPr>
        <p:spPr>
          <a:xfrm>
            <a:off x="836855" y="1353312"/>
            <a:ext cx="5181600" cy="4852416"/>
          </a:xfrm>
        </p:spPr>
        <p:txBody>
          <a:bodyPr wrap="square" anchor="t" anchorCtr="0">
            <a:normAutofit/>
          </a:bodyPr>
          <a:lstStyle>
            <a:lvl1pPr>
              <a:buClr>
                <a:srgbClr val="19BBB7"/>
              </a:buClr>
              <a:defRPr sz="2667" baseline="0">
                <a:solidFill>
                  <a:schemeClr val="tx2"/>
                </a:solidFill>
                <a:latin typeface="+mn-lt"/>
              </a:defRPr>
            </a:lvl1pPr>
            <a:lvl2pPr>
              <a:buClr>
                <a:srgbClr val="19BBB7"/>
              </a:buClr>
              <a:defRPr sz="2400" baseline="0">
                <a:latin typeface="+mn-lt"/>
              </a:defRPr>
            </a:lvl2pPr>
            <a:lvl3pPr>
              <a:buClr>
                <a:srgbClr val="19BBB7"/>
              </a:buClr>
              <a:defRPr sz="1867" baseline="0">
                <a:latin typeface="+mn-lt"/>
              </a:defRPr>
            </a:lvl3pPr>
            <a:lvl4pPr>
              <a:buClr>
                <a:srgbClr val="19BBB7"/>
              </a:buClr>
              <a:defRPr sz="1600" baseline="0">
                <a:latin typeface="+mj-lt"/>
              </a:defRPr>
            </a:lvl4pPr>
            <a:lvl5pPr>
              <a:buClr>
                <a:srgbClr val="19BBB7"/>
              </a:buClr>
              <a:defRPr sz="1333" baseline="0">
                <a:latin typeface="+mj-lt"/>
              </a:defRPr>
            </a:lvl5pPr>
            <a:lvl6pPr>
              <a:defRPr sz="2133"/>
            </a:lvl6pPr>
            <a:lvl7pPr>
              <a:defRPr sz="2133"/>
            </a:lvl7pPr>
            <a:lvl8pPr>
              <a:defRPr sz="2133"/>
            </a:lvl8pPr>
            <a:lvl9pPr>
              <a:defRPr sz="2133"/>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3"/>
          <p:cNvSpPr>
            <a:spLocks noGrp="1"/>
          </p:cNvSpPr>
          <p:nvPr>
            <p:ph sz="quarter" idx="15" hasCustomPrompt="1"/>
          </p:nvPr>
        </p:nvSpPr>
        <p:spPr>
          <a:xfrm>
            <a:off x="6178509" y="1353312"/>
            <a:ext cx="5181600" cy="4852416"/>
          </a:xfrm>
        </p:spPr>
        <p:txBody>
          <a:bodyPr wrap="square">
            <a:normAutofit/>
          </a:bodyPr>
          <a:lstStyle>
            <a:lvl1pPr>
              <a:buClr>
                <a:srgbClr val="19BBB7"/>
              </a:buClr>
              <a:defRPr sz="2667"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4"/>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66806436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53312"/>
            <a:ext cx="4169664" cy="461665"/>
          </a:xfrm>
        </p:spPr>
        <p:txBody>
          <a:bodyPr lIns="91440" rIns="91440" anchor="t" anchorCtr="0">
            <a:spAutoFit/>
          </a:bodyPr>
          <a:lstStyle>
            <a:lvl1pPr algn="ctr" defTabSz="243834">
              <a:defRPr sz="24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4169664" y="256033"/>
            <a:ext cx="8022336" cy="574516"/>
          </a:xfrm>
        </p:spPr>
        <p:txBody>
          <a:bodyPr wrap="square" lIns="274320" rIns="274320" anchor="ctr" anchorCtr="0">
            <a:noAutofit/>
          </a:bodyPr>
          <a:lstStyle>
            <a:lvl1pPr marL="0" indent="0" algn="l" defTabSz="243834">
              <a:lnSpc>
                <a:spcPct val="100000"/>
              </a:lnSpc>
              <a:spcBef>
                <a:spcPts val="0"/>
              </a:spcBef>
              <a:buFont typeface="Arial" pitchFamily="34" charset="0"/>
              <a:buNone/>
              <a:defRPr sz="2933" b="0" i="0" cap="none" baseline="0">
                <a:solidFill>
                  <a:schemeClr val="tx2"/>
                </a:solidFill>
                <a:effectLst/>
                <a:latin typeface="+mj-lt"/>
              </a:defRPr>
            </a:lvl1pPr>
            <a:lvl2pPr marL="0" indent="0" algn="r">
              <a:buFontTx/>
              <a:buNone/>
              <a:defRPr sz="1867" b="1">
                <a:solidFill>
                  <a:schemeClr val="bg1"/>
                </a:solidFill>
              </a:defRPr>
            </a:lvl2pPr>
            <a:lvl3pPr marL="243834" indent="0" algn="r">
              <a:buFontTx/>
              <a:buNone/>
              <a:defRPr sz="1867" b="1">
                <a:solidFill>
                  <a:schemeClr val="bg1"/>
                </a:solidFill>
              </a:defRPr>
            </a:lvl3pPr>
            <a:lvl4pPr marL="487668" indent="0" algn="r">
              <a:buFontTx/>
              <a:buNone/>
              <a:defRPr sz="1867" b="1">
                <a:solidFill>
                  <a:schemeClr val="bg1"/>
                </a:solidFill>
              </a:defRPr>
            </a:lvl4pPr>
            <a:lvl5pPr marL="731502" indent="0" algn="r">
              <a:buFontTx/>
              <a:buNone/>
              <a:defRPr sz="1867"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4169664" y="848480"/>
            <a:ext cx="8022336" cy="6009520"/>
          </a:xfrm>
        </p:spPr>
        <p:txBody>
          <a:bodyPr vert="horz" lIns="274320" tIns="45720" rIns="457200" bIns="91440" rtlCol="0" anchor="t" anchorCtr="0">
            <a:normAutofit/>
          </a:bodyPr>
          <a:lstStyle>
            <a:lvl1pPr>
              <a:defRPr lang="en-US"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548640" y="1986578"/>
            <a:ext cx="3072384" cy="820737"/>
          </a:xfrm>
        </p:spPr>
        <p:txBody>
          <a:bodyPr wrap="square" anchor="t" anchorCtr="0">
            <a:spAutoFit/>
          </a:bodyPr>
          <a:lstStyle>
            <a:lvl1pPr marL="0" indent="-243834" algn="l">
              <a:buFont typeface="Arial" pitchFamily="34" charset="0"/>
              <a:buNone/>
              <a:defRPr sz="2667" b="0" cap="none" baseline="0">
                <a:solidFill>
                  <a:schemeClr val="bg1"/>
                </a:solidFill>
                <a:effectLst/>
                <a:latin typeface="+mn-lt"/>
              </a:defRPr>
            </a:lvl1pPr>
          </a:lstStyle>
          <a:p>
            <a:pPr lvl="0"/>
            <a:r>
              <a:rPr lang="en-US" dirty="0"/>
              <a:t>Click to edit caption text</a:t>
            </a:r>
          </a:p>
        </p:txBody>
      </p:sp>
      <p:sp>
        <p:nvSpPr>
          <p:cNvPr id="6"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
        <p:nvSpPr>
          <p:cNvPr id="7" name="TextBox 6"/>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424" y="178042"/>
            <a:ext cx="1219155" cy="84663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5622" y="6332183"/>
            <a:ext cx="745039" cy="338655"/>
          </a:xfrm>
          <a:prstGeom prst="rect">
            <a:avLst/>
          </a:prstGeom>
        </p:spPr>
      </p:pic>
    </p:spTree>
    <p:extLst>
      <p:ext uri="{BB962C8B-B14F-4D97-AF65-F5344CB8AC3E}">
        <p14:creationId xmlns:p14="http://schemas.microsoft.com/office/powerpoint/2010/main" val="24770866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56033"/>
            <a:ext cx="8022336" cy="574516"/>
          </a:xfrm>
        </p:spPr>
        <p:txBody>
          <a:bodyPr lIns="182880" rIns="182880" anchor="b" anchorCtr="0"/>
          <a:lstStyle>
            <a:lvl1pPr algn="ctr">
              <a:defRPr sz="2933"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845523"/>
            <a:ext cx="8022336" cy="365760"/>
          </a:xfrm>
        </p:spPr>
        <p:txBody>
          <a:bodyPr wrap="square" lIns="182880" rIns="182880" anchor="ctr" anchorCtr="0">
            <a:noAutofit/>
          </a:bodyPr>
          <a:lstStyle>
            <a:lvl1pPr marL="0" indent="0" algn="ctr">
              <a:lnSpc>
                <a:spcPct val="100000"/>
              </a:lnSpc>
              <a:spcBef>
                <a:spcPts val="0"/>
              </a:spcBef>
              <a:buFont typeface="Arial" pitchFamily="34" charset="0"/>
              <a:buNone/>
              <a:defRPr sz="2400" b="0" cap="none" baseline="0">
                <a:solidFill>
                  <a:srgbClr val="19BBB7"/>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1228309"/>
            <a:ext cx="8022336" cy="5621773"/>
          </a:xfrm>
        </p:spPr>
        <p:txBody>
          <a:bodyPr wrap="square" lIns="365760" rIns="274320" bIns="91440" anchor="t" anchorCtr="0">
            <a:normAutofit/>
          </a:bodyPr>
          <a:lstStyle>
            <a:lvl1pPr>
              <a:buClr>
                <a:srgbClr val="19BBB7"/>
              </a:buClr>
              <a:defRPr sz="2667"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8022337" y="1353312"/>
            <a:ext cx="4169663" cy="461665"/>
          </a:xfrm>
        </p:spPr>
        <p:txBody>
          <a:bodyPr lIns="91440" anchor="t" anchorCtr="0">
            <a:spAutoFit/>
          </a:bodyPr>
          <a:lstStyle>
            <a:lvl1pPr marL="0" indent="0" algn="ctr" defTabSz="243834">
              <a:lnSpc>
                <a:spcPct val="100000"/>
              </a:lnSpc>
              <a:spcBef>
                <a:spcPts val="0"/>
              </a:spcBef>
              <a:buFont typeface="Arial" pitchFamily="34" charset="0"/>
              <a:buNone/>
              <a:defRPr sz="2400" b="0" cap="none" baseline="0">
                <a:solidFill>
                  <a:schemeClr val="bg1"/>
                </a:solidFill>
                <a:effectLst/>
                <a:latin typeface="+mj-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Heading</a:t>
            </a:r>
          </a:p>
        </p:txBody>
      </p:sp>
      <p:sp>
        <p:nvSpPr>
          <p:cNvPr id="18" name="Text Placeholder 5"/>
          <p:cNvSpPr>
            <a:spLocks noGrp="1"/>
          </p:cNvSpPr>
          <p:nvPr>
            <p:ph type="body" sz="quarter" idx="14" hasCustomPrompt="1"/>
          </p:nvPr>
        </p:nvSpPr>
        <p:spPr>
          <a:xfrm>
            <a:off x="8570976" y="1986577"/>
            <a:ext cx="3072384" cy="793166"/>
          </a:xfrm>
        </p:spPr>
        <p:txBody>
          <a:bodyPr wrap="square" anchor="t" anchorCtr="0">
            <a:spAutoFit/>
          </a:bodyPr>
          <a:lstStyle>
            <a:lvl1pPr marL="0" indent="-243834" algn="l">
              <a:buFont typeface="Arial" pitchFamily="34" charset="0"/>
              <a:buNone/>
              <a:defRPr sz="2667" b="0" cap="none" baseline="0">
                <a:solidFill>
                  <a:schemeClr val="bg1"/>
                </a:solidFill>
              </a:defRPr>
            </a:lvl1pPr>
            <a:lvl2pPr marL="0" indent="0">
              <a:buFontTx/>
              <a:buNone/>
              <a:defRPr/>
            </a:lvl2pPr>
            <a:lvl3pPr marL="243834" indent="0">
              <a:buFontTx/>
              <a:buNone/>
              <a:defRPr/>
            </a:lvl3pPr>
            <a:lvl4pPr marL="487668" indent="0">
              <a:buFontTx/>
              <a:buNone/>
              <a:defRPr/>
            </a:lvl4pPr>
            <a:lvl5pPr marL="731502"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dirty="0"/>
          </a:p>
        </p:txBody>
      </p:sp>
      <p:sp>
        <p:nvSpPr>
          <p:cNvPr id="9" name="TextBox 7"/>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9552" y="188066"/>
            <a:ext cx="1219155" cy="846636"/>
          </a:xfrm>
          <a:prstGeom prst="rect">
            <a:avLst/>
          </a:prstGeom>
        </p:spPr>
      </p:pic>
      <p:pic>
        <p:nvPicPr>
          <p:cNvPr id="12"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213916263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AS Viya Teal Section">
    <p:bg>
      <p:bgPr>
        <a:gradFill>
          <a:gsLst>
            <a:gs pos="0">
              <a:srgbClr val="19BBB7"/>
            </a:gs>
            <a:gs pos="100000">
              <a:srgbClr val="0072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431905"/>
            <a:ext cx="12192000" cy="748988"/>
          </a:xfrm>
        </p:spPr>
        <p:txBody>
          <a:bodyPr anchor="b" anchorCtr="0">
            <a:spAutoFit/>
          </a:bodyPr>
          <a:lstStyle>
            <a:lvl1pPr algn="ctr">
              <a:defRPr sz="4267"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3178433"/>
            <a:ext cx="12192000" cy="444289"/>
          </a:xfrm>
        </p:spPr>
        <p:txBody>
          <a:bodyPr anchor="t">
            <a:spAutoFit/>
          </a:bodyPr>
          <a:lstStyle>
            <a:lvl1pPr marL="0" indent="-243834" algn="ctr">
              <a:lnSpc>
                <a:spcPct val="85000"/>
              </a:lnSpc>
              <a:spcBef>
                <a:spcPts val="1067"/>
              </a:spcBef>
              <a:buFont typeface="Arial" pitchFamily="34" charset="0"/>
              <a:buNone/>
              <a:defRPr sz="2667" b="0" i="0" cap="none" baseline="0">
                <a:solidFill>
                  <a:schemeClr val="bg1"/>
                </a:solidFill>
                <a:latin typeface="+mn-lt"/>
              </a:defRPr>
            </a:lvl1pPr>
          </a:lstStyle>
          <a:p>
            <a:pPr lvl="0"/>
            <a:r>
              <a:rPr lang="en-US" dirty="0"/>
              <a:t>Click to edit subtitle</a:t>
            </a:r>
          </a:p>
        </p:txBody>
      </p:sp>
      <p:sp>
        <p:nvSpPr>
          <p:cNvPr id="6"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rgbClr val="00C3D2"/>
                </a:solidFill>
                <a:effectLst/>
                <a:uLnTx/>
                <a:uFillTx/>
                <a:latin typeface="+mn-lt"/>
                <a:ea typeface="Calibri" charset="0"/>
                <a:cs typeface="Arial" panose="020B0604020202020204" pitchFamily="34" charset="0"/>
              </a:rPr>
              <a:t>Copyright © SAS Institute Inc. All rights reserved.</a:t>
            </a:r>
          </a:p>
        </p:txBody>
      </p:sp>
      <p:pic>
        <p:nvPicPr>
          <p:cNvPr id="3"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43" y="451647"/>
            <a:ext cx="2285916" cy="524915"/>
          </a:xfrm>
          <a:prstGeom prst="rect">
            <a:avLst/>
          </a:prstGeom>
        </p:spPr>
      </p:pic>
      <p:pic>
        <p:nvPicPr>
          <p:cNvPr id="11"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4558118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AS Viya Blank">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04152499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5152" y="256032"/>
            <a:ext cx="10521696" cy="609600"/>
          </a:xfrm>
        </p:spPr>
        <p:txBody>
          <a:bodyPr anchor="ctr" anchorCtr="0"/>
          <a:lstStyle>
            <a:lvl1pPr>
              <a:defRPr baseline="0">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835152" y="853440"/>
            <a:ext cx="10521696" cy="365760"/>
          </a:xfrm>
        </p:spPr>
        <p:txBody>
          <a:bodyPr wrap="square" anchor="ctr">
            <a:noAutofit/>
          </a:bodyPr>
          <a:lstStyle>
            <a:lvl1pPr marL="0" indent="0" algn="ctr">
              <a:lnSpc>
                <a:spcPct val="100000"/>
              </a:lnSpc>
              <a:spcBef>
                <a:spcPts val="0"/>
              </a:spcBef>
              <a:buFont typeface="Arial" pitchFamily="34" charset="0"/>
              <a:buNone/>
              <a:defRPr sz="2933" b="0" i="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835152" y="1353312"/>
            <a:ext cx="10521696" cy="4852416"/>
          </a:xfrm>
        </p:spPr>
        <p:txBody>
          <a:bodyPr wrap="square" anchor="t">
            <a:normAutofit/>
          </a:bodyPr>
          <a:lstStyle>
            <a:lvl1pPr>
              <a:defRPr baseline="0">
                <a:solidFill>
                  <a:schemeClr val="tx2"/>
                </a:solidFill>
              </a:defRPr>
            </a:lvl1pPr>
            <a:lvl2pPr>
              <a:defRPr b="0"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41556900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5152" y="256032"/>
            <a:ext cx="10521696" cy="609600"/>
          </a:xfrm>
        </p:spPr>
        <p:txBody>
          <a:bodyPr anchor="ctr"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835152" y="853440"/>
            <a:ext cx="10521696" cy="365760"/>
          </a:xfrm>
        </p:spPr>
        <p:txBody>
          <a:bodyPr wrap="square" anchor="ctr" anchorCtr="0">
            <a:noAutofit/>
          </a:bodyPr>
          <a:lstStyle>
            <a:lvl1pPr marL="0" indent="0" algn="ctr">
              <a:lnSpc>
                <a:spcPct val="100000"/>
              </a:lnSpc>
              <a:spcBef>
                <a:spcPts val="0"/>
              </a:spcBef>
              <a:buFont typeface="Arial" pitchFamily="34" charset="0"/>
              <a:buNone/>
              <a:defRPr sz="2933"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CDF03809-2E5C-4787-BF75-EEC0B106088B}" type="slidenum">
              <a:rPr lang="ru-RU" smtClean="0"/>
              <a:t>‹#›</a:t>
            </a:fld>
            <a:endParaRPr lang="ru-RU"/>
          </a:p>
        </p:txBody>
      </p:sp>
    </p:spTree>
    <p:extLst>
      <p:ext uri="{BB962C8B-B14F-4D97-AF65-F5344CB8AC3E}">
        <p14:creationId xmlns:p14="http://schemas.microsoft.com/office/powerpoint/2010/main" val="133727148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5152" y="256032"/>
            <a:ext cx="10521696" cy="6096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11" hasCustomPrompt="1"/>
          </p:nvPr>
        </p:nvSpPr>
        <p:spPr>
          <a:xfrm flipH="1">
            <a:off x="835152" y="853440"/>
            <a:ext cx="10521696" cy="365760"/>
          </a:xfrm>
        </p:spPr>
        <p:txBody>
          <a:bodyPr wrap="square" anchor="ctr" anchorCtr="0">
            <a:noAutofit/>
          </a:bodyPr>
          <a:lstStyle>
            <a:lvl1pPr marL="0" indent="0" algn="ctr">
              <a:lnSpc>
                <a:spcPct val="100000"/>
              </a:lnSpc>
              <a:spcBef>
                <a:spcPts val="0"/>
              </a:spcBef>
              <a:buFont typeface="Arial" pitchFamily="34" charset="0"/>
              <a:buNone/>
              <a:defRPr sz="2933"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123212649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5152" y="256032"/>
            <a:ext cx="10521696" cy="609600"/>
          </a:xfrm>
        </p:spPr>
        <p:txBody>
          <a:bodyPr anchor="ctr" anchorCtr="0"/>
          <a:lstStyle>
            <a:lvl1pPr algn="ctr">
              <a:defRPr sz="3733" baseline="0"/>
            </a:lvl1pPr>
          </a:lstStyle>
          <a:p>
            <a:r>
              <a:rPr lang="en-US" dirty="0"/>
              <a:t>Click to Edit Title</a:t>
            </a:r>
          </a:p>
        </p:txBody>
      </p:sp>
      <p:sp>
        <p:nvSpPr>
          <p:cNvPr id="4" name="Slide Number Placeholder 2"/>
          <p:cNvSpPr>
            <a:spLocks noGrp="1"/>
          </p:cNvSpPr>
          <p:nvPr>
            <p:ph type="sldNum" sz="quarter" idx="11"/>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5483114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AS Viya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30080" y="256032"/>
            <a:ext cx="9424416" cy="609600"/>
          </a:xfrm>
        </p:spPr>
        <p:txBody>
          <a:bodyPr anchor="ctr" anchorCtr="0">
            <a:noAutofit/>
          </a:bodyPr>
          <a:lstStyle>
            <a:lvl1pPr algn="l">
              <a:defRPr>
                <a:solidFill>
                  <a:schemeClr val="tx2"/>
                </a:solidFill>
              </a:defRPr>
            </a:lvl1pPr>
          </a:lstStyle>
          <a:p>
            <a:r>
              <a:rPr lang="en-US" dirty="0"/>
              <a:t>Click to Edit Title</a:t>
            </a:r>
          </a:p>
        </p:txBody>
      </p:sp>
      <p:sp>
        <p:nvSpPr>
          <p:cNvPr id="4" name="Content Placeholder 2"/>
          <p:cNvSpPr>
            <a:spLocks noGrp="1"/>
          </p:cNvSpPr>
          <p:nvPr>
            <p:ph sz="quarter" idx="11" hasCustomPrompt="1"/>
          </p:nvPr>
        </p:nvSpPr>
        <p:spPr>
          <a:xfrm>
            <a:off x="835152" y="1353312"/>
            <a:ext cx="10521696" cy="4852416"/>
          </a:xfrm>
        </p:spPr>
        <p:txBody>
          <a:bodyPr wrap="square" anchor="t" anchorCtr="0">
            <a:normAutofit/>
          </a:bodyPr>
          <a:lstStyle>
            <a:lvl1pPr>
              <a:buClr>
                <a:srgbClr val="6BBAB6"/>
              </a:buClr>
              <a:defRPr baseline="0">
                <a:solidFill>
                  <a:schemeClr val="tx2"/>
                </a:solidFill>
              </a:defRPr>
            </a:lvl1pPr>
            <a:lvl2pPr>
              <a:buClr>
                <a:srgbClr val="6BBAB6"/>
              </a:buClr>
              <a:defRPr baseline="0"/>
            </a:lvl2pPr>
            <a:lvl3pPr>
              <a:buClr>
                <a:srgbClr val="6BBAB6"/>
              </a:buClr>
              <a:defRPr baseline="0"/>
            </a:lvl3pPr>
            <a:lvl4pPr>
              <a:buClr>
                <a:srgbClr val="6BBAB6"/>
              </a:buClr>
              <a:defRPr baseline="0"/>
            </a:lvl4pPr>
            <a:lvl5pPr>
              <a:buClr>
                <a:srgbClr val="6BBAB6"/>
              </a:buCl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972517E6-58C8-49B3-A038-306AA97CE4BF}" type="slidenum">
              <a:rPr lang="en-US" smtClean="0"/>
              <a:pPr/>
              <a:t>‹#›</a:t>
            </a:fld>
            <a:endParaRPr lang="en-US" dirty="0"/>
          </a:p>
        </p:txBody>
      </p:sp>
      <p:pic>
        <p:nvPicPr>
          <p:cNvPr id="6"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329" y="180226"/>
            <a:ext cx="1219155" cy="846636"/>
          </a:xfrm>
          <a:prstGeom prst="rect">
            <a:avLst/>
          </a:prstGeom>
        </p:spPr>
      </p:pic>
    </p:spTree>
    <p:extLst>
      <p:ext uri="{BB962C8B-B14F-4D97-AF65-F5344CB8AC3E}">
        <p14:creationId xmlns:p14="http://schemas.microsoft.com/office/powerpoint/2010/main" val="260301687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5152" y="256032"/>
            <a:ext cx="10521696" cy="6096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835152" y="853440"/>
            <a:ext cx="10521696" cy="365760"/>
          </a:xfrm>
        </p:spPr>
        <p:txBody>
          <a:bodyPr wrap="square" anchor="ctr">
            <a:noAutofit/>
          </a:bodyPr>
          <a:lstStyle>
            <a:lvl1pPr marL="0" indent="0" algn="ctr">
              <a:lnSpc>
                <a:spcPct val="100000"/>
              </a:lnSpc>
              <a:spcBef>
                <a:spcPts val="0"/>
              </a:spcBef>
              <a:buFont typeface="Arial" pitchFamily="34" charset="0"/>
              <a:buNone/>
              <a:defRPr sz="2933" b="0" cap="none" baseline="0">
                <a:solidFill>
                  <a:schemeClr val="accent1"/>
                </a:solidFill>
                <a:latin typeface="+mj-lt"/>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subtitle</a:t>
            </a:r>
          </a:p>
        </p:txBody>
      </p:sp>
      <p:sp>
        <p:nvSpPr>
          <p:cNvPr id="6" name="Content Placeholder 3"/>
          <p:cNvSpPr>
            <a:spLocks noGrp="1"/>
          </p:cNvSpPr>
          <p:nvPr>
            <p:ph sz="quarter" idx="4" hasCustomPrompt="1"/>
          </p:nvPr>
        </p:nvSpPr>
        <p:spPr>
          <a:xfrm>
            <a:off x="832962" y="1353312"/>
            <a:ext cx="5177367" cy="4852416"/>
          </a:xfrm>
        </p:spPr>
        <p:txBody>
          <a:bodyPr wrap="square" anchor="t">
            <a:normAutofit/>
          </a:bodyPr>
          <a:lstStyle>
            <a:lvl1pPr>
              <a:defRPr sz="2667" baseline="0">
                <a:solidFill>
                  <a:schemeClr val="tx2"/>
                </a:solidFill>
              </a:defRPr>
            </a:lvl1pPr>
            <a:lvl2pPr>
              <a:defRPr sz="2400" baseline="0"/>
            </a:lvl2pPr>
            <a:lvl3pPr>
              <a:defRPr sz="1867"/>
            </a:lvl3pPr>
            <a:lvl4pPr>
              <a:defRPr sz="1600"/>
            </a:lvl4pPr>
            <a:lvl5pPr>
              <a:defRPr sz="1333" baseline="0"/>
            </a:lvl5pPr>
            <a:lvl6pPr>
              <a:defRPr sz="2133"/>
            </a:lvl6pPr>
            <a:lvl7pPr>
              <a:defRPr sz="2133"/>
            </a:lvl7pPr>
            <a:lvl8pPr>
              <a:defRPr sz="2133"/>
            </a:lvl8pPr>
            <a:lvl9pPr>
              <a:defRPr sz="2133"/>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6181663" y="1353312"/>
            <a:ext cx="5181600" cy="4852416"/>
          </a:xfrm>
        </p:spPr>
        <p:txBody>
          <a:bodyPr wrap="square">
            <a:normAutofit/>
          </a:bodyPr>
          <a:lstStyle>
            <a:lvl1pPr>
              <a:defRPr baseline="0"/>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85429977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5152" y="256032"/>
            <a:ext cx="10521696" cy="609600"/>
          </a:xfrm>
        </p:spPr>
        <p:txBody>
          <a:bodyPr anchor="ctr" anchorCtr="0"/>
          <a:lstStyle>
            <a:lvl1pPr>
              <a:defRPr baseline="0"/>
            </a:lvl1pPr>
          </a:lstStyle>
          <a:p>
            <a:r>
              <a:rPr lang="en-US" dirty="0"/>
              <a:t>Click to Edit Title</a:t>
            </a:r>
          </a:p>
        </p:txBody>
      </p:sp>
      <p:sp>
        <p:nvSpPr>
          <p:cNvPr id="5" name="Text Placeholder 2"/>
          <p:cNvSpPr>
            <a:spLocks noGrp="1"/>
          </p:cNvSpPr>
          <p:nvPr>
            <p:ph type="body" sz="quarter" idx="3" hasCustomPrompt="1"/>
          </p:nvPr>
        </p:nvSpPr>
        <p:spPr>
          <a:xfrm>
            <a:off x="835152" y="853440"/>
            <a:ext cx="10521696" cy="365760"/>
          </a:xfrm>
        </p:spPr>
        <p:txBody>
          <a:bodyPr wrap="square" anchor="ctr">
            <a:noAutofit/>
          </a:bodyPr>
          <a:lstStyle>
            <a:lvl1pPr marL="0" indent="0" algn="ctr">
              <a:lnSpc>
                <a:spcPct val="100000"/>
              </a:lnSpc>
              <a:spcBef>
                <a:spcPts val="0"/>
              </a:spcBef>
              <a:buFont typeface="Arial" pitchFamily="34" charset="0"/>
              <a:buNone/>
              <a:defRPr sz="2933" b="0" cap="none" baseline="0">
                <a:solidFill>
                  <a:schemeClr val="accent1"/>
                </a:solidFill>
                <a:latin typeface="+mj-lt"/>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subtitle</a:t>
            </a:r>
          </a:p>
        </p:txBody>
      </p:sp>
      <p:sp>
        <p:nvSpPr>
          <p:cNvPr id="6" name="Content Placeholder 3"/>
          <p:cNvSpPr>
            <a:spLocks noGrp="1"/>
          </p:cNvSpPr>
          <p:nvPr>
            <p:ph sz="quarter" idx="4" hasCustomPrompt="1"/>
          </p:nvPr>
        </p:nvSpPr>
        <p:spPr>
          <a:xfrm>
            <a:off x="835153" y="1353312"/>
            <a:ext cx="5177367" cy="4852416"/>
          </a:xfrm>
        </p:spPr>
        <p:txBody>
          <a:bodyPr wrap="square" anchor="t">
            <a:normAutofit/>
          </a:bodyPr>
          <a:lstStyle>
            <a:lvl1pPr>
              <a:buClr>
                <a:schemeClr val="bg1"/>
              </a:buClr>
              <a:defRPr sz="2667" baseline="0">
                <a:solidFill>
                  <a:schemeClr val="bg1"/>
                </a:solidFill>
              </a:defRPr>
            </a:lvl1pPr>
            <a:lvl2pPr>
              <a:buClr>
                <a:schemeClr val="bg1"/>
              </a:buClr>
              <a:defRPr sz="2400" baseline="0">
                <a:solidFill>
                  <a:schemeClr val="bg1"/>
                </a:solidFill>
              </a:defRPr>
            </a:lvl2pPr>
            <a:lvl3pPr>
              <a:buClr>
                <a:schemeClr val="bg1"/>
              </a:buClr>
              <a:defRPr sz="1867">
                <a:solidFill>
                  <a:schemeClr val="bg1"/>
                </a:solidFill>
              </a:defRPr>
            </a:lvl3pPr>
            <a:lvl4pPr>
              <a:buClr>
                <a:schemeClr val="bg1"/>
              </a:buClr>
              <a:defRPr sz="1600">
                <a:solidFill>
                  <a:schemeClr val="bg1"/>
                </a:solidFill>
              </a:defRPr>
            </a:lvl4pPr>
            <a:lvl5pPr>
              <a:buClr>
                <a:schemeClr val="bg1"/>
              </a:buClr>
              <a:defRPr sz="1333" baseline="0">
                <a:solidFill>
                  <a:schemeClr val="bg1"/>
                </a:solidFill>
              </a:defRPr>
            </a:lvl5pPr>
            <a:lvl6pPr>
              <a:defRPr sz="2133"/>
            </a:lvl6pPr>
            <a:lvl7pPr>
              <a:defRPr sz="2133"/>
            </a:lvl7pPr>
            <a:lvl8pPr>
              <a:defRPr sz="2133"/>
            </a:lvl8pPr>
            <a:lvl9pPr>
              <a:defRPr sz="2133"/>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6181663" y="1353312"/>
            <a:ext cx="5181600" cy="4852416"/>
          </a:xfrm>
        </p:spPr>
        <p:txBody>
          <a:bodyPr wrap="square">
            <a:norm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387478400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04800"/>
            <a:ext cx="4169664" cy="461665"/>
          </a:xfrm>
        </p:spPr>
        <p:txBody>
          <a:bodyPr anchor="t" anchorCtr="0">
            <a:spAutoFit/>
          </a:bodyPr>
          <a:lstStyle>
            <a:lvl1pPr defTabSz="243834">
              <a:defRPr sz="24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4169664" y="256033"/>
            <a:ext cx="8022336" cy="574516"/>
          </a:xfrm>
        </p:spPr>
        <p:txBody>
          <a:bodyPr wrap="square" lIns="274320" rIns="274320" anchor="ctr" anchorCtr="0">
            <a:noAutofit/>
          </a:bodyPr>
          <a:lstStyle>
            <a:lvl1pPr marL="0" indent="0" algn="l" defTabSz="243834">
              <a:lnSpc>
                <a:spcPct val="100000"/>
              </a:lnSpc>
              <a:spcBef>
                <a:spcPts val="0"/>
              </a:spcBef>
              <a:buFont typeface="Arial" pitchFamily="34" charset="0"/>
              <a:buNone/>
              <a:defRPr sz="2933" b="0" cap="none" baseline="0">
                <a:solidFill>
                  <a:schemeClr val="tx2"/>
                </a:solidFill>
                <a:effectLst/>
                <a:latin typeface="+mj-lt"/>
              </a:defRPr>
            </a:lvl1pPr>
            <a:lvl2pPr marL="0" indent="0" algn="r">
              <a:buFontTx/>
              <a:buNone/>
              <a:defRPr sz="1867" b="1">
                <a:solidFill>
                  <a:schemeClr val="bg1"/>
                </a:solidFill>
              </a:defRPr>
            </a:lvl2pPr>
            <a:lvl3pPr marL="243834" indent="0" algn="r">
              <a:buFontTx/>
              <a:buNone/>
              <a:defRPr sz="1867" b="1">
                <a:solidFill>
                  <a:schemeClr val="bg1"/>
                </a:solidFill>
              </a:defRPr>
            </a:lvl3pPr>
            <a:lvl4pPr marL="487668" indent="0" algn="r">
              <a:buFontTx/>
              <a:buNone/>
              <a:defRPr sz="1867" b="1">
                <a:solidFill>
                  <a:schemeClr val="bg1"/>
                </a:solidFill>
              </a:defRPr>
            </a:lvl4pPr>
            <a:lvl5pPr marL="731502" indent="0" algn="r">
              <a:buFontTx/>
              <a:buNone/>
              <a:defRPr sz="1867"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4169664" y="848479"/>
            <a:ext cx="8022336" cy="5352288"/>
          </a:xfrm>
        </p:spPr>
        <p:txBody>
          <a:bodyPr lIns="274320" tIns="45720" rIns="457200" bIns="45720" anchor="t" anchorCtr="0">
            <a:normAutofit/>
          </a:bodyPr>
          <a:lstStyle>
            <a:lvl1pPr>
              <a:defRPr sz="2667" baseline="0">
                <a:solidFill>
                  <a:schemeClr val="tx2"/>
                </a:solidFill>
                <a:latin typeface="+mn-lt"/>
              </a:defRPr>
            </a:lvl1pPr>
            <a:lvl2pPr>
              <a:defRPr baseline="0">
                <a:latin typeface="+mn-lt"/>
              </a:defRPr>
            </a:lvl2pPr>
            <a:lvl3pPr>
              <a:defRPr baseline="0">
                <a:latin typeface="+mn-lt"/>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548640" y="1325877"/>
            <a:ext cx="3072384" cy="820737"/>
          </a:xfrm>
        </p:spPr>
        <p:txBody>
          <a:bodyPr wrap="square" anchor="t" anchorCtr="0">
            <a:spAutoFit/>
          </a:bodyPr>
          <a:lstStyle>
            <a:lvl1pPr marL="0" indent="-243834" algn="l">
              <a:buFont typeface="Arial" pitchFamily="34" charset="0"/>
              <a:buNone/>
              <a:defRPr sz="2667"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10847569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56033"/>
            <a:ext cx="8022336" cy="574516"/>
          </a:xfrm>
        </p:spPr>
        <p:txBody>
          <a:bodyPr lIns="182880" rIns="182880" anchor="b" anchorCtr="0">
            <a:noAutofit/>
          </a:bodyPr>
          <a:lstStyle>
            <a:lvl1pPr>
              <a:defRPr sz="2933" baseline="0"/>
            </a:lvl1pPr>
          </a:lstStyle>
          <a:p>
            <a:r>
              <a:rPr lang="en-US" dirty="0"/>
              <a:t>Click to Edit Title</a:t>
            </a:r>
          </a:p>
        </p:txBody>
      </p:sp>
      <p:sp>
        <p:nvSpPr>
          <p:cNvPr id="21" name="Text Placeholder 2"/>
          <p:cNvSpPr>
            <a:spLocks noGrp="1"/>
          </p:cNvSpPr>
          <p:nvPr>
            <p:ph type="body" sz="quarter" idx="11" hasCustomPrompt="1"/>
          </p:nvPr>
        </p:nvSpPr>
        <p:spPr>
          <a:xfrm>
            <a:off x="0" y="845523"/>
            <a:ext cx="8022336" cy="365760"/>
          </a:xfrm>
        </p:spPr>
        <p:txBody>
          <a:bodyPr wrap="square" lIns="182880" rIns="182880" anchor="ctr" anchorCtr="0">
            <a:noAutofit/>
          </a:bodyPr>
          <a:lstStyle>
            <a:lvl1pPr marL="0" indent="0" algn="ctr">
              <a:lnSpc>
                <a:spcPct val="100000"/>
              </a:lnSpc>
              <a:spcBef>
                <a:spcPts val="0"/>
              </a:spcBef>
              <a:buFont typeface="Arial" pitchFamily="34" charset="0"/>
              <a:buNone/>
              <a:defRPr sz="24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1227117"/>
            <a:ext cx="8022336" cy="4974336"/>
          </a:xfrm>
        </p:spPr>
        <p:txBody>
          <a:bodyPr lIns="365760" rIns="274320" bIns="45720" anchor="t" anchorCtr="0">
            <a:normAutofit/>
          </a:bodyPr>
          <a:lstStyle>
            <a:lvl1pPr>
              <a:defRPr sz="2667" baseline="0">
                <a:latin typeface="+mn-lt"/>
              </a:defRPr>
            </a:lvl1pPr>
            <a:lvl2pPr>
              <a:defRPr baseline="0">
                <a:latin typeface="+mn-lt"/>
              </a:defRPr>
            </a:lvl2pPr>
            <a:lvl3pPr>
              <a:defRPr baseline="0">
                <a:latin typeface="+mn-lt"/>
              </a:defRPr>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8022336" y="304800"/>
            <a:ext cx="4169664" cy="461665"/>
          </a:xfrm>
        </p:spPr>
        <p:txBody>
          <a:bodyPr lIns="91440" anchor="t" anchorCtr="0">
            <a:spAutoFit/>
          </a:bodyPr>
          <a:lstStyle>
            <a:lvl1pPr marL="0" indent="0" algn="ctr" defTabSz="243834">
              <a:lnSpc>
                <a:spcPct val="100000"/>
              </a:lnSpc>
              <a:spcBef>
                <a:spcPts val="0"/>
              </a:spcBef>
              <a:buFont typeface="Arial" pitchFamily="34" charset="0"/>
              <a:buNone/>
              <a:defRPr sz="2400" b="0" cap="none" baseline="0">
                <a:solidFill>
                  <a:schemeClr val="bg1"/>
                </a:solidFill>
                <a:effectLst/>
                <a:latin typeface="+mj-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Heading</a:t>
            </a:r>
          </a:p>
        </p:txBody>
      </p:sp>
      <p:sp>
        <p:nvSpPr>
          <p:cNvPr id="18" name="Text Placeholder 5"/>
          <p:cNvSpPr>
            <a:spLocks noGrp="1"/>
          </p:cNvSpPr>
          <p:nvPr>
            <p:ph type="body" sz="quarter" idx="14" hasCustomPrompt="1"/>
          </p:nvPr>
        </p:nvSpPr>
        <p:spPr>
          <a:xfrm>
            <a:off x="8570976" y="1325877"/>
            <a:ext cx="3048000" cy="820737"/>
          </a:xfrm>
        </p:spPr>
        <p:txBody>
          <a:bodyPr wrap="square" anchor="t" anchorCtr="0">
            <a:spAutoFit/>
          </a:bodyPr>
          <a:lstStyle>
            <a:lvl1pPr marL="0" indent="-243834" algn="l">
              <a:buFont typeface="Arial" pitchFamily="34" charset="0"/>
              <a:buNone/>
              <a:defRPr sz="2667" b="0" cap="none" baseline="0">
                <a:solidFill>
                  <a:schemeClr val="bg1"/>
                </a:solidFill>
                <a:latin typeface="+mn-lt"/>
              </a:defRPr>
            </a:lvl1pPr>
            <a:lvl2pPr marL="0" indent="0">
              <a:buFontTx/>
              <a:buNone/>
              <a:defRPr/>
            </a:lvl2pPr>
            <a:lvl3pPr marL="243834" indent="0">
              <a:buFontTx/>
              <a:buNone/>
              <a:defRPr/>
            </a:lvl3pPr>
            <a:lvl4pPr marL="487668" indent="0">
              <a:buFontTx/>
              <a:buNone/>
              <a:defRPr/>
            </a:lvl4pPr>
            <a:lvl5pPr marL="731502" indent="0">
              <a:buFontTx/>
              <a:buNone/>
              <a:defRPr/>
            </a:lvl5pPr>
          </a:lstStyle>
          <a:p>
            <a:pPr lvl="0"/>
            <a:r>
              <a:rPr lang="en-US" dirty="0"/>
              <a:t>Click to edit caption text</a:t>
            </a:r>
          </a:p>
        </p:txBody>
      </p:sp>
      <p:sp>
        <p:nvSpPr>
          <p:cNvPr id="4" name="Slide Number Placeholder 6"/>
          <p:cNvSpPr>
            <a:spLocks noGrp="1"/>
          </p:cNvSpPr>
          <p:nvPr>
            <p:ph type="sldNum" sz="quarter" idx="17"/>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403745843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28265566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5152" y="256032"/>
            <a:ext cx="10521696" cy="609600"/>
          </a:xfrm>
        </p:spPr>
        <p:txBody>
          <a:bodyPr anchor="ctr"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CDF03809-2E5C-4787-BF75-EEC0B106088B}" type="slidenum">
              <a:rPr lang="ru-RU" smtClean="0"/>
              <a:t>‹#›</a:t>
            </a:fld>
            <a:endParaRPr lang="ru-RU"/>
          </a:p>
        </p:txBody>
      </p:sp>
    </p:spTree>
    <p:extLst>
      <p:ext uri="{BB962C8B-B14F-4D97-AF65-F5344CB8AC3E}">
        <p14:creationId xmlns:p14="http://schemas.microsoft.com/office/powerpoint/2010/main" val="210934541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5152" y="256032"/>
            <a:ext cx="10521696" cy="6096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836855" y="853440"/>
            <a:ext cx="10521696" cy="365760"/>
          </a:xfrm>
        </p:spPr>
        <p:txBody>
          <a:bodyPr wrap="square" anchor="ctr">
            <a:noAutofit/>
          </a:bodyPr>
          <a:lstStyle>
            <a:lvl1pPr marL="0" indent="0" algn="ctr">
              <a:lnSpc>
                <a:spcPct val="100000"/>
              </a:lnSpc>
              <a:spcBef>
                <a:spcPts val="0"/>
              </a:spcBef>
              <a:buFont typeface="Arial" pitchFamily="34" charset="0"/>
              <a:buNone/>
              <a:defRPr sz="2933" b="0" cap="none" baseline="0">
                <a:solidFill>
                  <a:schemeClr val="accent1"/>
                </a:solidFill>
                <a:latin typeface="+mj-lt"/>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subtitle</a:t>
            </a:r>
          </a:p>
        </p:txBody>
      </p:sp>
      <p:sp>
        <p:nvSpPr>
          <p:cNvPr id="6" name="Content Placeholder 3"/>
          <p:cNvSpPr>
            <a:spLocks noGrp="1"/>
          </p:cNvSpPr>
          <p:nvPr>
            <p:ph sz="quarter" idx="4" hasCustomPrompt="1"/>
          </p:nvPr>
        </p:nvSpPr>
        <p:spPr>
          <a:xfrm>
            <a:off x="836855" y="1353312"/>
            <a:ext cx="5181600" cy="4852416"/>
          </a:xfrm>
        </p:spPr>
        <p:txBody>
          <a:bodyPr wrap="square" anchor="t" anchorCtr="0">
            <a:normAutofit/>
          </a:bodyPr>
          <a:lstStyle>
            <a:lvl1pPr>
              <a:defRPr sz="2667" baseline="0">
                <a:solidFill>
                  <a:schemeClr val="tx2"/>
                </a:solidFill>
                <a:latin typeface="+mn-lt"/>
              </a:defRPr>
            </a:lvl1pPr>
            <a:lvl2pPr>
              <a:defRPr sz="2400" baseline="0">
                <a:latin typeface="+mn-lt"/>
              </a:defRPr>
            </a:lvl2pPr>
            <a:lvl3pPr>
              <a:defRPr sz="1867" baseline="0">
                <a:latin typeface="+mn-lt"/>
              </a:defRPr>
            </a:lvl3pPr>
            <a:lvl4pPr>
              <a:defRPr sz="1600" baseline="0">
                <a:latin typeface="+mj-lt"/>
              </a:defRPr>
            </a:lvl4pPr>
            <a:lvl5pPr>
              <a:defRPr sz="1333" baseline="0">
                <a:latin typeface="+mj-lt"/>
              </a:defRPr>
            </a:lvl5pPr>
            <a:lvl6pPr>
              <a:defRPr sz="2133"/>
            </a:lvl6pPr>
            <a:lvl7pPr>
              <a:defRPr sz="2133"/>
            </a:lvl7pPr>
            <a:lvl8pPr>
              <a:defRPr sz="2133"/>
            </a:lvl8pPr>
            <a:lvl9pPr>
              <a:defRPr sz="2133"/>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6178828" y="1353312"/>
            <a:ext cx="5181600" cy="4852416"/>
          </a:xfrm>
        </p:spPr>
        <p:txBody>
          <a:bodyPr wrap="square">
            <a:normAutofit/>
          </a:bodyPr>
          <a:lstStyle>
            <a:lvl1pPr>
              <a:defRPr sz="2667"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CDF03809-2E5C-4787-BF75-EEC0B106088B}" type="slidenum">
              <a:rPr lang="ru-RU" smtClean="0"/>
              <a:t>‹#›</a:t>
            </a:fld>
            <a:endParaRPr lang="ru-RU"/>
          </a:p>
        </p:txBody>
      </p:sp>
    </p:spTree>
    <p:extLst>
      <p:ext uri="{BB962C8B-B14F-4D97-AF65-F5344CB8AC3E}">
        <p14:creationId xmlns:p14="http://schemas.microsoft.com/office/powerpoint/2010/main" val="401078106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5152" y="256032"/>
            <a:ext cx="10521696" cy="6096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835152" y="853440"/>
            <a:ext cx="10521696" cy="365760"/>
          </a:xfrm>
        </p:spPr>
        <p:txBody>
          <a:bodyPr wrap="square" anchor="ctr">
            <a:noAutofit/>
          </a:bodyPr>
          <a:lstStyle>
            <a:lvl1pPr marL="0" indent="0" algn="ctr">
              <a:lnSpc>
                <a:spcPct val="100000"/>
              </a:lnSpc>
              <a:spcBef>
                <a:spcPts val="0"/>
              </a:spcBef>
              <a:buFont typeface="Arial" pitchFamily="34" charset="0"/>
              <a:buNone/>
              <a:defRPr sz="2933" b="0" cap="none" baseline="0">
                <a:solidFill>
                  <a:schemeClr val="accent1"/>
                </a:solidFill>
                <a:latin typeface="+mn-lt"/>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subtitle</a:t>
            </a:r>
          </a:p>
        </p:txBody>
      </p:sp>
      <p:sp>
        <p:nvSpPr>
          <p:cNvPr id="6" name="Content Placeholder 3"/>
          <p:cNvSpPr>
            <a:spLocks noGrp="1"/>
          </p:cNvSpPr>
          <p:nvPr>
            <p:ph sz="quarter" idx="4" hasCustomPrompt="1"/>
          </p:nvPr>
        </p:nvSpPr>
        <p:spPr>
          <a:xfrm>
            <a:off x="836855" y="1353312"/>
            <a:ext cx="5181600" cy="4852416"/>
          </a:xfrm>
        </p:spPr>
        <p:txBody>
          <a:bodyPr wrap="square" anchor="t" anchorCtr="0">
            <a:normAutofit/>
          </a:bodyPr>
          <a:lstStyle>
            <a:lvl1pPr>
              <a:buClr>
                <a:schemeClr val="bg1"/>
              </a:buClr>
              <a:buSzPct val="80000"/>
              <a:defRPr sz="2667" baseline="0">
                <a:solidFill>
                  <a:schemeClr val="bg1"/>
                </a:solidFill>
                <a:latin typeface="+mn-lt"/>
              </a:defRPr>
            </a:lvl1pPr>
            <a:lvl2pPr>
              <a:buClr>
                <a:schemeClr val="bg1"/>
              </a:buClr>
              <a:buSzPct val="80000"/>
              <a:defRPr sz="2400" baseline="0">
                <a:solidFill>
                  <a:schemeClr val="bg1"/>
                </a:solidFill>
                <a:latin typeface="+mn-lt"/>
              </a:defRPr>
            </a:lvl2pPr>
            <a:lvl3pPr>
              <a:buClr>
                <a:schemeClr val="bg1"/>
              </a:buClr>
              <a:buSzPct val="100000"/>
              <a:defRPr sz="1867" baseline="0">
                <a:solidFill>
                  <a:schemeClr val="bg1"/>
                </a:solidFill>
                <a:latin typeface="+mn-lt"/>
              </a:defRPr>
            </a:lvl3pPr>
            <a:lvl4pPr>
              <a:buClr>
                <a:schemeClr val="bg1"/>
              </a:buClr>
              <a:buSzPct val="100000"/>
              <a:defRPr sz="1600" baseline="0">
                <a:solidFill>
                  <a:schemeClr val="bg1"/>
                </a:solidFill>
                <a:latin typeface="+mj-lt"/>
              </a:defRPr>
            </a:lvl4pPr>
            <a:lvl5pPr marL="1219170" indent="-243834">
              <a:buClr>
                <a:schemeClr val="bg1"/>
              </a:buClr>
              <a:buSzPct val="100000"/>
              <a:defRPr sz="1333" baseline="0">
                <a:solidFill>
                  <a:schemeClr val="bg1"/>
                </a:solidFill>
                <a:latin typeface="+mj-lt"/>
              </a:defRPr>
            </a:lvl5pPr>
            <a:lvl6pPr>
              <a:defRPr sz="2133"/>
            </a:lvl6pPr>
            <a:lvl7pPr>
              <a:defRPr sz="2133"/>
            </a:lvl7pPr>
            <a:lvl8pPr>
              <a:defRPr sz="2133"/>
            </a:lvl8pPr>
            <a:lvl9pPr>
              <a:defRPr sz="2133"/>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6178828" y="1353312"/>
            <a:ext cx="5181600" cy="4852416"/>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243834" indent="-243834" defTabSz="487668">
              <a:lnSpc>
                <a:spcPct val="85000"/>
              </a:lnSpc>
              <a:spcBef>
                <a:spcPts val="1067"/>
              </a:spcBef>
              <a:buClr>
                <a:schemeClr val="bg1"/>
              </a:buClr>
              <a:buFont typeface="Arial" panose="020B0604020202020204" pitchFamily="34" charset="0"/>
              <a:buChar char="•"/>
              <a:defRPr lang="en-US" sz="2667" dirty="0" smtClean="0">
                <a:solidFill>
                  <a:schemeClr val="bg1"/>
                </a:solidFill>
                <a:latin typeface="+mn-lt"/>
              </a:defRPr>
            </a:lvl2pPr>
            <a:lvl3pPr marL="487668" indent="-243834" defTabSz="487668">
              <a:lnSpc>
                <a:spcPct val="85000"/>
              </a:lnSpc>
              <a:spcBef>
                <a:spcPts val="1067"/>
              </a:spcBef>
              <a:buClr>
                <a:schemeClr val="bg1"/>
              </a:buClr>
              <a:buSzPct val="80000"/>
              <a:buFont typeface="Arial" panose="020B0604020202020204" pitchFamily="34" charset="0"/>
              <a:buChar char="•"/>
              <a:defRPr lang="en-US" sz="2400" dirty="0" smtClean="0">
                <a:solidFill>
                  <a:schemeClr val="bg1"/>
                </a:solidFill>
                <a:latin typeface="+mn-lt"/>
              </a:defRPr>
            </a:lvl3pPr>
            <a:lvl4pPr marL="731502" defTabSz="487668">
              <a:lnSpc>
                <a:spcPct val="85000"/>
              </a:lnSpc>
              <a:spcBef>
                <a:spcPts val="1067"/>
              </a:spcBef>
              <a:buClr>
                <a:schemeClr val="bg1"/>
              </a:buClr>
              <a:defRPr lang="en-US" sz="1867" dirty="0" smtClean="0">
                <a:solidFill>
                  <a:schemeClr val="bg1"/>
                </a:solidFill>
                <a:latin typeface="+mn-lt"/>
              </a:defRPr>
            </a:lvl4pPr>
            <a:lvl5pPr marL="975336" indent="-243834" defTabSz="487668">
              <a:buClr>
                <a:schemeClr val="bg1"/>
              </a:buClr>
              <a:defRPr lang="en-US" sz="1600" dirty="0">
                <a:solidFill>
                  <a:schemeClr val="bg1"/>
                </a:solidFill>
                <a:latin typeface="+mj-lt"/>
              </a:defRPr>
            </a:lvl5pPr>
            <a:lvl6pPr marL="1219170" indent="-243834" defTabSz="487668">
              <a:buClr>
                <a:schemeClr val="bg1"/>
              </a:buClr>
              <a:buSzPct val="100000"/>
              <a:buFont typeface="Calibri" panose="020F0502020204030204" pitchFamily="34" charset="0"/>
              <a:buChar char="-"/>
              <a:defRPr>
                <a:solidFill>
                  <a:schemeClr val="bg1"/>
                </a:solidFill>
                <a:latin typeface="+mj-lt"/>
              </a:defRPr>
            </a:lvl6pPr>
          </a:lstStyle>
          <a:p>
            <a:pPr lvl="1"/>
            <a:r>
              <a:rPr lang="en-US" dirty="0"/>
              <a:t>Click to add text or click an icon to add other content types.</a:t>
            </a:r>
          </a:p>
          <a:p>
            <a:pPr lvl="2"/>
            <a:r>
              <a:rPr lang="en-US" dirty="0"/>
              <a:t>Second level</a:t>
            </a:r>
          </a:p>
          <a:p>
            <a:pPr lvl="3"/>
            <a:r>
              <a:rPr lang="en-US" dirty="0"/>
              <a:t>Third level</a:t>
            </a:r>
          </a:p>
        </p:txBody>
      </p:sp>
      <p:sp>
        <p:nvSpPr>
          <p:cNvPr id="4" name="Slide Number Placeholder 5"/>
          <p:cNvSpPr>
            <a:spLocks noGrp="1"/>
          </p:cNvSpPr>
          <p:nvPr>
            <p:ph type="sldNum" sz="quarter" idx="17"/>
          </p:nvPr>
        </p:nvSpPr>
        <p:spPr/>
        <p:txBody>
          <a:bodyPr/>
          <a:lstStyle/>
          <a:p>
            <a:fld id="{CDF03809-2E5C-4787-BF75-EEC0B106088B}" type="slidenum">
              <a:rPr lang="ru-RU" smtClean="0"/>
              <a:t>‹#›</a:t>
            </a:fld>
            <a:endParaRPr lang="ru-RU"/>
          </a:p>
        </p:txBody>
      </p:sp>
    </p:spTree>
    <p:extLst>
      <p:ext uri="{BB962C8B-B14F-4D97-AF65-F5344CB8AC3E}">
        <p14:creationId xmlns:p14="http://schemas.microsoft.com/office/powerpoint/2010/main" val="13463692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05183"/>
            <a:ext cx="4169664" cy="461665"/>
          </a:xfrm>
        </p:spPr>
        <p:txBody>
          <a:bodyPr lIns="91440" rIns="91440" anchor="t" anchorCtr="0">
            <a:spAutoFit/>
          </a:bodyPr>
          <a:lstStyle>
            <a:lvl1pPr algn="ctr" defTabSz="243834">
              <a:spcBef>
                <a:spcPts val="0"/>
              </a:spcBef>
              <a:defRPr sz="24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4169664" y="256033"/>
            <a:ext cx="8022336" cy="574516"/>
          </a:xfrm>
        </p:spPr>
        <p:txBody>
          <a:bodyPr wrap="square" lIns="274320" rIns="274320" anchor="ctr" anchorCtr="0">
            <a:noAutofit/>
          </a:bodyPr>
          <a:lstStyle>
            <a:lvl1pPr marL="0" indent="0" algn="l" defTabSz="243834">
              <a:lnSpc>
                <a:spcPct val="100000"/>
              </a:lnSpc>
              <a:spcBef>
                <a:spcPts val="0"/>
              </a:spcBef>
              <a:buFont typeface="Arial" pitchFamily="34" charset="0"/>
              <a:buNone/>
              <a:defRPr sz="2933" b="0" i="0" cap="none" baseline="0">
                <a:solidFill>
                  <a:schemeClr val="tx2"/>
                </a:solidFill>
                <a:effectLst/>
                <a:latin typeface="+mj-lt"/>
              </a:defRPr>
            </a:lvl1pPr>
            <a:lvl2pPr marL="0" indent="0" algn="r">
              <a:buFontTx/>
              <a:buNone/>
              <a:defRPr sz="1867" b="1">
                <a:solidFill>
                  <a:schemeClr val="bg1"/>
                </a:solidFill>
              </a:defRPr>
            </a:lvl2pPr>
            <a:lvl3pPr marL="243834" indent="0" algn="r">
              <a:buFontTx/>
              <a:buNone/>
              <a:defRPr sz="1867" b="1">
                <a:solidFill>
                  <a:schemeClr val="bg1"/>
                </a:solidFill>
              </a:defRPr>
            </a:lvl3pPr>
            <a:lvl4pPr marL="487668" indent="0" algn="r">
              <a:buFontTx/>
              <a:buNone/>
              <a:defRPr sz="1867" b="1">
                <a:solidFill>
                  <a:schemeClr val="bg1"/>
                </a:solidFill>
              </a:defRPr>
            </a:lvl4pPr>
            <a:lvl5pPr marL="731502" indent="0" algn="r">
              <a:buFontTx/>
              <a:buNone/>
              <a:defRPr sz="1867"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4169664" y="848479"/>
            <a:ext cx="8022336" cy="6009521"/>
          </a:xfrm>
        </p:spPr>
        <p:txBody>
          <a:bodyPr vert="horz" wrap="square" lIns="274320" tIns="45720" rIns="457200" bIns="91440" rtlCol="0" anchor="t" anchorCtr="0">
            <a:norm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548640" y="1328926"/>
            <a:ext cx="3072384" cy="820737"/>
          </a:xfrm>
        </p:spPr>
        <p:txBody>
          <a:bodyPr wrap="square" anchor="t" anchorCtr="0">
            <a:spAutoFit/>
          </a:bodyPr>
          <a:lstStyle>
            <a:lvl1pPr marL="0" indent="-243834" algn="l">
              <a:buFont typeface="Arial" pitchFamily="34" charset="0"/>
              <a:buNone/>
              <a:defRPr sz="2667"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CDF03809-2E5C-4787-BF75-EEC0B106088B}" type="slidenum">
              <a:rPr lang="ru-RU" smtClean="0"/>
              <a:t>‹#›</a:t>
            </a:fld>
            <a:endParaRPr lang="ru-RU"/>
          </a:p>
        </p:txBody>
      </p:sp>
    </p:spTree>
    <p:extLst>
      <p:ext uri="{BB962C8B-B14F-4D97-AF65-F5344CB8AC3E}">
        <p14:creationId xmlns:p14="http://schemas.microsoft.com/office/powerpoint/2010/main" val="4066016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56033"/>
            <a:ext cx="8022336" cy="574516"/>
          </a:xfrm>
        </p:spPr>
        <p:txBody>
          <a:bodyPr lIns="182880" rIns="182880" anchor="b" anchorCtr="0">
            <a:noAutofit/>
          </a:bodyPr>
          <a:lstStyle>
            <a:lvl1pPr algn="ctr">
              <a:defRPr sz="2933"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850213"/>
            <a:ext cx="8022336" cy="365760"/>
          </a:xfrm>
        </p:spPr>
        <p:txBody>
          <a:bodyPr wrap="square" lIns="182880" rIns="182880" anchor="ctr" anchorCtr="0">
            <a:noAutofit/>
          </a:bodyPr>
          <a:lstStyle>
            <a:lvl1pPr marL="0" indent="0" algn="ctr">
              <a:lnSpc>
                <a:spcPct val="100000"/>
              </a:lnSpc>
              <a:spcBef>
                <a:spcPts val="0"/>
              </a:spcBef>
              <a:buFont typeface="Arial" pitchFamily="34" charset="0"/>
              <a:buNone/>
              <a:defRPr sz="24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1227116"/>
            <a:ext cx="8022336" cy="5620871"/>
          </a:xfrm>
        </p:spPr>
        <p:txBody>
          <a:bodyPr wrap="square" lIns="365760" rIns="274320" bIns="91440" anchor="t" anchorCtr="0">
            <a:normAutofit/>
          </a:bodyPr>
          <a:lstStyle>
            <a:lvl1pPr>
              <a:defRPr sz="2667"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8022337" y="304800"/>
            <a:ext cx="4169663" cy="461665"/>
          </a:xfrm>
        </p:spPr>
        <p:txBody>
          <a:bodyPr lIns="91440" anchor="t" anchorCtr="0">
            <a:spAutoFit/>
          </a:bodyPr>
          <a:lstStyle>
            <a:lvl1pPr marL="0" indent="0" algn="ctr" defTabSz="243834">
              <a:lnSpc>
                <a:spcPct val="100000"/>
              </a:lnSpc>
              <a:spcBef>
                <a:spcPts val="0"/>
              </a:spcBef>
              <a:buFont typeface="Arial" pitchFamily="34" charset="0"/>
              <a:buNone/>
              <a:defRPr sz="2400" b="0" cap="none" baseline="0">
                <a:solidFill>
                  <a:schemeClr val="bg1"/>
                </a:solidFill>
                <a:effectLst/>
                <a:latin typeface="+mj-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Heading</a:t>
            </a:r>
          </a:p>
        </p:txBody>
      </p:sp>
      <p:sp>
        <p:nvSpPr>
          <p:cNvPr id="18" name="Text Placeholder 5"/>
          <p:cNvSpPr>
            <a:spLocks noGrp="1"/>
          </p:cNvSpPr>
          <p:nvPr>
            <p:ph type="body" sz="quarter" idx="14" hasCustomPrompt="1"/>
          </p:nvPr>
        </p:nvSpPr>
        <p:spPr>
          <a:xfrm>
            <a:off x="8570976" y="1329637"/>
            <a:ext cx="3072384" cy="793166"/>
          </a:xfrm>
        </p:spPr>
        <p:txBody>
          <a:bodyPr wrap="square" anchor="t" anchorCtr="0">
            <a:spAutoFit/>
          </a:bodyPr>
          <a:lstStyle>
            <a:lvl1pPr marL="0" indent="-243834" algn="l">
              <a:buFont typeface="Arial" pitchFamily="34" charset="0"/>
              <a:buNone/>
              <a:defRPr sz="2667" b="0" cap="none" baseline="0">
                <a:solidFill>
                  <a:schemeClr val="bg1"/>
                </a:solidFill>
              </a:defRPr>
            </a:lvl1pPr>
            <a:lvl2pPr marL="0" indent="0">
              <a:buFontTx/>
              <a:buNone/>
              <a:defRPr/>
            </a:lvl2pPr>
            <a:lvl3pPr marL="243834" indent="0">
              <a:buFontTx/>
              <a:buNone/>
              <a:defRPr/>
            </a:lvl3pPr>
            <a:lvl4pPr marL="487668" indent="0">
              <a:buFontTx/>
              <a:buNone/>
              <a:defRPr/>
            </a:lvl4pPr>
            <a:lvl5pPr marL="731502"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CDF03809-2E5C-4787-BF75-EEC0B106088B}" type="slidenum">
              <a:rPr lang="ru-RU" smtClean="0"/>
              <a:t>‹#›</a:t>
            </a:fld>
            <a:endParaRPr lang="ru-RU"/>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34173414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256032"/>
            <a:ext cx="8680359" cy="573024"/>
          </a:xfrm>
        </p:spPr>
        <p:txBody>
          <a:bodyPr lIns="182880" rIns="182880"/>
          <a:lstStyle>
            <a:lvl1pPr algn="ctr">
              <a:defRPr sz="2933"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8680360" y="317808"/>
            <a:ext cx="3511640" cy="461665"/>
          </a:xfrm>
        </p:spPr>
        <p:txBody>
          <a:bodyPr wrap="square" anchor="ctr">
            <a:spAutoFit/>
          </a:bodyPr>
          <a:lstStyle>
            <a:lvl1pPr marL="0" indent="0" algn="ctr" defTabSz="243834">
              <a:lnSpc>
                <a:spcPct val="100000"/>
              </a:lnSpc>
              <a:spcBef>
                <a:spcPts val="0"/>
              </a:spcBef>
              <a:buFont typeface="Arial" pitchFamily="34" charset="0"/>
              <a:buNone/>
              <a:defRPr sz="24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858020"/>
            <a:ext cx="8680360" cy="5303520"/>
          </a:xfrm>
        </p:spPr>
        <p:txBody>
          <a:bodyPr wrap="square" lIns="365760" rIns="274320" anchor="t">
            <a:normAutofit/>
          </a:bodyPr>
          <a:lstStyle>
            <a:lvl1pPr>
              <a:defRPr sz="2667" baseline="0">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8803837" y="1035051"/>
            <a:ext cx="3264000" cy="2492307"/>
          </a:xfrm>
        </p:spPr>
        <p:txBody>
          <a:bodyPr wrap="square" anchor="t">
            <a:spAutoFit/>
          </a:bodyPr>
          <a:lstStyle>
            <a:lvl1pPr marL="0" indent="-243834">
              <a:lnSpc>
                <a:spcPct val="85000"/>
              </a:lnSpc>
              <a:buFont typeface="Arial" pitchFamily="34" charset="0"/>
              <a:buNone/>
              <a:defRPr sz="2133" b="0" cap="none" baseline="0">
                <a:solidFill>
                  <a:schemeClr val="bg1"/>
                </a:solidFill>
              </a:defRPr>
            </a:lvl1pPr>
            <a:lvl2pPr marL="0" indent="0">
              <a:buFontTx/>
              <a:buNone/>
              <a:defRPr/>
            </a:lvl2pPr>
            <a:lvl3pPr marL="243834" indent="0">
              <a:buFontTx/>
              <a:buNone/>
              <a:defRPr/>
            </a:lvl3pPr>
            <a:lvl4pPr marL="487668" indent="0">
              <a:buFontTx/>
              <a:buNone/>
              <a:defRPr/>
            </a:lvl4pPr>
            <a:lvl5pPr marL="731502"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8797857" y="4909041"/>
            <a:ext cx="3267456" cy="338747"/>
          </a:xfrm>
        </p:spPr>
        <p:txBody>
          <a:bodyPr anchor="b" anchorCtr="0">
            <a:spAutoFit/>
          </a:bodyPr>
          <a:lstStyle>
            <a:lvl1pPr marL="0" indent="0" algn="l">
              <a:lnSpc>
                <a:spcPct val="85000"/>
              </a:lnSpc>
              <a:buNone/>
              <a:defRPr sz="1867"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8797857" y="5255806"/>
            <a:ext cx="3267456" cy="303416"/>
          </a:xfrm>
        </p:spPr>
        <p:txBody>
          <a:bodyPr wrap="square" anchor="t">
            <a:spAutoFit/>
          </a:bodyPr>
          <a:lstStyle>
            <a:lvl1pPr marL="243834" indent="0" algn="l">
              <a:lnSpc>
                <a:spcPct val="85000"/>
              </a:lnSpc>
              <a:buNone/>
              <a:defRPr sz="16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3" y="6161314"/>
            <a:ext cx="8680360" cy="369332"/>
          </a:xfrm>
        </p:spPr>
        <p:txBody>
          <a:bodyPr wrap="square" lIns="182880" rIns="182880" anchor="b">
            <a:noAutofit/>
          </a:bodyPr>
          <a:lstStyle>
            <a:lvl1pPr marL="0" indent="0" algn="ctr">
              <a:lnSpc>
                <a:spcPct val="100000"/>
              </a:lnSpc>
              <a:buFont typeface="Arial" pitchFamily="34" charset="0"/>
              <a:buNone/>
              <a:defRPr sz="1600" b="0" cap="none" baseline="0">
                <a:solidFill>
                  <a:schemeClr val="accent1"/>
                </a:solidFill>
                <a:effectLst/>
                <a:latin typeface="+mj-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6581001"/>
            <a:ext cx="1219200" cy="276999"/>
          </a:xfrm>
        </p:spPr>
        <p:txBody>
          <a:bodyPr/>
          <a:lstStyle>
            <a:lvl1pPr algn="l">
              <a:defRPr/>
            </a:lvl1pPr>
          </a:lstStyle>
          <a:p>
            <a:fld id="{CDF03809-2E5C-4787-BF75-EEC0B106088B}" type="slidenum">
              <a:rPr lang="ru-RU" smtClean="0"/>
              <a:t>‹#›</a:t>
            </a:fld>
            <a:endParaRPr lang="ru-RU"/>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348789059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image" Target="../media/image12.png"/><Relationship Id="rId4" Type="http://schemas.openxmlformats.org/officeDocument/2006/relationships/slideLayout" Target="../slideLayouts/slideLayout24.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image" Target="../media/image8.png"/><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15.png"/><Relationship Id="rId5" Type="http://schemas.openxmlformats.org/officeDocument/2006/relationships/slideLayout" Target="../slideLayouts/slideLayout33.xml"/><Relationship Id="rId10" Type="http://schemas.openxmlformats.org/officeDocument/2006/relationships/theme" Target="../theme/theme3.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835152" y="256032"/>
            <a:ext cx="10521696" cy="609600"/>
          </a:xfrm>
          <a:prstGeom prst="rect">
            <a:avLst/>
          </a:prstGeom>
        </p:spPr>
        <p:txBody>
          <a:bodyPr vert="horz" wrap="square" lIns="91440" tIns="45720" rIns="91440" bIns="45720" rtlCol="0" anchor="ctr"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835152" y="1353312"/>
            <a:ext cx="10521696" cy="4852416"/>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5486400" y="6370617"/>
            <a:ext cx="1219200" cy="276999"/>
          </a:xfrm>
          <a:prstGeom prst="rect">
            <a:avLst/>
          </a:prstGeom>
        </p:spPr>
        <p:txBody>
          <a:bodyPr vert="horz" lIns="91440" tIns="45720" rIns="91440" bIns="45720" rtlCol="0" anchor="b">
            <a:spAutoFit/>
          </a:bodyPr>
          <a:lstStyle>
            <a:lvl1pPr algn="ctr" defTabSz="243834">
              <a:defRPr sz="1200">
                <a:solidFill>
                  <a:schemeClr val="bg1">
                    <a:lumMod val="65000"/>
                  </a:schemeClr>
                </a:solidFill>
              </a:defRPr>
            </a:lvl1pPr>
          </a:lstStyle>
          <a:p>
            <a:fld id="{CDF03809-2E5C-4787-BF75-EEC0B106088B}" type="slidenum">
              <a:rPr lang="ru-RU" smtClean="0"/>
              <a:t>‹#›</a:t>
            </a:fld>
            <a:endParaRPr lang="ru-RU"/>
          </a:p>
        </p:txBody>
      </p:sp>
      <p:sp>
        <p:nvSpPr>
          <p:cNvPr id="8"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51"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5"/>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215622" y="6332183"/>
            <a:ext cx="745039" cy="338655"/>
          </a:xfrm>
          <a:prstGeom prst="rect">
            <a:avLst/>
          </a:prstGeom>
        </p:spPr>
      </p:pic>
    </p:spTree>
    <p:extLst>
      <p:ext uri="{BB962C8B-B14F-4D97-AF65-F5344CB8AC3E}">
        <p14:creationId xmlns:p14="http://schemas.microsoft.com/office/powerpoint/2010/main" val="1181621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99" r:id="rId20"/>
  </p:sldLayoutIdLst>
  <p:transition>
    <p:fade/>
  </p:transition>
  <p:hf hdr="0" ftr="0" dt="0"/>
  <p:txStyles>
    <p:titleStyle>
      <a:lvl1pPr algn="ctr" defTabSz="243834" rtl="0" eaLnBrk="1" latinLnBrk="0" hangingPunct="1">
        <a:spcBef>
          <a:spcPct val="0"/>
        </a:spcBef>
        <a:buNone/>
        <a:defRPr lang="en-US" sz="3733" kern="1200" cap="none" baseline="0" dirty="0">
          <a:solidFill>
            <a:schemeClr val="tx2"/>
          </a:solidFill>
          <a:latin typeface="+mj-lt"/>
          <a:ea typeface="+mj-ea"/>
          <a:cs typeface="+mj-cs"/>
        </a:defRPr>
      </a:lvl1pPr>
    </p:titleStyle>
    <p:bodyStyle>
      <a:lvl1pPr marL="243834" indent="-243834" algn="l" defTabSz="487668" rtl="0" eaLnBrk="1" latinLnBrk="0" hangingPunct="1">
        <a:lnSpc>
          <a:spcPct val="85000"/>
        </a:lnSpc>
        <a:spcBef>
          <a:spcPts val="1067"/>
        </a:spcBef>
        <a:spcAft>
          <a:spcPts val="0"/>
        </a:spcAft>
        <a:buClr>
          <a:schemeClr val="accent1"/>
        </a:buClr>
        <a:buSzPct val="80000"/>
        <a:buFont typeface="Arial" pitchFamily="34" charset="0"/>
        <a:buChar char="•"/>
        <a:defRPr sz="2667" b="0" kern="1200" cap="none" baseline="0">
          <a:solidFill>
            <a:schemeClr val="tx2"/>
          </a:solidFill>
          <a:latin typeface="+mn-lt"/>
          <a:ea typeface="+mn-ea"/>
          <a:cs typeface="+mn-cs"/>
        </a:defRPr>
      </a:lvl1pPr>
      <a:lvl2pPr marL="487668" indent="-243834" algn="l" defTabSz="487668" rtl="0" eaLnBrk="1" latinLnBrk="0" hangingPunct="1">
        <a:lnSpc>
          <a:spcPct val="85000"/>
        </a:lnSpc>
        <a:spcBef>
          <a:spcPts val="1067"/>
        </a:spcBef>
        <a:spcAft>
          <a:spcPts val="0"/>
        </a:spcAft>
        <a:buClr>
          <a:schemeClr val="tx1">
            <a:lumMod val="65000"/>
            <a:lumOff val="35000"/>
          </a:schemeClr>
        </a:buClr>
        <a:buSzPct val="80000"/>
        <a:buFont typeface="Arial" pitchFamily="34" charset="0"/>
        <a:buChar char="•"/>
        <a:tabLst/>
        <a:defRPr sz="2400" kern="1200" baseline="0">
          <a:solidFill>
            <a:schemeClr val="tx1">
              <a:lumMod val="65000"/>
              <a:lumOff val="35000"/>
            </a:schemeClr>
          </a:solidFill>
          <a:latin typeface="+mn-lt"/>
          <a:ea typeface="+mn-ea"/>
          <a:cs typeface="+mn-cs"/>
        </a:defRPr>
      </a:lvl2pPr>
      <a:lvl3pPr marL="731502" indent="-243834" algn="l" defTabSz="487668" rtl="0" eaLnBrk="1" latinLnBrk="0" hangingPunct="1">
        <a:lnSpc>
          <a:spcPct val="85000"/>
        </a:lnSpc>
        <a:spcBef>
          <a:spcPts val="1067"/>
        </a:spcBef>
        <a:spcAft>
          <a:spcPts val="0"/>
        </a:spcAft>
        <a:buClr>
          <a:schemeClr val="tx1">
            <a:lumMod val="65000"/>
            <a:lumOff val="35000"/>
          </a:schemeClr>
        </a:buClr>
        <a:buSzPct val="100000"/>
        <a:buFont typeface="Calibri" panose="020F0502020204030204" pitchFamily="34" charset="0"/>
        <a:buChar char="-"/>
        <a:defRPr sz="1867" kern="1200" baseline="0">
          <a:solidFill>
            <a:schemeClr val="tx1">
              <a:lumMod val="65000"/>
              <a:lumOff val="35000"/>
            </a:schemeClr>
          </a:solidFill>
          <a:latin typeface="+mn-lt"/>
          <a:ea typeface="+mn-ea"/>
          <a:cs typeface="+mn-cs"/>
        </a:defRPr>
      </a:lvl3pPr>
      <a:lvl4pPr marL="975336" indent="-243834" algn="l" defTabSz="487668"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600" kern="1200" baseline="0">
          <a:solidFill>
            <a:schemeClr val="tx1">
              <a:lumMod val="65000"/>
              <a:lumOff val="35000"/>
            </a:schemeClr>
          </a:solidFill>
          <a:latin typeface="+mn-lt"/>
          <a:ea typeface="+mn-ea"/>
          <a:cs typeface="+mn-cs"/>
        </a:defRPr>
      </a:lvl4pPr>
      <a:lvl5pPr marL="1219170" indent="-243834" algn="l" defTabSz="487668"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333" kern="1200" baseline="0">
          <a:solidFill>
            <a:schemeClr val="tx1">
              <a:lumMod val="65000"/>
              <a:lumOff val="35000"/>
            </a:schemeClr>
          </a:solidFill>
          <a:latin typeface="+mn-lt"/>
          <a:ea typeface="+mn-ea"/>
          <a:cs typeface="+mn-cs"/>
        </a:defRPr>
      </a:lvl5pPr>
      <a:lvl6pPr marL="1463003"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6pPr>
      <a:lvl7pPr marL="1706837"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7pPr>
      <a:lvl8pPr marL="1950671" indent="-243834" algn="l" defTabSz="1219170"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8pPr>
      <a:lvl9pPr marL="2194505" indent="-243834" algn="l" defTabSz="48766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930080" y="256032"/>
            <a:ext cx="9424416" cy="609600"/>
          </a:xfrm>
          <a:prstGeom prst="rect">
            <a:avLst/>
          </a:prstGeom>
        </p:spPr>
        <p:txBody>
          <a:bodyPr vert="horz" wrap="square" lIns="91440" tIns="45720" rIns="91440" bIns="45720" rtlCol="0" anchor="ctr"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835152" y="1353312"/>
            <a:ext cx="10521696" cy="4852416"/>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5486400" y="6370617"/>
            <a:ext cx="1219200" cy="276999"/>
          </a:xfrm>
          <a:prstGeom prst="rect">
            <a:avLst/>
          </a:prstGeom>
        </p:spPr>
        <p:txBody>
          <a:bodyPr vert="horz" lIns="91440" tIns="45720" rIns="91440" bIns="45720" rtlCol="0" anchor="b">
            <a:spAutoFit/>
          </a:bodyPr>
          <a:lstStyle>
            <a:lvl1pPr algn="ctr" defTabSz="243834">
              <a:defRPr sz="12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1329" y="180226"/>
            <a:ext cx="1219155" cy="846636"/>
          </a:xfrm>
          <a:prstGeom prst="rect">
            <a:avLst/>
          </a:prstGeom>
        </p:spPr>
      </p:pic>
      <p:pic>
        <p:nvPicPr>
          <p:cNvPr id="11"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215622" y="6332183"/>
            <a:ext cx="745039" cy="338655"/>
          </a:xfrm>
          <a:prstGeom prst="rect">
            <a:avLst/>
          </a:prstGeom>
        </p:spPr>
      </p:pic>
    </p:spTree>
    <p:extLst>
      <p:ext uri="{BB962C8B-B14F-4D97-AF65-F5344CB8AC3E}">
        <p14:creationId xmlns:p14="http://schemas.microsoft.com/office/powerpoint/2010/main" val="210165513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Lst>
  <p:transition>
    <p:fade/>
  </p:transition>
  <p:hf hdr="0" ftr="0" dt="0"/>
  <p:txStyles>
    <p:titleStyle>
      <a:lvl1pPr algn="l" defTabSz="243834" rtl="0" eaLnBrk="1" latinLnBrk="0" hangingPunct="1">
        <a:spcBef>
          <a:spcPct val="0"/>
        </a:spcBef>
        <a:buNone/>
        <a:defRPr lang="en-US" sz="3733" kern="1200" cap="none" baseline="0" dirty="0">
          <a:solidFill>
            <a:schemeClr val="tx2"/>
          </a:solidFill>
          <a:latin typeface="+mj-lt"/>
          <a:ea typeface="+mj-ea"/>
          <a:cs typeface="+mj-cs"/>
        </a:defRPr>
      </a:lvl1pPr>
    </p:titleStyle>
    <p:bodyStyle>
      <a:lvl1pPr marL="243834" indent="-243834" algn="l" defTabSz="487668" rtl="0" eaLnBrk="1" latinLnBrk="0" hangingPunct="1">
        <a:lnSpc>
          <a:spcPct val="85000"/>
        </a:lnSpc>
        <a:spcBef>
          <a:spcPts val="1067"/>
        </a:spcBef>
        <a:buClr>
          <a:srgbClr val="19BBB7"/>
        </a:buClr>
        <a:buSzPct val="80000"/>
        <a:buFont typeface="Arial" pitchFamily="34" charset="0"/>
        <a:buChar char="•"/>
        <a:defRPr sz="2667" b="0" kern="1200" cap="none" baseline="0">
          <a:solidFill>
            <a:schemeClr val="tx2"/>
          </a:solidFill>
          <a:latin typeface="+mn-lt"/>
          <a:ea typeface="+mn-ea"/>
          <a:cs typeface="+mn-cs"/>
        </a:defRPr>
      </a:lvl1pPr>
      <a:lvl2pPr marL="487668" indent="-243834" algn="l" defTabSz="487668" rtl="0" eaLnBrk="1" latinLnBrk="0" hangingPunct="1">
        <a:lnSpc>
          <a:spcPct val="85000"/>
        </a:lnSpc>
        <a:spcBef>
          <a:spcPts val="1067"/>
        </a:spcBef>
        <a:buClr>
          <a:srgbClr val="19BBB7"/>
        </a:buClr>
        <a:buSzPct val="80000"/>
        <a:buFont typeface="Arial" pitchFamily="34" charset="0"/>
        <a:buChar char="•"/>
        <a:tabLst/>
        <a:defRPr sz="2400" kern="1200" baseline="0">
          <a:solidFill>
            <a:schemeClr val="tx1">
              <a:lumMod val="65000"/>
              <a:lumOff val="35000"/>
            </a:schemeClr>
          </a:solidFill>
          <a:latin typeface="+mn-lt"/>
          <a:ea typeface="+mn-ea"/>
          <a:cs typeface="+mn-cs"/>
        </a:defRPr>
      </a:lvl2pPr>
      <a:lvl3pPr marL="731502" indent="-243834" algn="l" defTabSz="487668" rtl="0" eaLnBrk="1" latinLnBrk="0" hangingPunct="1">
        <a:lnSpc>
          <a:spcPct val="85000"/>
        </a:lnSpc>
        <a:spcBef>
          <a:spcPts val="1067"/>
        </a:spcBef>
        <a:buClr>
          <a:srgbClr val="19BBB7"/>
        </a:buClr>
        <a:buSzPct val="100000"/>
        <a:buFont typeface="Calibri" panose="020F0502020204030204" pitchFamily="34" charset="0"/>
        <a:buChar char="-"/>
        <a:defRPr sz="1867" kern="1200" baseline="0">
          <a:solidFill>
            <a:schemeClr val="tx1">
              <a:lumMod val="65000"/>
              <a:lumOff val="35000"/>
            </a:schemeClr>
          </a:solidFill>
          <a:latin typeface="+mn-lt"/>
          <a:ea typeface="+mn-ea"/>
          <a:cs typeface="+mn-cs"/>
        </a:defRPr>
      </a:lvl3pPr>
      <a:lvl4pPr marL="975336" indent="-243834" algn="l" defTabSz="487668" rtl="0" eaLnBrk="1" latinLnBrk="0" hangingPunct="1">
        <a:lnSpc>
          <a:spcPct val="120000"/>
        </a:lnSpc>
        <a:spcBef>
          <a:spcPts val="0"/>
        </a:spcBef>
        <a:buClr>
          <a:srgbClr val="19BBB7"/>
        </a:buClr>
        <a:buSzPct val="100000"/>
        <a:buFont typeface="Calibri" panose="020F0502020204030204" pitchFamily="34" charset="0"/>
        <a:buChar char="-"/>
        <a:defRPr sz="1600" kern="1200" baseline="0">
          <a:solidFill>
            <a:schemeClr val="tx1">
              <a:lumMod val="65000"/>
              <a:lumOff val="35000"/>
            </a:schemeClr>
          </a:solidFill>
          <a:latin typeface="+mn-lt"/>
          <a:ea typeface="+mn-ea"/>
          <a:cs typeface="+mn-cs"/>
        </a:defRPr>
      </a:lvl4pPr>
      <a:lvl5pPr marL="1219170" indent="-243834" algn="l" defTabSz="487668" rtl="0" eaLnBrk="1" latinLnBrk="0" hangingPunct="1">
        <a:lnSpc>
          <a:spcPct val="120000"/>
        </a:lnSpc>
        <a:spcBef>
          <a:spcPts val="0"/>
        </a:spcBef>
        <a:buClr>
          <a:srgbClr val="19BBB7"/>
        </a:buClr>
        <a:buSzPct val="100000"/>
        <a:buFont typeface="Calibri" panose="020F0502020204030204" pitchFamily="34" charset="0"/>
        <a:buChar char="-"/>
        <a:defRPr sz="1333" kern="1200" baseline="0">
          <a:solidFill>
            <a:schemeClr val="tx1">
              <a:lumMod val="65000"/>
              <a:lumOff val="35000"/>
            </a:schemeClr>
          </a:solidFill>
          <a:latin typeface="+mn-lt"/>
          <a:ea typeface="+mn-ea"/>
          <a:cs typeface="+mn-cs"/>
        </a:defRPr>
      </a:lvl5pPr>
      <a:lvl6pPr marL="1463003"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6pPr>
      <a:lvl7pPr marL="1706837"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7pPr>
      <a:lvl8pPr marL="1950671" indent="-243834" algn="l" defTabSz="1219170"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8pPr>
      <a:lvl9pPr marL="2194505" indent="-243834" algn="l" defTabSz="48766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835152" y="256032"/>
            <a:ext cx="10521696" cy="609600"/>
          </a:xfrm>
          <a:prstGeom prst="rect">
            <a:avLst/>
          </a:prstGeom>
        </p:spPr>
        <p:txBody>
          <a:bodyPr vert="horz" wrap="square"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35152" y="1353312"/>
            <a:ext cx="10521696" cy="4852416"/>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7" name="TextBox 3"/>
          <p:cNvSpPr txBox="1"/>
          <p:nvPr/>
        </p:nvSpPr>
        <p:spPr>
          <a:xfrm>
            <a:off x="3759201" y="6330877"/>
            <a:ext cx="4673600" cy="297454"/>
          </a:xfrm>
          <a:prstGeom prst="rect">
            <a:avLst/>
          </a:prstGeom>
          <a:noFill/>
        </p:spPr>
        <p:txBody>
          <a:bodyPr wrap="square" rtlCol="0" anchor="ctr">
            <a:spAutoFit/>
          </a:bodyPr>
          <a:lstStyle/>
          <a:p>
            <a:pPr algn="ctr" defTabSz="243834"/>
            <a:r>
              <a:rPr lang="en-US" sz="1333" b="0" cap="all" spc="0" baseline="0" dirty="0">
                <a:solidFill>
                  <a:schemeClr val="bg1"/>
                </a:solidFill>
                <a:latin typeface="+mn-lt"/>
                <a:cs typeface="Arial" pitchFamily="34" charset="0"/>
              </a:rPr>
              <a:t>CONFIDENTIAL  •  DO NOT DISCLOSE</a:t>
            </a:r>
          </a:p>
        </p:txBody>
      </p:sp>
      <p:sp>
        <p:nvSpPr>
          <p:cNvPr id="9" name="TextBox 4"/>
          <p:cNvSpPr txBox="1"/>
          <p:nvPr/>
        </p:nvSpPr>
        <p:spPr>
          <a:xfrm>
            <a:off x="4413504" y="6619449"/>
            <a:ext cx="3352800" cy="194990"/>
          </a:xfrm>
          <a:prstGeom prst="rect">
            <a:avLst/>
          </a:prstGeom>
          <a:noFill/>
        </p:spPr>
        <p:txBody>
          <a:bodyPr wrap="square" anchor="b" anchorCtr="0">
            <a:spAutoFit/>
          </a:bodyPr>
          <a:lstStyle/>
          <a:p>
            <a:pPr marL="0" marR="0" lvl="0" indent="0" algn="ctr" defTabSz="365742" rtl="0" eaLnBrk="0" fontAlgn="auto" latinLnBrk="0" hangingPunct="0">
              <a:lnSpc>
                <a:spcPct val="100000"/>
              </a:lnSpc>
              <a:spcBef>
                <a:spcPts val="0"/>
              </a:spcBef>
              <a:spcAft>
                <a:spcPts val="0"/>
              </a:spcAft>
              <a:buClrTx/>
              <a:buSzTx/>
              <a:buFontTx/>
              <a:buNone/>
              <a:tabLst/>
              <a:defRPr/>
            </a:pPr>
            <a:r>
              <a:rPr kumimoji="0" lang="en-US" sz="667" b="0" i="0" u="none" strike="noStrike" kern="300" cap="none" spc="67" normalizeH="0" baseline="0" noProof="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sp>
        <p:nvSpPr>
          <p:cNvPr id="4" name="Slide Number Placeholder 5"/>
          <p:cNvSpPr>
            <a:spLocks noGrp="1"/>
          </p:cNvSpPr>
          <p:nvPr>
            <p:ph type="sldNum" sz="quarter" idx="4"/>
          </p:nvPr>
        </p:nvSpPr>
        <p:spPr>
          <a:xfrm>
            <a:off x="0" y="6491818"/>
            <a:ext cx="2844800" cy="366183"/>
          </a:xfrm>
          <a:prstGeom prst="rect">
            <a:avLst/>
          </a:prstGeom>
        </p:spPr>
        <p:txBody>
          <a:bodyPr vert="horz" lIns="91440" tIns="45720" rIns="91440" bIns="45720" rtlCol="0" anchor="b"/>
          <a:lstStyle>
            <a:lvl1pPr algn="l" defTabSz="243834">
              <a:defRPr sz="1200">
                <a:solidFill>
                  <a:schemeClr val="bg1"/>
                </a:solidFill>
              </a:defRPr>
            </a:lvl1pPr>
          </a:lstStyle>
          <a:p>
            <a:fld id="{972517E6-58C8-49B3-A038-306AA97CE4BF}" type="slidenum">
              <a:rPr lang="en-US" smtClean="0"/>
              <a:pPr/>
              <a:t>‹#›</a:t>
            </a:fld>
            <a:endParaRPr lang="en-US" dirty="0"/>
          </a:p>
        </p:txBody>
      </p:sp>
      <p:pic>
        <p:nvPicPr>
          <p:cNvPr id="11"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215857" y="6329009"/>
            <a:ext cx="745039" cy="338655"/>
          </a:xfrm>
          <a:prstGeom prst="rect">
            <a:avLst/>
          </a:prstGeom>
        </p:spPr>
      </p:pic>
    </p:spTree>
    <p:extLst>
      <p:ext uri="{BB962C8B-B14F-4D97-AF65-F5344CB8AC3E}">
        <p14:creationId xmlns:p14="http://schemas.microsoft.com/office/powerpoint/2010/main" val="377468869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Lst>
  <p:transition>
    <p:fade/>
  </p:transition>
  <p:hf hdr="0" ftr="0" dt="0"/>
  <p:txStyles>
    <p:titleStyle>
      <a:lvl1pPr algn="ctr" defTabSz="243834" rtl="0" eaLnBrk="1" latinLnBrk="0" hangingPunct="1">
        <a:spcBef>
          <a:spcPct val="0"/>
        </a:spcBef>
        <a:buNone/>
        <a:defRPr sz="3733" kern="1200" cap="none" baseline="0">
          <a:solidFill>
            <a:schemeClr val="tx2"/>
          </a:solidFill>
          <a:latin typeface="+mj-lt"/>
          <a:ea typeface="+mj-ea"/>
          <a:cs typeface="+mj-cs"/>
        </a:defRPr>
      </a:lvl1pPr>
    </p:titleStyle>
    <p:bodyStyle>
      <a:lvl1pPr marL="243834" indent="-243834" algn="l" defTabSz="487668" rtl="0" eaLnBrk="1" latinLnBrk="0" hangingPunct="1">
        <a:lnSpc>
          <a:spcPct val="85000"/>
        </a:lnSpc>
        <a:spcBef>
          <a:spcPts val="1067"/>
        </a:spcBef>
        <a:buClr>
          <a:schemeClr val="accent1"/>
        </a:buClr>
        <a:buSzPct val="80000"/>
        <a:buFont typeface="Arial" pitchFamily="34" charset="0"/>
        <a:buChar char="•"/>
        <a:defRPr sz="2667" b="0" kern="1200" cap="none" baseline="0">
          <a:solidFill>
            <a:schemeClr val="tx2"/>
          </a:solidFill>
          <a:latin typeface="+mn-lt"/>
          <a:ea typeface="+mn-ea"/>
          <a:cs typeface="+mn-cs"/>
        </a:defRPr>
      </a:lvl1pPr>
      <a:lvl2pPr marL="487668" indent="-243834" algn="l" defTabSz="487668" rtl="0" eaLnBrk="1" latinLnBrk="0" hangingPunct="1">
        <a:lnSpc>
          <a:spcPct val="85000"/>
        </a:lnSpc>
        <a:spcBef>
          <a:spcPts val="1067"/>
        </a:spcBef>
        <a:buClr>
          <a:schemeClr val="tx1">
            <a:lumMod val="65000"/>
            <a:lumOff val="35000"/>
          </a:schemeClr>
        </a:buClr>
        <a:buSzPct val="80000"/>
        <a:buFont typeface="Arial" pitchFamily="34" charset="0"/>
        <a:buChar char="•"/>
        <a:tabLst/>
        <a:defRPr sz="2400" kern="1200" baseline="0">
          <a:solidFill>
            <a:schemeClr val="tx1">
              <a:lumMod val="65000"/>
              <a:lumOff val="35000"/>
            </a:schemeClr>
          </a:solidFill>
          <a:latin typeface="+mn-lt"/>
          <a:ea typeface="+mn-ea"/>
          <a:cs typeface="+mn-cs"/>
        </a:defRPr>
      </a:lvl2pPr>
      <a:lvl3pPr marL="731502" indent="-243834" algn="l" defTabSz="487668" rtl="0" eaLnBrk="1" latinLnBrk="0" hangingPunct="1">
        <a:lnSpc>
          <a:spcPct val="85000"/>
        </a:lnSpc>
        <a:spcBef>
          <a:spcPts val="1067"/>
        </a:spcBef>
        <a:buClr>
          <a:schemeClr val="tx1">
            <a:lumMod val="65000"/>
            <a:lumOff val="35000"/>
          </a:schemeClr>
        </a:buClr>
        <a:buSzPct val="100000"/>
        <a:buFont typeface="Calibri" panose="020F0502020204030204" pitchFamily="34" charset="0"/>
        <a:buChar char="-"/>
        <a:defRPr sz="1867" kern="1200" baseline="0">
          <a:solidFill>
            <a:schemeClr val="tx1">
              <a:lumMod val="65000"/>
              <a:lumOff val="35000"/>
            </a:schemeClr>
          </a:solidFill>
          <a:latin typeface="+mn-lt"/>
          <a:ea typeface="+mn-ea"/>
          <a:cs typeface="+mn-cs"/>
        </a:defRPr>
      </a:lvl3pPr>
      <a:lvl4pPr marL="975336" indent="-243834" algn="l" defTabSz="487668"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600" kern="1200" baseline="0">
          <a:solidFill>
            <a:schemeClr val="tx1">
              <a:lumMod val="65000"/>
              <a:lumOff val="35000"/>
            </a:schemeClr>
          </a:solidFill>
          <a:latin typeface="+mj-lt"/>
          <a:ea typeface="+mn-ea"/>
          <a:cs typeface="+mn-cs"/>
        </a:defRPr>
      </a:lvl4pPr>
      <a:lvl5pPr marL="1219170" indent="-243834" algn="l" defTabSz="487668"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333" kern="1200" baseline="0">
          <a:solidFill>
            <a:schemeClr val="tx1">
              <a:lumMod val="65000"/>
              <a:lumOff val="35000"/>
            </a:schemeClr>
          </a:solidFill>
          <a:latin typeface="+mj-lt"/>
          <a:ea typeface="+mn-ea"/>
          <a:cs typeface="+mn-cs"/>
        </a:defRPr>
      </a:lvl5pPr>
      <a:lvl6pPr marL="1463003"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6pPr>
      <a:lvl7pPr marL="1706837" indent="-243834" algn="l" defTabSz="487667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7pPr>
      <a:lvl8pPr marL="1950671" indent="-243834" algn="l" defTabSz="1219170"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8pPr>
      <a:lvl9pPr marL="2194505" indent="-243834" algn="l" defTabSz="487668" rtl="0" eaLnBrk="1" latinLnBrk="0" hangingPunct="1">
        <a:lnSpc>
          <a:spcPct val="120000"/>
        </a:lnSpc>
        <a:spcBef>
          <a:spcPts val="0"/>
        </a:spcBef>
        <a:buClr>
          <a:schemeClr val="accent1"/>
        </a:buClr>
        <a:buSzPct val="80000"/>
        <a:buFont typeface="Arial" pitchFamily="34" charset="0"/>
        <a:buChar char="•"/>
        <a:defRPr sz="13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tags" Target="../tags/tag1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0.xml"/><Relationship Id="rId1" Type="http://schemas.openxmlformats.org/officeDocument/2006/relationships/tags" Target="../tags/tag13.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14.xml"/><Relationship Id="rId5" Type="http://schemas.openxmlformats.org/officeDocument/2006/relationships/image" Target="../media/image27.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0.xml"/><Relationship Id="rId1" Type="http://schemas.openxmlformats.org/officeDocument/2006/relationships/tags" Target="../tags/tag15.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18.xml"/><Relationship Id="rId7" Type="http://schemas.openxmlformats.org/officeDocument/2006/relationships/notesSlide" Target="../notesSlides/notesSlide13.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20.xml"/><Relationship Id="rId5" Type="http://schemas.openxmlformats.org/officeDocument/2006/relationships/tags" Target="../tags/tag20.xml"/><Relationship Id="rId4"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35.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0.xml"/><Relationship Id="rId1" Type="http://schemas.openxmlformats.org/officeDocument/2006/relationships/tags" Target="../tags/tag24.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39.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40.png"/><Relationship Id="rId5" Type="http://schemas.openxmlformats.org/officeDocument/2006/relationships/notesSlide" Target="../notesSlides/notesSlide19.xml"/><Relationship Id="rId4"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20.xml"/><Relationship Id="rId4"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1.png"/><Relationship Id="rId5" Type="http://schemas.openxmlformats.org/officeDocument/2006/relationships/notesSlide" Target="../notesSlides/notesSlide4.xml"/><Relationship Id="rId4"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0.xml"/><Relationship Id="rId1" Type="http://schemas.openxmlformats.org/officeDocument/2006/relationships/tags" Target="../tags/tag4.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notesSlide" Target="../notesSlides/notesSlide6.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20.xml"/><Relationship Id="rId5" Type="http://schemas.openxmlformats.org/officeDocument/2006/relationships/tags" Target="../tags/tag9.xml"/><Relationship Id="rId4"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10.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11.xml"/><Relationship Id="rId5" Type="http://schemas.openxmlformats.org/officeDocument/2006/relationships/image" Target="../media/image26.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628CC-E287-4C03-94A2-16C4E2E79980}"/>
              </a:ext>
            </a:extLst>
          </p:cNvPr>
          <p:cNvSpPr>
            <a:spLocks noGrp="1"/>
          </p:cNvSpPr>
          <p:nvPr>
            <p:ph type="title"/>
          </p:nvPr>
        </p:nvSpPr>
        <p:spPr>
          <a:xfrm>
            <a:off x="1536192" y="1772792"/>
            <a:ext cx="8814816" cy="1405641"/>
          </a:xfrm>
        </p:spPr>
        <p:txBody>
          <a:bodyPr/>
          <a:lstStyle/>
          <a:p>
            <a:r>
              <a:rPr lang="ru-RU" dirty="0"/>
              <a:t>Построение сводных отчетов в </a:t>
            </a:r>
            <a:r>
              <a:rPr lang="en-US" dirty="0"/>
              <a:t>SAS</a:t>
            </a:r>
            <a:r>
              <a:rPr lang="ru-RU" dirty="0"/>
              <a:t> с помощью  </a:t>
            </a:r>
            <a:r>
              <a:rPr lang="en-US" dirty="0"/>
              <a:t>PROC REPORT</a:t>
            </a:r>
            <a:endParaRPr lang="ru-RU" dirty="0"/>
          </a:p>
        </p:txBody>
      </p:sp>
      <p:sp>
        <p:nvSpPr>
          <p:cNvPr id="5" name="Text Placeholder 4">
            <a:extLst>
              <a:ext uri="{FF2B5EF4-FFF2-40B4-BE49-F238E27FC236}">
                <a16:creationId xmlns:a16="http://schemas.microsoft.com/office/drawing/2014/main" id="{5443B748-F43D-4C7F-A54C-EB77C0E8EC08}"/>
              </a:ext>
            </a:extLst>
          </p:cNvPr>
          <p:cNvSpPr>
            <a:spLocks noGrp="1"/>
          </p:cNvSpPr>
          <p:nvPr>
            <p:ph type="body" sz="quarter" idx="13"/>
          </p:nvPr>
        </p:nvSpPr>
        <p:spPr/>
        <p:txBody>
          <a:bodyPr/>
          <a:lstStyle/>
          <a:p>
            <a:endParaRPr lang="ru-RU"/>
          </a:p>
        </p:txBody>
      </p:sp>
    </p:spTree>
    <p:extLst>
      <p:ext uri="{BB962C8B-B14F-4D97-AF65-F5344CB8AC3E}">
        <p14:creationId xmlns:p14="http://schemas.microsoft.com/office/powerpoint/2010/main" val="23780576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D026-DBD6-4A1E-9438-EFB0DADC4680}"/>
              </a:ext>
            </a:extLst>
          </p:cNvPr>
          <p:cNvSpPr>
            <a:spLocks noGrp="1"/>
          </p:cNvSpPr>
          <p:nvPr>
            <p:ph type="title"/>
          </p:nvPr>
        </p:nvSpPr>
        <p:spPr/>
        <p:txBody>
          <a:bodyPr/>
          <a:lstStyle/>
          <a:p>
            <a:r>
              <a:rPr lang="ru-RU" dirty="0"/>
              <a:t>Роль </a:t>
            </a:r>
            <a:r>
              <a:rPr lang="en-US" dirty="0"/>
              <a:t>GROUP</a:t>
            </a:r>
          </a:p>
        </p:txBody>
      </p:sp>
      <p:sp>
        <p:nvSpPr>
          <p:cNvPr id="6" name="Speech Bubble: Rectangle 5">
            <a:extLst>
              <a:ext uri="{FF2B5EF4-FFF2-40B4-BE49-F238E27FC236}">
                <a16:creationId xmlns:a16="http://schemas.microsoft.com/office/drawing/2014/main" id="{393844EE-A6DC-457F-B332-BC42632E8904}"/>
              </a:ext>
            </a:extLst>
          </p:cNvPr>
          <p:cNvSpPr/>
          <p:nvPr/>
        </p:nvSpPr>
        <p:spPr>
          <a:xfrm>
            <a:off x="1655640" y="5010659"/>
            <a:ext cx="7438644" cy="1471203"/>
          </a:xfrm>
          <a:prstGeom prst="wedgeRectCallout">
            <a:avLst>
              <a:gd name="adj1" fmla="val -22684"/>
              <a:gd name="adj2" fmla="val -105506"/>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400" dirty="0">
                <a:solidFill>
                  <a:srgbClr val="000000"/>
                </a:solidFill>
              </a:rPr>
              <a:t>Роль </a:t>
            </a:r>
            <a:r>
              <a:rPr lang="en-US" sz="2400" dirty="0">
                <a:solidFill>
                  <a:srgbClr val="000000"/>
                </a:solidFill>
              </a:rPr>
              <a:t>GROUP</a:t>
            </a:r>
            <a:r>
              <a:rPr lang="ru-RU" sz="2400" dirty="0">
                <a:solidFill>
                  <a:srgbClr val="000000"/>
                </a:solidFill>
              </a:rPr>
              <a:t> позволяет определить группирующие столбцы, в рамках которых будет произведена дальнейшая агрегация числовых показателей</a:t>
            </a:r>
            <a:r>
              <a:rPr lang="en-US" sz="2400" dirty="0">
                <a:solidFill>
                  <a:srgbClr val="000000"/>
                </a:solidFill>
              </a:rPr>
              <a:t>.</a:t>
            </a:r>
            <a:r>
              <a:rPr lang="ru-RU" sz="2400" dirty="0">
                <a:solidFill>
                  <a:srgbClr val="000000"/>
                </a:solidFill>
              </a:rPr>
              <a:t> </a:t>
            </a:r>
            <a:endParaRPr lang="en-US" sz="2400" dirty="0">
              <a:solidFill>
                <a:srgbClr val="000000"/>
              </a:solidFill>
            </a:endParaRPr>
          </a:p>
        </p:txBody>
      </p:sp>
      <p:sp>
        <p:nvSpPr>
          <p:cNvPr id="8" name="TextBox 7">
            <a:extLst>
              <a:ext uri="{FF2B5EF4-FFF2-40B4-BE49-F238E27FC236}">
                <a16:creationId xmlns:a16="http://schemas.microsoft.com/office/drawing/2014/main" id="{09C2F932-1149-4483-A948-00D18C51A94C}"/>
              </a:ext>
            </a:extLst>
          </p:cNvPr>
          <p:cNvSpPr txBox="1"/>
          <p:nvPr>
            <p:custDataLst>
              <p:tags r:id="rId1"/>
            </p:custDataLst>
          </p:nvPr>
        </p:nvSpPr>
        <p:spPr>
          <a:xfrm>
            <a:off x="9258584" y="256032"/>
            <a:ext cx="2623464" cy="542949"/>
          </a:xfrm>
          <a:prstGeom prst="rect">
            <a:avLst/>
          </a:prstGeom>
          <a:solidFill>
            <a:schemeClr val="accent6">
              <a:lumMod val="40000"/>
              <a:lumOff val="60000"/>
            </a:schemeClr>
          </a:solidFill>
          <a:ln w="12700">
            <a:solidFill>
              <a:prstClr val="black"/>
            </a:solidFill>
          </a:ln>
        </p:spPr>
        <p:txBody>
          <a:bodyPr vert="horz" lIns="121920" tIns="121920" rIns="121920" bIns="121920" rtlCol="0" anchor="ctr" anchorCtr="1">
            <a:noAutofit/>
          </a:bodyPr>
          <a:lstStyle/>
          <a:p>
            <a:r>
              <a:rPr lang="ru-RU" sz="2400" dirty="0">
                <a:latin typeface="Calibri" panose="020F0502020204030204" pitchFamily="34" charset="0"/>
              </a:rPr>
              <a:t>Сводный отчет</a:t>
            </a:r>
            <a:endParaRPr lang="en-US" sz="2400" dirty="0">
              <a:latin typeface="Calibri" panose="020F0502020204030204" pitchFamily="34" charset="0"/>
            </a:endParaRPr>
          </a:p>
        </p:txBody>
      </p:sp>
      <p:pic>
        <p:nvPicPr>
          <p:cNvPr id="3" name="Picture 2">
            <a:extLst>
              <a:ext uri="{FF2B5EF4-FFF2-40B4-BE49-F238E27FC236}">
                <a16:creationId xmlns:a16="http://schemas.microsoft.com/office/drawing/2014/main" id="{FD9E3623-A68A-45F7-AB31-5BBDF02E4556}"/>
              </a:ext>
            </a:extLst>
          </p:cNvPr>
          <p:cNvPicPr>
            <a:picLocks noChangeAspect="1"/>
          </p:cNvPicPr>
          <p:nvPr/>
        </p:nvPicPr>
        <p:blipFill>
          <a:blip r:embed="rId4"/>
          <a:stretch>
            <a:fillRect/>
          </a:stretch>
        </p:blipFill>
        <p:spPr>
          <a:xfrm>
            <a:off x="1377871" y="1504742"/>
            <a:ext cx="6860608" cy="2459979"/>
          </a:xfrm>
          <a:custGeom>
            <a:avLst/>
            <a:gdLst>
              <a:gd name="connsiteX0" fmla="*/ 0 w 6860608"/>
              <a:gd name="connsiteY0" fmla="*/ 0 h 2459979"/>
              <a:gd name="connsiteX1" fmla="*/ 708929 w 6860608"/>
              <a:gd name="connsiteY1" fmla="*/ 0 h 2459979"/>
              <a:gd name="connsiteX2" fmla="*/ 1074829 w 6860608"/>
              <a:gd name="connsiteY2" fmla="*/ 0 h 2459979"/>
              <a:gd name="connsiteX3" fmla="*/ 1509334 w 6860608"/>
              <a:gd name="connsiteY3" fmla="*/ 0 h 2459979"/>
              <a:gd name="connsiteX4" fmla="*/ 2149657 w 6860608"/>
              <a:gd name="connsiteY4" fmla="*/ 0 h 2459979"/>
              <a:gd name="connsiteX5" fmla="*/ 2652768 w 6860608"/>
              <a:gd name="connsiteY5" fmla="*/ 0 h 2459979"/>
              <a:gd name="connsiteX6" fmla="*/ 3087274 w 6860608"/>
              <a:gd name="connsiteY6" fmla="*/ 0 h 2459979"/>
              <a:gd name="connsiteX7" fmla="*/ 3453173 w 6860608"/>
              <a:gd name="connsiteY7" fmla="*/ 0 h 2459979"/>
              <a:gd name="connsiteX8" fmla="*/ 4024890 w 6860608"/>
              <a:gd name="connsiteY8" fmla="*/ 0 h 2459979"/>
              <a:gd name="connsiteX9" fmla="*/ 4596607 w 6860608"/>
              <a:gd name="connsiteY9" fmla="*/ 0 h 2459979"/>
              <a:gd name="connsiteX10" fmla="*/ 5099719 w 6860608"/>
              <a:gd name="connsiteY10" fmla="*/ 0 h 2459979"/>
              <a:gd name="connsiteX11" fmla="*/ 5671436 w 6860608"/>
              <a:gd name="connsiteY11" fmla="*/ 0 h 2459979"/>
              <a:gd name="connsiteX12" fmla="*/ 6243153 w 6860608"/>
              <a:gd name="connsiteY12" fmla="*/ 0 h 2459979"/>
              <a:gd name="connsiteX13" fmla="*/ 6860608 w 6860608"/>
              <a:gd name="connsiteY13" fmla="*/ 0 h 2459979"/>
              <a:gd name="connsiteX14" fmla="*/ 6860608 w 6860608"/>
              <a:gd name="connsiteY14" fmla="*/ 491996 h 2459979"/>
              <a:gd name="connsiteX15" fmla="*/ 6860608 w 6860608"/>
              <a:gd name="connsiteY15" fmla="*/ 934792 h 2459979"/>
              <a:gd name="connsiteX16" fmla="*/ 6860608 w 6860608"/>
              <a:gd name="connsiteY16" fmla="*/ 1451388 h 2459979"/>
              <a:gd name="connsiteX17" fmla="*/ 6860608 w 6860608"/>
              <a:gd name="connsiteY17" fmla="*/ 1869584 h 2459979"/>
              <a:gd name="connsiteX18" fmla="*/ 6860608 w 6860608"/>
              <a:gd name="connsiteY18" fmla="*/ 2459979 h 2459979"/>
              <a:gd name="connsiteX19" fmla="*/ 6426103 w 6860608"/>
              <a:gd name="connsiteY19" fmla="*/ 2459979 h 2459979"/>
              <a:gd name="connsiteX20" fmla="*/ 6060204 w 6860608"/>
              <a:gd name="connsiteY20" fmla="*/ 2459979 h 2459979"/>
              <a:gd name="connsiteX21" fmla="*/ 5694305 w 6860608"/>
              <a:gd name="connsiteY21" fmla="*/ 2459979 h 2459979"/>
              <a:gd name="connsiteX22" fmla="*/ 4985375 w 6860608"/>
              <a:gd name="connsiteY22" fmla="*/ 2459979 h 2459979"/>
              <a:gd name="connsiteX23" fmla="*/ 4619476 w 6860608"/>
              <a:gd name="connsiteY23" fmla="*/ 2459979 h 2459979"/>
              <a:gd name="connsiteX24" fmla="*/ 3979153 w 6860608"/>
              <a:gd name="connsiteY24" fmla="*/ 2459979 h 2459979"/>
              <a:gd name="connsiteX25" fmla="*/ 3476041 w 6860608"/>
              <a:gd name="connsiteY25" fmla="*/ 2459979 h 2459979"/>
              <a:gd name="connsiteX26" fmla="*/ 3110142 w 6860608"/>
              <a:gd name="connsiteY26" fmla="*/ 2459979 h 2459979"/>
              <a:gd name="connsiteX27" fmla="*/ 2607031 w 6860608"/>
              <a:gd name="connsiteY27" fmla="*/ 2459979 h 2459979"/>
              <a:gd name="connsiteX28" fmla="*/ 2241132 w 6860608"/>
              <a:gd name="connsiteY28" fmla="*/ 2459979 h 2459979"/>
              <a:gd name="connsiteX29" fmla="*/ 1532202 w 6860608"/>
              <a:gd name="connsiteY29" fmla="*/ 2459979 h 2459979"/>
              <a:gd name="connsiteX30" fmla="*/ 891879 w 6860608"/>
              <a:gd name="connsiteY30" fmla="*/ 2459979 h 2459979"/>
              <a:gd name="connsiteX31" fmla="*/ 0 w 6860608"/>
              <a:gd name="connsiteY31" fmla="*/ 2459979 h 2459979"/>
              <a:gd name="connsiteX32" fmla="*/ 0 w 6860608"/>
              <a:gd name="connsiteY32" fmla="*/ 2017183 h 2459979"/>
              <a:gd name="connsiteX33" fmla="*/ 0 w 6860608"/>
              <a:gd name="connsiteY33" fmla="*/ 1574387 h 2459979"/>
              <a:gd name="connsiteX34" fmla="*/ 0 w 6860608"/>
              <a:gd name="connsiteY34" fmla="*/ 1156190 h 2459979"/>
              <a:gd name="connsiteX35" fmla="*/ 0 w 6860608"/>
              <a:gd name="connsiteY35" fmla="*/ 737994 h 2459979"/>
              <a:gd name="connsiteX36" fmla="*/ 0 w 6860608"/>
              <a:gd name="connsiteY36" fmla="*/ 0 h 245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860608" h="2459979" fill="none" extrusionOk="0">
                <a:moveTo>
                  <a:pt x="0" y="0"/>
                </a:moveTo>
                <a:cubicBezTo>
                  <a:pt x="169162" y="-31158"/>
                  <a:pt x="400935" y="8036"/>
                  <a:pt x="708929" y="0"/>
                </a:cubicBezTo>
                <a:cubicBezTo>
                  <a:pt x="1016923" y="-8036"/>
                  <a:pt x="988606" y="22431"/>
                  <a:pt x="1074829" y="0"/>
                </a:cubicBezTo>
                <a:cubicBezTo>
                  <a:pt x="1161052" y="-22431"/>
                  <a:pt x="1373752" y="17595"/>
                  <a:pt x="1509334" y="0"/>
                </a:cubicBezTo>
                <a:cubicBezTo>
                  <a:pt x="1644916" y="-17595"/>
                  <a:pt x="1965594" y="3764"/>
                  <a:pt x="2149657" y="0"/>
                </a:cubicBezTo>
                <a:cubicBezTo>
                  <a:pt x="2333720" y="-3764"/>
                  <a:pt x="2420459" y="34698"/>
                  <a:pt x="2652768" y="0"/>
                </a:cubicBezTo>
                <a:cubicBezTo>
                  <a:pt x="2885077" y="-34698"/>
                  <a:pt x="2876179" y="9049"/>
                  <a:pt x="3087274" y="0"/>
                </a:cubicBezTo>
                <a:cubicBezTo>
                  <a:pt x="3298369" y="-9049"/>
                  <a:pt x="3284045" y="39601"/>
                  <a:pt x="3453173" y="0"/>
                </a:cubicBezTo>
                <a:cubicBezTo>
                  <a:pt x="3622301" y="-39601"/>
                  <a:pt x="3763949" y="51857"/>
                  <a:pt x="4024890" y="0"/>
                </a:cubicBezTo>
                <a:cubicBezTo>
                  <a:pt x="4285831" y="-51857"/>
                  <a:pt x="4340557" y="36080"/>
                  <a:pt x="4596607" y="0"/>
                </a:cubicBezTo>
                <a:cubicBezTo>
                  <a:pt x="4852657" y="-36080"/>
                  <a:pt x="4961029" y="44350"/>
                  <a:pt x="5099719" y="0"/>
                </a:cubicBezTo>
                <a:cubicBezTo>
                  <a:pt x="5238409" y="-44350"/>
                  <a:pt x="5450925" y="5895"/>
                  <a:pt x="5671436" y="0"/>
                </a:cubicBezTo>
                <a:cubicBezTo>
                  <a:pt x="5891947" y="-5895"/>
                  <a:pt x="5998822" y="28314"/>
                  <a:pt x="6243153" y="0"/>
                </a:cubicBezTo>
                <a:cubicBezTo>
                  <a:pt x="6487484" y="-28314"/>
                  <a:pt x="6695041" y="57060"/>
                  <a:pt x="6860608" y="0"/>
                </a:cubicBezTo>
                <a:cubicBezTo>
                  <a:pt x="6861999" y="124493"/>
                  <a:pt x="6813748" y="285518"/>
                  <a:pt x="6860608" y="491996"/>
                </a:cubicBezTo>
                <a:cubicBezTo>
                  <a:pt x="6907468" y="698474"/>
                  <a:pt x="6838724" y="770630"/>
                  <a:pt x="6860608" y="934792"/>
                </a:cubicBezTo>
                <a:cubicBezTo>
                  <a:pt x="6882492" y="1098954"/>
                  <a:pt x="6843326" y="1226533"/>
                  <a:pt x="6860608" y="1451388"/>
                </a:cubicBezTo>
                <a:cubicBezTo>
                  <a:pt x="6877890" y="1676243"/>
                  <a:pt x="6841118" y="1690769"/>
                  <a:pt x="6860608" y="1869584"/>
                </a:cubicBezTo>
                <a:cubicBezTo>
                  <a:pt x="6880098" y="2048399"/>
                  <a:pt x="6849044" y="2196214"/>
                  <a:pt x="6860608" y="2459979"/>
                </a:cubicBezTo>
                <a:cubicBezTo>
                  <a:pt x="6650932" y="2497112"/>
                  <a:pt x="6520680" y="2440881"/>
                  <a:pt x="6426103" y="2459979"/>
                </a:cubicBezTo>
                <a:cubicBezTo>
                  <a:pt x="6331527" y="2479077"/>
                  <a:pt x="6210858" y="2444752"/>
                  <a:pt x="6060204" y="2459979"/>
                </a:cubicBezTo>
                <a:cubicBezTo>
                  <a:pt x="5909550" y="2475206"/>
                  <a:pt x="5787551" y="2452801"/>
                  <a:pt x="5694305" y="2459979"/>
                </a:cubicBezTo>
                <a:cubicBezTo>
                  <a:pt x="5601059" y="2467157"/>
                  <a:pt x="5274254" y="2448567"/>
                  <a:pt x="4985375" y="2459979"/>
                </a:cubicBezTo>
                <a:cubicBezTo>
                  <a:pt x="4696496" y="2471391"/>
                  <a:pt x="4772203" y="2447292"/>
                  <a:pt x="4619476" y="2459979"/>
                </a:cubicBezTo>
                <a:cubicBezTo>
                  <a:pt x="4466749" y="2472666"/>
                  <a:pt x="4137698" y="2425814"/>
                  <a:pt x="3979153" y="2459979"/>
                </a:cubicBezTo>
                <a:cubicBezTo>
                  <a:pt x="3820608" y="2494144"/>
                  <a:pt x="3612257" y="2417697"/>
                  <a:pt x="3476041" y="2459979"/>
                </a:cubicBezTo>
                <a:cubicBezTo>
                  <a:pt x="3339825" y="2502261"/>
                  <a:pt x="3289720" y="2429604"/>
                  <a:pt x="3110142" y="2459979"/>
                </a:cubicBezTo>
                <a:cubicBezTo>
                  <a:pt x="2930564" y="2490354"/>
                  <a:pt x="2742994" y="2431735"/>
                  <a:pt x="2607031" y="2459979"/>
                </a:cubicBezTo>
                <a:cubicBezTo>
                  <a:pt x="2471068" y="2488223"/>
                  <a:pt x="2342471" y="2435362"/>
                  <a:pt x="2241132" y="2459979"/>
                </a:cubicBezTo>
                <a:cubicBezTo>
                  <a:pt x="2139793" y="2484596"/>
                  <a:pt x="1748665" y="2429149"/>
                  <a:pt x="1532202" y="2459979"/>
                </a:cubicBezTo>
                <a:cubicBezTo>
                  <a:pt x="1315739" y="2490809"/>
                  <a:pt x="1175269" y="2444060"/>
                  <a:pt x="891879" y="2459979"/>
                </a:cubicBezTo>
                <a:cubicBezTo>
                  <a:pt x="608489" y="2475898"/>
                  <a:pt x="202301" y="2448729"/>
                  <a:pt x="0" y="2459979"/>
                </a:cubicBezTo>
                <a:cubicBezTo>
                  <a:pt x="-44875" y="2238622"/>
                  <a:pt x="47479" y="2203432"/>
                  <a:pt x="0" y="2017183"/>
                </a:cubicBezTo>
                <a:cubicBezTo>
                  <a:pt x="-47479" y="1830934"/>
                  <a:pt x="45535" y="1692700"/>
                  <a:pt x="0" y="1574387"/>
                </a:cubicBezTo>
                <a:cubicBezTo>
                  <a:pt x="-45535" y="1456074"/>
                  <a:pt x="15523" y="1281916"/>
                  <a:pt x="0" y="1156190"/>
                </a:cubicBezTo>
                <a:cubicBezTo>
                  <a:pt x="-15523" y="1030464"/>
                  <a:pt x="19722" y="823511"/>
                  <a:pt x="0" y="737994"/>
                </a:cubicBezTo>
                <a:cubicBezTo>
                  <a:pt x="-19722" y="652477"/>
                  <a:pt x="18963" y="198272"/>
                  <a:pt x="0" y="0"/>
                </a:cubicBezTo>
                <a:close/>
              </a:path>
              <a:path w="6860608" h="2459979" stroke="0" extrusionOk="0">
                <a:moveTo>
                  <a:pt x="0" y="0"/>
                </a:moveTo>
                <a:cubicBezTo>
                  <a:pt x="299821" y="-21464"/>
                  <a:pt x="398466" y="57778"/>
                  <a:pt x="640323" y="0"/>
                </a:cubicBezTo>
                <a:cubicBezTo>
                  <a:pt x="882180" y="-57778"/>
                  <a:pt x="1034065" y="4769"/>
                  <a:pt x="1349253" y="0"/>
                </a:cubicBezTo>
                <a:cubicBezTo>
                  <a:pt x="1664441" y="-4769"/>
                  <a:pt x="1627162" y="921"/>
                  <a:pt x="1852364" y="0"/>
                </a:cubicBezTo>
                <a:cubicBezTo>
                  <a:pt x="2077566" y="-921"/>
                  <a:pt x="2176602" y="23115"/>
                  <a:pt x="2355475" y="0"/>
                </a:cubicBezTo>
                <a:cubicBezTo>
                  <a:pt x="2534348" y="-23115"/>
                  <a:pt x="2710730" y="79192"/>
                  <a:pt x="3064405" y="0"/>
                </a:cubicBezTo>
                <a:cubicBezTo>
                  <a:pt x="3418080" y="-79192"/>
                  <a:pt x="3350547" y="8748"/>
                  <a:pt x="3430304" y="0"/>
                </a:cubicBezTo>
                <a:cubicBezTo>
                  <a:pt x="3510061" y="-8748"/>
                  <a:pt x="3844169" y="59209"/>
                  <a:pt x="4002021" y="0"/>
                </a:cubicBezTo>
                <a:cubicBezTo>
                  <a:pt x="4159873" y="-59209"/>
                  <a:pt x="4216458" y="35195"/>
                  <a:pt x="4367920" y="0"/>
                </a:cubicBezTo>
                <a:cubicBezTo>
                  <a:pt x="4519382" y="-35195"/>
                  <a:pt x="4731615" y="67438"/>
                  <a:pt x="5008244" y="0"/>
                </a:cubicBezTo>
                <a:cubicBezTo>
                  <a:pt x="5284873" y="-67438"/>
                  <a:pt x="5252543" y="30637"/>
                  <a:pt x="5442749" y="0"/>
                </a:cubicBezTo>
                <a:cubicBezTo>
                  <a:pt x="5632956" y="-30637"/>
                  <a:pt x="5755002" y="66421"/>
                  <a:pt x="6014466" y="0"/>
                </a:cubicBezTo>
                <a:cubicBezTo>
                  <a:pt x="6273930" y="-66421"/>
                  <a:pt x="6530223" y="60681"/>
                  <a:pt x="6860608" y="0"/>
                </a:cubicBezTo>
                <a:cubicBezTo>
                  <a:pt x="6912574" y="251579"/>
                  <a:pt x="6852864" y="385198"/>
                  <a:pt x="6860608" y="516596"/>
                </a:cubicBezTo>
                <a:cubicBezTo>
                  <a:pt x="6868352" y="647994"/>
                  <a:pt x="6803348" y="872836"/>
                  <a:pt x="6860608" y="1033191"/>
                </a:cubicBezTo>
                <a:cubicBezTo>
                  <a:pt x="6917868" y="1193546"/>
                  <a:pt x="6824418" y="1421822"/>
                  <a:pt x="6860608" y="1525187"/>
                </a:cubicBezTo>
                <a:cubicBezTo>
                  <a:pt x="6896798" y="1628552"/>
                  <a:pt x="6818236" y="1818479"/>
                  <a:pt x="6860608" y="1992583"/>
                </a:cubicBezTo>
                <a:cubicBezTo>
                  <a:pt x="6902980" y="2166687"/>
                  <a:pt x="6859071" y="2302747"/>
                  <a:pt x="6860608" y="2459979"/>
                </a:cubicBezTo>
                <a:cubicBezTo>
                  <a:pt x="6767210" y="2471419"/>
                  <a:pt x="6642863" y="2429869"/>
                  <a:pt x="6426103" y="2459979"/>
                </a:cubicBezTo>
                <a:cubicBezTo>
                  <a:pt x="6209343" y="2490089"/>
                  <a:pt x="5927179" y="2444409"/>
                  <a:pt x="5717173" y="2459979"/>
                </a:cubicBezTo>
                <a:cubicBezTo>
                  <a:pt x="5507167" y="2475549"/>
                  <a:pt x="5463177" y="2440833"/>
                  <a:pt x="5282668" y="2459979"/>
                </a:cubicBezTo>
                <a:cubicBezTo>
                  <a:pt x="5102160" y="2479125"/>
                  <a:pt x="4790506" y="2407663"/>
                  <a:pt x="4573739" y="2459979"/>
                </a:cubicBezTo>
                <a:cubicBezTo>
                  <a:pt x="4356972" y="2512295"/>
                  <a:pt x="4155462" y="2411804"/>
                  <a:pt x="4002021" y="2459979"/>
                </a:cubicBezTo>
                <a:cubicBezTo>
                  <a:pt x="3848580" y="2508154"/>
                  <a:pt x="3674060" y="2440712"/>
                  <a:pt x="3430304" y="2459979"/>
                </a:cubicBezTo>
                <a:cubicBezTo>
                  <a:pt x="3186548" y="2479246"/>
                  <a:pt x="3223911" y="2433903"/>
                  <a:pt x="3064405" y="2459979"/>
                </a:cubicBezTo>
                <a:cubicBezTo>
                  <a:pt x="2904899" y="2486055"/>
                  <a:pt x="2798519" y="2420313"/>
                  <a:pt x="2561294" y="2459979"/>
                </a:cubicBezTo>
                <a:cubicBezTo>
                  <a:pt x="2324069" y="2499645"/>
                  <a:pt x="2212493" y="2417065"/>
                  <a:pt x="1989576" y="2459979"/>
                </a:cubicBezTo>
                <a:cubicBezTo>
                  <a:pt x="1766659" y="2502893"/>
                  <a:pt x="1663995" y="2437424"/>
                  <a:pt x="1349253" y="2459979"/>
                </a:cubicBezTo>
                <a:cubicBezTo>
                  <a:pt x="1034511" y="2482534"/>
                  <a:pt x="1153872" y="2456611"/>
                  <a:pt x="983354" y="2459979"/>
                </a:cubicBezTo>
                <a:cubicBezTo>
                  <a:pt x="812836" y="2463347"/>
                  <a:pt x="791488" y="2422863"/>
                  <a:pt x="617455" y="2459979"/>
                </a:cubicBezTo>
                <a:cubicBezTo>
                  <a:pt x="443422" y="2497095"/>
                  <a:pt x="217347" y="2449767"/>
                  <a:pt x="0" y="2459979"/>
                </a:cubicBezTo>
                <a:cubicBezTo>
                  <a:pt x="-46325" y="2268205"/>
                  <a:pt x="20803" y="2241586"/>
                  <a:pt x="0" y="2041783"/>
                </a:cubicBezTo>
                <a:cubicBezTo>
                  <a:pt x="-20803" y="1841980"/>
                  <a:pt x="26337" y="1745569"/>
                  <a:pt x="0" y="1574387"/>
                </a:cubicBezTo>
                <a:cubicBezTo>
                  <a:pt x="-26337" y="1403205"/>
                  <a:pt x="10944" y="1297694"/>
                  <a:pt x="0" y="1082391"/>
                </a:cubicBezTo>
                <a:cubicBezTo>
                  <a:pt x="-10944" y="867088"/>
                  <a:pt x="43375" y="808747"/>
                  <a:pt x="0" y="664194"/>
                </a:cubicBezTo>
                <a:cubicBezTo>
                  <a:pt x="-43375" y="519641"/>
                  <a:pt x="62790" y="309088"/>
                  <a:pt x="0" y="0"/>
                </a:cubicBezTo>
                <a:close/>
              </a:path>
            </a:pathLst>
          </a:custGeom>
          <a:ln>
            <a:solidFill>
              <a:schemeClr val="tx1"/>
            </a:solidFill>
            <a:extLst>
              <a:ext uri="{C807C97D-BFC1-408E-A445-0C87EB9F89A2}">
                <ask:lineSketchStyleProps xmlns:ask="http://schemas.microsoft.com/office/drawing/2018/sketchyshapes" sd="4174195005">
                  <a:prstGeom prst="rect">
                    <a:avLst/>
                  </a:prstGeom>
                  <ask:type>
                    <ask:lineSketchScribble/>
                  </ask:type>
                </ask:lineSketchStyleProps>
              </a:ext>
            </a:extLst>
          </a:ln>
        </p:spPr>
      </p:pic>
      <p:sp>
        <p:nvSpPr>
          <p:cNvPr id="10" name="Rectangle: Rounded Corners 9">
            <a:extLst>
              <a:ext uri="{FF2B5EF4-FFF2-40B4-BE49-F238E27FC236}">
                <a16:creationId xmlns:a16="http://schemas.microsoft.com/office/drawing/2014/main" id="{9DC7144A-E428-4969-AF94-2F50B0B75F1B}"/>
              </a:ext>
            </a:extLst>
          </p:cNvPr>
          <p:cNvSpPr/>
          <p:nvPr/>
        </p:nvSpPr>
        <p:spPr>
          <a:xfrm>
            <a:off x="1305018" y="1349406"/>
            <a:ext cx="3577700" cy="2760955"/>
          </a:xfrm>
          <a:prstGeom prst="roundRect">
            <a:avLst>
              <a:gd name="adj" fmla="val 4476"/>
            </a:avLst>
          </a:prstGeom>
          <a:noFill/>
          <a:ln w="19050" cap="flat" cmpd="sng" algn="ctr">
            <a:solidFill>
              <a:srgbClr val="DB3856"/>
            </a:solidFill>
            <a:prstDash val="solid"/>
            <a:round/>
            <a:headEnd type="none" w="med" len="lg"/>
            <a:tailEnd type="triangle" w="med" len="lg"/>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en-US" sz="2400" b="1" dirty="0">
                <a:solidFill>
                  <a:srgbClr val="000000"/>
                </a:solidFill>
              </a:rPr>
              <a:t> </a:t>
            </a:r>
          </a:p>
        </p:txBody>
      </p:sp>
      <p:pic>
        <p:nvPicPr>
          <p:cNvPr id="4" name="Picture 3">
            <a:extLst>
              <a:ext uri="{FF2B5EF4-FFF2-40B4-BE49-F238E27FC236}">
                <a16:creationId xmlns:a16="http://schemas.microsoft.com/office/drawing/2014/main" id="{6DC0E5F8-C36C-4581-8A68-2F82E32C497F}"/>
              </a:ext>
            </a:extLst>
          </p:cNvPr>
          <p:cNvPicPr>
            <a:picLocks noChangeAspect="1"/>
          </p:cNvPicPr>
          <p:nvPr/>
        </p:nvPicPr>
        <p:blipFill>
          <a:blip r:embed="rId5"/>
          <a:stretch>
            <a:fillRect/>
          </a:stretch>
        </p:blipFill>
        <p:spPr>
          <a:xfrm>
            <a:off x="9215540" y="991745"/>
            <a:ext cx="2709551" cy="715322"/>
          </a:xfrm>
          <a:prstGeom prst="rect">
            <a:avLst/>
          </a:prstGeom>
        </p:spPr>
      </p:pic>
    </p:spTree>
    <p:extLst>
      <p:ext uri="{BB962C8B-B14F-4D97-AF65-F5344CB8AC3E}">
        <p14:creationId xmlns:p14="http://schemas.microsoft.com/office/powerpoint/2010/main" val="94171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D026-DBD6-4A1E-9438-EFB0DADC4680}"/>
              </a:ext>
            </a:extLst>
          </p:cNvPr>
          <p:cNvSpPr>
            <a:spLocks noGrp="1"/>
          </p:cNvSpPr>
          <p:nvPr>
            <p:ph type="title"/>
          </p:nvPr>
        </p:nvSpPr>
        <p:spPr/>
        <p:txBody>
          <a:bodyPr/>
          <a:lstStyle/>
          <a:p>
            <a:r>
              <a:rPr lang="ru-RU" dirty="0"/>
              <a:t>Роль </a:t>
            </a:r>
            <a:r>
              <a:rPr lang="en-US" dirty="0"/>
              <a:t>ACROSS</a:t>
            </a:r>
          </a:p>
        </p:txBody>
      </p:sp>
      <p:sp>
        <p:nvSpPr>
          <p:cNvPr id="6" name="Speech Bubble: Rectangle 5">
            <a:extLst>
              <a:ext uri="{FF2B5EF4-FFF2-40B4-BE49-F238E27FC236}">
                <a16:creationId xmlns:a16="http://schemas.microsoft.com/office/drawing/2014/main" id="{393844EE-A6DC-457F-B332-BC42632E8904}"/>
              </a:ext>
            </a:extLst>
          </p:cNvPr>
          <p:cNvSpPr/>
          <p:nvPr/>
        </p:nvSpPr>
        <p:spPr>
          <a:xfrm>
            <a:off x="7349361" y="2246050"/>
            <a:ext cx="4532687" cy="3249227"/>
          </a:xfrm>
          <a:prstGeom prst="wedgeRectCallout">
            <a:avLst>
              <a:gd name="adj1" fmla="val -71061"/>
              <a:gd name="adj2" fmla="val -4348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400" dirty="0">
                <a:solidFill>
                  <a:srgbClr val="000000"/>
                </a:solidFill>
              </a:rPr>
              <a:t>Роль </a:t>
            </a:r>
            <a:r>
              <a:rPr lang="en-US" sz="2400" dirty="0">
                <a:solidFill>
                  <a:srgbClr val="000000"/>
                </a:solidFill>
              </a:rPr>
              <a:t>ACROSS</a:t>
            </a:r>
            <a:r>
              <a:rPr lang="ru-RU" sz="2400" dirty="0">
                <a:solidFill>
                  <a:srgbClr val="000000"/>
                </a:solidFill>
              </a:rPr>
              <a:t> позволяет определить столбцы в таблице вида матрицы</a:t>
            </a:r>
            <a:r>
              <a:rPr lang="en-US" sz="2400" dirty="0">
                <a:solidFill>
                  <a:srgbClr val="000000"/>
                </a:solidFill>
              </a:rPr>
              <a:t>.</a:t>
            </a:r>
            <a:r>
              <a:rPr lang="ru-RU" sz="2400" dirty="0">
                <a:solidFill>
                  <a:srgbClr val="000000"/>
                </a:solidFill>
              </a:rPr>
              <a:t> В рамках данных столбцов будут рассчитаны числовые статистики (по умолчанию количество значений)</a:t>
            </a:r>
            <a:endParaRPr lang="en-US" sz="2400" dirty="0">
              <a:solidFill>
                <a:srgbClr val="000000"/>
              </a:solidFill>
            </a:endParaRPr>
          </a:p>
        </p:txBody>
      </p:sp>
      <p:sp>
        <p:nvSpPr>
          <p:cNvPr id="8" name="TextBox 7">
            <a:extLst>
              <a:ext uri="{FF2B5EF4-FFF2-40B4-BE49-F238E27FC236}">
                <a16:creationId xmlns:a16="http://schemas.microsoft.com/office/drawing/2014/main" id="{09C2F932-1149-4483-A948-00D18C51A94C}"/>
              </a:ext>
            </a:extLst>
          </p:cNvPr>
          <p:cNvSpPr txBox="1"/>
          <p:nvPr>
            <p:custDataLst>
              <p:tags r:id="rId1"/>
            </p:custDataLst>
          </p:nvPr>
        </p:nvSpPr>
        <p:spPr>
          <a:xfrm>
            <a:off x="9258584" y="256032"/>
            <a:ext cx="2623464" cy="542949"/>
          </a:xfrm>
          <a:prstGeom prst="rect">
            <a:avLst/>
          </a:prstGeom>
          <a:solidFill>
            <a:schemeClr val="accent6">
              <a:lumMod val="40000"/>
              <a:lumOff val="60000"/>
            </a:schemeClr>
          </a:solidFill>
          <a:ln w="12700">
            <a:solidFill>
              <a:prstClr val="black"/>
            </a:solidFill>
          </a:ln>
        </p:spPr>
        <p:txBody>
          <a:bodyPr vert="horz" lIns="121920" tIns="121920" rIns="121920" bIns="121920" rtlCol="0" anchor="ctr" anchorCtr="1">
            <a:noAutofit/>
          </a:bodyPr>
          <a:lstStyle/>
          <a:p>
            <a:r>
              <a:rPr lang="ru-RU" sz="2400" dirty="0">
                <a:latin typeface="Calibri" panose="020F0502020204030204" pitchFamily="34" charset="0"/>
              </a:rPr>
              <a:t>Сводный отчет</a:t>
            </a:r>
            <a:endParaRPr lang="en-US" sz="2400" dirty="0">
              <a:latin typeface="Calibri" panose="020F0502020204030204" pitchFamily="34" charset="0"/>
            </a:endParaRPr>
          </a:p>
        </p:txBody>
      </p:sp>
      <p:pic>
        <p:nvPicPr>
          <p:cNvPr id="3" name="Picture 2">
            <a:extLst>
              <a:ext uri="{FF2B5EF4-FFF2-40B4-BE49-F238E27FC236}">
                <a16:creationId xmlns:a16="http://schemas.microsoft.com/office/drawing/2014/main" id="{AC994888-816B-4898-AE0A-E7FC15CE6AE5}"/>
              </a:ext>
            </a:extLst>
          </p:cNvPr>
          <p:cNvPicPr>
            <a:picLocks noChangeAspect="1"/>
          </p:cNvPicPr>
          <p:nvPr/>
        </p:nvPicPr>
        <p:blipFill>
          <a:blip r:embed="rId4"/>
          <a:stretch>
            <a:fillRect/>
          </a:stretch>
        </p:blipFill>
        <p:spPr>
          <a:xfrm>
            <a:off x="9172964" y="945648"/>
            <a:ext cx="2794703" cy="279471"/>
          </a:xfrm>
          <a:prstGeom prst="rect">
            <a:avLst/>
          </a:prstGeom>
        </p:spPr>
      </p:pic>
      <p:pic>
        <p:nvPicPr>
          <p:cNvPr id="4" name="Picture 3">
            <a:extLst>
              <a:ext uri="{FF2B5EF4-FFF2-40B4-BE49-F238E27FC236}">
                <a16:creationId xmlns:a16="http://schemas.microsoft.com/office/drawing/2014/main" id="{5B631AB6-635D-4BFB-A69A-C58BA04E853A}"/>
              </a:ext>
            </a:extLst>
          </p:cNvPr>
          <p:cNvPicPr>
            <a:picLocks noChangeAspect="1"/>
          </p:cNvPicPr>
          <p:nvPr/>
        </p:nvPicPr>
        <p:blipFill>
          <a:blip r:embed="rId5"/>
          <a:stretch>
            <a:fillRect/>
          </a:stretch>
        </p:blipFill>
        <p:spPr>
          <a:xfrm>
            <a:off x="533469" y="2018654"/>
            <a:ext cx="5710711" cy="2019946"/>
          </a:xfrm>
          <a:prstGeom prst="rect">
            <a:avLst/>
          </a:prstGeom>
          <a:ln>
            <a:solidFill>
              <a:schemeClr val="tx1"/>
            </a:solidFill>
          </a:ln>
        </p:spPr>
      </p:pic>
      <p:sp>
        <p:nvSpPr>
          <p:cNvPr id="7" name="Rectangle: Rounded Corners 6">
            <a:extLst>
              <a:ext uri="{FF2B5EF4-FFF2-40B4-BE49-F238E27FC236}">
                <a16:creationId xmlns:a16="http://schemas.microsoft.com/office/drawing/2014/main" id="{58284C26-92E3-491A-AE9E-B94B782CE6F2}"/>
              </a:ext>
            </a:extLst>
          </p:cNvPr>
          <p:cNvSpPr/>
          <p:nvPr/>
        </p:nvSpPr>
        <p:spPr>
          <a:xfrm>
            <a:off x="2760953" y="1944209"/>
            <a:ext cx="3559947" cy="426129"/>
          </a:xfrm>
          <a:prstGeom prst="roundRect">
            <a:avLst>
              <a:gd name="adj" fmla="val 4476"/>
            </a:avLst>
          </a:prstGeom>
          <a:noFill/>
          <a:ln w="19050" cap="flat" cmpd="sng" algn="ctr">
            <a:solidFill>
              <a:srgbClr val="DB3856"/>
            </a:solidFill>
            <a:prstDash val="solid"/>
            <a:round/>
            <a:headEnd type="none" w="med" len="lg"/>
            <a:tailEnd type="triangle" w="med" len="lg"/>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en-US" sz="2400" b="1" dirty="0">
                <a:solidFill>
                  <a:srgbClr val="000000"/>
                </a:solidFill>
              </a:rPr>
              <a:t> </a:t>
            </a:r>
          </a:p>
        </p:txBody>
      </p:sp>
    </p:spTree>
    <p:extLst>
      <p:ext uri="{BB962C8B-B14F-4D97-AF65-F5344CB8AC3E}">
        <p14:creationId xmlns:p14="http://schemas.microsoft.com/office/powerpoint/2010/main" val="1636812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D026-DBD6-4A1E-9438-EFB0DADC4680}"/>
              </a:ext>
            </a:extLst>
          </p:cNvPr>
          <p:cNvSpPr>
            <a:spLocks noGrp="1"/>
          </p:cNvSpPr>
          <p:nvPr>
            <p:ph type="title"/>
          </p:nvPr>
        </p:nvSpPr>
        <p:spPr/>
        <p:txBody>
          <a:bodyPr/>
          <a:lstStyle/>
          <a:p>
            <a:r>
              <a:rPr lang="ru-RU" dirty="0"/>
              <a:t>Роль </a:t>
            </a:r>
            <a:r>
              <a:rPr lang="en-US" dirty="0"/>
              <a:t>ANALYSIS</a:t>
            </a:r>
          </a:p>
        </p:txBody>
      </p:sp>
      <p:sp>
        <p:nvSpPr>
          <p:cNvPr id="6" name="Speech Bubble: Rectangle 5">
            <a:extLst>
              <a:ext uri="{FF2B5EF4-FFF2-40B4-BE49-F238E27FC236}">
                <a16:creationId xmlns:a16="http://schemas.microsoft.com/office/drawing/2014/main" id="{393844EE-A6DC-457F-B332-BC42632E8904}"/>
              </a:ext>
            </a:extLst>
          </p:cNvPr>
          <p:cNvSpPr/>
          <p:nvPr/>
        </p:nvSpPr>
        <p:spPr>
          <a:xfrm>
            <a:off x="3331883" y="5040450"/>
            <a:ext cx="7388530" cy="1464815"/>
          </a:xfrm>
          <a:prstGeom prst="wedgeRectCallout">
            <a:avLst>
              <a:gd name="adj1" fmla="val -24681"/>
              <a:gd name="adj2" fmla="val -7439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400" dirty="0">
                <a:solidFill>
                  <a:srgbClr val="000000"/>
                </a:solidFill>
              </a:rPr>
              <a:t>Роль </a:t>
            </a:r>
            <a:r>
              <a:rPr lang="en-US" sz="2400" dirty="0">
                <a:solidFill>
                  <a:srgbClr val="000000"/>
                </a:solidFill>
              </a:rPr>
              <a:t>ANALYSIS</a:t>
            </a:r>
            <a:r>
              <a:rPr lang="ru-RU" sz="2400" dirty="0">
                <a:solidFill>
                  <a:srgbClr val="000000"/>
                </a:solidFill>
              </a:rPr>
              <a:t> позволяет задавать способ агрегации числовых столбцов</a:t>
            </a:r>
            <a:endParaRPr lang="en-US" sz="2400" dirty="0">
              <a:solidFill>
                <a:srgbClr val="000000"/>
              </a:solidFill>
            </a:endParaRPr>
          </a:p>
        </p:txBody>
      </p:sp>
      <p:sp>
        <p:nvSpPr>
          <p:cNvPr id="8" name="TextBox 7">
            <a:extLst>
              <a:ext uri="{FF2B5EF4-FFF2-40B4-BE49-F238E27FC236}">
                <a16:creationId xmlns:a16="http://schemas.microsoft.com/office/drawing/2014/main" id="{09C2F932-1149-4483-A948-00D18C51A94C}"/>
              </a:ext>
            </a:extLst>
          </p:cNvPr>
          <p:cNvSpPr txBox="1"/>
          <p:nvPr>
            <p:custDataLst>
              <p:tags r:id="rId1"/>
            </p:custDataLst>
          </p:nvPr>
        </p:nvSpPr>
        <p:spPr>
          <a:xfrm>
            <a:off x="9258584" y="256032"/>
            <a:ext cx="2623464" cy="542949"/>
          </a:xfrm>
          <a:prstGeom prst="rect">
            <a:avLst/>
          </a:prstGeom>
          <a:solidFill>
            <a:schemeClr val="accent6">
              <a:lumMod val="40000"/>
              <a:lumOff val="60000"/>
            </a:schemeClr>
          </a:solidFill>
          <a:ln w="12700">
            <a:solidFill>
              <a:prstClr val="black"/>
            </a:solidFill>
          </a:ln>
        </p:spPr>
        <p:txBody>
          <a:bodyPr vert="horz" lIns="121920" tIns="121920" rIns="121920" bIns="121920" rtlCol="0" anchor="ctr" anchorCtr="1">
            <a:noAutofit/>
          </a:bodyPr>
          <a:lstStyle/>
          <a:p>
            <a:r>
              <a:rPr lang="ru-RU" sz="2400" dirty="0">
                <a:latin typeface="Calibri" panose="020F0502020204030204" pitchFamily="34" charset="0"/>
              </a:rPr>
              <a:t>Оба вида отчетов</a:t>
            </a:r>
            <a:endParaRPr lang="en-US" sz="2400" dirty="0">
              <a:latin typeface="Calibri" panose="020F0502020204030204" pitchFamily="34" charset="0"/>
            </a:endParaRPr>
          </a:p>
        </p:txBody>
      </p:sp>
      <p:pic>
        <p:nvPicPr>
          <p:cNvPr id="5" name="Picture 4">
            <a:extLst>
              <a:ext uri="{FF2B5EF4-FFF2-40B4-BE49-F238E27FC236}">
                <a16:creationId xmlns:a16="http://schemas.microsoft.com/office/drawing/2014/main" id="{88A57168-939B-4DAB-A2C5-5D31BF3A0083}"/>
              </a:ext>
            </a:extLst>
          </p:cNvPr>
          <p:cNvPicPr>
            <a:picLocks noChangeAspect="1"/>
          </p:cNvPicPr>
          <p:nvPr/>
        </p:nvPicPr>
        <p:blipFill>
          <a:blip r:embed="rId4"/>
          <a:stretch>
            <a:fillRect/>
          </a:stretch>
        </p:blipFill>
        <p:spPr>
          <a:xfrm>
            <a:off x="5821300" y="1060571"/>
            <a:ext cx="6253437" cy="426128"/>
          </a:xfrm>
          <a:prstGeom prst="rect">
            <a:avLst/>
          </a:prstGeom>
        </p:spPr>
      </p:pic>
      <p:pic>
        <p:nvPicPr>
          <p:cNvPr id="9" name="Picture 8">
            <a:extLst>
              <a:ext uri="{FF2B5EF4-FFF2-40B4-BE49-F238E27FC236}">
                <a16:creationId xmlns:a16="http://schemas.microsoft.com/office/drawing/2014/main" id="{66AF0A11-F192-418F-84EA-A7538B2387E6}"/>
              </a:ext>
            </a:extLst>
          </p:cNvPr>
          <p:cNvPicPr>
            <a:picLocks noChangeAspect="1"/>
          </p:cNvPicPr>
          <p:nvPr/>
        </p:nvPicPr>
        <p:blipFill>
          <a:blip r:embed="rId5"/>
          <a:stretch>
            <a:fillRect/>
          </a:stretch>
        </p:blipFill>
        <p:spPr>
          <a:xfrm>
            <a:off x="309952" y="2027684"/>
            <a:ext cx="6860608" cy="2459979"/>
          </a:xfrm>
          <a:custGeom>
            <a:avLst/>
            <a:gdLst>
              <a:gd name="connsiteX0" fmla="*/ 0 w 6860608"/>
              <a:gd name="connsiteY0" fmla="*/ 0 h 2459979"/>
              <a:gd name="connsiteX1" fmla="*/ 708929 w 6860608"/>
              <a:gd name="connsiteY1" fmla="*/ 0 h 2459979"/>
              <a:gd name="connsiteX2" fmla="*/ 1074829 w 6860608"/>
              <a:gd name="connsiteY2" fmla="*/ 0 h 2459979"/>
              <a:gd name="connsiteX3" fmla="*/ 1509334 w 6860608"/>
              <a:gd name="connsiteY3" fmla="*/ 0 h 2459979"/>
              <a:gd name="connsiteX4" fmla="*/ 2149657 w 6860608"/>
              <a:gd name="connsiteY4" fmla="*/ 0 h 2459979"/>
              <a:gd name="connsiteX5" fmla="*/ 2652768 w 6860608"/>
              <a:gd name="connsiteY5" fmla="*/ 0 h 2459979"/>
              <a:gd name="connsiteX6" fmla="*/ 3087274 w 6860608"/>
              <a:gd name="connsiteY6" fmla="*/ 0 h 2459979"/>
              <a:gd name="connsiteX7" fmla="*/ 3453173 w 6860608"/>
              <a:gd name="connsiteY7" fmla="*/ 0 h 2459979"/>
              <a:gd name="connsiteX8" fmla="*/ 4024890 w 6860608"/>
              <a:gd name="connsiteY8" fmla="*/ 0 h 2459979"/>
              <a:gd name="connsiteX9" fmla="*/ 4596607 w 6860608"/>
              <a:gd name="connsiteY9" fmla="*/ 0 h 2459979"/>
              <a:gd name="connsiteX10" fmla="*/ 5099719 w 6860608"/>
              <a:gd name="connsiteY10" fmla="*/ 0 h 2459979"/>
              <a:gd name="connsiteX11" fmla="*/ 5671436 w 6860608"/>
              <a:gd name="connsiteY11" fmla="*/ 0 h 2459979"/>
              <a:gd name="connsiteX12" fmla="*/ 6243153 w 6860608"/>
              <a:gd name="connsiteY12" fmla="*/ 0 h 2459979"/>
              <a:gd name="connsiteX13" fmla="*/ 6860608 w 6860608"/>
              <a:gd name="connsiteY13" fmla="*/ 0 h 2459979"/>
              <a:gd name="connsiteX14" fmla="*/ 6860608 w 6860608"/>
              <a:gd name="connsiteY14" fmla="*/ 491996 h 2459979"/>
              <a:gd name="connsiteX15" fmla="*/ 6860608 w 6860608"/>
              <a:gd name="connsiteY15" fmla="*/ 934792 h 2459979"/>
              <a:gd name="connsiteX16" fmla="*/ 6860608 w 6860608"/>
              <a:gd name="connsiteY16" fmla="*/ 1451388 h 2459979"/>
              <a:gd name="connsiteX17" fmla="*/ 6860608 w 6860608"/>
              <a:gd name="connsiteY17" fmla="*/ 1869584 h 2459979"/>
              <a:gd name="connsiteX18" fmla="*/ 6860608 w 6860608"/>
              <a:gd name="connsiteY18" fmla="*/ 2459979 h 2459979"/>
              <a:gd name="connsiteX19" fmla="*/ 6426103 w 6860608"/>
              <a:gd name="connsiteY19" fmla="*/ 2459979 h 2459979"/>
              <a:gd name="connsiteX20" fmla="*/ 6060204 w 6860608"/>
              <a:gd name="connsiteY20" fmla="*/ 2459979 h 2459979"/>
              <a:gd name="connsiteX21" fmla="*/ 5694305 w 6860608"/>
              <a:gd name="connsiteY21" fmla="*/ 2459979 h 2459979"/>
              <a:gd name="connsiteX22" fmla="*/ 4985375 w 6860608"/>
              <a:gd name="connsiteY22" fmla="*/ 2459979 h 2459979"/>
              <a:gd name="connsiteX23" fmla="*/ 4619476 w 6860608"/>
              <a:gd name="connsiteY23" fmla="*/ 2459979 h 2459979"/>
              <a:gd name="connsiteX24" fmla="*/ 3979153 w 6860608"/>
              <a:gd name="connsiteY24" fmla="*/ 2459979 h 2459979"/>
              <a:gd name="connsiteX25" fmla="*/ 3476041 w 6860608"/>
              <a:gd name="connsiteY25" fmla="*/ 2459979 h 2459979"/>
              <a:gd name="connsiteX26" fmla="*/ 3110142 w 6860608"/>
              <a:gd name="connsiteY26" fmla="*/ 2459979 h 2459979"/>
              <a:gd name="connsiteX27" fmla="*/ 2607031 w 6860608"/>
              <a:gd name="connsiteY27" fmla="*/ 2459979 h 2459979"/>
              <a:gd name="connsiteX28" fmla="*/ 2241132 w 6860608"/>
              <a:gd name="connsiteY28" fmla="*/ 2459979 h 2459979"/>
              <a:gd name="connsiteX29" fmla="*/ 1532202 w 6860608"/>
              <a:gd name="connsiteY29" fmla="*/ 2459979 h 2459979"/>
              <a:gd name="connsiteX30" fmla="*/ 891879 w 6860608"/>
              <a:gd name="connsiteY30" fmla="*/ 2459979 h 2459979"/>
              <a:gd name="connsiteX31" fmla="*/ 0 w 6860608"/>
              <a:gd name="connsiteY31" fmla="*/ 2459979 h 2459979"/>
              <a:gd name="connsiteX32" fmla="*/ 0 w 6860608"/>
              <a:gd name="connsiteY32" fmla="*/ 2017183 h 2459979"/>
              <a:gd name="connsiteX33" fmla="*/ 0 w 6860608"/>
              <a:gd name="connsiteY33" fmla="*/ 1574387 h 2459979"/>
              <a:gd name="connsiteX34" fmla="*/ 0 w 6860608"/>
              <a:gd name="connsiteY34" fmla="*/ 1156190 h 2459979"/>
              <a:gd name="connsiteX35" fmla="*/ 0 w 6860608"/>
              <a:gd name="connsiteY35" fmla="*/ 737994 h 2459979"/>
              <a:gd name="connsiteX36" fmla="*/ 0 w 6860608"/>
              <a:gd name="connsiteY36" fmla="*/ 0 h 245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860608" h="2459979" fill="none" extrusionOk="0">
                <a:moveTo>
                  <a:pt x="0" y="0"/>
                </a:moveTo>
                <a:cubicBezTo>
                  <a:pt x="169162" y="-31158"/>
                  <a:pt x="400935" y="8036"/>
                  <a:pt x="708929" y="0"/>
                </a:cubicBezTo>
                <a:cubicBezTo>
                  <a:pt x="1016923" y="-8036"/>
                  <a:pt x="988606" y="22431"/>
                  <a:pt x="1074829" y="0"/>
                </a:cubicBezTo>
                <a:cubicBezTo>
                  <a:pt x="1161052" y="-22431"/>
                  <a:pt x="1373752" y="17595"/>
                  <a:pt x="1509334" y="0"/>
                </a:cubicBezTo>
                <a:cubicBezTo>
                  <a:pt x="1644916" y="-17595"/>
                  <a:pt x="1965594" y="3764"/>
                  <a:pt x="2149657" y="0"/>
                </a:cubicBezTo>
                <a:cubicBezTo>
                  <a:pt x="2333720" y="-3764"/>
                  <a:pt x="2420459" y="34698"/>
                  <a:pt x="2652768" y="0"/>
                </a:cubicBezTo>
                <a:cubicBezTo>
                  <a:pt x="2885077" y="-34698"/>
                  <a:pt x="2876179" y="9049"/>
                  <a:pt x="3087274" y="0"/>
                </a:cubicBezTo>
                <a:cubicBezTo>
                  <a:pt x="3298369" y="-9049"/>
                  <a:pt x="3284045" y="39601"/>
                  <a:pt x="3453173" y="0"/>
                </a:cubicBezTo>
                <a:cubicBezTo>
                  <a:pt x="3622301" y="-39601"/>
                  <a:pt x="3763949" y="51857"/>
                  <a:pt x="4024890" y="0"/>
                </a:cubicBezTo>
                <a:cubicBezTo>
                  <a:pt x="4285831" y="-51857"/>
                  <a:pt x="4340557" y="36080"/>
                  <a:pt x="4596607" y="0"/>
                </a:cubicBezTo>
                <a:cubicBezTo>
                  <a:pt x="4852657" y="-36080"/>
                  <a:pt x="4961029" y="44350"/>
                  <a:pt x="5099719" y="0"/>
                </a:cubicBezTo>
                <a:cubicBezTo>
                  <a:pt x="5238409" y="-44350"/>
                  <a:pt x="5450925" y="5895"/>
                  <a:pt x="5671436" y="0"/>
                </a:cubicBezTo>
                <a:cubicBezTo>
                  <a:pt x="5891947" y="-5895"/>
                  <a:pt x="5998822" y="28314"/>
                  <a:pt x="6243153" y="0"/>
                </a:cubicBezTo>
                <a:cubicBezTo>
                  <a:pt x="6487484" y="-28314"/>
                  <a:pt x="6695041" y="57060"/>
                  <a:pt x="6860608" y="0"/>
                </a:cubicBezTo>
                <a:cubicBezTo>
                  <a:pt x="6861999" y="124493"/>
                  <a:pt x="6813748" y="285518"/>
                  <a:pt x="6860608" y="491996"/>
                </a:cubicBezTo>
                <a:cubicBezTo>
                  <a:pt x="6907468" y="698474"/>
                  <a:pt x="6838724" y="770630"/>
                  <a:pt x="6860608" y="934792"/>
                </a:cubicBezTo>
                <a:cubicBezTo>
                  <a:pt x="6882492" y="1098954"/>
                  <a:pt x="6843326" y="1226533"/>
                  <a:pt x="6860608" y="1451388"/>
                </a:cubicBezTo>
                <a:cubicBezTo>
                  <a:pt x="6877890" y="1676243"/>
                  <a:pt x="6841118" y="1690769"/>
                  <a:pt x="6860608" y="1869584"/>
                </a:cubicBezTo>
                <a:cubicBezTo>
                  <a:pt x="6880098" y="2048399"/>
                  <a:pt x="6849044" y="2196214"/>
                  <a:pt x="6860608" y="2459979"/>
                </a:cubicBezTo>
                <a:cubicBezTo>
                  <a:pt x="6650932" y="2497112"/>
                  <a:pt x="6520680" y="2440881"/>
                  <a:pt x="6426103" y="2459979"/>
                </a:cubicBezTo>
                <a:cubicBezTo>
                  <a:pt x="6331527" y="2479077"/>
                  <a:pt x="6210858" y="2444752"/>
                  <a:pt x="6060204" y="2459979"/>
                </a:cubicBezTo>
                <a:cubicBezTo>
                  <a:pt x="5909550" y="2475206"/>
                  <a:pt x="5787551" y="2452801"/>
                  <a:pt x="5694305" y="2459979"/>
                </a:cubicBezTo>
                <a:cubicBezTo>
                  <a:pt x="5601059" y="2467157"/>
                  <a:pt x="5274254" y="2448567"/>
                  <a:pt x="4985375" y="2459979"/>
                </a:cubicBezTo>
                <a:cubicBezTo>
                  <a:pt x="4696496" y="2471391"/>
                  <a:pt x="4772203" y="2447292"/>
                  <a:pt x="4619476" y="2459979"/>
                </a:cubicBezTo>
                <a:cubicBezTo>
                  <a:pt x="4466749" y="2472666"/>
                  <a:pt x="4137698" y="2425814"/>
                  <a:pt x="3979153" y="2459979"/>
                </a:cubicBezTo>
                <a:cubicBezTo>
                  <a:pt x="3820608" y="2494144"/>
                  <a:pt x="3612257" y="2417697"/>
                  <a:pt x="3476041" y="2459979"/>
                </a:cubicBezTo>
                <a:cubicBezTo>
                  <a:pt x="3339825" y="2502261"/>
                  <a:pt x="3289720" y="2429604"/>
                  <a:pt x="3110142" y="2459979"/>
                </a:cubicBezTo>
                <a:cubicBezTo>
                  <a:pt x="2930564" y="2490354"/>
                  <a:pt x="2742994" y="2431735"/>
                  <a:pt x="2607031" y="2459979"/>
                </a:cubicBezTo>
                <a:cubicBezTo>
                  <a:pt x="2471068" y="2488223"/>
                  <a:pt x="2342471" y="2435362"/>
                  <a:pt x="2241132" y="2459979"/>
                </a:cubicBezTo>
                <a:cubicBezTo>
                  <a:pt x="2139793" y="2484596"/>
                  <a:pt x="1748665" y="2429149"/>
                  <a:pt x="1532202" y="2459979"/>
                </a:cubicBezTo>
                <a:cubicBezTo>
                  <a:pt x="1315739" y="2490809"/>
                  <a:pt x="1175269" y="2444060"/>
                  <a:pt x="891879" y="2459979"/>
                </a:cubicBezTo>
                <a:cubicBezTo>
                  <a:pt x="608489" y="2475898"/>
                  <a:pt x="202301" y="2448729"/>
                  <a:pt x="0" y="2459979"/>
                </a:cubicBezTo>
                <a:cubicBezTo>
                  <a:pt x="-44875" y="2238622"/>
                  <a:pt x="47479" y="2203432"/>
                  <a:pt x="0" y="2017183"/>
                </a:cubicBezTo>
                <a:cubicBezTo>
                  <a:pt x="-47479" y="1830934"/>
                  <a:pt x="45535" y="1692700"/>
                  <a:pt x="0" y="1574387"/>
                </a:cubicBezTo>
                <a:cubicBezTo>
                  <a:pt x="-45535" y="1456074"/>
                  <a:pt x="15523" y="1281916"/>
                  <a:pt x="0" y="1156190"/>
                </a:cubicBezTo>
                <a:cubicBezTo>
                  <a:pt x="-15523" y="1030464"/>
                  <a:pt x="19722" y="823511"/>
                  <a:pt x="0" y="737994"/>
                </a:cubicBezTo>
                <a:cubicBezTo>
                  <a:pt x="-19722" y="652477"/>
                  <a:pt x="18963" y="198272"/>
                  <a:pt x="0" y="0"/>
                </a:cubicBezTo>
                <a:close/>
              </a:path>
              <a:path w="6860608" h="2459979" stroke="0" extrusionOk="0">
                <a:moveTo>
                  <a:pt x="0" y="0"/>
                </a:moveTo>
                <a:cubicBezTo>
                  <a:pt x="299821" y="-21464"/>
                  <a:pt x="398466" y="57778"/>
                  <a:pt x="640323" y="0"/>
                </a:cubicBezTo>
                <a:cubicBezTo>
                  <a:pt x="882180" y="-57778"/>
                  <a:pt x="1034065" y="4769"/>
                  <a:pt x="1349253" y="0"/>
                </a:cubicBezTo>
                <a:cubicBezTo>
                  <a:pt x="1664441" y="-4769"/>
                  <a:pt x="1627162" y="921"/>
                  <a:pt x="1852364" y="0"/>
                </a:cubicBezTo>
                <a:cubicBezTo>
                  <a:pt x="2077566" y="-921"/>
                  <a:pt x="2176602" y="23115"/>
                  <a:pt x="2355475" y="0"/>
                </a:cubicBezTo>
                <a:cubicBezTo>
                  <a:pt x="2534348" y="-23115"/>
                  <a:pt x="2710730" y="79192"/>
                  <a:pt x="3064405" y="0"/>
                </a:cubicBezTo>
                <a:cubicBezTo>
                  <a:pt x="3418080" y="-79192"/>
                  <a:pt x="3350547" y="8748"/>
                  <a:pt x="3430304" y="0"/>
                </a:cubicBezTo>
                <a:cubicBezTo>
                  <a:pt x="3510061" y="-8748"/>
                  <a:pt x="3844169" y="59209"/>
                  <a:pt x="4002021" y="0"/>
                </a:cubicBezTo>
                <a:cubicBezTo>
                  <a:pt x="4159873" y="-59209"/>
                  <a:pt x="4216458" y="35195"/>
                  <a:pt x="4367920" y="0"/>
                </a:cubicBezTo>
                <a:cubicBezTo>
                  <a:pt x="4519382" y="-35195"/>
                  <a:pt x="4731615" y="67438"/>
                  <a:pt x="5008244" y="0"/>
                </a:cubicBezTo>
                <a:cubicBezTo>
                  <a:pt x="5284873" y="-67438"/>
                  <a:pt x="5252543" y="30637"/>
                  <a:pt x="5442749" y="0"/>
                </a:cubicBezTo>
                <a:cubicBezTo>
                  <a:pt x="5632956" y="-30637"/>
                  <a:pt x="5755002" y="66421"/>
                  <a:pt x="6014466" y="0"/>
                </a:cubicBezTo>
                <a:cubicBezTo>
                  <a:pt x="6273930" y="-66421"/>
                  <a:pt x="6530223" y="60681"/>
                  <a:pt x="6860608" y="0"/>
                </a:cubicBezTo>
                <a:cubicBezTo>
                  <a:pt x="6912574" y="251579"/>
                  <a:pt x="6852864" y="385198"/>
                  <a:pt x="6860608" y="516596"/>
                </a:cubicBezTo>
                <a:cubicBezTo>
                  <a:pt x="6868352" y="647994"/>
                  <a:pt x="6803348" y="872836"/>
                  <a:pt x="6860608" y="1033191"/>
                </a:cubicBezTo>
                <a:cubicBezTo>
                  <a:pt x="6917868" y="1193546"/>
                  <a:pt x="6824418" y="1421822"/>
                  <a:pt x="6860608" y="1525187"/>
                </a:cubicBezTo>
                <a:cubicBezTo>
                  <a:pt x="6896798" y="1628552"/>
                  <a:pt x="6818236" y="1818479"/>
                  <a:pt x="6860608" y="1992583"/>
                </a:cubicBezTo>
                <a:cubicBezTo>
                  <a:pt x="6902980" y="2166687"/>
                  <a:pt x="6859071" y="2302747"/>
                  <a:pt x="6860608" y="2459979"/>
                </a:cubicBezTo>
                <a:cubicBezTo>
                  <a:pt x="6767210" y="2471419"/>
                  <a:pt x="6642863" y="2429869"/>
                  <a:pt x="6426103" y="2459979"/>
                </a:cubicBezTo>
                <a:cubicBezTo>
                  <a:pt x="6209343" y="2490089"/>
                  <a:pt x="5927179" y="2444409"/>
                  <a:pt x="5717173" y="2459979"/>
                </a:cubicBezTo>
                <a:cubicBezTo>
                  <a:pt x="5507167" y="2475549"/>
                  <a:pt x="5463177" y="2440833"/>
                  <a:pt x="5282668" y="2459979"/>
                </a:cubicBezTo>
                <a:cubicBezTo>
                  <a:pt x="5102160" y="2479125"/>
                  <a:pt x="4790506" y="2407663"/>
                  <a:pt x="4573739" y="2459979"/>
                </a:cubicBezTo>
                <a:cubicBezTo>
                  <a:pt x="4356972" y="2512295"/>
                  <a:pt x="4155462" y="2411804"/>
                  <a:pt x="4002021" y="2459979"/>
                </a:cubicBezTo>
                <a:cubicBezTo>
                  <a:pt x="3848580" y="2508154"/>
                  <a:pt x="3674060" y="2440712"/>
                  <a:pt x="3430304" y="2459979"/>
                </a:cubicBezTo>
                <a:cubicBezTo>
                  <a:pt x="3186548" y="2479246"/>
                  <a:pt x="3223911" y="2433903"/>
                  <a:pt x="3064405" y="2459979"/>
                </a:cubicBezTo>
                <a:cubicBezTo>
                  <a:pt x="2904899" y="2486055"/>
                  <a:pt x="2798519" y="2420313"/>
                  <a:pt x="2561294" y="2459979"/>
                </a:cubicBezTo>
                <a:cubicBezTo>
                  <a:pt x="2324069" y="2499645"/>
                  <a:pt x="2212493" y="2417065"/>
                  <a:pt x="1989576" y="2459979"/>
                </a:cubicBezTo>
                <a:cubicBezTo>
                  <a:pt x="1766659" y="2502893"/>
                  <a:pt x="1663995" y="2437424"/>
                  <a:pt x="1349253" y="2459979"/>
                </a:cubicBezTo>
                <a:cubicBezTo>
                  <a:pt x="1034511" y="2482534"/>
                  <a:pt x="1153872" y="2456611"/>
                  <a:pt x="983354" y="2459979"/>
                </a:cubicBezTo>
                <a:cubicBezTo>
                  <a:pt x="812836" y="2463347"/>
                  <a:pt x="791488" y="2422863"/>
                  <a:pt x="617455" y="2459979"/>
                </a:cubicBezTo>
                <a:cubicBezTo>
                  <a:pt x="443422" y="2497095"/>
                  <a:pt x="217347" y="2449767"/>
                  <a:pt x="0" y="2459979"/>
                </a:cubicBezTo>
                <a:cubicBezTo>
                  <a:pt x="-46325" y="2268205"/>
                  <a:pt x="20803" y="2241586"/>
                  <a:pt x="0" y="2041783"/>
                </a:cubicBezTo>
                <a:cubicBezTo>
                  <a:pt x="-20803" y="1841980"/>
                  <a:pt x="26337" y="1745569"/>
                  <a:pt x="0" y="1574387"/>
                </a:cubicBezTo>
                <a:cubicBezTo>
                  <a:pt x="-26337" y="1403205"/>
                  <a:pt x="10944" y="1297694"/>
                  <a:pt x="0" y="1082391"/>
                </a:cubicBezTo>
                <a:cubicBezTo>
                  <a:pt x="-10944" y="867088"/>
                  <a:pt x="43375" y="808747"/>
                  <a:pt x="0" y="664194"/>
                </a:cubicBezTo>
                <a:cubicBezTo>
                  <a:pt x="-43375" y="519641"/>
                  <a:pt x="62790" y="309088"/>
                  <a:pt x="0" y="0"/>
                </a:cubicBezTo>
                <a:close/>
              </a:path>
            </a:pathLst>
          </a:custGeom>
          <a:ln>
            <a:solidFill>
              <a:schemeClr val="tx1"/>
            </a:solidFill>
            <a:extLst>
              <a:ext uri="{C807C97D-BFC1-408E-A445-0C87EB9F89A2}">
                <ask:lineSketchStyleProps xmlns:ask="http://schemas.microsoft.com/office/drawing/2018/sketchyshapes" sd="4174195005">
                  <a:prstGeom prst="rect">
                    <a:avLst/>
                  </a:prstGeom>
                  <ask:type>
                    <ask:lineSketchScribble/>
                  </ask:type>
                </ask:lineSketchStyleProps>
              </a:ext>
            </a:extLst>
          </a:ln>
        </p:spPr>
      </p:pic>
      <p:sp>
        <p:nvSpPr>
          <p:cNvPr id="7" name="Rectangle: Rounded Corners 6">
            <a:extLst>
              <a:ext uri="{FF2B5EF4-FFF2-40B4-BE49-F238E27FC236}">
                <a16:creationId xmlns:a16="http://schemas.microsoft.com/office/drawing/2014/main" id="{58284C26-92E3-491A-AE9E-B94B782CE6F2}"/>
              </a:ext>
            </a:extLst>
          </p:cNvPr>
          <p:cNvSpPr/>
          <p:nvPr/>
        </p:nvSpPr>
        <p:spPr>
          <a:xfrm>
            <a:off x="3613076" y="1910761"/>
            <a:ext cx="3691895" cy="2705627"/>
          </a:xfrm>
          <a:prstGeom prst="roundRect">
            <a:avLst>
              <a:gd name="adj" fmla="val 4476"/>
            </a:avLst>
          </a:prstGeom>
          <a:noFill/>
          <a:ln w="19050" cap="flat" cmpd="sng" algn="ctr">
            <a:solidFill>
              <a:srgbClr val="DB3856"/>
            </a:solidFill>
            <a:prstDash val="solid"/>
            <a:round/>
            <a:headEnd type="none" w="med" len="lg"/>
            <a:tailEnd type="triangle" w="med" len="lg"/>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en-US" sz="2400" b="1" dirty="0">
                <a:solidFill>
                  <a:srgbClr val="000000"/>
                </a:solidFill>
              </a:rPr>
              <a:t> </a:t>
            </a:r>
          </a:p>
        </p:txBody>
      </p:sp>
    </p:spTree>
    <p:extLst>
      <p:ext uri="{BB962C8B-B14F-4D97-AF65-F5344CB8AC3E}">
        <p14:creationId xmlns:p14="http://schemas.microsoft.com/office/powerpoint/2010/main" val="3988865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D026-DBD6-4A1E-9438-EFB0DADC4680}"/>
              </a:ext>
            </a:extLst>
          </p:cNvPr>
          <p:cNvSpPr>
            <a:spLocks noGrp="1"/>
          </p:cNvSpPr>
          <p:nvPr>
            <p:ph type="title"/>
          </p:nvPr>
        </p:nvSpPr>
        <p:spPr/>
        <p:txBody>
          <a:bodyPr/>
          <a:lstStyle/>
          <a:p>
            <a:r>
              <a:rPr lang="ru-RU" dirty="0"/>
              <a:t>Роль </a:t>
            </a:r>
            <a:r>
              <a:rPr lang="en-US" dirty="0"/>
              <a:t>COMPUTED</a:t>
            </a:r>
          </a:p>
        </p:txBody>
      </p:sp>
      <p:sp>
        <p:nvSpPr>
          <p:cNvPr id="6" name="Speech Bubble: Rectangle 5">
            <a:extLst>
              <a:ext uri="{FF2B5EF4-FFF2-40B4-BE49-F238E27FC236}">
                <a16:creationId xmlns:a16="http://schemas.microsoft.com/office/drawing/2014/main" id="{393844EE-A6DC-457F-B332-BC42632E8904}"/>
              </a:ext>
            </a:extLst>
          </p:cNvPr>
          <p:cNvSpPr/>
          <p:nvPr/>
        </p:nvSpPr>
        <p:spPr>
          <a:xfrm>
            <a:off x="1955708" y="4823127"/>
            <a:ext cx="7388530" cy="1464815"/>
          </a:xfrm>
          <a:prstGeom prst="wedgeRectCallout">
            <a:avLst>
              <a:gd name="adj1" fmla="val -10983"/>
              <a:gd name="adj2" fmla="val -8893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400" dirty="0">
                <a:solidFill>
                  <a:srgbClr val="000000"/>
                </a:solidFill>
              </a:rPr>
              <a:t>Роль </a:t>
            </a:r>
            <a:r>
              <a:rPr lang="en-US" sz="2400" dirty="0">
                <a:solidFill>
                  <a:srgbClr val="000000"/>
                </a:solidFill>
              </a:rPr>
              <a:t>COMPUTED</a:t>
            </a:r>
            <a:r>
              <a:rPr lang="ru-RU" sz="2400" dirty="0">
                <a:solidFill>
                  <a:srgbClr val="000000"/>
                </a:solidFill>
              </a:rPr>
              <a:t> позволяет задавать новые столбцы, вычисляемые с помощью выражений на основе существующих столбцов</a:t>
            </a:r>
            <a:endParaRPr lang="en-US" sz="2400" dirty="0">
              <a:solidFill>
                <a:srgbClr val="000000"/>
              </a:solidFill>
            </a:endParaRPr>
          </a:p>
        </p:txBody>
      </p:sp>
      <p:sp>
        <p:nvSpPr>
          <p:cNvPr id="8" name="TextBox 7">
            <a:extLst>
              <a:ext uri="{FF2B5EF4-FFF2-40B4-BE49-F238E27FC236}">
                <a16:creationId xmlns:a16="http://schemas.microsoft.com/office/drawing/2014/main" id="{09C2F932-1149-4483-A948-00D18C51A94C}"/>
              </a:ext>
            </a:extLst>
          </p:cNvPr>
          <p:cNvSpPr txBox="1"/>
          <p:nvPr>
            <p:custDataLst>
              <p:tags r:id="rId1"/>
            </p:custDataLst>
          </p:nvPr>
        </p:nvSpPr>
        <p:spPr>
          <a:xfrm>
            <a:off x="9258584" y="256032"/>
            <a:ext cx="2623464" cy="542949"/>
          </a:xfrm>
          <a:prstGeom prst="rect">
            <a:avLst/>
          </a:prstGeom>
          <a:solidFill>
            <a:schemeClr val="accent6">
              <a:lumMod val="40000"/>
              <a:lumOff val="60000"/>
            </a:schemeClr>
          </a:solidFill>
          <a:ln w="12700">
            <a:solidFill>
              <a:prstClr val="black"/>
            </a:solidFill>
          </a:ln>
        </p:spPr>
        <p:txBody>
          <a:bodyPr vert="horz" lIns="121920" tIns="121920" rIns="121920" bIns="121920" rtlCol="0" anchor="ctr" anchorCtr="1">
            <a:noAutofit/>
          </a:bodyPr>
          <a:lstStyle/>
          <a:p>
            <a:r>
              <a:rPr lang="ru-RU" sz="2400" dirty="0">
                <a:latin typeface="Calibri" panose="020F0502020204030204" pitchFamily="34" charset="0"/>
              </a:rPr>
              <a:t>Оба вида отчетов</a:t>
            </a:r>
            <a:endParaRPr lang="en-US" sz="2400" dirty="0">
              <a:latin typeface="Calibri" panose="020F0502020204030204" pitchFamily="34" charset="0"/>
            </a:endParaRPr>
          </a:p>
        </p:txBody>
      </p:sp>
      <p:pic>
        <p:nvPicPr>
          <p:cNvPr id="3" name="Picture 2">
            <a:extLst>
              <a:ext uri="{FF2B5EF4-FFF2-40B4-BE49-F238E27FC236}">
                <a16:creationId xmlns:a16="http://schemas.microsoft.com/office/drawing/2014/main" id="{B13947B0-B8BF-49FD-864B-43BDBD580397}"/>
              </a:ext>
            </a:extLst>
          </p:cNvPr>
          <p:cNvPicPr>
            <a:picLocks noChangeAspect="1"/>
          </p:cNvPicPr>
          <p:nvPr/>
        </p:nvPicPr>
        <p:blipFill>
          <a:blip r:embed="rId4"/>
          <a:stretch>
            <a:fillRect/>
          </a:stretch>
        </p:blipFill>
        <p:spPr>
          <a:xfrm>
            <a:off x="9039199" y="995049"/>
            <a:ext cx="3062234" cy="822501"/>
          </a:xfrm>
          <a:prstGeom prst="rect">
            <a:avLst/>
          </a:prstGeom>
        </p:spPr>
      </p:pic>
      <p:pic>
        <p:nvPicPr>
          <p:cNvPr id="4" name="Picture 3">
            <a:extLst>
              <a:ext uri="{FF2B5EF4-FFF2-40B4-BE49-F238E27FC236}">
                <a16:creationId xmlns:a16="http://schemas.microsoft.com/office/drawing/2014/main" id="{629E0F3A-39FC-46C4-9F94-04B339BA54B1}"/>
              </a:ext>
            </a:extLst>
          </p:cNvPr>
          <p:cNvPicPr>
            <a:picLocks noChangeAspect="1"/>
          </p:cNvPicPr>
          <p:nvPr/>
        </p:nvPicPr>
        <p:blipFill>
          <a:blip r:embed="rId5"/>
          <a:stretch>
            <a:fillRect/>
          </a:stretch>
        </p:blipFill>
        <p:spPr>
          <a:xfrm>
            <a:off x="960718" y="1698510"/>
            <a:ext cx="6112094" cy="2233522"/>
          </a:xfrm>
          <a:prstGeom prst="rect">
            <a:avLst/>
          </a:prstGeom>
          <a:ln>
            <a:solidFill>
              <a:schemeClr val="tx1"/>
            </a:solidFill>
            <a:prstDash val="lgDashDot"/>
          </a:ln>
        </p:spPr>
      </p:pic>
      <p:sp>
        <p:nvSpPr>
          <p:cNvPr id="7" name="Rectangle: Rounded Corners 6">
            <a:extLst>
              <a:ext uri="{FF2B5EF4-FFF2-40B4-BE49-F238E27FC236}">
                <a16:creationId xmlns:a16="http://schemas.microsoft.com/office/drawing/2014/main" id="{58284C26-92E3-491A-AE9E-B94B782CE6F2}"/>
              </a:ext>
            </a:extLst>
          </p:cNvPr>
          <p:cNvSpPr/>
          <p:nvPr/>
        </p:nvSpPr>
        <p:spPr>
          <a:xfrm>
            <a:off x="3340625" y="1600227"/>
            <a:ext cx="3832532" cy="2488305"/>
          </a:xfrm>
          <a:prstGeom prst="roundRect">
            <a:avLst>
              <a:gd name="adj" fmla="val 4476"/>
            </a:avLst>
          </a:prstGeom>
          <a:noFill/>
          <a:ln w="19050" cap="flat" cmpd="sng" algn="ctr">
            <a:solidFill>
              <a:srgbClr val="DB3856"/>
            </a:solidFill>
            <a:prstDash val="solid"/>
            <a:round/>
            <a:headEnd type="none" w="med" len="lg"/>
            <a:tailEnd type="triangle" w="med" len="lg"/>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en-US" sz="2400" b="1" dirty="0">
                <a:solidFill>
                  <a:srgbClr val="000000"/>
                </a:solidFill>
              </a:rPr>
              <a:t> </a:t>
            </a:r>
          </a:p>
        </p:txBody>
      </p:sp>
    </p:spTree>
    <p:extLst>
      <p:ext uri="{BB962C8B-B14F-4D97-AF65-F5344CB8AC3E}">
        <p14:creationId xmlns:p14="http://schemas.microsoft.com/office/powerpoint/2010/main" val="2828002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6FFF0B-F312-4FB5-A003-7A7F4EFFC84D}"/>
              </a:ext>
            </a:extLst>
          </p:cNvPr>
          <p:cNvPicPr>
            <a:picLocks noChangeAspect="1"/>
          </p:cNvPicPr>
          <p:nvPr/>
        </p:nvPicPr>
        <p:blipFill>
          <a:blip r:embed="rId8"/>
          <a:stretch>
            <a:fillRect/>
          </a:stretch>
        </p:blipFill>
        <p:spPr>
          <a:xfrm>
            <a:off x="1118398" y="2258684"/>
            <a:ext cx="6638359" cy="2881486"/>
          </a:xfrm>
          <a:prstGeom prst="rect">
            <a:avLst/>
          </a:prstGeom>
        </p:spPr>
      </p:pic>
      <p:sp>
        <p:nvSpPr>
          <p:cNvPr id="2" name="Title 1">
            <a:extLst>
              <a:ext uri="{FF2B5EF4-FFF2-40B4-BE49-F238E27FC236}">
                <a16:creationId xmlns:a16="http://schemas.microsoft.com/office/drawing/2014/main" id="{4ECE21AB-5688-4DEA-8BA7-78B140AF5471}"/>
              </a:ext>
            </a:extLst>
          </p:cNvPr>
          <p:cNvSpPr>
            <a:spLocks noGrp="1"/>
          </p:cNvSpPr>
          <p:nvPr>
            <p:ph type="title"/>
          </p:nvPr>
        </p:nvSpPr>
        <p:spPr/>
        <p:txBody>
          <a:bodyPr/>
          <a:lstStyle/>
          <a:p>
            <a:r>
              <a:rPr lang="ru-RU" dirty="0"/>
              <a:t>Создание вычисляемого столбца</a:t>
            </a:r>
            <a:endParaRPr lang="en-US" dirty="0"/>
          </a:p>
        </p:txBody>
      </p:sp>
      <p:sp>
        <p:nvSpPr>
          <p:cNvPr id="12" name="Rectangle 11">
            <a:extLst>
              <a:ext uri="{FF2B5EF4-FFF2-40B4-BE49-F238E27FC236}">
                <a16:creationId xmlns:a16="http://schemas.microsoft.com/office/drawing/2014/main" id="{4BBA490E-5E10-410B-9D04-E102CEB6C464}"/>
              </a:ext>
            </a:extLst>
          </p:cNvPr>
          <p:cNvSpPr/>
          <p:nvPr>
            <p:custDataLst>
              <p:tags r:id="rId1"/>
            </p:custDataLst>
          </p:nvPr>
        </p:nvSpPr>
        <p:spPr>
          <a:xfrm>
            <a:off x="6741293" y="2475502"/>
            <a:ext cx="911258" cy="310896"/>
          </a:xfrm>
          <a:prstGeom prst="rect">
            <a:avLst/>
          </a:prstGeom>
          <a:solidFill>
            <a:srgbClr val="37FFD7">
              <a:alpha val="40000"/>
            </a:srgbClr>
          </a:solidFill>
          <a:ln w="12700" cap="flat" cmpd="sng" algn="ctr">
            <a:noFill/>
            <a:prstDash val="solid"/>
            <a:round/>
            <a:headEnd type="none" w="med" len="lg"/>
            <a:tailEnd type="triangle" w="med" len="lg"/>
          </a:ln>
          <a:effectLst/>
          <a:extLst>
            <a:ext uri="{91240B29-F687-4F45-9708-019B960494DF}">
              <a14:hiddenLine xmlns:a14="http://schemas.microsoft.com/office/drawing/2010/main" w="12700" cap="flat" cmpd="sng" algn="ctr">
                <a:solidFill>
                  <a:srgbClr val="000000"/>
                </a:solidFill>
                <a:prstDash val="solid"/>
                <a:round/>
                <a:headEnd type="none" w="med" len="lg"/>
                <a:tailEnd type="triangle" w="med" len="lg"/>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endParaRPr lang="en-US" sz="2400" dirty="0">
              <a:solidFill>
                <a:srgbClr val="000000"/>
              </a:solidFill>
            </a:endParaRPr>
          </a:p>
        </p:txBody>
      </p:sp>
      <p:sp>
        <p:nvSpPr>
          <p:cNvPr id="13" name="Rectangle 12">
            <a:extLst>
              <a:ext uri="{FF2B5EF4-FFF2-40B4-BE49-F238E27FC236}">
                <a16:creationId xmlns:a16="http://schemas.microsoft.com/office/drawing/2014/main" id="{F2E5ABA4-9B84-471A-887E-EF96632B9776}"/>
              </a:ext>
            </a:extLst>
          </p:cNvPr>
          <p:cNvSpPr/>
          <p:nvPr>
            <p:custDataLst>
              <p:tags r:id="rId2"/>
            </p:custDataLst>
          </p:nvPr>
        </p:nvSpPr>
        <p:spPr>
          <a:xfrm>
            <a:off x="3307114" y="3273552"/>
            <a:ext cx="1042944" cy="310896"/>
          </a:xfrm>
          <a:prstGeom prst="rect">
            <a:avLst/>
          </a:prstGeom>
          <a:solidFill>
            <a:srgbClr val="37FFD7">
              <a:alpha val="40000"/>
            </a:srgbClr>
          </a:solidFill>
          <a:ln w="12700" cap="flat" cmpd="sng" algn="ctr">
            <a:noFill/>
            <a:prstDash val="solid"/>
            <a:round/>
            <a:headEnd type="none" w="med" len="lg"/>
            <a:tailEnd type="triangle" w="med" len="lg"/>
          </a:ln>
          <a:effectLst/>
          <a:extLst>
            <a:ext uri="{91240B29-F687-4F45-9708-019B960494DF}">
              <a14:hiddenLine xmlns:a14="http://schemas.microsoft.com/office/drawing/2010/main" w="12700" cap="flat" cmpd="sng" algn="ctr">
                <a:solidFill>
                  <a:srgbClr val="000000"/>
                </a:solidFill>
                <a:prstDash val="solid"/>
                <a:round/>
                <a:headEnd type="none" w="med" len="lg"/>
                <a:tailEnd type="triangle" w="med" len="lg"/>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endParaRPr lang="en-US" sz="2400" dirty="0">
              <a:solidFill>
                <a:srgbClr val="000000"/>
              </a:solidFill>
            </a:endParaRPr>
          </a:p>
        </p:txBody>
      </p:sp>
      <p:sp>
        <p:nvSpPr>
          <p:cNvPr id="14" name="Rectangle 13">
            <a:extLst>
              <a:ext uri="{FF2B5EF4-FFF2-40B4-BE49-F238E27FC236}">
                <a16:creationId xmlns:a16="http://schemas.microsoft.com/office/drawing/2014/main" id="{D45866CD-07B2-45CC-A225-CD1BCB7700E4}"/>
              </a:ext>
            </a:extLst>
          </p:cNvPr>
          <p:cNvSpPr/>
          <p:nvPr>
            <p:custDataLst>
              <p:tags r:id="rId3"/>
            </p:custDataLst>
          </p:nvPr>
        </p:nvSpPr>
        <p:spPr>
          <a:xfrm>
            <a:off x="3307114" y="3556986"/>
            <a:ext cx="1042944" cy="310896"/>
          </a:xfrm>
          <a:prstGeom prst="rect">
            <a:avLst/>
          </a:prstGeom>
          <a:solidFill>
            <a:srgbClr val="37FFD7">
              <a:alpha val="40000"/>
            </a:srgbClr>
          </a:solidFill>
          <a:ln w="12700" cap="flat" cmpd="sng" algn="ctr">
            <a:noFill/>
            <a:prstDash val="solid"/>
            <a:round/>
            <a:headEnd type="none" w="med" len="lg"/>
            <a:tailEnd type="triangle" w="med" len="lg"/>
          </a:ln>
          <a:effectLst/>
          <a:extLst>
            <a:ext uri="{91240B29-F687-4F45-9708-019B960494DF}">
              <a14:hiddenLine xmlns:a14="http://schemas.microsoft.com/office/drawing/2010/main" w="12700" cap="flat" cmpd="sng" algn="ctr">
                <a:solidFill>
                  <a:srgbClr val="000000"/>
                </a:solidFill>
                <a:prstDash val="solid"/>
                <a:round/>
                <a:headEnd type="none" w="med" len="lg"/>
                <a:tailEnd type="triangle" w="med" len="lg"/>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endParaRPr lang="en-US" sz="2400" dirty="0">
              <a:solidFill>
                <a:srgbClr val="000000"/>
              </a:solidFill>
            </a:endParaRPr>
          </a:p>
        </p:txBody>
      </p:sp>
      <p:sp>
        <p:nvSpPr>
          <p:cNvPr id="15" name="Rectangle 14">
            <a:extLst>
              <a:ext uri="{FF2B5EF4-FFF2-40B4-BE49-F238E27FC236}">
                <a16:creationId xmlns:a16="http://schemas.microsoft.com/office/drawing/2014/main" id="{8701C698-49D2-4EAC-B444-D16113731CC1}"/>
              </a:ext>
            </a:extLst>
          </p:cNvPr>
          <p:cNvSpPr/>
          <p:nvPr>
            <p:custDataLst>
              <p:tags r:id="rId4"/>
            </p:custDataLst>
          </p:nvPr>
        </p:nvSpPr>
        <p:spPr>
          <a:xfrm>
            <a:off x="1118397" y="3814614"/>
            <a:ext cx="6276701" cy="310896"/>
          </a:xfrm>
          <a:prstGeom prst="rect">
            <a:avLst/>
          </a:prstGeom>
          <a:solidFill>
            <a:srgbClr val="37FFD7">
              <a:alpha val="40000"/>
            </a:srgbClr>
          </a:solidFill>
          <a:ln w="12700" cap="flat" cmpd="sng" algn="ctr">
            <a:noFill/>
            <a:prstDash val="solid"/>
            <a:round/>
            <a:headEnd type="none" w="med" len="lg"/>
            <a:tailEnd type="triangle" w="med" len="lg"/>
          </a:ln>
          <a:effectLst/>
          <a:extLst>
            <a:ext uri="{91240B29-F687-4F45-9708-019B960494DF}">
              <a14:hiddenLine xmlns:a14="http://schemas.microsoft.com/office/drawing/2010/main" w="12700" cap="flat" cmpd="sng" algn="ctr">
                <a:solidFill>
                  <a:srgbClr val="000000"/>
                </a:solidFill>
                <a:prstDash val="solid"/>
                <a:round/>
                <a:headEnd type="none" w="med" len="lg"/>
                <a:tailEnd type="triangle" w="med" len="lg"/>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endParaRPr lang="en-US" sz="2400" dirty="0">
              <a:solidFill>
                <a:srgbClr val="000000"/>
              </a:solidFill>
            </a:endParaRPr>
          </a:p>
        </p:txBody>
      </p:sp>
      <p:sp>
        <p:nvSpPr>
          <p:cNvPr id="16" name="Rectangle 15">
            <a:extLst>
              <a:ext uri="{FF2B5EF4-FFF2-40B4-BE49-F238E27FC236}">
                <a16:creationId xmlns:a16="http://schemas.microsoft.com/office/drawing/2014/main" id="{74704240-A88D-402C-AFD2-50766743274B}"/>
              </a:ext>
            </a:extLst>
          </p:cNvPr>
          <p:cNvSpPr/>
          <p:nvPr>
            <p:custDataLst>
              <p:tags r:id="rId5"/>
            </p:custDataLst>
          </p:nvPr>
        </p:nvSpPr>
        <p:spPr>
          <a:xfrm>
            <a:off x="1118397" y="4164032"/>
            <a:ext cx="5140360" cy="755439"/>
          </a:xfrm>
          <a:prstGeom prst="rect">
            <a:avLst/>
          </a:prstGeom>
          <a:solidFill>
            <a:srgbClr val="37FFD7">
              <a:alpha val="40000"/>
            </a:srgbClr>
          </a:solidFill>
          <a:ln w="12700" cap="flat" cmpd="sng" algn="ctr">
            <a:noFill/>
            <a:prstDash val="solid"/>
            <a:round/>
            <a:headEnd type="none" w="med" len="lg"/>
            <a:tailEnd type="triangle" w="med" len="lg"/>
          </a:ln>
          <a:effectLst/>
          <a:extLst>
            <a:ext uri="{91240B29-F687-4F45-9708-019B960494DF}">
              <a14:hiddenLine xmlns:a14="http://schemas.microsoft.com/office/drawing/2010/main" w="12700" cap="flat" cmpd="sng" algn="ctr">
                <a:solidFill>
                  <a:srgbClr val="000000"/>
                </a:solidFill>
                <a:prstDash val="solid"/>
                <a:round/>
                <a:headEnd type="none" w="med" len="lg"/>
                <a:tailEnd type="triangle" w="med" len="lg"/>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endParaRPr lang="en-US" sz="2400" dirty="0">
              <a:solidFill>
                <a:srgbClr val="000000"/>
              </a:solidFill>
            </a:endParaRPr>
          </a:p>
        </p:txBody>
      </p:sp>
      <p:sp>
        <p:nvSpPr>
          <p:cNvPr id="4" name="TextBox 3">
            <a:extLst>
              <a:ext uri="{FF2B5EF4-FFF2-40B4-BE49-F238E27FC236}">
                <a16:creationId xmlns:a16="http://schemas.microsoft.com/office/drawing/2014/main" id="{DC7443C5-5A87-4D1B-85EB-671D2187A637}"/>
              </a:ext>
            </a:extLst>
          </p:cNvPr>
          <p:cNvSpPr txBox="1"/>
          <p:nvPr/>
        </p:nvSpPr>
        <p:spPr>
          <a:xfrm>
            <a:off x="4980372" y="1238992"/>
            <a:ext cx="3698448" cy="646331"/>
          </a:xfrm>
          <a:prstGeom prst="rect">
            <a:avLst/>
          </a:prstGeom>
          <a:solidFill>
            <a:schemeClr val="accent5">
              <a:lumMod val="20000"/>
              <a:lumOff val="80000"/>
            </a:schemeClr>
          </a:solidFill>
        </p:spPr>
        <p:txBody>
          <a:bodyPr wrap="none" rtlCol="0">
            <a:spAutoFit/>
          </a:bodyPr>
          <a:lstStyle/>
          <a:p>
            <a:r>
              <a:rPr lang="ru-RU" dirty="0"/>
              <a:t>Вычисляемый столбец должен быть</a:t>
            </a:r>
            <a:br>
              <a:rPr lang="ru-RU" dirty="0"/>
            </a:br>
            <a:r>
              <a:rPr lang="ru-RU" dirty="0"/>
              <a:t>указан в операторе </a:t>
            </a:r>
            <a:r>
              <a:rPr lang="en-US" dirty="0"/>
              <a:t>COLUMN</a:t>
            </a:r>
            <a:endParaRPr lang="ru-RU" dirty="0"/>
          </a:p>
        </p:txBody>
      </p:sp>
      <p:cxnSp>
        <p:nvCxnSpPr>
          <p:cNvPr id="17" name="Straight Arrow Connector 16">
            <a:extLst>
              <a:ext uri="{FF2B5EF4-FFF2-40B4-BE49-F238E27FC236}">
                <a16:creationId xmlns:a16="http://schemas.microsoft.com/office/drawing/2014/main" id="{6CA6E5D3-2E7B-4896-A302-26610107F519}"/>
              </a:ext>
            </a:extLst>
          </p:cNvPr>
          <p:cNvCxnSpPr/>
          <p:nvPr/>
        </p:nvCxnSpPr>
        <p:spPr>
          <a:xfrm>
            <a:off x="6480699" y="1885323"/>
            <a:ext cx="497150" cy="485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B64E713-A73B-4CC6-80F9-FB98031C22AC}"/>
              </a:ext>
            </a:extLst>
          </p:cNvPr>
          <p:cNvSpPr txBox="1"/>
          <p:nvPr/>
        </p:nvSpPr>
        <p:spPr>
          <a:xfrm>
            <a:off x="4437577" y="2910655"/>
            <a:ext cx="7689606" cy="646331"/>
          </a:xfrm>
          <a:prstGeom prst="rect">
            <a:avLst/>
          </a:prstGeom>
          <a:solidFill>
            <a:schemeClr val="accent5">
              <a:lumMod val="20000"/>
              <a:lumOff val="80000"/>
            </a:schemeClr>
          </a:solidFill>
        </p:spPr>
        <p:txBody>
          <a:bodyPr wrap="none" rtlCol="0">
            <a:spAutoFit/>
          </a:bodyPr>
          <a:lstStyle/>
          <a:p>
            <a:r>
              <a:rPr lang="ru-RU" dirty="0"/>
              <a:t>Опция </a:t>
            </a:r>
            <a:r>
              <a:rPr lang="en-US" dirty="0" err="1"/>
              <a:t>noprint</a:t>
            </a:r>
            <a:r>
              <a:rPr lang="en-US" dirty="0"/>
              <a:t> </a:t>
            </a:r>
            <a:r>
              <a:rPr lang="ru-RU" dirty="0"/>
              <a:t>подавляет вывод столбца в отчет, при этом столбец</a:t>
            </a:r>
            <a:br>
              <a:rPr lang="ru-RU" dirty="0"/>
            </a:br>
            <a:r>
              <a:rPr lang="ru-RU" dirty="0"/>
              <a:t>должен быть указан в операторе </a:t>
            </a:r>
            <a:r>
              <a:rPr lang="en-US" dirty="0"/>
              <a:t>COLUMN</a:t>
            </a:r>
            <a:r>
              <a:rPr lang="ru-RU" dirty="0"/>
              <a:t>, если он используется для расчета</a:t>
            </a:r>
          </a:p>
        </p:txBody>
      </p:sp>
      <p:sp>
        <p:nvSpPr>
          <p:cNvPr id="19" name="TextBox 18">
            <a:extLst>
              <a:ext uri="{FF2B5EF4-FFF2-40B4-BE49-F238E27FC236}">
                <a16:creationId xmlns:a16="http://schemas.microsoft.com/office/drawing/2014/main" id="{9CE4ECCE-DB92-46A8-8107-EB0BD9BA3BB0}"/>
              </a:ext>
            </a:extLst>
          </p:cNvPr>
          <p:cNvSpPr txBox="1"/>
          <p:nvPr/>
        </p:nvSpPr>
        <p:spPr>
          <a:xfrm>
            <a:off x="6741293" y="4415361"/>
            <a:ext cx="4815742" cy="923330"/>
          </a:xfrm>
          <a:prstGeom prst="rect">
            <a:avLst/>
          </a:prstGeom>
          <a:solidFill>
            <a:schemeClr val="accent5">
              <a:lumMod val="20000"/>
              <a:lumOff val="80000"/>
            </a:schemeClr>
          </a:solidFill>
        </p:spPr>
        <p:txBody>
          <a:bodyPr wrap="none" rtlCol="0">
            <a:spAutoFit/>
          </a:bodyPr>
          <a:lstStyle/>
          <a:p>
            <a:r>
              <a:rPr lang="ru-RU" dirty="0"/>
              <a:t>Вычисляемый столбец должен быть определен</a:t>
            </a:r>
          </a:p>
          <a:p>
            <a:r>
              <a:rPr lang="ru-RU" dirty="0"/>
              <a:t>с ролью </a:t>
            </a:r>
            <a:r>
              <a:rPr lang="en-US" dirty="0"/>
              <a:t>COMPUTED</a:t>
            </a:r>
            <a:r>
              <a:rPr lang="ru-RU" dirty="0"/>
              <a:t>. Затем должен быть </a:t>
            </a:r>
            <a:br>
              <a:rPr lang="ru-RU" dirty="0"/>
            </a:br>
            <a:r>
              <a:rPr lang="ru-RU" dirty="0"/>
              <a:t>определен </a:t>
            </a:r>
            <a:r>
              <a:rPr lang="en-US" dirty="0"/>
              <a:t>COMPUTED </a:t>
            </a:r>
            <a:r>
              <a:rPr lang="ru-RU" dirty="0"/>
              <a:t>блок для вычисления</a:t>
            </a:r>
          </a:p>
        </p:txBody>
      </p:sp>
      <p:cxnSp>
        <p:nvCxnSpPr>
          <p:cNvPr id="21" name="Straight Arrow Connector 20">
            <a:extLst>
              <a:ext uri="{FF2B5EF4-FFF2-40B4-BE49-F238E27FC236}">
                <a16:creationId xmlns:a16="http://schemas.microsoft.com/office/drawing/2014/main" id="{F935D678-57D2-4FD1-B5FC-6553FE26BEB1}"/>
              </a:ext>
            </a:extLst>
          </p:cNvPr>
          <p:cNvCxnSpPr/>
          <p:nvPr/>
        </p:nvCxnSpPr>
        <p:spPr>
          <a:xfrm flipH="1" flipV="1">
            <a:off x="6347534" y="4678532"/>
            <a:ext cx="266330" cy="240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092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E38E-1233-4A43-AAC1-9548E4D36783}"/>
              </a:ext>
            </a:extLst>
          </p:cNvPr>
          <p:cNvSpPr>
            <a:spLocks noGrp="1"/>
          </p:cNvSpPr>
          <p:nvPr>
            <p:ph type="title"/>
          </p:nvPr>
        </p:nvSpPr>
        <p:spPr/>
        <p:txBody>
          <a:bodyPr/>
          <a:lstStyle/>
          <a:p>
            <a:r>
              <a:rPr lang="en-US" dirty="0"/>
              <a:t>PROC REPORT</a:t>
            </a:r>
          </a:p>
        </p:txBody>
      </p:sp>
      <p:sp>
        <p:nvSpPr>
          <p:cNvPr id="4" name="TextBox 3">
            <a:extLst>
              <a:ext uri="{FF2B5EF4-FFF2-40B4-BE49-F238E27FC236}">
                <a16:creationId xmlns:a16="http://schemas.microsoft.com/office/drawing/2014/main" id="{8331C5D1-4ABB-4F7E-9F58-9174726EEAA1}"/>
              </a:ext>
            </a:extLst>
          </p:cNvPr>
          <p:cNvSpPr txBox="1"/>
          <p:nvPr>
            <p:custDataLst>
              <p:tags r:id="rId1"/>
            </p:custDataLst>
          </p:nvPr>
        </p:nvSpPr>
        <p:spPr>
          <a:xfrm>
            <a:off x="591311" y="1590001"/>
            <a:ext cx="7235952" cy="3522844"/>
          </a:xfrm>
          <a:prstGeom prst="rect">
            <a:avLst/>
          </a:prstGeom>
          <a:solidFill>
            <a:srgbClr val="D6EEFD"/>
          </a:solidFill>
          <a:ln w="12700" cmpd="sng">
            <a:solidFill>
              <a:schemeClr val="tx1"/>
            </a:solidFill>
          </a:ln>
        </p:spPr>
        <p:txBody>
          <a:bodyPr wrap="square" lIns="118533" tIns="118533" rIns="118533" bIns="118533" rtlCol="0">
            <a:spAutoFit/>
          </a:bodyPr>
          <a:lstStyle/>
          <a:p>
            <a:r>
              <a:rPr lang="en-US" sz="2667" b="1" dirty="0">
                <a:latin typeface="Calibri" panose="020F0502020204030204" pitchFamily="34" charset="0"/>
              </a:rPr>
              <a:t>PROC REPORT DATA=</a:t>
            </a:r>
            <a:r>
              <a:rPr lang="en-US" sz="2667" i="1" dirty="0">
                <a:latin typeface="Calibri" panose="020F0502020204030204" pitchFamily="34" charset="0"/>
              </a:rPr>
              <a:t>SAS-table</a:t>
            </a:r>
            <a:r>
              <a:rPr lang="en-US" sz="2667" dirty="0">
                <a:latin typeface="Calibri" panose="020F0502020204030204" pitchFamily="34" charset="0"/>
              </a:rPr>
              <a:t> &lt;</a:t>
            </a:r>
            <a:r>
              <a:rPr lang="en-US" sz="2667" i="1" dirty="0">
                <a:latin typeface="Calibri" panose="020F0502020204030204" pitchFamily="34" charset="0"/>
              </a:rPr>
              <a:t>option(s)</a:t>
            </a:r>
            <a:r>
              <a:rPr lang="en-US" sz="2667" dirty="0">
                <a:latin typeface="Calibri" panose="020F0502020204030204" pitchFamily="34" charset="0"/>
              </a:rPr>
              <a:t>&gt;</a:t>
            </a:r>
            <a:r>
              <a:rPr lang="en-US" sz="2667" b="1" dirty="0">
                <a:latin typeface="Calibri" panose="020F0502020204030204" pitchFamily="34" charset="0"/>
              </a:rPr>
              <a:t>;</a:t>
            </a:r>
          </a:p>
          <a:p>
            <a:endParaRPr lang="en-US" sz="2667" b="1" dirty="0">
              <a:latin typeface="Calibri" panose="020F0502020204030204" pitchFamily="34" charset="0"/>
            </a:endParaRPr>
          </a:p>
          <a:p>
            <a:r>
              <a:rPr lang="en-US" sz="2667" dirty="0">
                <a:latin typeface="Calibri" panose="020F0502020204030204" pitchFamily="34" charset="0"/>
              </a:rPr>
              <a:t>       </a:t>
            </a:r>
            <a:r>
              <a:rPr lang="en-US" sz="2667" b="1" dirty="0">
                <a:latin typeface="Calibri" panose="020F0502020204030204" pitchFamily="34" charset="0"/>
              </a:rPr>
              <a:t>COLUMN</a:t>
            </a:r>
            <a:r>
              <a:rPr lang="en-US" sz="2667" dirty="0">
                <a:latin typeface="Calibri" panose="020F0502020204030204" pitchFamily="34" charset="0"/>
              </a:rPr>
              <a:t> </a:t>
            </a:r>
            <a:r>
              <a:rPr lang="en-US" sz="2667" i="1" dirty="0">
                <a:latin typeface="Calibri" panose="020F0502020204030204" pitchFamily="34" charset="0"/>
              </a:rPr>
              <a:t>report-item-1</a:t>
            </a:r>
            <a:r>
              <a:rPr lang="en-US" sz="2667" dirty="0">
                <a:latin typeface="Calibri" panose="020F0502020204030204" pitchFamily="34" charset="0"/>
              </a:rPr>
              <a:t> &lt; … </a:t>
            </a:r>
            <a:r>
              <a:rPr lang="en-US" sz="2667" i="1" dirty="0">
                <a:latin typeface="Calibri" panose="020F0502020204030204" pitchFamily="34" charset="0"/>
              </a:rPr>
              <a:t>report-item-n</a:t>
            </a:r>
            <a:r>
              <a:rPr lang="en-US" sz="2667" dirty="0">
                <a:latin typeface="Calibri" panose="020F0502020204030204" pitchFamily="34" charset="0"/>
              </a:rPr>
              <a:t> &gt;</a:t>
            </a:r>
            <a:r>
              <a:rPr lang="en-US" sz="2667" b="1" dirty="0">
                <a:latin typeface="Calibri" panose="020F0502020204030204" pitchFamily="34" charset="0"/>
              </a:rPr>
              <a:t>;</a:t>
            </a:r>
          </a:p>
          <a:p>
            <a:endParaRPr lang="en-US" sz="2667" dirty="0">
              <a:latin typeface="Calibri" panose="020F0502020204030204" pitchFamily="34" charset="0"/>
            </a:endParaRPr>
          </a:p>
          <a:p>
            <a:r>
              <a:rPr lang="en-US" sz="2667" dirty="0">
                <a:latin typeface="Calibri" panose="020F0502020204030204" pitchFamily="34" charset="0"/>
              </a:rPr>
              <a:t>       </a:t>
            </a:r>
            <a:r>
              <a:rPr lang="en-US" sz="2667" b="1" dirty="0">
                <a:latin typeface="Calibri" panose="020F0502020204030204" pitchFamily="34" charset="0"/>
              </a:rPr>
              <a:t>DEFINE </a:t>
            </a:r>
            <a:r>
              <a:rPr lang="en-US" sz="2667" i="1" dirty="0">
                <a:latin typeface="Calibri" panose="020F0502020204030204" pitchFamily="34" charset="0"/>
              </a:rPr>
              <a:t>report-item-1</a:t>
            </a:r>
            <a:r>
              <a:rPr lang="en-US" sz="2667" dirty="0">
                <a:latin typeface="Calibri" panose="020F0502020204030204" pitchFamily="34" charset="0"/>
              </a:rPr>
              <a:t> </a:t>
            </a:r>
            <a:r>
              <a:rPr lang="en-US" sz="2667" b="1" dirty="0">
                <a:latin typeface="Calibri" panose="020F0502020204030204" pitchFamily="34" charset="0"/>
              </a:rPr>
              <a:t>/</a:t>
            </a:r>
            <a:r>
              <a:rPr lang="en-US" sz="2667" dirty="0">
                <a:latin typeface="Calibri" panose="020F0502020204030204" pitchFamily="34" charset="0"/>
              </a:rPr>
              <a:t> &lt;</a:t>
            </a:r>
            <a:r>
              <a:rPr lang="en-US" sz="2667" i="1" dirty="0">
                <a:latin typeface="Calibri" panose="020F0502020204030204" pitchFamily="34" charset="0"/>
              </a:rPr>
              <a:t>usage</a:t>
            </a:r>
            <a:r>
              <a:rPr lang="en-US" sz="2667" dirty="0">
                <a:latin typeface="Calibri" panose="020F0502020204030204" pitchFamily="34" charset="0"/>
              </a:rPr>
              <a:t>&gt; &lt;</a:t>
            </a:r>
            <a:r>
              <a:rPr lang="en-US" sz="2667" i="1" dirty="0">
                <a:latin typeface="Calibri" panose="020F0502020204030204" pitchFamily="34" charset="0"/>
              </a:rPr>
              <a:t>options</a:t>
            </a:r>
            <a:r>
              <a:rPr lang="en-US" sz="2667" dirty="0">
                <a:latin typeface="Calibri" panose="020F0502020204030204" pitchFamily="34" charset="0"/>
              </a:rPr>
              <a:t>&gt;</a:t>
            </a:r>
            <a:r>
              <a:rPr lang="en-US" sz="2667" b="1" dirty="0">
                <a:latin typeface="Calibri" panose="020F0502020204030204" pitchFamily="34" charset="0"/>
              </a:rPr>
              <a:t>;</a:t>
            </a:r>
          </a:p>
          <a:p>
            <a:r>
              <a:rPr lang="en-US" sz="2667" b="1" dirty="0">
                <a:latin typeface="Calibri" panose="020F0502020204030204" pitchFamily="34" charset="0"/>
              </a:rPr>
              <a:t>       DEFINE </a:t>
            </a:r>
            <a:r>
              <a:rPr lang="en-US" sz="2667" i="1" dirty="0">
                <a:latin typeface="Calibri" panose="020F0502020204030204" pitchFamily="34" charset="0"/>
              </a:rPr>
              <a:t>report-item-n</a:t>
            </a:r>
            <a:r>
              <a:rPr lang="en-US" sz="2667" dirty="0">
                <a:latin typeface="Calibri" panose="020F0502020204030204" pitchFamily="34" charset="0"/>
              </a:rPr>
              <a:t> </a:t>
            </a:r>
            <a:r>
              <a:rPr lang="en-US" sz="2667" b="1" dirty="0">
                <a:latin typeface="Calibri" panose="020F0502020204030204" pitchFamily="34" charset="0"/>
              </a:rPr>
              <a:t>/</a:t>
            </a:r>
            <a:r>
              <a:rPr lang="en-US" sz="2667" dirty="0">
                <a:latin typeface="Calibri" panose="020F0502020204030204" pitchFamily="34" charset="0"/>
              </a:rPr>
              <a:t> &lt;</a:t>
            </a:r>
            <a:r>
              <a:rPr lang="en-US" sz="2667" i="1" dirty="0">
                <a:latin typeface="Calibri" panose="020F0502020204030204" pitchFamily="34" charset="0"/>
              </a:rPr>
              <a:t>usage</a:t>
            </a:r>
            <a:r>
              <a:rPr lang="en-US" sz="2667" dirty="0">
                <a:latin typeface="Calibri" panose="020F0502020204030204" pitchFamily="34" charset="0"/>
              </a:rPr>
              <a:t>&gt; &lt;</a:t>
            </a:r>
            <a:r>
              <a:rPr lang="en-US" sz="2667" i="1" dirty="0">
                <a:latin typeface="Calibri" panose="020F0502020204030204" pitchFamily="34" charset="0"/>
              </a:rPr>
              <a:t>options</a:t>
            </a:r>
            <a:r>
              <a:rPr lang="en-US" sz="2667" dirty="0">
                <a:latin typeface="Calibri" panose="020F0502020204030204" pitchFamily="34" charset="0"/>
              </a:rPr>
              <a:t>&gt;</a:t>
            </a:r>
            <a:r>
              <a:rPr lang="en-US" sz="2667" b="1" dirty="0">
                <a:latin typeface="Calibri" panose="020F0502020204030204" pitchFamily="34" charset="0"/>
              </a:rPr>
              <a:t>;</a:t>
            </a:r>
          </a:p>
          <a:p>
            <a:endParaRPr lang="en-US" sz="2667" b="1" dirty="0">
              <a:latin typeface="Calibri" panose="020F0502020204030204" pitchFamily="34" charset="0"/>
            </a:endParaRPr>
          </a:p>
          <a:p>
            <a:r>
              <a:rPr lang="en-US" sz="2667" b="1" dirty="0">
                <a:latin typeface="Calibri" panose="020F0502020204030204" pitchFamily="34" charset="0"/>
              </a:rPr>
              <a:t>RUN;</a:t>
            </a:r>
          </a:p>
        </p:txBody>
      </p:sp>
      <p:sp>
        <p:nvSpPr>
          <p:cNvPr id="5" name="Speech Bubble: Rectangle 4">
            <a:extLst>
              <a:ext uri="{FF2B5EF4-FFF2-40B4-BE49-F238E27FC236}">
                <a16:creationId xmlns:a16="http://schemas.microsoft.com/office/drawing/2014/main" id="{3261D487-1585-429B-8168-A7F83D41477E}"/>
              </a:ext>
            </a:extLst>
          </p:cNvPr>
          <p:cNvSpPr/>
          <p:nvPr/>
        </p:nvSpPr>
        <p:spPr>
          <a:xfrm>
            <a:off x="8138037" y="3617996"/>
            <a:ext cx="3553543" cy="2100072"/>
          </a:xfrm>
          <a:prstGeom prst="wedgeRectCallout">
            <a:avLst>
              <a:gd name="adj1" fmla="val -70900"/>
              <a:gd name="adj2" fmla="val -37412"/>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400" dirty="0">
                <a:solidFill>
                  <a:srgbClr val="000000"/>
                </a:solidFill>
              </a:rPr>
              <a:t>Оператор</a:t>
            </a:r>
            <a:r>
              <a:rPr lang="en-US" sz="2400" dirty="0">
                <a:solidFill>
                  <a:srgbClr val="000000"/>
                </a:solidFill>
              </a:rPr>
              <a:t> DEFINE </a:t>
            </a:r>
            <a:r>
              <a:rPr lang="ru-RU" sz="2400" dirty="0">
                <a:solidFill>
                  <a:srgbClr val="000000"/>
                </a:solidFill>
              </a:rPr>
              <a:t>позволяет задать роли и дополнительные атрибуты столбцов отчета</a:t>
            </a:r>
            <a:r>
              <a:rPr lang="en-US" sz="2400" dirty="0">
                <a:solidFill>
                  <a:srgbClr val="000000"/>
                </a:solidFill>
              </a:rPr>
              <a:t>.</a:t>
            </a:r>
          </a:p>
        </p:txBody>
      </p:sp>
      <p:sp>
        <p:nvSpPr>
          <p:cNvPr id="6" name="Speech Bubble: Rectangle 5">
            <a:extLst>
              <a:ext uri="{FF2B5EF4-FFF2-40B4-BE49-F238E27FC236}">
                <a16:creationId xmlns:a16="http://schemas.microsoft.com/office/drawing/2014/main" id="{9E12B50F-AC71-43E9-AB28-80CE69FFB122}"/>
              </a:ext>
            </a:extLst>
          </p:cNvPr>
          <p:cNvSpPr/>
          <p:nvPr/>
        </p:nvSpPr>
        <p:spPr>
          <a:xfrm>
            <a:off x="8138038" y="891381"/>
            <a:ext cx="3553541" cy="2100072"/>
          </a:xfrm>
          <a:prstGeom prst="wedgeRectCallout">
            <a:avLst>
              <a:gd name="adj1" fmla="val -71225"/>
              <a:gd name="adj2" fmla="val 3810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400" dirty="0">
                <a:solidFill>
                  <a:srgbClr val="000000"/>
                </a:solidFill>
              </a:rPr>
              <a:t>Оператор</a:t>
            </a:r>
            <a:r>
              <a:rPr lang="en-US" sz="2400" dirty="0">
                <a:solidFill>
                  <a:srgbClr val="000000"/>
                </a:solidFill>
              </a:rPr>
              <a:t> COLUMN </a:t>
            </a:r>
            <a:r>
              <a:rPr lang="ru-RU" sz="2400" dirty="0">
                <a:solidFill>
                  <a:srgbClr val="000000"/>
                </a:solidFill>
              </a:rPr>
              <a:t>указывает порядок расположения столбцов в отчете</a:t>
            </a:r>
            <a:r>
              <a:rPr lang="en-US" sz="2400" dirty="0">
                <a:solidFill>
                  <a:srgbClr val="000000"/>
                </a:solidFill>
              </a:rPr>
              <a:t>.</a:t>
            </a:r>
          </a:p>
        </p:txBody>
      </p:sp>
      <p:sp>
        <p:nvSpPr>
          <p:cNvPr id="7" name="Speech Bubble: Rectangle 6">
            <a:extLst>
              <a:ext uri="{FF2B5EF4-FFF2-40B4-BE49-F238E27FC236}">
                <a16:creationId xmlns:a16="http://schemas.microsoft.com/office/drawing/2014/main" id="{DA11EFB5-9B17-469E-94A7-5CAC205FA6DF}"/>
              </a:ext>
            </a:extLst>
          </p:cNvPr>
          <p:cNvSpPr/>
          <p:nvPr/>
        </p:nvSpPr>
        <p:spPr>
          <a:xfrm>
            <a:off x="2296152" y="4811421"/>
            <a:ext cx="4255509" cy="1455003"/>
          </a:xfrm>
          <a:prstGeom prst="wedgeRectCallout">
            <a:avLst>
              <a:gd name="adj1" fmla="val -28044"/>
              <a:gd name="adj2" fmla="val -9337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400" dirty="0">
                <a:solidFill>
                  <a:srgbClr val="000000"/>
                </a:solidFill>
              </a:rPr>
              <a:t>На месте </a:t>
            </a:r>
            <a:r>
              <a:rPr lang="en-US" sz="2400" dirty="0">
                <a:solidFill>
                  <a:srgbClr val="000000"/>
                </a:solidFill>
              </a:rPr>
              <a:t>report-item </a:t>
            </a:r>
            <a:r>
              <a:rPr lang="ru-RU" sz="2400" dirty="0">
                <a:solidFill>
                  <a:srgbClr val="000000"/>
                </a:solidFill>
              </a:rPr>
              <a:t>должны быть указаны столбцы отчета</a:t>
            </a:r>
            <a:endParaRPr lang="en-US" sz="2400" dirty="0">
              <a:solidFill>
                <a:srgbClr val="000000"/>
              </a:solidFill>
            </a:endParaRPr>
          </a:p>
        </p:txBody>
      </p:sp>
    </p:spTree>
    <p:extLst>
      <p:ext uri="{BB962C8B-B14F-4D97-AF65-F5344CB8AC3E}">
        <p14:creationId xmlns:p14="http://schemas.microsoft.com/office/powerpoint/2010/main" val="427392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CAB35-19B0-4DFC-B566-55F6C38858BB}"/>
              </a:ext>
            </a:extLst>
          </p:cNvPr>
          <p:cNvSpPr>
            <a:spLocks noGrp="1"/>
          </p:cNvSpPr>
          <p:nvPr>
            <p:ph type="title"/>
          </p:nvPr>
        </p:nvSpPr>
        <p:spPr/>
        <p:txBody>
          <a:bodyPr/>
          <a:lstStyle/>
          <a:p>
            <a:r>
              <a:rPr lang="ru-RU" dirty="0"/>
              <a:t>Роли по умолчанию</a:t>
            </a:r>
            <a:endParaRPr lang="en-US" dirty="0"/>
          </a:p>
        </p:txBody>
      </p:sp>
      <p:pic>
        <p:nvPicPr>
          <p:cNvPr id="3" name="Picture 2">
            <a:extLst>
              <a:ext uri="{FF2B5EF4-FFF2-40B4-BE49-F238E27FC236}">
                <a16:creationId xmlns:a16="http://schemas.microsoft.com/office/drawing/2014/main" id="{9A852755-4A68-4D59-9A4B-D9FC08E365A2}"/>
              </a:ext>
            </a:extLst>
          </p:cNvPr>
          <p:cNvPicPr>
            <a:picLocks noChangeAspect="1"/>
          </p:cNvPicPr>
          <p:nvPr/>
        </p:nvPicPr>
        <p:blipFill>
          <a:blip r:embed="rId5"/>
          <a:stretch>
            <a:fillRect/>
          </a:stretch>
        </p:blipFill>
        <p:spPr>
          <a:xfrm>
            <a:off x="421981" y="1484666"/>
            <a:ext cx="5674019" cy="2689248"/>
          </a:xfrm>
          <a:prstGeom prst="rect">
            <a:avLst/>
          </a:prstGeom>
          <a:ln>
            <a:solidFill>
              <a:schemeClr val="tx1"/>
            </a:solidFill>
          </a:ln>
        </p:spPr>
      </p:pic>
      <p:pic>
        <p:nvPicPr>
          <p:cNvPr id="14" name="Picture 13">
            <a:extLst>
              <a:ext uri="{FF2B5EF4-FFF2-40B4-BE49-F238E27FC236}">
                <a16:creationId xmlns:a16="http://schemas.microsoft.com/office/drawing/2014/main" id="{7270626C-1BF1-40E3-A8B2-43672F5DC31F}"/>
              </a:ext>
            </a:extLst>
          </p:cNvPr>
          <p:cNvPicPr>
            <a:picLocks noChangeAspect="1"/>
          </p:cNvPicPr>
          <p:nvPr/>
        </p:nvPicPr>
        <p:blipFill>
          <a:blip r:embed="rId5"/>
          <a:stretch>
            <a:fillRect/>
          </a:stretch>
        </p:blipFill>
        <p:spPr>
          <a:xfrm>
            <a:off x="6264702" y="1484666"/>
            <a:ext cx="5674019" cy="2689248"/>
          </a:xfrm>
          <a:prstGeom prst="rect">
            <a:avLst/>
          </a:prstGeom>
          <a:ln>
            <a:solidFill>
              <a:schemeClr val="tx1"/>
            </a:solidFill>
          </a:ln>
        </p:spPr>
      </p:pic>
      <p:sp>
        <p:nvSpPr>
          <p:cNvPr id="12" name="Speech Bubble: Rectangle 11">
            <a:extLst>
              <a:ext uri="{FF2B5EF4-FFF2-40B4-BE49-F238E27FC236}">
                <a16:creationId xmlns:a16="http://schemas.microsoft.com/office/drawing/2014/main" id="{94337D47-F7DC-4E30-9984-DDF267C28B6B}"/>
              </a:ext>
            </a:extLst>
          </p:cNvPr>
          <p:cNvSpPr/>
          <p:nvPr/>
        </p:nvSpPr>
        <p:spPr>
          <a:xfrm>
            <a:off x="931138" y="4855995"/>
            <a:ext cx="4391384" cy="1296230"/>
          </a:xfrm>
          <a:prstGeom prst="wedgeRectCallout">
            <a:avLst>
              <a:gd name="adj1" fmla="val -20970"/>
              <a:gd name="adj2" fmla="val -9685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400" dirty="0">
                <a:solidFill>
                  <a:srgbClr val="000000"/>
                </a:solidFill>
              </a:rPr>
              <a:t>По умолчанию символьные столбцы имеют роль </a:t>
            </a:r>
            <a:r>
              <a:rPr lang="en-US" sz="2400" dirty="0">
                <a:solidFill>
                  <a:srgbClr val="000000"/>
                </a:solidFill>
              </a:rPr>
              <a:t>DISPLAY</a:t>
            </a:r>
            <a:endParaRPr lang="en-US" sz="2400" dirty="0"/>
          </a:p>
        </p:txBody>
      </p:sp>
      <p:sp>
        <p:nvSpPr>
          <p:cNvPr id="20" name="Speech Bubble: Rectangle 19">
            <a:extLst>
              <a:ext uri="{FF2B5EF4-FFF2-40B4-BE49-F238E27FC236}">
                <a16:creationId xmlns:a16="http://schemas.microsoft.com/office/drawing/2014/main" id="{1487807F-0C72-4D36-916E-0AECA00B9B3D}"/>
              </a:ext>
            </a:extLst>
          </p:cNvPr>
          <p:cNvSpPr/>
          <p:nvPr/>
        </p:nvSpPr>
        <p:spPr>
          <a:xfrm>
            <a:off x="6571146" y="4855995"/>
            <a:ext cx="4689716" cy="1296230"/>
          </a:xfrm>
          <a:prstGeom prst="wedgeRectCallout">
            <a:avLst>
              <a:gd name="adj1" fmla="val 37223"/>
              <a:gd name="adj2" fmla="val -8986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400" dirty="0">
                <a:solidFill>
                  <a:srgbClr val="000000"/>
                </a:solidFill>
              </a:rPr>
              <a:t>Числовые столбцы по умолчанию имеют роль </a:t>
            </a:r>
            <a:r>
              <a:rPr lang="en-US" sz="2400" dirty="0">
                <a:solidFill>
                  <a:srgbClr val="000000"/>
                </a:solidFill>
              </a:rPr>
              <a:t>ANALYSIS </a:t>
            </a:r>
            <a:r>
              <a:rPr lang="ru-RU" sz="2400" dirty="0">
                <a:solidFill>
                  <a:srgbClr val="000000"/>
                </a:solidFill>
              </a:rPr>
              <a:t>со статистикой </a:t>
            </a:r>
            <a:r>
              <a:rPr lang="en-US" sz="2400" dirty="0">
                <a:solidFill>
                  <a:srgbClr val="000000"/>
                </a:solidFill>
              </a:rPr>
              <a:t>Sum</a:t>
            </a:r>
            <a:endParaRPr lang="en-US" sz="2400" dirty="0"/>
          </a:p>
        </p:txBody>
      </p:sp>
      <p:sp>
        <p:nvSpPr>
          <p:cNvPr id="11" name="Rectangle 10">
            <a:extLst>
              <a:ext uri="{FF2B5EF4-FFF2-40B4-BE49-F238E27FC236}">
                <a16:creationId xmlns:a16="http://schemas.microsoft.com/office/drawing/2014/main" id="{3BD95DC1-CD03-4949-B22D-88BB6A5B1974}"/>
              </a:ext>
            </a:extLst>
          </p:cNvPr>
          <p:cNvSpPr/>
          <p:nvPr>
            <p:custDataLst>
              <p:tags r:id="rId1"/>
            </p:custDataLst>
          </p:nvPr>
        </p:nvSpPr>
        <p:spPr>
          <a:xfrm>
            <a:off x="421981" y="1484666"/>
            <a:ext cx="4487370" cy="2689248"/>
          </a:xfrm>
          <a:prstGeom prst="rect">
            <a:avLst/>
          </a:prstGeom>
          <a:solidFill>
            <a:srgbClr val="7030A0">
              <a:alpha val="35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endParaRPr lang="en-US" sz="2400" dirty="0"/>
          </a:p>
        </p:txBody>
      </p:sp>
      <p:sp>
        <p:nvSpPr>
          <p:cNvPr id="16" name="Rectangle 15">
            <a:extLst>
              <a:ext uri="{FF2B5EF4-FFF2-40B4-BE49-F238E27FC236}">
                <a16:creationId xmlns:a16="http://schemas.microsoft.com/office/drawing/2014/main" id="{A5647351-2B36-42F4-9AFB-34FD68F48FC4}"/>
              </a:ext>
            </a:extLst>
          </p:cNvPr>
          <p:cNvSpPr/>
          <p:nvPr>
            <p:custDataLst>
              <p:tags r:id="rId2"/>
            </p:custDataLst>
          </p:nvPr>
        </p:nvSpPr>
        <p:spPr>
          <a:xfrm>
            <a:off x="10741981" y="1484666"/>
            <a:ext cx="1196740" cy="2689248"/>
          </a:xfrm>
          <a:prstGeom prst="rect">
            <a:avLst/>
          </a:prstGeom>
          <a:solidFill>
            <a:srgbClr val="7030A0">
              <a:alpha val="35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endParaRPr lang="en-US" sz="2400" dirty="0"/>
          </a:p>
        </p:txBody>
      </p:sp>
    </p:spTree>
    <p:extLst>
      <p:ext uri="{BB962C8B-B14F-4D97-AF65-F5344CB8AC3E}">
        <p14:creationId xmlns:p14="http://schemas.microsoft.com/office/powerpoint/2010/main" val="1165573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E01493-3E0D-47B9-80BF-D0E30F256124}"/>
              </a:ext>
            </a:extLst>
          </p:cNvPr>
          <p:cNvPicPr>
            <a:picLocks noChangeAspect="1"/>
          </p:cNvPicPr>
          <p:nvPr/>
        </p:nvPicPr>
        <p:blipFill>
          <a:blip r:embed="rId3"/>
          <a:stretch>
            <a:fillRect/>
          </a:stretch>
        </p:blipFill>
        <p:spPr>
          <a:xfrm>
            <a:off x="4564234" y="1110305"/>
            <a:ext cx="4738412" cy="5100815"/>
          </a:xfrm>
          <a:prstGeom prst="rect">
            <a:avLst/>
          </a:prstGeom>
        </p:spPr>
      </p:pic>
      <p:sp>
        <p:nvSpPr>
          <p:cNvPr id="2" name="Title 1">
            <a:extLst>
              <a:ext uri="{FF2B5EF4-FFF2-40B4-BE49-F238E27FC236}">
                <a16:creationId xmlns:a16="http://schemas.microsoft.com/office/drawing/2014/main" id="{DDFFF559-0EFB-47A2-A9A7-36081DC4848C}"/>
              </a:ext>
            </a:extLst>
          </p:cNvPr>
          <p:cNvSpPr>
            <a:spLocks noGrp="1"/>
          </p:cNvSpPr>
          <p:nvPr>
            <p:ph type="title"/>
          </p:nvPr>
        </p:nvSpPr>
        <p:spPr/>
        <p:txBody>
          <a:bodyPr/>
          <a:lstStyle/>
          <a:p>
            <a:r>
              <a:rPr lang="ru-RU" dirty="0"/>
              <a:t>Дополнительные опции</a:t>
            </a:r>
            <a:endParaRPr lang="en-US" dirty="0"/>
          </a:p>
        </p:txBody>
      </p:sp>
      <p:sp>
        <p:nvSpPr>
          <p:cNvPr id="8" name="Speech Bubble: Rectangle 7">
            <a:extLst>
              <a:ext uri="{FF2B5EF4-FFF2-40B4-BE49-F238E27FC236}">
                <a16:creationId xmlns:a16="http://schemas.microsoft.com/office/drawing/2014/main" id="{F6B66563-3D49-416E-9679-ED70F84FE55E}"/>
              </a:ext>
            </a:extLst>
          </p:cNvPr>
          <p:cNvSpPr/>
          <p:nvPr/>
        </p:nvSpPr>
        <p:spPr>
          <a:xfrm>
            <a:off x="2226477" y="2643789"/>
            <a:ext cx="1913908" cy="586831"/>
          </a:xfrm>
          <a:prstGeom prst="wedgeRectCallout">
            <a:avLst>
              <a:gd name="adj1" fmla="val 79760"/>
              <a:gd name="adj2" fmla="val -3867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en-US" sz="2400" dirty="0">
                <a:solidFill>
                  <a:srgbClr val="000000"/>
                </a:solidFill>
              </a:rPr>
              <a:t>SPANROWS</a:t>
            </a:r>
            <a:endParaRPr lang="en-US" sz="2400" dirty="0"/>
          </a:p>
        </p:txBody>
      </p:sp>
      <p:sp>
        <p:nvSpPr>
          <p:cNvPr id="9" name="Speech Bubble: Rectangle 8">
            <a:extLst>
              <a:ext uri="{FF2B5EF4-FFF2-40B4-BE49-F238E27FC236}">
                <a16:creationId xmlns:a16="http://schemas.microsoft.com/office/drawing/2014/main" id="{9D99E544-0531-4857-A311-59BC3406864B}"/>
              </a:ext>
            </a:extLst>
          </p:cNvPr>
          <p:cNvSpPr/>
          <p:nvPr/>
        </p:nvSpPr>
        <p:spPr>
          <a:xfrm>
            <a:off x="1159795" y="4632285"/>
            <a:ext cx="2687981" cy="586831"/>
          </a:xfrm>
          <a:prstGeom prst="wedgeRectCallout">
            <a:avLst>
              <a:gd name="adj1" fmla="val 75766"/>
              <a:gd name="adj2" fmla="val -49062"/>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en-US" sz="2400" dirty="0">
                <a:solidFill>
                  <a:srgbClr val="000000"/>
                </a:solidFill>
              </a:rPr>
              <a:t>ORDER=INTERNAL</a:t>
            </a:r>
            <a:endParaRPr lang="en-US" sz="2400" dirty="0"/>
          </a:p>
        </p:txBody>
      </p:sp>
      <p:sp>
        <p:nvSpPr>
          <p:cNvPr id="10" name="Speech Bubble: Rectangle 9">
            <a:extLst>
              <a:ext uri="{FF2B5EF4-FFF2-40B4-BE49-F238E27FC236}">
                <a16:creationId xmlns:a16="http://schemas.microsoft.com/office/drawing/2014/main" id="{5AA13786-6C34-4EC2-9B09-7483E80FF058}"/>
              </a:ext>
            </a:extLst>
          </p:cNvPr>
          <p:cNvSpPr/>
          <p:nvPr/>
        </p:nvSpPr>
        <p:spPr>
          <a:xfrm>
            <a:off x="7689169" y="3817450"/>
            <a:ext cx="2113435" cy="586831"/>
          </a:xfrm>
          <a:prstGeom prst="wedgeRectCallout">
            <a:avLst>
              <a:gd name="adj1" fmla="val -75998"/>
              <a:gd name="adj2" fmla="val -5529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en-US" sz="2400" dirty="0">
                <a:solidFill>
                  <a:srgbClr val="000000"/>
                </a:solidFill>
              </a:rPr>
              <a:t>DESCENDING</a:t>
            </a:r>
            <a:endParaRPr lang="en-US" sz="2400" dirty="0"/>
          </a:p>
        </p:txBody>
      </p:sp>
      <p:sp>
        <p:nvSpPr>
          <p:cNvPr id="12" name="Speech Bubble: Rectangle 11">
            <a:extLst>
              <a:ext uri="{FF2B5EF4-FFF2-40B4-BE49-F238E27FC236}">
                <a16:creationId xmlns:a16="http://schemas.microsoft.com/office/drawing/2014/main" id="{D41B188A-F8E0-4F3C-852E-7F09E8CC419D}"/>
              </a:ext>
            </a:extLst>
          </p:cNvPr>
          <p:cNvSpPr/>
          <p:nvPr/>
        </p:nvSpPr>
        <p:spPr>
          <a:xfrm>
            <a:off x="2226478" y="1528351"/>
            <a:ext cx="1913908" cy="586831"/>
          </a:xfrm>
          <a:prstGeom prst="wedgeRectCallout">
            <a:avLst>
              <a:gd name="adj1" fmla="val 79760"/>
              <a:gd name="adj2" fmla="val -3867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en-US" sz="2400" dirty="0">
                <a:solidFill>
                  <a:srgbClr val="000000"/>
                </a:solidFill>
              </a:rPr>
              <a:t>MISSING</a:t>
            </a:r>
            <a:endParaRPr lang="en-US" sz="2400" dirty="0"/>
          </a:p>
        </p:txBody>
      </p:sp>
    </p:spTree>
    <p:extLst>
      <p:ext uri="{BB962C8B-B14F-4D97-AF65-F5344CB8AC3E}">
        <p14:creationId xmlns:p14="http://schemas.microsoft.com/office/powerpoint/2010/main" val="2767127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370F57-8834-47D4-9009-934A19CAC56D}"/>
              </a:ext>
            </a:extLst>
          </p:cNvPr>
          <p:cNvPicPr>
            <a:picLocks noChangeAspect="1"/>
          </p:cNvPicPr>
          <p:nvPr/>
        </p:nvPicPr>
        <p:blipFill>
          <a:blip r:embed="rId4"/>
          <a:stretch>
            <a:fillRect/>
          </a:stretch>
        </p:blipFill>
        <p:spPr>
          <a:xfrm>
            <a:off x="6431151" y="4277369"/>
            <a:ext cx="4704527" cy="2035377"/>
          </a:xfrm>
          <a:prstGeom prst="rect">
            <a:avLst/>
          </a:prstGeom>
        </p:spPr>
      </p:pic>
      <p:sp>
        <p:nvSpPr>
          <p:cNvPr id="2" name="Title 1">
            <a:extLst>
              <a:ext uri="{FF2B5EF4-FFF2-40B4-BE49-F238E27FC236}">
                <a16:creationId xmlns:a16="http://schemas.microsoft.com/office/drawing/2014/main" id="{0858F48D-57A8-49A8-9DF3-C8B9A8A4E037}"/>
              </a:ext>
            </a:extLst>
          </p:cNvPr>
          <p:cNvSpPr>
            <a:spLocks noGrp="1"/>
          </p:cNvSpPr>
          <p:nvPr>
            <p:ph type="title"/>
          </p:nvPr>
        </p:nvSpPr>
        <p:spPr/>
        <p:txBody>
          <a:bodyPr/>
          <a:lstStyle/>
          <a:p>
            <a:r>
              <a:rPr lang="ru-RU" dirty="0"/>
              <a:t>Дополнительные настройки итогов</a:t>
            </a:r>
            <a:endParaRPr lang="en-US" dirty="0"/>
          </a:p>
        </p:txBody>
      </p:sp>
      <p:sp>
        <p:nvSpPr>
          <p:cNvPr id="14" name="Rectangle: Rounded Corners 13">
            <a:extLst>
              <a:ext uri="{FF2B5EF4-FFF2-40B4-BE49-F238E27FC236}">
                <a16:creationId xmlns:a16="http://schemas.microsoft.com/office/drawing/2014/main" id="{CD24ECB1-F419-4141-BADB-B4532F8D9AA0}"/>
              </a:ext>
            </a:extLst>
          </p:cNvPr>
          <p:cNvSpPr/>
          <p:nvPr/>
        </p:nvSpPr>
        <p:spPr>
          <a:xfrm>
            <a:off x="6431150" y="6083363"/>
            <a:ext cx="4704527" cy="229383"/>
          </a:xfrm>
          <a:prstGeom prst="roundRect">
            <a:avLst/>
          </a:prstGeom>
          <a:noFill/>
          <a:ln w="19050" cap="flat" cmpd="sng" algn="ctr">
            <a:solidFill>
              <a:srgbClr val="DB3856"/>
            </a:solidFill>
            <a:prstDash val="solid"/>
            <a:round/>
            <a:headEnd type="none" w="med" len="lg"/>
            <a:tailEnd type="triangle" w="med" len="lg"/>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en-US" sz="2400" b="1" dirty="0">
                <a:solidFill>
                  <a:srgbClr val="000000"/>
                </a:solidFill>
              </a:rPr>
              <a:t> </a:t>
            </a:r>
          </a:p>
        </p:txBody>
      </p:sp>
      <p:pic>
        <p:nvPicPr>
          <p:cNvPr id="4" name="Picture 3">
            <a:extLst>
              <a:ext uri="{FF2B5EF4-FFF2-40B4-BE49-F238E27FC236}">
                <a16:creationId xmlns:a16="http://schemas.microsoft.com/office/drawing/2014/main" id="{D765636F-B8C2-4E5C-B270-3A6B790FF7DD}"/>
              </a:ext>
            </a:extLst>
          </p:cNvPr>
          <p:cNvPicPr>
            <a:picLocks noChangeAspect="1"/>
          </p:cNvPicPr>
          <p:nvPr/>
        </p:nvPicPr>
        <p:blipFill>
          <a:blip r:embed="rId5"/>
          <a:stretch>
            <a:fillRect/>
          </a:stretch>
        </p:blipFill>
        <p:spPr>
          <a:xfrm>
            <a:off x="1197601" y="1157454"/>
            <a:ext cx="8005135" cy="2828092"/>
          </a:xfrm>
          <a:custGeom>
            <a:avLst/>
            <a:gdLst>
              <a:gd name="connsiteX0" fmla="*/ 0 w 8005135"/>
              <a:gd name="connsiteY0" fmla="*/ 0 h 2828092"/>
              <a:gd name="connsiteX1" fmla="*/ 8005135 w 8005135"/>
              <a:gd name="connsiteY1" fmla="*/ 0 h 2828092"/>
              <a:gd name="connsiteX2" fmla="*/ 8005135 w 8005135"/>
              <a:gd name="connsiteY2" fmla="*/ 2828092 h 2828092"/>
              <a:gd name="connsiteX3" fmla="*/ 0 w 8005135"/>
              <a:gd name="connsiteY3" fmla="*/ 2828092 h 2828092"/>
              <a:gd name="connsiteX4" fmla="*/ 0 w 8005135"/>
              <a:gd name="connsiteY4" fmla="*/ 0 h 2828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5135" h="2828092" fill="none" extrusionOk="0">
                <a:moveTo>
                  <a:pt x="0" y="0"/>
                </a:moveTo>
                <a:cubicBezTo>
                  <a:pt x="2442342" y="2762"/>
                  <a:pt x="5212866" y="122302"/>
                  <a:pt x="8005135" y="0"/>
                </a:cubicBezTo>
                <a:cubicBezTo>
                  <a:pt x="7917217" y="562073"/>
                  <a:pt x="8013893" y="2491663"/>
                  <a:pt x="8005135" y="2828092"/>
                </a:cubicBezTo>
                <a:cubicBezTo>
                  <a:pt x="5181090" y="2968461"/>
                  <a:pt x="2902496" y="2715641"/>
                  <a:pt x="0" y="2828092"/>
                </a:cubicBezTo>
                <a:cubicBezTo>
                  <a:pt x="-52904" y="2039296"/>
                  <a:pt x="-38768" y="1104186"/>
                  <a:pt x="0" y="0"/>
                </a:cubicBezTo>
                <a:close/>
              </a:path>
              <a:path w="8005135" h="2828092" stroke="0" extrusionOk="0">
                <a:moveTo>
                  <a:pt x="0" y="0"/>
                </a:moveTo>
                <a:cubicBezTo>
                  <a:pt x="2559034" y="-40994"/>
                  <a:pt x="4073570" y="-59127"/>
                  <a:pt x="8005135" y="0"/>
                </a:cubicBezTo>
                <a:cubicBezTo>
                  <a:pt x="8113557" y="441747"/>
                  <a:pt x="8048378" y="1486628"/>
                  <a:pt x="8005135" y="2828092"/>
                </a:cubicBezTo>
                <a:cubicBezTo>
                  <a:pt x="4165400" y="2822955"/>
                  <a:pt x="1139215" y="2663577"/>
                  <a:pt x="0" y="2828092"/>
                </a:cubicBezTo>
                <a:cubicBezTo>
                  <a:pt x="48726" y="1892907"/>
                  <a:pt x="-77023" y="913354"/>
                  <a:pt x="0" y="0"/>
                </a:cubicBezTo>
                <a:close/>
              </a:path>
            </a:pathLst>
          </a:custGeom>
          <a:ln>
            <a:solidFill>
              <a:schemeClr val="tx1"/>
            </a:solidFill>
            <a:extLst>
              <a:ext uri="{C807C97D-BFC1-408E-A445-0C87EB9F89A2}">
                <ask:lineSketchStyleProps xmlns:ask="http://schemas.microsoft.com/office/drawing/2018/sketchyshapes" sd="3657095322">
                  <a:prstGeom prst="rect">
                    <a:avLst/>
                  </a:prstGeom>
                  <ask:type>
                    <ask:lineSketchCurved/>
                  </ask:type>
                </ask:lineSketchStyleProps>
              </a:ext>
            </a:extLst>
          </a:ln>
        </p:spPr>
      </p:pic>
      <p:sp>
        <p:nvSpPr>
          <p:cNvPr id="12" name="Speech Bubble: Rectangle 11">
            <a:extLst>
              <a:ext uri="{FF2B5EF4-FFF2-40B4-BE49-F238E27FC236}">
                <a16:creationId xmlns:a16="http://schemas.microsoft.com/office/drawing/2014/main" id="{08EB1152-6140-4F28-B8B3-208CFC1FFD0A}"/>
              </a:ext>
            </a:extLst>
          </p:cNvPr>
          <p:cNvSpPr/>
          <p:nvPr/>
        </p:nvSpPr>
        <p:spPr>
          <a:xfrm>
            <a:off x="1612859" y="4609276"/>
            <a:ext cx="4391007" cy="1269737"/>
          </a:xfrm>
          <a:prstGeom prst="wedgeRectCallout">
            <a:avLst>
              <a:gd name="adj1" fmla="val -7993"/>
              <a:gd name="adj2" fmla="val -126772"/>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400" dirty="0">
                <a:solidFill>
                  <a:srgbClr val="000000"/>
                </a:solidFill>
              </a:rPr>
              <a:t>Блок </a:t>
            </a:r>
            <a:r>
              <a:rPr lang="en-US" sz="2400" dirty="0">
                <a:solidFill>
                  <a:srgbClr val="000000"/>
                </a:solidFill>
              </a:rPr>
              <a:t>COMPUTE </a:t>
            </a:r>
            <a:r>
              <a:rPr lang="ru-RU" sz="2400" dirty="0">
                <a:solidFill>
                  <a:srgbClr val="000000"/>
                </a:solidFill>
              </a:rPr>
              <a:t>позволяет создавать </a:t>
            </a:r>
            <a:r>
              <a:rPr lang="ru-RU" sz="2400" dirty="0" err="1">
                <a:solidFill>
                  <a:srgbClr val="000000"/>
                </a:solidFill>
              </a:rPr>
              <a:t>кастомизированные</a:t>
            </a:r>
            <a:r>
              <a:rPr lang="ru-RU" sz="2400" dirty="0">
                <a:solidFill>
                  <a:srgbClr val="000000"/>
                </a:solidFill>
              </a:rPr>
              <a:t> итоги</a:t>
            </a:r>
            <a:r>
              <a:rPr lang="en-US" sz="2400" dirty="0">
                <a:solidFill>
                  <a:srgbClr val="000000"/>
                </a:solidFill>
              </a:rPr>
              <a:t>. </a:t>
            </a:r>
          </a:p>
        </p:txBody>
      </p:sp>
      <p:sp>
        <p:nvSpPr>
          <p:cNvPr id="8" name="Rectangle 7">
            <a:extLst>
              <a:ext uri="{FF2B5EF4-FFF2-40B4-BE49-F238E27FC236}">
                <a16:creationId xmlns:a16="http://schemas.microsoft.com/office/drawing/2014/main" id="{5C335A4D-C824-48E8-81D9-F130970B6638}"/>
              </a:ext>
            </a:extLst>
          </p:cNvPr>
          <p:cNvSpPr/>
          <p:nvPr>
            <p:custDataLst>
              <p:tags r:id="rId1"/>
            </p:custDataLst>
          </p:nvPr>
        </p:nvSpPr>
        <p:spPr>
          <a:xfrm>
            <a:off x="1676079" y="2416052"/>
            <a:ext cx="7459044" cy="1115112"/>
          </a:xfrm>
          <a:prstGeom prst="rect">
            <a:avLst/>
          </a:prstGeom>
          <a:solidFill>
            <a:srgbClr val="37FFD7">
              <a:alpha val="40000"/>
            </a:srgbClr>
          </a:solidFill>
          <a:ln w="12700" cap="flat" cmpd="sng" algn="ctr">
            <a:noFill/>
            <a:prstDash val="solid"/>
            <a:round/>
            <a:headEnd type="none" w="med" len="lg"/>
            <a:tailEnd type="triangle" w="med" len="lg"/>
          </a:ln>
          <a:effectLst/>
          <a:extLst>
            <a:ext uri="{91240B29-F687-4F45-9708-019B960494DF}">
              <a14:hiddenLine xmlns:a14="http://schemas.microsoft.com/office/drawing/2010/main" w="12700" cap="flat" cmpd="sng" algn="ctr">
                <a:solidFill>
                  <a:srgbClr val="000000"/>
                </a:solidFill>
                <a:prstDash val="solid"/>
                <a:round/>
                <a:headEnd type="none" w="med" len="lg"/>
                <a:tailEnd type="triangle" w="med" len="lg"/>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endParaRPr lang="en-US" sz="2400" dirty="0">
              <a:solidFill>
                <a:srgbClr val="000000"/>
              </a:solidFill>
            </a:endParaRPr>
          </a:p>
        </p:txBody>
      </p:sp>
    </p:spTree>
    <p:extLst>
      <p:ext uri="{BB962C8B-B14F-4D97-AF65-F5344CB8AC3E}">
        <p14:creationId xmlns:p14="http://schemas.microsoft.com/office/powerpoint/2010/main" val="1671864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987D4A-7C0E-4B0F-A6E4-08EDE200FD21}"/>
              </a:ext>
            </a:extLst>
          </p:cNvPr>
          <p:cNvPicPr>
            <a:picLocks noChangeAspect="1"/>
          </p:cNvPicPr>
          <p:nvPr/>
        </p:nvPicPr>
        <p:blipFill>
          <a:blip r:embed="rId5"/>
          <a:stretch>
            <a:fillRect/>
          </a:stretch>
        </p:blipFill>
        <p:spPr>
          <a:xfrm>
            <a:off x="6165841" y="3209104"/>
            <a:ext cx="5429893" cy="2951571"/>
          </a:xfrm>
          <a:prstGeom prst="rect">
            <a:avLst/>
          </a:prstGeom>
          <a:ln>
            <a:solidFill>
              <a:schemeClr val="tx1"/>
            </a:solidFill>
          </a:ln>
        </p:spPr>
      </p:pic>
      <p:sp>
        <p:nvSpPr>
          <p:cNvPr id="2" name="Title 1">
            <a:extLst>
              <a:ext uri="{FF2B5EF4-FFF2-40B4-BE49-F238E27FC236}">
                <a16:creationId xmlns:a16="http://schemas.microsoft.com/office/drawing/2014/main" id="{2297EE6B-6B04-4D79-A69D-3B12B12264BF}"/>
              </a:ext>
            </a:extLst>
          </p:cNvPr>
          <p:cNvSpPr>
            <a:spLocks noGrp="1"/>
          </p:cNvSpPr>
          <p:nvPr>
            <p:ph type="title"/>
          </p:nvPr>
        </p:nvSpPr>
        <p:spPr/>
        <p:txBody>
          <a:bodyPr/>
          <a:lstStyle/>
          <a:p>
            <a:r>
              <a:rPr lang="ru-RU" dirty="0"/>
              <a:t>Условное форматирование</a:t>
            </a:r>
            <a:endParaRPr lang="en-US" dirty="0"/>
          </a:p>
        </p:txBody>
      </p:sp>
      <p:sp>
        <p:nvSpPr>
          <p:cNvPr id="7" name="Freeform 6">
            <a:extLst>
              <a:ext uri="{FF2B5EF4-FFF2-40B4-BE49-F238E27FC236}">
                <a16:creationId xmlns:a16="http://schemas.microsoft.com/office/drawing/2014/main" id="{0C509F1E-724F-47CC-9204-212C04012F83}"/>
              </a:ext>
            </a:extLst>
          </p:cNvPr>
          <p:cNvSpPr>
            <a:spLocks noChangeAspect="1" noEditPoints="1"/>
          </p:cNvSpPr>
          <p:nvPr>
            <p:custDataLst>
              <p:tags r:id="rId1"/>
            </p:custDataLst>
          </p:nvPr>
        </p:nvSpPr>
        <p:spPr bwMode="auto">
          <a:xfrm>
            <a:off x="762000" y="3209104"/>
            <a:ext cx="1085469" cy="117348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8" name="Oval Callout 5">
            <a:extLst>
              <a:ext uri="{FF2B5EF4-FFF2-40B4-BE49-F238E27FC236}">
                <a16:creationId xmlns:a16="http://schemas.microsoft.com/office/drawing/2014/main" id="{A7EEFA55-771A-40D5-8466-87AF1571E846}"/>
              </a:ext>
            </a:extLst>
          </p:cNvPr>
          <p:cNvSpPr/>
          <p:nvPr>
            <p:custDataLst>
              <p:tags r:id="rId2"/>
            </p:custDataLst>
          </p:nvPr>
        </p:nvSpPr>
        <p:spPr>
          <a:xfrm>
            <a:off x="1608525" y="1103791"/>
            <a:ext cx="5102993" cy="2692053"/>
          </a:xfrm>
          <a:prstGeom prst="wedgeEllipseCallout">
            <a:avLst>
              <a:gd name="adj1" fmla="val -42767"/>
              <a:gd name="adj2" fmla="val 50850"/>
            </a:avLst>
          </a:prstGeom>
          <a:solidFill>
            <a:schemeClr val="lt1"/>
          </a:solidFill>
          <a:ln w="26425" cap="flat" cmpd="sng" algn="ctr">
            <a:solidFill>
              <a:schemeClr val="accent6"/>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000" dirty="0"/>
              <a:t>Опция </a:t>
            </a:r>
            <a:r>
              <a:rPr lang="en-US" sz="2000" dirty="0"/>
              <a:t>STYLE= </a:t>
            </a:r>
            <a:r>
              <a:rPr lang="ru-RU" sz="2000" dirty="0"/>
              <a:t>может быть добавлена в шаге </a:t>
            </a:r>
            <a:r>
              <a:rPr lang="en-US" sz="2000" dirty="0"/>
              <a:t>PROC REPORT </a:t>
            </a:r>
            <a:r>
              <a:rPr lang="ru-RU" sz="2000" dirty="0"/>
              <a:t>для указания стилей столбцов, что позволяет настроить условное форматирование</a:t>
            </a:r>
            <a:r>
              <a:rPr lang="en-US" sz="2000" dirty="0"/>
              <a:t>.</a:t>
            </a:r>
          </a:p>
        </p:txBody>
      </p:sp>
    </p:spTree>
    <p:extLst>
      <p:ext uri="{BB962C8B-B14F-4D97-AF65-F5344CB8AC3E}">
        <p14:creationId xmlns:p14="http://schemas.microsoft.com/office/powerpoint/2010/main" val="402749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5358-6C2B-4CE8-800E-ABBAE660DE81}"/>
              </a:ext>
            </a:extLst>
          </p:cNvPr>
          <p:cNvSpPr>
            <a:spLocks noGrp="1"/>
          </p:cNvSpPr>
          <p:nvPr>
            <p:ph type="title"/>
          </p:nvPr>
        </p:nvSpPr>
        <p:spPr/>
        <p:txBody>
          <a:bodyPr/>
          <a:lstStyle/>
          <a:p>
            <a:r>
              <a:rPr lang="en-US" dirty="0"/>
              <a:t>PROC REPORT</a:t>
            </a:r>
          </a:p>
        </p:txBody>
      </p:sp>
      <p:sp>
        <p:nvSpPr>
          <p:cNvPr id="4" name="Rectangle: Rounded Corners 3">
            <a:extLst>
              <a:ext uri="{FF2B5EF4-FFF2-40B4-BE49-F238E27FC236}">
                <a16:creationId xmlns:a16="http://schemas.microsoft.com/office/drawing/2014/main" id="{C1BB9EC9-6F3C-4EFD-8CD8-0480D7DCB090}"/>
              </a:ext>
            </a:extLst>
          </p:cNvPr>
          <p:cNvSpPr/>
          <p:nvPr/>
        </p:nvSpPr>
        <p:spPr>
          <a:xfrm>
            <a:off x="835153" y="1800612"/>
            <a:ext cx="7075471" cy="3062177"/>
          </a:xfrm>
          <a:prstGeom prst="roundRect">
            <a:avLst/>
          </a:prstGeom>
          <a:solidFill>
            <a:srgbClr val="D7EAA0">
              <a:alpha val="50000"/>
            </a:srgbClr>
          </a:solidFill>
          <a:ln w="15875"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endParaRPr lang="en-US" sz="2400" dirty="0">
              <a:solidFill>
                <a:srgbClr val="000000"/>
              </a:solidFill>
            </a:endParaRPr>
          </a:p>
        </p:txBody>
      </p:sp>
      <p:sp>
        <p:nvSpPr>
          <p:cNvPr id="5" name="Rectangle: Rounded Corners 4">
            <a:extLst>
              <a:ext uri="{FF2B5EF4-FFF2-40B4-BE49-F238E27FC236}">
                <a16:creationId xmlns:a16="http://schemas.microsoft.com/office/drawing/2014/main" id="{36B581F9-1AFD-436E-AB91-C5C665B23585}"/>
              </a:ext>
            </a:extLst>
          </p:cNvPr>
          <p:cNvSpPr/>
          <p:nvPr/>
        </p:nvSpPr>
        <p:spPr>
          <a:xfrm>
            <a:off x="4329206" y="2722094"/>
            <a:ext cx="7075471" cy="3062177"/>
          </a:xfrm>
          <a:prstGeom prst="roundRect">
            <a:avLst/>
          </a:prstGeom>
          <a:solidFill>
            <a:schemeClr val="accent6">
              <a:lumMod val="40000"/>
              <a:lumOff val="60000"/>
              <a:alpha val="50000"/>
            </a:schemeClr>
          </a:solidFill>
          <a:ln w="15875"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endParaRPr lang="en-US" sz="2400" dirty="0">
              <a:solidFill>
                <a:srgbClr val="000000"/>
              </a:solidFill>
            </a:endParaRPr>
          </a:p>
        </p:txBody>
      </p:sp>
      <p:sp>
        <p:nvSpPr>
          <p:cNvPr id="6" name="Oval 5">
            <a:extLst>
              <a:ext uri="{FF2B5EF4-FFF2-40B4-BE49-F238E27FC236}">
                <a16:creationId xmlns:a16="http://schemas.microsoft.com/office/drawing/2014/main" id="{B5B7294F-CDD5-44B7-8389-875A5A37F109}"/>
              </a:ext>
            </a:extLst>
          </p:cNvPr>
          <p:cNvSpPr/>
          <p:nvPr/>
        </p:nvSpPr>
        <p:spPr>
          <a:xfrm>
            <a:off x="1125744" y="3171080"/>
            <a:ext cx="3059977" cy="1225595"/>
          </a:xfrm>
          <a:prstGeom prst="ellipse">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en-US" sz="2400" b="1" dirty="0">
                <a:solidFill>
                  <a:schemeClr val="bg1"/>
                </a:solidFill>
              </a:rPr>
              <a:t>PRINT</a:t>
            </a:r>
          </a:p>
        </p:txBody>
      </p:sp>
      <p:sp>
        <p:nvSpPr>
          <p:cNvPr id="7" name="Oval 6">
            <a:extLst>
              <a:ext uri="{FF2B5EF4-FFF2-40B4-BE49-F238E27FC236}">
                <a16:creationId xmlns:a16="http://schemas.microsoft.com/office/drawing/2014/main" id="{54012F6A-AEC4-4976-91D6-B7A641AA4813}"/>
              </a:ext>
            </a:extLst>
          </p:cNvPr>
          <p:cNvSpPr/>
          <p:nvPr/>
        </p:nvSpPr>
        <p:spPr>
          <a:xfrm>
            <a:off x="4581850" y="3169361"/>
            <a:ext cx="3059977" cy="1225595"/>
          </a:xfrm>
          <a:prstGeom prst="ellipse">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en-US" sz="2400" b="1" dirty="0">
                <a:solidFill>
                  <a:schemeClr val="bg1"/>
                </a:solidFill>
              </a:rPr>
              <a:t>REPORT</a:t>
            </a:r>
          </a:p>
        </p:txBody>
      </p:sp>
      <p:sp>
        <p:nvSpPr>
          <p:cNvPr id="8" name="Oval 7">
            <a:extLst>
              <a:ext uri="{FF2B5EF4-FFF2-40B4-BE49-F238E27FC236}">
                <a16:creationId xmlns:a16="http://schemas.microsoft.com/office/drawing/2014/main" id="{1D41BD38-8C37-4264-99C8-28367636F0D0}"/>
              </a:ext>
            </a:extLst>
          </p:cNvPr>
          <p:cNvSpPr/>
          <p:nvPr/>
        </p:nvSpPr>
        <p:spPr>
          <a:xfrm>
            <a:off x="8037957" y="3169361"/>
            <a:ext cx="3059977" cy="1225595"/>
          </a:xfrm>
          <a:prstGeom prst="ellipse">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en-US" sz="2400" b="1" dirty="0">
                <a:solidFill>
                  <a:schemeClr val="bg1"/>
                </a:solidFill>
              </a:rPr>
              <a:t>TABULATE</a:t>
            </a:r>
          </a:p>
        </p:txBody>
      </p:sp>
      <p:sp>
        <p:nvSpPr>
          <p:cNvPr id="9" name="TextBox 8">
            <a:extLst>
              <a:ext uri="{FF2B5EF4-FFF2-40B4-BE49-F238E27FC236}">
                <a16:creationId xmlns:a16="http://schemas.microsoft.com/office/drawing/2014/main" id="{B90B34D4-697F-4C0B-A3CB-3652B578291A}"/>
              </a:ext>
            </a:extLst>
          </p:cNvPr>
          <p:cNvSpPr txBox="1"/>
          <p:nvPr/>
        </p:nvSpPr>
        <p:spPr>
          <a:xfrm>
            <a:off x="1224981" y="1901968"/>
            <a:ext cx="2611612" cy="502766"/>
          </a:xfrm>
          <a:prstGeom prst="rect">
            <a:avLst/>
          </a:prstGeom>
          <a:noFill/>
        </p:spPr>
        <p:txBody>
          <a:bodyPr wrap="none" rtlCol="0">
            <a:spAutoFit/>
          </a:bodyPr>
          <a:lstStyle/>
          <a:p>
            <a:r>
              <a:rPr lang="ru-RU" sz="2667" dirty="0"/>
              <a:t>Детальный отчет</a:t>
            </a:r>
            <a:endParaRPr lang="en-US" sz="2667" dirty="0"/>
          </a:p>
        </p:txBody>
      </p:sp>
      <p:sp>
        <p:nvSpPr>
          <p:cNvPr id="10" name="TextBox 9">
            <a:extLst>
              <a:ext uri="{FF2B5EF4-FFF2-40B4-BE49-F238E27FC236}">
                <a16:creationId xmlns:a16="http://schemas.microsoft.com/office/drawing/2014/main" id="{ECFC338D-2D47-450D-87C1-4DD843CFA53D}"/>
              </a:ext>
            </a:extLst>
          </p:cNvPr>
          <p:cNvSpPr txBox="1"/>
          <p:nvPr/>
        </p:nvSpPr>
        <p:spPr>
          <a:xfrm>
            <a:off x="8370263" y="4992989"/>
            <a:ext cx="2316660" cy="502766"/>
          </a:xfrm>
          <a:prstGeom prst="rect">
            <a:avLst/>
          </a:prstGeom>
          <a:noFill/>
        </p:spPr>
        <p:txBody>
          <a:bodyPr wrap="none" rtlCol="0">
            <a:spAutoFit/>
          </a:bodyPr>
          <a:lstStyle/>
          <a:p>
            <a:r>
              <a:rPr lang="ru-RU" sz="2667" dirty="0"/>
              <a:t>Сводный отчет</a:t>
            </a:r>
            <a:endParaRPr lang="en-US" sz="2667" dirty="0"/>
          </a:p>
        </p:txBody>
      </p:sp>
      <p:sp>
        <p:nvSpPr>
          <p:cNvPr id="3" name="Slide Number Placeholder 2">
            <a:extLst>
              <a:ext uri="{FF2B5EF4-FFF2-40B4-BE49-F238E27FC236}">
                <a16:creationId xmlns:a16="http://schemas.microsoft.com/office/drawing/2014/main" id="{8A1A3E55-4BF0-40EC-8DD5-F87FF2AEFCCC}"/>
              </a:ext>
            </a:extLst>
          </p:cNvPr>
          <p:cNvSpPr>
            <a:spLocks noGrp="1"/>
          </p:cNvSpPr>
          <p:nvPr>
            <p:ph type="sldNum" sz="quarter" idx="14"/>
          </p:nvPr>
        </p:nvSpPr>
        <p:spPr/>
        <p:txBody>
          <a:bodyPr/>
          <a:lstStyle/>
          <a:p>
            <a:fld id="{5932CE5A-544E-428F-A737-6988B38ED0BC}" type="slidenum">
              <a:rPr lang="en-US" smtClean="0"/>
              <a:t>2</a:t>
            </a:fld>
            <a:endParaRPr lang="en-US" dirty="0"/>
          </a:p>
        </p:txBody>
      </p:sp>
    </p:spTree>
    <p:extLst>
      <p:ext uri="{BB962C8B-B14F-4D97-AF65-F5344CB8AC3E}">
        <p14:creationId xmlns:p14="http://schemas.microsoft.com/office/powerpoint/2010/main" val="1017423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1643A1-4B23-4726-B9AC-220B0CC057C4}"/>
              </a:ext>
            </a:extLst>
          </p:cNvPr>
          <p:cNvPicPr>
            <a:picLocks noChangeAspect="1"/>
          </p:cNvPicPr>
          <p:nvPr/>
        </p:nvPicPr>
        <p:blipFill>
          <a:blip r:embed="rId6"/>
          <a:stretch>
            <a:fillRect/>
          </a:stretch>
        </p:blipFill>
        <p:spPr>
          <a:xfrm>
            <a:off x="917173" y="1320778"/>
            <a:ext cx="9395631" cy="3837147"/>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p:spPr>
      </p:pic>
      <p:sp>
        <p:nvSpPr>
          <p:cNvPr id="2" name="Title 1">
            <a:extLst>
              <a:ext uri="{FF2B5EF4-FFF2-40B4-BE49-F238E27FC236}">
                <a16:creationId xmlns:a16="http://schemas.microsoft.com/office/drawing/2014/main" id="{F9538411-25F2-476E-A9A2-3188107AAA3A}"/>
              </a:ext>
            </a:extLst>
          </p:cNvPr>
          <p:cNvSpPr>
            <a:spLocks noGrp="1"/>
          </p:cNvSpPr>
          <p:nvPr>
            <p:ph type="title"/>
          </p:nvPr>
        </p:nvSpPr>
        <p:spPr/>
        <p:txBody>
          <a:bodyPr/>
          <a:lstStyle/>
          <a:p>
            <a:r>
              <a:rPr lang="ru-RU" dirty="0"/>
              <a:t>Опция </a:t>
            </a:r>
            <a:r>
              <a:rPr lang="en-US" dirty="0"/>
              <a:t>STYLE=</a:t>
            </a:r>
          </a:p>
        </p:txBody>
      </p:sp>
      <p:sp>
        <p:nvSpPr>
          <p:cNvPr id="6" name="Rectangle 5">
            <a:extLst>
              <a:ext uri="{FF2B5EF4-FFF2-40B4-BE49-F238E27FC236}">
                <a16:creationId xmlns:a16="http://schemas.microsoft.com/office/drawing/2014/main" id="{720F846A-AC71-4E32-96A0-D67EA43E81D6}"/>
              </a:ext>
            </a:extLst>
          </p:cNvPr>
          <p:cNvSpPr/>
          <p:nvPr>
            <p:custDataLst>
              <p:tags r:id="rId1"/>
            </p:custDataLst>
          </p:nvPr>
        </p:nvSpPr>
        <p:spPr>
          <a:xfrm>
            <a:off x="4221179" y="4887407"/>
            <a:ext cx="7228884" cy="649814"/>
          </a:xfrm>
          <a:prstGeom prst="rect">
            <a:avLst/>
          </a:prstGeom>
          <a:solidFill>
            <a:srgbClr val="D6EEFD"/>
          </a:solidFill>
          <a:ln w="12700" cmpd="sng">
            <a:solidFill>
              <a:schemeClr val="tx1"/>
            </a:solidFill>
          </a:ln>
        </p:spPr>
        <p:txBody>
          <a:bodyPr wrap="square" lIns="118533" tIns="118533" rIns="118533" bIns="118533">
            <a:spAutoFit/>
          </a:bodyPr>
          <a:lstStyle/>
          <a:p>
            <a:r>
              <a:rPr lang="en-US" sz="2667" b="1" dirty="0">
                <a:latin typeface="Calibri" panose="020F0502020204030204" pitchFamily="34" charset="0"/>
              </a:rPr>
              <a:t>STYLE(</a:t>
            </a:r>
            <a:r>
              <a:rPr lang="en-US" sz="2667" i="1" dirty="0">
                <a:latin typeface="Calibri" panose="020F0502020204030204" pitchFamily="34" charset="0"/>
              </a:rPr>
              <a:t>location</a:t>
            </a:r>
            <a:r>
              <a:rPr lang="en-US" sz="2667" b="1" dirty="0">
                <a:latin typeface="Calibri" panose="020F0502020204030204" pitchFamily="34" charset="0"/>
              </a:rPr>
              <a:t>)={ </a:t>
            </a:r>
            <a:r>
              <a:rPr lang="en-US" sz="2667" i="1" dirty="0">
                <a:latin typeface="Calibri" panose="020F0502020204030204" pitchFamily="34" charset="0"/>
              </a:rPr>
              <a:t>style-attribute-specification(s) </a:t>
            </a:r>
            <a:r>
              <a:rPr lang="en-US" sz="2667" b="1" dirty="0">
                <a:latin typeface="Calibri" panose="020F0502020204030204" pitchFamily="34" charset="0"/>
              </a:rPr>
              <a:t>}</a:t>
            </a:r>
            <a:endParaRPr lang="en-US" sz="2667" dirty="0">
              <a:latin typeface="Calibri" panose="020F0502020204030204" pitchFamily="34" charset="0"/>
            </a:endParaRPr>
          </a:p>
        </p:txBody>
      </p:sp>
      <p:sp>
        <p:nvSpPr>
          <p:cNvPr id="8" name="Rectangle 7">
            <a:extLst>
              <a:ext uri="{FF2B5EF4-FFF2-40B4-BE49-F238E27FC236}">
                <a16:creationId xmlns:a16="http://schemas.microsoft.com/office/drawing/2014/main" id="{1D6C3232-9715-402D-AFFF-6CDCCF9A44BB}"/>
              </a:ext>
            </a:extLst>
          </p:cNvPr>
          <p:cNvSpPr/>
          <p:nvPr>
            <p:custDataLst>
              <p:tags r:id="rId2"/>
            </p:custDataLst>
          </p:nvPr>
        </p:nvSpPr>
        <p:spPr>
          <a:xfrm>
            <a:off x="2112280" y="1630502"/>
            <a:ext cx="1394400" cy="310896"/>
          </a:xfrm>
          <a:prstGeom prst="rect">
            <a:avLst/>
          </a:prstGeom>
          <a:solidFill>
            <a:srgbClr val="37FFD7">
              <a:alpha val="40000"/>
            </a:srgbClr>
          </a:solidFill>
          <a:ln w="12700" cap="flat" cmpd="sng" algn="ctr">
            <a:noFill/>
            <a:prstDash val="solid"/>
            <a:round/>
            <a:headEnd type="none" w="med" len="lg"/>
            <a:tailEnd type="triangle" w="med" len="lg"/>
          </a:ln>
          <a:effectLst/>
          <a:extLst>
            <a:ext uri="{91240B29-F687-4F45-9708-019B960494DF}">
              <a14:hiddenLine xmlns:a14="http://schemas.microsoft.com/office/drawing/2010/main" w="12700" cap="flat" cmpd="sng" algn="ctr">
                <a:solidFill>
                  <a:srgbClr val="000000"/>
                </a:solidFill>
                <a:prstDash val="solid"/>
                <a:round/>
                <a:headEnd type="none" w="med" len="lg"/>
                <a:tailEnd type="triangle" w="med" len="lg"/>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endParaRPr lang="en-US" sz="2400" dirty="0">
              <a:solidFill>
                <a:srgbClr val="000000"/>
              </a:solidFill>
            </a:endParaRPr>
          </a:p>
        </p:txBody>
      </p:sp>
      <p:sp>
        <p:nvSpPr>
          <p:cNvPr id="9" name="Rectangle 8">
            <a:extLst>
              <a:ext uri="{FF2B5EF4-FFF2-40B4-BE49-F238E27FC236}">
                <a16:creationId xmlns:a16="http://schemas.microsoft.com/office/drawing/2014/main" id="{3C9D10CB-B264-4C90-8234-3AC487DFDAF0}"/>
              </a:ext>
            </a:extLst>
          </p:cNvPr>
          <p:cNvSpPr/>
          <p:nvPr>
            <p:custDataLst>
              <p:tags r:id="rId3"/>
            </p:custDataLst>
          </p:nvPr>
        </p:nvSpPr>
        <p:spPr>
          <a:xfrm>
            <a:off x="4572874" y="4276813"/>
            <a:ext cx="5547670" cy="310896"/>
          </a:xfrm>
          <a:prstGeom prst="rect">
            <a:avLst/>
          </a:prstGeom>
          <a:solidFill>
            <a:srgbClr val="37FFD7">
              <a:alpha val="40000"/>
            </a:srgbClr>
          </a:solidFill>
          <a:ln w="12700" cap="flat" cmpd="sng" algn="ctr">
            <a:noFill/>
            <a:prstDash val="solid"/>
            <a:round/>
            <a:headEnd type="none" w="med" len="lg"/>
            <a:tailEnd type="triangle" w="med" len="lg"/>
          </a:ln>
          <a:effectLst/>
          <a:extLst>
            <a:ext uri="{91240B29-F687-4F45-9708-019B960494DF}">
              <a14:hiddenLine xmlns:a14="http://schemas.microsoft.com/office/drawing/2010/main" w="12700" cap="flat" cmpd="sng" algn="ctr">
                <a:solidFill>
                  <a:srgbClr val="000000"/>
                </a:solidFill>
                <a:prstDash val="solid"/>
                <a:round/>
                <a:headEnd type="none" w="med" len="lg"/>
                <a:tailEnd type="triangle" w="med" len="lg"/>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endParaRPr lang="en-US" sz="2400" dirty="0">
              <a:solidFill>
                <a:srgbClr val="000000"/>
              </a:solidFill>
            </a:endParaRPr>
          </a:p>
        </p:txBody>
      </p:sp>
    </p:spTree>
    <p:extLst>
      <p:ext uri="{BB962C8B-B14F-4D97-AF65-F5344CB8AC3E}">
        <p14:creationId xmlns:p14="http://schemas.microsoft.com/office/powerpoint/2010/main" val="3013234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custDataLst>
              <p:tags r:id="rId2"/>
            </p:custDataLst>
          </p:nvPr>
        </p:nvSpPr>
        <p:spPr>
          <a:xfrm>
            <a:off x="2057400" y="3039150"/>
            <a:ext cx="8077200" cy="779700"/>
          </a:xfrm>
        </p:spPr>
        <p:txBody>
          <a:bodyPr vert="horz" wrap="square" lIns="0" tIns="0" rIns="0" bIns="0" rtlCol="0" anchor="t" anchorCtr="0">
            <a:noAutofit/>
          </a:bodyPr>
          <a:lstStyle/>
          <a:p>
            <a:r>
              <a:rPr lang="en-US" dirty="0"/>
              <a:t>DEMO TIME!</a:t>
            </a:r>
          </a:p>
        </p:txBody>
      </p:sp>
      <p:sp>
        <p:nvSpPr>
          <p:cNvPr id="4" name="Freeform 16"/>
          <p:cNvSpPr>
            <a:spLocks noChangeAspect="1" noEditPoints="1"/>
          </p:cNvSpPr>
          <p:nvPr>
            <p:custDataLst>
              <p:tags r:id="rId3"/>
            </p:custDataLst>
          </p:nvPr>
        </p:nvSpPr>
        <p:spPr bwMode="auto">
          <a:xfrm>
            <a:off x="1597674" y="2656429"/>
            <a:ext cx="1856727" cy="1555577"/>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Tree>
    <p:custDataLst>
      <p:tags r:id="rId1"/>
    </p:custDataLst>
    <p:extLst>
      <p:ext uri="{BB962C8B-B14F-4D97-AF65-F5344CB8AC3E}">
        <p14:creationId xmlns:p14="http://schemas.microsoft.com/office/powerpoint/2010/main" val="3901095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AB55-23DD-4412-B813-80B45415C2BB}"/>
              </a:ext>
            </a:extLst>
          </p:cNvPr>
          <p:cNvSpPr>
            <a:spLocks noGrp="1"/>
          </p:cNvSpPr>
          <p:nvPr>
            <p:ph type="title"/>
          </p:nvPr>
        </p:nvSpPr>
        <p:spPr/>
        <p:txBody>
          <a:bodyPr/>
          <a:lstStyle/>
          <a:p>
            <a:r>
              <a:rPr lang="ru-RU" dirty="0"/>
              <a:t>Детальный отчет</a:t>
            </a:r>
            <a:endParaRPr lang="en-US" dirty="0"/>
          </a:p>
        </p:txBody>
      </p:sp>
      <p:sp>
        <p:nvSpPr>
          <p:cNvPr id="6" name="Thought Bubble: Cloud 5">
            <a:extLst>
              <a:ext uri="{FF2B5EF4-FFF2-40B4-BE49-F238E27FC236}">
                <a16:creationId xmlns:a16="http://schemas.microsoft.com/office/drawing/2014/main" id="{7FE2E74C-903F-4D84-AF9D-1699FF786C26}"/>
              </a:ext>
            </a:extLst>
          </p:cNvPr>
          <p:cNvSpPr/>
          <p:nvPr/>
        </p:nvSpPr>
        <p:spPr>
          <a:xfrm>
            <a:off x="6471822" y="1936723"/>
            <a:ext cx="4732065" cy="2061651"/>
          </a:xfrm>
          <a:prstGeom prst="cloudCallout">
            <a:avLst>
              <a:gd name="adj1" fmla="val 24577"/>
              <a:gd name="adj2" fmla="val 7386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400" dirty="0">
                <a:solidFill>
                  <a:srgbClr val="000000"/>
                </a:solidFill>
              </a:rPr>
              <a:t>Детальный отчет отображает строки исходной таблицы</a:t>
            </a:r>
            <a:endParaRPr lang="en-US" sz="2400" dirty="0">
              <a:solidFill>
                <a:srgbClr val="000000"/>
              </a:solidFill>
            </a:endParaRPr>
          </a:p>
        </p:txBody>
      </p:sp>
      <p:pic>
        <p:nvPicPr>
          <p:cNvPr id="3" name="Picture 2">
            <a:extLst>
              <a:ext uri="{FF2B5EF4-FFF2-40B4-BE49-F238E27FC236}">
                <a16:creationId xmlns:a16="http://schemas.microsoft.com/office/drawing/2014/main" id="{C0C43A07-7BE9-4F9C-AA07-2888BA0602D4}"/>
              </a:ext>
            </a:extLst>
          </p:cNvPr>
          <p:cNvPicPr>
            <a:picLocks noChangeAspect="1"/>
          </p:cNvPicPr>
          <p:nvPr/>
        </p:nvPicPr>
        <p:blipFill>
          <a:blip r:embed="rId3"/>
          <a:stretch>
            <a:fillRect/>
          </a:stretch>
        </p:blipFill>
        <p:spPr>
          <a:xfrm>
            <a:off x="719368" y="1642557"/>
            <a:ext cx="5681473" cy="3572886"/>
          </a:xfrm>
          <a:custGeom>
            <a:avLst/>
            <a:gdLst>
              <a:gd name="connsiteX0" fmla="*/ 0 w 5681473"/>
              <a:gd name="connsiteY0" fmla="*/ 0 h 3572886"/>
              <a:gd name="connsiteX1" fmla="*/ 574460 w 5681473"/>
              <a:gd name="connsiteY1" fmla="*/ 0 h 3572886"/>
              <a:gd name="connsiteX2" fmla="*/ 1319364 w 5681473"/>
              <a:gd name="connsiteY2" fmla="*/ 0 h 3572886"/>
              <a:gd name="connsiteX3" fmla="*/ 2064269 w 5681473"/>
              <a:gd name="connsiteY3" fmla="*/ 0 h 3572886"/>
              <a:gd name="connsiteX4" fmla="*/ 2695543 w 5681473"/>
              <a:gd name="connsiteY4" fmla="*/ 0 h 3572886"/>
              <a:gd name="connsiteX5" fmla="*/ 3156374 w 5681473"/>
              <a:gd name="connsiteY5" fmla="*/ 0 h 3572886"/>
              <a:gd name="connsiteX6" fmla="*/ 3901278 w 5681473"/>
              <a:gd name="connsiteY6" fmla="*/ 0 h 3572886"/>
              <a:gd name="connsiteX7" fmla="*/ 4532553 w 5681473"/>
              <a:gd name="connsiteY7" fmla="*/ 0 h 3572886"/>
              <a:gd name="connsiteX8" fmla="*/ 5107013 w 5681473"/>
              <a:gd name="connsiteY8" fmla="*/ 0 h 3572886"/>
              <a:gd name="connsiteX9" fmla="*/ 5681473 w 5681473"/>
              <a:gd name="connsiteY9" fmla="*/ 0 h 3572886"/>
              <a:gd name="connsiteX10" fmla="*/ 5681473 w 5681473"/>
              <a:gd name="connsiteY10" fmla="*/ 559752 h 3572886"/>
              <a:gd name="connsiteX11" fmla="*/ 5681473 w 5681473"/>
              <a:gd name="connsiteY11" fmla="*/ 1119504 h 3572886"/>
              <a:gd name="connsiteX12" fmla="*/ 5681473 w 5681473"/>
              <a:gd name="connsiteY12" fmla="*/ 1750714 h 3572886"/>
              <a:gd name="connsiteX13" fmla="*/ 5681473 w 5681473"/>
              <a:gd name="connsiteY13" fmla="*/ 2310466 h 3572886"/>
              <a:gd name="connsiteX14" fmla="*/ 5681473 w 5681473"/>
              <a:gd name="connsiteY14" fmla="*/ 2977405 h 3572886"/>
              <a:gd name="connsiteX15" fmla="*/ 5681473 w 5681473"/>
              <a:gd name="connsiteY15" fmla="*/ 3572886 h 3572886"/>
              <a:gd name="connsiteX16" fmla="*/ 5163828 w 5681473"/>
              <a:gd name="connsiteY16" fmla="*/ 3572886 h 3572886"/>
              <a:gd name="connsiteX17" fmla="*/ 4646182 w 5681473"/>
              <a:gd name="connsiteY17" fmla="*/ 3572886 h 3572886"/>
              <a:gd name="connsiteX18" fmla="*/ 4128537 w 5681473"/>
              <a:gd name="connsiteY18" fmla="*/ 3572886 h 3572886"/>
              <a:gd name="connsiteX19" fmla="*/ 3610892 w 5681473"/>
              <a:gd name="connsiteY19" fmla="*/ 3572886 h 3572886"/>
              <a:gd name="connsiteX20" fmla="*/ 3036432 w 5681473"/>
              <a:gd name="connsiteY20" fmla="*/ 3572886 h 3572886"/>
              <a:gd name="connsiteX21" fmla="*/ 2461972 w 5681473"/>
              <a:gd name="connsiteY21" fmla="*/ 3572886 h 3572886"/>
              <a:gd name="connsiteX22" fmla="*/ 1944326 w 5681473"/>
              <a:gd name="connsiteY22" fmla="*/ 3572886 h 3572886"/>
              <a:gd name="connsiteX23" fmla="*/ 1199422 w 5681473"/>
              <a:gd name="connsiteY23" fmla="*/ 3572886 h 3572886"/>
              <a:gd name="connsiteX24" fmla="*/ 568147 w 5681473"/>
              <a:gd name="connsiteY24" fmla="*/ 3572886 h 3572886"/>
              <a:gd name="connsiteX25" fmla="*/ 0 w 5681473"/>
              <a:gd name="connsiteY25" fmla="*/ 3572886 h 3572886"/>
              <a:gd name="connsiteX26" fmla="*/ 0 w 5681473"/>
              <a:gd name="connsiteY26" fmla="*/ 3013134 h 3572886"/>
              <a:gd name="connsiteX27" fmla="*/ 0 w 5681473"/>
              <a:gd name="connsiteY27" fmla="*/ 2381924 h 3572886"/>
              <a:gd name="connsiteX28" fmla="*/ 0 w 5681473"/>
              <a:gd name="connsiteY28" fmla="*/ 1786443 h 3572886"/>
              <a:gd name="connsiteX29" fmla="*/ 0 w 5681473"/>
              <a:gd name="connsiteY29" fmla="*/ 1155233 h 3572886"/>
              <a:gd name="connsiteX30" fmla="*/ 0 w 5681473"/>
              <a:gd name="connsiteY30" fmla="*/ 595481 h 3572886"/>
              <a:gd name="connsiteX31" fmla="*/ 0 w 5681473"/>
              <a:gd name="connsiteY31" fmla="*/ 0 h 357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81473" h="3572886" fill="none" extrusionOk="0">
                <a:moveTo>
                  <a:pt x="0" y="0"/>
                </a:moveTo>
                <a:cubicBezTo>
                  <a:pt x="260344" y="-16657"/>
                  <a:pt x="316009" y="13195"/>
                  <a:pt x="574460" y="0"/>
                </a:cubicBezTo>
                <a:cubicBezTo>
                  <a:pt x="832911" y="-13195"/>
                  <a:pt x="1012096" y="-4858"/>
                  <a:pt x="1319364" y="0"/>
                </a:cubicBezTo>
                <a:cubicBezTo>
                  <a:pt x="1626632" y="4858"/>
                  <a:pt x="1910702" y="-25013"/>
                  <a:pt x="2064269" y="0"/>
                </a:cubicBezTo>
                <a:cubicBezTo>
                  <a:pt x="2217837" y="25013"/>
                  <a:pt x="2498409" y="15119"/>
                  <a:pt x="2695543" y="0"/>
                </a:cubicBezTo>
                <a:cubicBezTo>
                  <a:pt x="2892677" y="-15119"/>
                  <a:pt x="3020182" y="-13807"/>
                  <a:pt x="3156374" y="0"/>
                </a:cubicBezTo>
                <a:cubicBezTo>
                  <a:pt x="3292566" y="13807"/>
                  <a:pt x="3546387" y="9956"/>
                  <a:pt x="3901278" y="0"/>
                </a:cubicBezTo>
                <a:cubicBezTo>
                  <a:pt x="4256169" y="-9956"/>
                  <a:pt x="4351810" y="-5545"/>
                  <a:pt x="4532553" y="0"/>
                </a:cubicBezTo>
                <a:cubicBezTo>
                  <a:pt x="4713296" y="5545"/>
                  <a:pt x="4957308" y="-13048"/>
                  <a:pt x="5107013" y="0"/>
                </a:cubicBezTo>
                <a:cubicBezTo>
                  <a:pt x="5256718" y="13048"/>
                  <a:pt x="5500080" y="23761"/>
                  <a:pt x="5681473" y="0"/>
                </a:cubicBezTo>
                <a:cubicBezTo>
                  <a:pt x="5681524" y="116380"/>
                  <a:pt x="5670736" y="342986"/>
                  <a:pt x="5681473" y="559752"/>
                </a:cubicBezTo>
                <a:cubicBezTo>
                  <a:pt x="5692210" y="776518"/>
                  <a:pt x="5695659" y="980987"/>
                  <a:pt x="5681473" y="1119504"/>
                </a:cubicBezTo>
                <a:cubicBezTo>
                  <a:pt x="5667287" y="1258021"/>
                  <a:pt x="5659610" y="1591522"/>
                  <a:pt x="5681473" y="1750714"/>
                </a:cubicBezTo>
                <a:cubicBezTo>
                  <a:pt x="5703337" y="1909906"/>
                  <a:pt x="5669378" y="2153954"/>
                  <a:pt x="5681473" y="2310466"/>
                </a:cubicBezTo>
                <a:cubicBezTo>
                  <a:pt x="5693568" y="2466978"/>
                  <a:pt x="5655116" y="2689199"/>
                  <a:pt x="5681473" y="2977405"/>
                </a:cubicBezTo>
                <a:cubicBezTo>
                  <a:pt x="5707830" y="3265611"/>
                  <a:pt x="5708917" y="3411505"/>
                  <a:pt x="5681473" y="3572886"/>
                </a:cubicBezTo>
                <a:cubicBezTo>
                  <a:pt x="5539968" y="3576300"/>
                  <a:pt x="5382333" y="3573050"/>
                  <a:pt x="5163828" y="3572886"/>
                </a:cubicBezTo>
                <a:cubicBezTo>
                  <a:pt x="4945323" y="3572722"/>
                  <a:pt x="4808889" y="3580206"/>
                  <a:pt x="4646182" y="3572886"/>
                </a:cubicBezTo>
                <a:cubicBezTo>
                  <a:pt x="4483475" y="3565566"/>
                  <a:pt x="4285537" y="3570302"/>
                  <a:pt x="4128537" y="3572886"/>
                </a:cubicBezTo>
                <a:cubicBezTo>
                  <a:pt x="3971538" y="3575470"/>
                  <a:pt x="3824480" y="3556398"/>
                  <a:pt x="3610892" y="3572886"/>
                </a:cubicBezTo>
                <a:cubicBezTo>
                  <a:pt x="3397304" y="3589374"/>
                  <a:pt x="3321163" y="3598123"/>
                  <a:pt x="3036432" y="3572886"/>
                </a:cubicBezTo>
                <a:cubicBezTo>
                  <a:pt x="2751701" y="3547649"/>
                  <a:pt x="2681325" y="3596961"/>
                  <a:pt x="2461972" y="3572886"/>
                </a:cubicBezTo>
                <a:cubicBezTo>
                  <a:pt x="2242619" y="3548811"/>
                  <a:pt x="2107695" y="3586266"/>
                  <a:pt x="1944326" y="3572886"/>
                </a:cubicBezTo>
                <a:cubicBezTo>
                  <a:pt x="1780957" y="3559506"/>
                  <a:pt x="1530150" y="3585562"/>
                  <a:pt x="1199422" y="3572886"/>
                </a:cubicBezTo>
                <a:cubicBezTo>
                  <a:pt x="868694" y="3560210"/>
                  <a:pt x="765614" y="3545067"/>
                  <a:pt x="568147" y="3572886"/>
                </a:cubicBezTo>
                <a:cubicBezTo>
                  <a:pt x="370681" y="3600705"/>
                  <a:pt x="231948" y="3561955"/>
                  <a:pt x="0" y="3572886"/>
                </a:cubicBezTo>
                <a:cubicBezTo>
                  <a:pt x="6893" y="3322979"/>
                  <a:pt x="12922" y="3184773"/>
                  <a:pt x="0" y="3013134"/>
                </a:cubicBezTo>
                <a:cubicBezTo>
                  <a:pt x="-12922" y="2841495"/>
                  <a:pt x="14674" y="2648581"/>
                  <a:pt x="0" y="2381924"/>
                </a:cubicBezTo>
                <a:cubicBezTo>
                  <a:pt x="-14674" y="2115267"/>
                  <a:pt x="-16350" y="2013647"/>
                  <a:pt x="0" y="1786443"/>
                </a:cubicBezTo>
                <a:cubicBezTo>
                  <a:pt x="16350" y="1559239"/>
                  <a:pt x="3180" y="1409718"/>
                  <a:pt x="0" y="1155233"/>
                </a:cubicBezTo>
                <a:cubicBezTo>
                  <a:pt x="-3180" y="900748"/>
                  <a:pt x="2174" y="839673"/>
                  <a:pt x="0" y="595481"/>
                </a:cubicBezTo>
                <a:cubicBezTo>
                  <a:pt x="-2174" y="351289"/>
                  <a:pt x="-5938" y="185825"/>
                  <a:pt x="0" y="0"/>
                </a:cubicBezTo>
                <a:close/>
              </a:path>
              <a:path w="5681473" h="3572886" stroke="0" extrusionOk="0">
                <a:moveTo>
                  <a:pt x="0" y="0"/>
                </a:moveTo>
                <a:cubicBezTo>
                  <a:pt x="255126" y="7860"/>
                  <a:pt x="457134" y="-7531"/>
                  <a:pt x="744904" y="0"/>
                </a:cubicBezTo>
                <a:cubicBezTo>
                  <a:pt x="1032674" y="7531"/>
                  <a:pt x="1092391" y="1756"/>
                  <a:pt x="1432994" y="0"/>
                </a:cubicBezTo>
                <a:cubicBezTo>
                  <a:pt x="1773597" y="-1756"/>
                  <a:pt x="1843355" y="-10222"/>
                  <a:pt x="2064269" y="0"/>
                </a:cubicBezTo>
                <a:cubicBezTo>
                  <a:pt x="2285183" y="10222"/>
                  <a:pt x="2497995" y="-21649"/>
                  <a:pt x="2752358" y="0"/>
                </a:cubicBezTo>
                <a:cubicBezTo>
                  <a:pt x="3006721" y="21649"/>
                  <a:pt x="3164840" y="-10359"/>
                  <a:pt x="3383633" y="0"/>
                </a:cubicBezTo>
                <a:cubicBezTo>
                  <a:pt x="3602427" y="10359"/>
                  <a:pt x="3660323" y="-3880"/>
                  <a:pt x="3901278" y="0"/>
                </a:cubicBezTo>
                <a:cubicBezTo>
                  <a:pt x="4142234" y="3880"/>
                  <a:pt x="4265852" y="-10476"/>
                  <a:pt x="4532553" y="0"/>
                </a:cubicBezTo>
                <a:cubicBezTo>
                  <a:pt x="4799255" y="10476"/>
                  <a:pt x="5321388" y="-18182"/>
                  <a:pt x="5681473" y="0"/>
                </a:cubicBezTo>
                <a:cubicBezTo>
                  <a:pt x="5698982" y="186945"/>
                  <a:pt x="5689551" y="423314"/>
                  <a:pt x="5681473" y="595481"/>
                </a:cubicBezTo>
                <a:cubicBezTo>
                  <a:pt x="5673395" y="767648"/>
                  <a:pt x="5669968" y="962901"/>
                  <a:pt x="5681473" y="1155233"/>
                </a:cubicBezTo>
                <a:cubicBezTo>
                  <a:pt x="5692978" y="1347565"/>
                  <a:pt x="5693630" y="1531936"/>
                  <a:pt x="5681473" y="1714985"/>
                </a:cubicBezTo>
                <a:cubicBezTo>
                  <a:pt x="5669316" y="1898034"/>
                  <a:pt x="5699950" y="2094047"/>
                  <a:pt x="5681473" y="2310466"/>
                </a:cubicBezTo>
                <a:cubicBezTo>
                  <a:pt x="5662996" y="2526885"/>
                  <a:pt x="5702766" y="2583476"/>
                  <a:pt x="5681473" y="2798761"/>
                </a:cubicBezTo>
                <a:cubicBezTo>
                  <a:pt x="5660180" y="3014047"/>
                  <a:pt x="5705398" y="3386704"/>
                  <a:pt x="5681473" y="3572886"/>
                </a:cubicBezTo>
                <a:cubicBezTo>
                  <a:pt x="5482377" y="3552156"/>
                  <a:pt x="5414356" y="3555381"/>
                  <a:pt x="5163828" y="3572886"/>
                </a:cubicBezTo>
                <a:cubicBezTo>
                  <a:pt x="4913301" y="3590391"/>
                  <a:pt x="4809722" y="3568959"/>
                  <a:pt x="4646182" y="3572886"/>
                </a:cubicBezTo>
                <a:cubicBezTo>
                  <a:pt x="4482642" y="3576813"/>
                  <a:pt x="4412587" y="3594817"/>
                  <a:pt x="4185352" y="3572886"/>
                </a:cubicBezTo>
                <a:cubicBezTo>
                  <a:pt x="3958117" y="3550956"/>
                  <a:pt x="3877813" y="3554445"/>
                  <a:pt x="3667706" y="3572886"/>
                </a:cubicBezTo>
                <a:cubicBezTo>
                  <a:pt x="3457599" y="3591327"/>
                  <a:pt x="3179110" y="3559161"/>
                  <a:pt x="2979617" y="3572886"/>
                </a:cubicBezTo>
                <a:cubicBezTo>
                  <a:pt x="2780124" y="3586611"/>
                  <a:pt x="2710261" y="3586117"/>
                  <a:pt x="2461972" y="3572886"/>
                </a:cubicBezTo>
                <a:cubicBezTo>
                  <a:pt x="2213684" y="3559655"/>
                  <a:pt x="2053108" y="3562632"/>
                  <a:pt x="1944326" y="3572886"/>
                </a:cubicBezTo>
                <a:cubicBezTo>
                  <a:pt x="1835544" y="3583140"/>
                  <a:pt x="1698236" y="3576363"/>
                  <a:pt x="1483496" y="3572886"/>
                </a:cubicBezTo>
                <a:cubicBezTo>
                  <a:pt x="1268756" y="3569410"/>
                  <a:pt x="1109759" y="3553428"/>
                  <a:pt x="852221" y="3572886"/>
                </a:cubicBezTo>
                <a:cubicBezTo>
                  <a:pt x="594683" y="3592344"/>
                  <a:pt x="263016" y="3541684"/>
                  <a:pt x="0" y="3572886"/>
                </a:cubicBezTo>
                <a:cubicBezTo>
                  <a:pt x="-4427" y="3414278"/>
                  <a:pt x="14456" y="3185559"/>
                  <a:pt x="0" y="3013134"/>
                </a:cubicBezTo>
                <a:cubicBezTo>
                  <a:pt x="-14456" y="2840709"/>
                  <a:pt x="9261" y="2602111"/>
                  <a:pt x="0" y="2417653"/>
                </a:cubicBezTo>
                <a:cubicBezTo>
                  <a:pt x="-9261" y="2233195"/>
                  <a:pt x="16875" y="2049563"/>
                  <a:pt x="0" y="1857901"/>
                </a:cubicBezTo>
                <a:cubicBezTo>
                  <a:pt x="-16875" y="1666239"/>
                  <a:pt x="-9313" y="1503699"/>
                  <a:pt x="0" y="1190962"/>
                </a:cubicBezTo>
                <a:cubicBezTo>
                  <a:pt x="9313" y="878225"/>
                  <a:pt x="-1890" y="731531"/>
                  <a:pt x="0" y="524023"/>
                </a:cubicBezTo>
                <a:cubicBezTo>
                  <a:pt x="1890" y="316515"/>
                  <a:pt x="-4084" y="153407"/>
                  <a:pt x="0" y="0"/>
                </a:cubicBezTo>
                <a:close/>
              </a:path>
            </a:pathLst>
          </a:custGeom>
          <a:ln>
            <a:solidFill>
              <a:schemeClr val="tx1"/>
            </a:solidFill>
            <a:extLst>
              <a:ext uri="{C807C97D-BFC1-408E-A445-0C87EB9F89A2}">
                <ask:lineSketchStyleProps xmlns:ask="http://schemas.microsoft.com/office/drawing/2018/sketchyshapes" sd="1805210409">
                  <a:prstGeom prst="rect">
                    <a:avLst/>
                  </a:prstGeom>
                  <ask:type>
                    <ask:lineSketchFreehand/>
                  </ask:type>
                </ask:lineSketchStyleProps>
              </a:ext>
            </a:extLst>
          </a:ln>
        </p:spPr>
      </p:pic>
      <p:sp>
        <p:nvSpPr>
          <p:cNvPr id="7" name="Freeform 6">
            <a:extLst>
              <a:ext uri="{FF2B5EF4-FFF2-40B4-BE49-F238E27FC236}">
                <a16:creationId xmlns:a16="http://schemas.microsoft.com/office/drawing/2014/main" id="{27C3BBEE-A49D-47BA-B8D4-990828B699B0}"/>
              </a:ext>
            </a:extLst>
          </p:cNvPr>
          <p:cNvSpPr>
            <a:spLocks noChangeAspect="1" noEditPoints="1"/>
          </p:cNvSpPr>
          <p:nvPr/>
        </p:nvSpPr>
        <p:spPr bwMode="auto">
          <a:xfrm>
            <a:off x="9991726" y="4168531"/>
            <a:ext cx="1396286" cy="1600200"/>
          </a:xfrm>
          <a:custGeom>
            <a:avLst/>
            <a:gdLst>
              <a:gd name="T0" fmla="*/ 3938 w 5026"/>
              <a:gd name="T1" fmla="*/ 5200 h 5760"/>
              <a:gd name="T2" fmla="*/ 4350 w 5026"/>
              <a:gd name="T3" fmla="*/ 5350 h 5760"/>
              <a:gd name="T4" fmla="*/ 4853 w 5026"/>
              <a:gd name="T5" fmla="*/ 4533 h 5760"/>
              <a:gd name="T6" fmla="*/ 4556 w 5026"/>
              <a:gd name="T7" fmla="*/ 4008 h 5760"/>
              <a:gd name="T8" fmla="*/ 3327 w 5026"/>
              <a:gd name="T9" fmla="*/ 3557 h 5760"/>
              <a:gd name="T10" fmla="*/ 3086 w 5026"/>
              <a:gd name="T11" fmla="*/ 3255 h 5760"/>
              <a:gd name="T12" fmla="*/ 2304 w 5026"/>
              <a:gd name="T13" fmla="*/ 3627 h 5760"/>
              <a:gd name="T14" fmla="*/ 4373 w 5026"/>
              <a:gd name="T15" fmla="*/ 2901 h 5760"/>
              <a:gd name="T16" fmla="*/ 4631 w 5026"/>
              <a:gd name="T17" fmla="*/ 3023 h 5760"/>
              <a:gd name="T18" fmla="*/ 543 w 5026"/>
              <a:gd name="T19" fmla="*/ 3290 h 5760"/>
              <a:gd name="T20" fmla="*/ 681 w 5026"/>
              <a:gd name="T21" fmla="*/ 2089 h 5760"/>
              <a:gd name="T22" fmla="*/ 194 w 5026"/>
              <a:gd name="T23" fmla="*/ 2781 h 5760"/>
              <a:gd name="T24" fmla="*/ 356 w 5026"/>
              <a:gd name="T25" fmla="*/ 3683 h 5760"/>
              <a:gd name="T26" fmla="*/ 789 w 5026"/>
              <a:gd name="T27" fmla="*/ 4694 h 5760"/>
              <a:gd name="T28" fmla="*/ 1147 w 5026"/>
              <a:gd name="T29" fmla="*/ 4997 h 5760"/>
              <a:gd name="T30" fmla="*/ 595 w 5026"/>
              <a:gd name="T31" fmla="*/ 3730 h 5760"/>
              <a:gd name="T32" fmla="*/ 719 w 5026"/>
              <a:gd name="T33" fmla="*/ 2779 h 5760"/>
              <a:gd name="T34" fmla="*/ 779 w 5026"/>
              <a:gd name="T35" fmla="*/ 2086 h 5760"/>
              <a:gd name="T36" fmla="*/ 3476 w 5026"/>
              <a:gd name="T37" fmla="*/ 2697 h 5760"/>
              <a:gd name="T38" fmla="*/ 2430 w 5026"/>
              <a:gd name="T39" fmla="*/ 2506 h 5760"/>
              <a:gd name="T40" fmla="*/ 1576 w 5026"/>
              <a:gd name="T41" fmla="*/ 2466 h 5760"/>
              <a:gd name="T42" fmla="*/ 1145 w 5026"/>
              <a:gd name="T43" fmla="*/ 4437 h 5760"/>
              <a:gd name="T44" fmla="*/ 2500 w 5026"/>
              <a:gd name="T45" fmla="*/ 5591 h 5760"/>
              <a:gd name="T46" fmla="*/ 4076 w 5026"/>
              <a:gd name="T47" fmla="*/ 4694 h 5760"/>
              <a:gd name="T48" fmla="*/ 1363 w 5026"/>
              <a:gd name="T49" fmla="*/ 1248 h 5760"/>
              <a:gd name="T50" fmla="*/ 901 w 5026"/>
              <a:gd name="T51" fmla="*/ 1318 h 5760"/>
              <a:gd name="T52" fmla="*/ 690 w 5026"/>
              <a:gd name="T53" fmla="*/ 1714 h 5760"/>
              <a:gd name="T54" fmla="*/ 992 w 5026"/>
              <a:gd name="T55" fmla="*/ 2049 h 5760"/>
              <a:gd name="T56" fmla="*/ 1360 w 5026"/>
              <a:gd name="T57" fmla="*/ 2292 h 5760"/>
              <a:gd name="T58" fmla="*/ 1838 w 5026"/>
              <a:gd name="T59" fmla="*/ 2304 h 5760"/>
              <a:gd name="T60" fmla="*/ 2070 w 5026"/>
              <a:gd name="T61" fmla="*/ 1908 h 5760"/>
              <a:gd name="T62" fmla="*/ 1809 w 5026"/>
              <a:gd name="T63" fmla="*/ 1456 h 5760"/>
              <a:gd name="T64" fmla="*/ 4103 w 5026"/>
              <a:gd name="T65" fmla="*/ 1065 h 5760"/>
              <a:gd name="T66" fmla="*/ 4207 w 5026"/>
              <a:gd name="T67" fmla="*/ 1880 h 5760"/>
              <a:gd name="T68" fmla="*/ 4633 w 5026"/>
              <a:gd name="T69" fmla="*/ 2522 h 5760"/>
              <a:gd name="T70" fmla="*/ 4530 w 5026"/>
              <a:gd name="T71" fmla="*/ 1620 h 5760"/>
              <a:gd name="T72" fmla="*/ 2757 w 5026"/>
              <a:gd name="T73" fmla="*/ 185 h 5760"/>
              <a:gd name="T74" fmla="*/ 2011 w 5026"/>
              <a:gd name="T75" fmla="*/ 328 h 5760"/>
              <a:gd name="T76" fmla="*/ 1262 w 5026"/>
              <a:gd name="T77" fmla="*/ 648 h 5760"/>
              <a:gd name="T78" fmla="*/ 1756 w 5026"/>
              <a:gd name="T79" fmla="*/ 1192 h 5760"/>
              <a:gd name="T80" fmla="*/ 2242 w 5026"/>
              <a:gd name="T81" fmla="*/ 1871 h 5760"/>
              <a:gd name="T82" fmla="*/ 2395 w 5026"/>
              <a:gd name="T83" fmla="*/ 2299 h 5760"/>
              <a:gd name="T84" fmla="*/ 3062 w 5026"/>
              <a:gd name="T85" fmla="*/ 2398 h 5760"/>
              <a:gd name="T86" fmla="*/ 3814 w 5026"/>
              <a:gd name="T87" fmla="*/ 2252 h 5760"/>
              <a:gd name="T88" fmla="*/ 4122 w 5026"/>
              <a:gd name="T89" fmla="*/ 1686 h 5760"/>
              <a:gd name="T90" fmla="*/ 3945 w 5026"/>
              <a:gd name="T91" fmla="*/ 1135 h 5760"/>
              <a:gd name="T92" fmla="*/ 3378 w 5026"/>
              <a:gd name="T93" fmla="*/ 606 h 5760"/>
              <a:gd name="T94" fmla="*/ 3123 w 5026"/>
              <a:gd name="T95" fmla="*/ 45 h 5760"/>
              <a:gd name="T96" fmla="*/ 4045 w 5026"/>
              <a:gd name="T97" fmla="*/ 716 h 5760"/>
              <a:gd name="T98" fmla="*/ 4686 w 5026"/>
              <a:gd name="T99" fmla="*/ 1773 h 5760"/>
              <a:gd name="T100" fmla="*/ 4782 w 5026"/>
              <a:gd name="T101" fmla="*/ 2946 h 5760"/>
              <a:gd name="T102" fmla="*/ 4769 w 5026"/>
              <a:gd name="T103" fmla="*/ 4011 h 5760"/>
              <a:gd name="T104" fmla="*/ 4872 w 5026"/>
              <a:gd name="T105" fmla="*/ 4903 h 5760"/>
              <a:gd name="T106" fmla="*/ 3933 w 5026"/>
              <a:gd name="T107" fmla="*/ 5743 h 5760"/>
              <a:gd name="T108" fmla="*/ 2685 w 5026"/>
              <a:gd name="T109" fmla="*/ 5760 h 5760"/>
              <a:gd name="T110" fmla="*/ 1126 w 5026"/>
              <a:gd name="T111" fmla="*/ 5165 h 5760"/>
              <a:gd name="T112" fmla="*/ 630 w 5026"/>
              <a:gd name="T113" fmla="*/ 4739 h 5760"/>
              <a:gd name="T114" fmla="*/ 93 w 5026"/>
              <a:gd name="T115" fmla="*/ 3435 h 5760"/>
              <a:gd name="T116" fmla="*/ 120 w 5026"/>
              <a:gd name="T117" fmla="*/ 2262 h 5760"/>
              <a:gd name="T118" fmla="*/ 527 w 5026"/>
              <a:gd name="T119" fmla="*/ 1676 h 5760"/>
              <a:gd name="T120" fmla="*/ 992 w 5026"/>
              <a:gd name="T121" fmla="*/ 1126 h 5760"/>
              <a:gd name="T122" fmla="*/ 1536 w 5026"/>
              <a:gd name="T123" fmla="*/ 216 h 5760"/>
              <a:gd name="T124" fmla="*/ 2582 w 5026"/>
              <a:gd name="T125" fmla="*/ 82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26" h="5760">
                <a:moveTo>
                  <a:pt x="4633" y="3767"/>
                </a:moveTo>
                <a:lnTo>
                  <a:pt x="4574" y="3798"/>
                </a:lnTo>
                <a:lnTo>
                  <a:pt x="4509" y="3821"/>
                </a:lnTo>
                <a:lnTo>
                  <a:pt x="4443" y="3838"/>
                </a:lnTo>
                <a:lnTo>
                  <a:pt x="4373" y="3845"/>
                </a:lnTo>
                <a:lnTo>
                  <a:pt x="4373" y="4072"/>
                </a:lnTo>
                <a:lnTo>
                  <a:pt x="4368" y="4201"/>
                </a:lnTo>
                <a:lnTo>
                  <a:pt x="4354" y="4329"/>
                </a:lnTo>
                <a:lnTo>
                  <a:pt x="4329" y="4451"/>
                </a:lnTo>
                <a:lnTo>
                  <a:pt x="4298" y="4571"/>
                </a:lnTo>
                <a:lnTo>
                  <a:pt x="4256" y="4687"/>
                </a:lnTo>
                <a:lnTo>
                  <a:pt x="4207" y="4800"/>
                </a:lnTo>
                <a:lnTo>
                  <a:pt x="4151" y="4906"/>
                </a:lnTo>
                <a:lnTo>
                  <a:pt x="4087" y="5009"/>
                </a:lnTo>
                <a:lnTo>
                  <a:pt x="4015" y="5107"/>
                </a:lnTo>
                <a:lnTo>
                  <a:pt x="3938" y="5200"/>
                </a:lnTo>
                <a:lnTo>
                  <a:pt x="3853" y="5287"/>
                </a:lnTo>
                <a:lnTo>
                  <a:pt x="3764" y="5367"/>
                </a:lnTo>
                <a:lnTo>
                  <a:pt x="3668" y="5442"/>
                </a:lnTo>
                <a:lnTo>
                  <a:pt x="3567" y="5509"/>
                </a:lnTo>
                <a:lnTo>
                  <a:pt x="3631" y="5538"/>
                </a:lnTo>
                <a:lnTo>
                  <a:pt x="3698" y="5559"/>
                </a:lnTo>
                <a:lnTo>
                  <a:pt x="3766" y="5575"/>
                </a:lnTo>
                <a:lnTo>
                  <a:pt x="3835" y="5580"/>
                </a:lnTo>
                <a:lnTo>
                  <a:pt x="3907" y="5580"/>
                </a:lnTo>
                <a:lnTo>
                  <a:pt x="3977" y="5570"/>
                </a:lnTo>
                <a:lnTo>
                  <a:pt x="4050" y="5552"/>
                </a:lnTo>
                <a:lnTo>
                  <a:pt x="4120" y="5526"/>
                </a:lnTo>
                <a:lnTo>
                  <a:pt x="4185" y="5493"/>
                </a:lnTo>
                <a:lnTo>
                  <a:pt x="4246" y="5451"/>
                </a:lnTo>
                <a:lnTo>
                  <a:pt x="4302" y="5404"/>
                </a:lnTo>
                <a:lnTo>
                  <a:pt x="4350" y="5350"/>
                </a:lnTo>
                <a:lnTo>
                  <a:pt x="4394" y="5292"/>
                </a:lnTo>
                <a:lnTo>
                  <a:pt x="4431" y="5228"/>
                </a:lnTo>
                <a:lnTo>
                  <a:pt x="4459" y="5160"/>
                </a:lnTo>
                <a:lnTo>
                  <a:pt x="4480" y="5086"/>
                </a:lnTo>
                <a:lnTo>
                  <a:pt x="4488" y="5065"/>
                </a:lnTo>
                <a:lnTo>
                  <a:pt x="4501" y="5048"/>
                </a:lnTo>
                <a:lnTo>
                  <a:pt x="4584" y="4959"/>
                </a:lnTo>
                <a:lnTo>
                  <a:pt x="4591" y="4954"/>
                </a:lnTo>
                <a:lnTo>
                  <a:pt x="4597" y="4948"/>
                </a:lnTo>
                <a:lnTo>
                  <a:pt x="4654" y="4903"/>
                </a:lnTo>
                <a:lnTo>
                  <a:pt x="4705" y="4851"/>
                </a:lnTo>
                <a:lnTo>
                  <a:pt x="4748" y="4795"/>
                </a:lnTo>
                <a:lnTo>
                  <a:pt x="4785" y="4734"/>
                </a:lnTo>
                <a:lnTo>
                  <a:pt x="4815" y="4669"/>
                </a:lnTo>
                <a:lnTo>
                  <a:pt x="4837" y="4601"/>
                </a:lnTo>
                <a:lnTo>
                  <a:pt x="4853" y="4533"/>
                </a:lnTo>
                <a:lnTo>
                  <a:pt x="4860" y="4461"/>
                </a:lnTo>
                <a:lnTo>
                  <a:pt x="4860" y="4390"/>
                </a:lnTo>
                <a:lnTo>
                  <a:pt x="4851" y="4317"/>
                </a:lnTo>
                <a:lnTo>
                  <a:pt x="4843" y="4297"/>
                </a:lnTo>
                <a:lnTo>
                  <a:pt x="4829" y="4278"/>
                </a:lnTo>
                <a:lnTo>
                  <a:pt x="4808" y="4255"/>
                </a:lnTo>
                <a:lnTo>
                  <a:pt x="4783" y="4233"/>
                </a:lnTo>
                <a:lnTo>
                  <a:pt x="4757" y="4210"/>
                </a:lnTo>
                <a:lnTo>
                  <a:pt x="4729" y="4189"/>
                </a:lnTo>
                <a:lnTo>
                  <a:pt x="4705" y="4170"/>
                </a:lnTo>
                <a:lnTo>
                  <a:pt x="4666" y="4140"/>
                </a:lnTo>
                <a:lnTo>
                  <a:pt x="4631" y="4111"/>
                </a:lnTo>
                <a:lnTo>
                  <a:pt x="4600" y="4081"/>
                </a:lnTo>
                <a:lnTo>
                  <a:pt x="4574" y="4051"/>
                </a:lnTo>
                <a:lnTo>
                  <a:pt x="4562" y="4030"/>
                </a:lnTo>
                <a:lnTo>
                  <a:pt x="4556" y="4008"/>
                </a:lnTo>
                <a:lnTo>
                  <a:pt x="4558" y="3983"/>
                </a:lnTo>
                <a:lnTo>
                  <a:pt x="4567" y="3962"/>
                </a:lnTo>
                <a:lnTo>
                  <a:pt x="4595" y="3899"/>
                </a:lnTo>
                <a:lnTo>
                  <a:pt x="4618" y="3833"/>
                </a:lnTo>
                <a:lnTo>
                  <a:pt x="4633" y="3767"/>
                </a:lnTo>
                <a:close/>
                <a:moveTo>
                  <a:pt x="3174" y="3236"/>
                </a:moveTo>
                <a:lnTo>
                  <a:pt x="3219" y="3241"/>
                </a:lnTo>
                <a:lnTo>
                  <a:pt x="3261" y="3255"/>
                </a:lnTo>
                <a:lnTo>
                  <a:pt x="3298" y="3280"/>
                </a:lnTo>
                <a:lnTo>
                  <a:pt x="3327" y="3309"/>
                </a:lnTo>
                <a:lnTo>
                  <a:pt x="3352" y="3346"/>
                </a:lnTo>
                <a:lnTo>
                  <a:pt x="3366" y="3388"/>
                </a:lnTo>
                <a:lnTo>
                  <a:pt x="3371" y="3433"/>
                </a:lnTo>
                <a:lnTo>
                  <a:pt x="3366" y="3479"/>
                </a:lnTo>
                <a:lnTo>
                  <a:pt x="3352" y="3521"/>
                </a:lnTo>
                <a:lnTo>
                  <a:pt x="3327" y="3557"/>
                </a:lnTo>
                <a:lnTo>
                  <a:pt x="3298" y="3589"/>
                </a:lnTo>
                <a:lnTo>
                  <a:pt x="3261" y="3611"/>
                </a:lnTo>
                <a:lnTo>
                  <a:pt x="3219" y="3627"/>
                </a:lnTo>
                <a:lnTo>
                  <a:pt x="3174" y="3632"/>
                </a:lnTo>
                <a:lnTo>
                  <a:pt x="3128" y="3627"/>
                </a:lnTo>
                <a:lnTo>
                  <a:pt x="3086" y="3611"/>
                </a:lnTo>
                <a:lnTo>
                  <a:pt x="3050" y="3589"/>
                </a:lnTo>
                <a:lnTo>
                  <a:pt x="3018" y="3557"/>
                </a:lnTo>
                <a:lnTo>
                  <a:pt x="2994" y="3521"/>
                </a:lnTo>
                <a:lnTo>
                  <a:pt x="2980" y="3479"/>
                </a:lnTo>
                <a:lnTo>
                  <a:pt x="2975" y="3433"/>
                </a:lnTo>
                <a:lnTo>
                  <a:pt x="2980" y="3388"/>
                </a:lnTo>
                <a:lnTo>
                  <a:pt x="2994" y="3346"/>
                </a:lnTo>
                <a:lnTo>
                  <a:pt x="3018" y="3309"/>
                </a:lnTo>
                <a:lnTo>
                  <a:pt x="3050" y="3280"/>
                </a:lnTo>
                <a:lnTo>
                  <a:pt x="3086" y="3255"/>
                </a:lnTo>
                <a:lnTo>
                  <a:pt x="3128" y="3241"/>
                </a:lnTo>
                <a:lnTo>
                  <a:pt x="3174" y="3236"/>
                </a:lnTo>
                <a:close/>
                <a:moveTo>
                  <a:pt x="2259" y="3236"/>
                </a:moveTo>
                <a:lnTo>
                  <a:pt x="2304" y="3241"/>
                </a:lnTo>
                <a:lnTo>
                  <a:pt x="2346" y="3255"/>
                </a:lnTo>
                <a:lnTo>
                  <a:pt x="2383" y="3280"/>
                </a:lnTo>
                <a:lnTo>
                  <a:pt x="2414" y="3309"/>
                </a:lnTo>
                <a:lnTo>
                  <a:pt x="2437" y="3346"/>
                </a:lnTo>
                <a:lnTo>
                  <a:pt x="2453" y="3388"/>
                </a:lnTo>
                <a:lnTo>
                  <a:pt x="2458" y="3433"/>
                </a:lnTo>
                <a:lnTo>
                  <a:pt x="2453" y="3479"/>
                </a:lnTo>
                <a:lnTo>
                  <a:pt x="2437" y="3521"/>
                </a:lnTo>
                <a:lnTo>
                  <a:pt x="2414" y="3557"/>
                </a:lnTo>
                <a:lnTo>
                  <a:pt x="2383" y="3589"/>
                </a:lnTo>
                <a:lnTo>
                  <a:pt x="2346" y="3611"/>
                </a:lnTo>
                <a:lnTo>
                  <a:pt x="2304" y="3627"/>
                </a:lnTo>
                <a:lnTo>
                  <a:pt x="2259" y="3632"/>
                </a:lnTo>
                <a:lnTo>
                  <a:pt x="2214" y="3627"/>
                </a:lnTo>
                <a:lnTo>
                  <a:pt x="2172" y="3611"/>
                </a:lnTo>
                <a:lnTo>
                  <a:pt x="2135" y="3589"/>
                </a:lnTo>
                <a:lnTo>
                  <a:pt x="2105" y="3557"/>
                </a:lnTo>
                <a:lnTo>
                  <a:pt x="2081" y="3521"/>
                </a:lnTo>
                <a:lnTo>
                  <a:pt x="2067" y="3479"/>
                </a:lnTo>
                <a:lnTo>
                  <a:pt x="2062" y="3433"/>
                </a:lnTo>
                <a:lnTo>
                  <a:pt x="2067" y="3388"/>
                </a:lnTo>
                <a:lnTo>
                  <a:pt x="2081" y="3346"/>
                </a:lnTo>
                <a:lnTo>
                  <a:pt x="2105" y="3309"/>
                </a:lnTo>
                <a:lnTo>
                  <a:pt x="2135" y="3280"/>
                </a:lnTo>
                <a:lnTo>
                  <a:pt x="2172" y="3255"/>
                </a:lnTo>
                <a:lnTo>
                  <a:pt x="2214" y="3241"/>
                </a:lnTo>
                <a:lnTo>
                  <a:pt x="2259" y="3236"/>
                </a:lnTo>
                <a:close/>
                <a:moveTo>
                  <a:pt x="4373" y="2901"/>
                </a:moveTo>
                <a:lnTo>
                  <a:pt x="4373" y="3679"/>
                </a:lnTo>
                <a:lnTo>
                  <a:pt x="4432" y="3671"/>
                </a:lnTo>
                <a:lnTo>
                  <a:pt x="4488" y="3653"/>
                </a:lnTo>
                <a:lnTo>
                  <a:pt x="4542" y="3629"/>
                </a:lnTo>
                <a:lnTo>
                  <a:pt x="4590" y="3596"/>
                </a:lnTo>
                <a:lnTo>
                  <a:pt x="4631" y="3557"/>
                </a:lnTo>
                <a:lnTo>
                  <a:pt x="4668" y="3514"/>
                </a:lnTo>
                <a:lnTo>
                  <a:pt x="4698" y="3463"/>
                </a:lnTo>
                <a:lnTo>
                  <a:pt x="4721" y="3409"/>
                </a:lnTo>
                <a:lnTo>
                  <a:pt x="4734" y="3351"/>
                </a:lnTo>
                <a:lnTo>
                  <a:pt x="4738" y="3290"/>
                </a:lnTo>
                <a:lnTo>
                  <a:pt x="4734" y="3229"/>
                </a:lnTo>
                <a:lnTo>
                  <a:pt x="4721" y="3171"/>
                </a:lnTo>
                <a:lnTo>
                  <a:pt x="4698" y="3117"/>
                </a:lnTo>
                <a:lnTo>
                  <a:pt x="4668" y="3069"/>
                </a:lnTo>
                <a:lnTo>
                  <a:pt x="4631" y="3023"/>
                </a:lnTo>
                <a:lnTo>
                  <a:pt x="4590" y="2985"/>
                </a:lnTo>
                <a:lnTo>
                  <a:pt x="4542" y="2953"/>
                </a:lnTo>
                <a:lnTo>
                  <a:pt x="4488" y="2927"/>
                </a:lnTo>
                <a:lnTo>
                  <a:pt x="4432" y="2910"/>
                </a:lnTo>
                <a:lnTo>
                  <a:pt x="4373" y="2901"/>
                </a:lnTo>
                <a:close/>
                <a:moveTo>
                  <a:pt x="936" y="2899"/>
                </a:moveTo>
                <a:lnTo>
                  <a:pt x="871" y="2904"/>
                </a:lnTo>
                <a:lnTo>
                  <a:pt x="812" y="2918"/>
                </a:lnTo>
                <a:lnTo>
                  <a:pt x="756" y="2943"/>
                </a:lnTo>
                <a:lnTo>
                  <a:pt x="704" y="2974"/>
                </a:lnTo>
                <a:lnTo>
                  <a:pt x="658" y="3014"/>
                </a:lnTo>
                <a:lnTo>
                  <a:pt x="620" y="3060"/>
                </a:lnTo>
                <a:lnTo>
                  <a:pt x="587" y="3110"/>
                </a:lnTo>
                <a:lnTo>
                  <a:pt x="564" y="3166"/>
                </a:lnTo>
                <a:lnTo>
                  <a:pt x="548" y="3227"/>
                </a:lnTo>
                <a:lnTo>
                  <a:pt x="543" y="3290"/>
                </a:lnTo>
                <a:lnTo>
                  <a:pt x="548" y="3355"/>
                </a:lnTo>
                <a:lnTo>
                  <a:pt x="564" y="3414"/>
                </a:lnTo>
                <a:lnTo>
                  <a:pt x="587" y="3470"/>
                </a:lnTo>
                <a:lnTo>
                  <a:pt x="620" y="3522"/>
                </a:lnTo>
                <a:lnTo>
                  <a:pt x="658" y="3568"/>
                </a:lnTo>
                <a:lnTo>
                  <a:pt x="704" y="3606"/>
                </a:lnTo>
                <a:lnTo>
                  <a:pt x="756" y="3639"/>
                </a:lnTo>
                <a:lnTo>
                  <a:pt x="812" y="3662"/>
                </a:lnTo>
                <a:lnTo>
                  <a:pt x="871" y="3678"/>
                </a:lnTo>
                <a:lnTo>
                  <a:pt x="936" y="3683"/>
                </a:lnTo>
                <a:lnTo>
                  <a:pt x="936" y="3683"/>
                </a:lnTo>
                <a:lnTo>
                  <a:pt x="936" y="2899"/>
                </a:lnTo>
                <a:lnTo>
                  <a:pt x="936" y="2899"/>
                </a:lnTo>
                <a:close/>
                <a:moveTo>
                  <a:pt x="754" y="2086"/>
                </a:moveTo>
                <a:lnTo>
                  <a:pt x="721" y="2086"/>
                </a:lnTo>
                <a:lnTo>
                  <a:pt x="681" y="2089"/>
                </a:lnTo>
                <a:lnTo>
                  <a:pt x="637" y="2096"/>
                </a:lnTo>
                <a:lnTo>
                  <a:pt x="588" y="2109"/>
                </a:lnTo>
                <a:lnTo>
                  <a:pt x="536" y="2126"/>
                </a:lnTo>
                <a:lnTo>
                  <a:pt x="482" y="2150"/>
                </a:lnTo>
                <a:lnTo>
                  <a:pt x="438" y="2177"/>
                </a:lnTo>
                <a:lnTo>
                  <a:pt x="393" y="2210"/>
                </a:lnTo>
                <a:lnTo>
                  <a:pt x="347" y="2248"/>
                </a:lnTo>
                <a:lnTo>
                  <a:pt x="306" y="2294"/>
                </a:lnTo>
                <a:lnTo>
                  <a:pt x="265" y="2342"/>
                </a:lnTo>
                <a:lnTo>
                  <a:pt x="230" y="2397"/>
                </a:lnTo>
                <a:lnTo>
                  <a:pt x="201" y="2454"/>
                </a:lnTo>
                <a:lnTo>
                  <a:pt x="178" y="2515"/>
                </a:lnTo>
                <a:lnTo>
                  <a:pt x="166" y="2578"/>
                </a:lnTo>
                <a:lnTo>
                  <a:pt x="164" y="2643"/>
                </a:lnTo>
                <a:lnTo>
                  <a:pt x="173" y="2709"/>
                </a:lnTo>
                <a:lnTo>
                  <a:pt x="194" y="2781"/>
                </a:lnTo>
                <a:lnTo>
                  <a:pt x="222" y="2847"/>
                </a:lnTo>
                <a:lnTo>
                  <a:pt x="258" y="2911"/>
                </a:lnTo>
                <a:lnTo>
                  <a:pt x="304" y="2971"/>
                </a:lnTo>
                <a:lnTo>
                  <a:pt x="316" y="2990"/>
                </a:lnTo>
                <a:lnTo>
                  <a:pt x="321" y="3013"/>
                </a:lnTo>
                <a:lnTo>
                  <a:pt x="321" y="3035"/>
                </a:lnTo>
                <a:lnTo>
                  <a:pt x="314" y="3058"/>
                </a:lnTo>
                <a:lnTo>
                  <a:pt x="286" y="3126"/>
                </a:lnTo>
                <a:lnTo>
                  <a:pt x="265" y="3194"/>
                </a:lnTo>
                <a:lnTo>
                  <a:pt x="255" y="3264"/>
                </a:lnTo>
                <a:lnTo>
                  <a:pt x="251" y="3336"/>
                </a:lnTo>
                <a:lnTo>
                  <a:pt x="255" y="3407"/>
                </a:lnTo>
                <a:lnTo>
                  <a:pt x="267" y="3479"/>
                </a:lnTo>
                <a:lnTo>
                  <a:pt x="290" y="3550"/>
                </a:lnTo>
                <a:lnTo>
                  <a:pt x="319" y="3620"/>
                </a:lnTo>
                <a:lnTo>
                  <a:pt x="356" y="3683"/>
                </a:lnTo>
                <a:lnTo>
                  <a:pt x="402" y="3744"/>
                </a:lnTo>
                <a:lnTo>
                  <a:pt x="452" y="3798"/>
                </a:lnTo>
                <a:lnTo>
                  <a:pt x="510" y="3845"/>
                </a:lnTo>
                <a:lnTo>
                  <a:pt x="573" y="3885"/>
                </a:lnTo>
                <a:lnTo>
                  <a:pt x="592" y="3899"/>
                </a:lnTo>
                <a:lnTo>
                  <a:pt x="604" y="3917"/>
                </a:lnTo>
                <a:lnTo>
                  <a:pt x="613" y="3939"/>
                </a:lnTo>
                <a:lnTo>
                  <a:pt x="702" y="4320"/>
                </a:lnTo>
                <a:lnTo>
                  <a:pt x="704" y="4330"/>
                </a:lnTo>
                <a:lnTo>
                  <a:pt x="704" y="4343"/>
                </a:lnTo>
                <a:lnTo>
                  <a:pt x="707" y="4428"/>
                </a:lnTo>
                <a:lnTo>
                  <a:pt x="721" y="4514"/>
                </a:lnTo>
                <a:lnTo>
                  <a:pt x="737" y="4570"/>
                </a:lnTo>
                <a:lnTo>
                  <a:pt x="758" y="4624"/>
                </a:lnTo>
                <a:lnTo>
                  <a:pt x="782" y="4676"/>
                </a:lnTo>
                <a:lnTo>
                  <a:pt x="789" y="4694"/>
                </a:lnTo>
                <a:lnTo>
                  <a:pt x="793" y="4713"/>
                </a:lnTo>
                <a:lnTo>
                  <a:pt x="793" y="4718"/>
                </a:lnTo>
                <a:lnTo>
                  <a:pt x="794" y="4732"/>
                </a:lnTo>
                <a:lnTo>
                  <a:pt x="798" y="4751"/>
                </a:lnTo>
                <a:lnTo>
                  <a:pt x="803" y="4777"/>
                </a:lnTo>
                <a:lnTo>
                  <a:pt x="812" y="4807"/>
                </a:lnTo>
                <a:lnTo>
                  <a:pt x="822" y="4840"/>
                </a:lnTo>
                <a:lnTo>
                  <a:pt x="838" y="4873"/>
                </a:lnTo>
                <a:lnTo>
                  <a:pt x="859" y="4905"/>
                </a:lnTo>
                <a:lnTo>
                  <a:pt x="885" y="4934"/>
                </a:lnTo>
                <a:lnTo>
                  <a:pt x="917" y="4961"/>
                </a:lnTo>
                <a:lnTo>
                  <a:pt x="953" y="4982"/>
                </a:lnTo>
                <a:lnTo>
                  <a:pt x="995" y="4994"/>
                </a:lnTo>
                <a:lnTo>
                  <a:pt x="1040" y="5002"/>
                </a:lnTo>
                <a:lnTo>
                  <a:pt x="1091" y="5002"/>
                </a:lnTo>
                <a:lnTo>
                  <a:pt x="1147" y="4997"/>
                </a:lnTo>
                <a:lnTo>
                  <a:pt x="1206" y="4985"/>
                </a:lnTo>
                <a:lnTo>
                  <a:pt x="1145" y="4884"/>
                </a:lnTo>
                <a:lnTo>
                  <a:pt x="1093" y="4779"/>
                </a:lnTo>
                <a:lnTo>
                  <a:pt x="1046" y="4669"/>
                </a:lnTo>
                <a:lnTo>
                  <a:pt x="1007" y="4556"/>
                </a:lnTo>
                <a:lnTo>
                  <a:pt x="976" y="4439"/>
                </a:lnTo>
                <a:lnTo>
                  <a:pt x="955" y="4318"/>
                </a:lnTo>
                <a:lnTo>
                  <a:pt x="941" y="4196"/>
                </a:lnTo>
                <a:lnTo>
                  <a:pt x="936" y="4070"/>
                </a:lnTo>
                <a:lnTo>
                  <a:pt x="936" y="3847"/>
                </a:lnTo>
                <a:lnTo>
                  <a:pt x="936" y="3847"/>
                </a:lnTo>
                <a:lnTo>
                  <a:pt x="859" y="3842"/>
                </a:lnTo>
                <a:lnTo>
                  <a:pt x="787" y="3826"/>
                </a:lnTo>
                <a:lnTo>
                  <a:pt x="719" y="3803"/>
                </a:lnTo>
                <a:lnTo>
                  <a:pt x="655" y="3770"/>
                </a:lnTo>
                <a:lnTo>
                  <a:pt x="595" y="3730"/>
                </a:lnTo>
                <a:lnTo>
                  <a:pt x="541" y="3683"/>
                </a:lnTo>
                <a:lnTo>
                  <a:pt x="496" y="3631"/>
                </a:lnTo>
                <a:lnTo>
                  <a:pt x="456" y="3571"/>
                </a:lnTo>
                <a:lnTo>
                  <a:pt x="422" y="3507"/>
                </a:lnTo>
                <a:lnTo>
                  <a:pt x="398" y="3439"/>
                </a:lnTo>
                <a:lnTo>
                  <a:pt x="384" y="3365"/>
                </a:lnTo>
                <a:lnTo>
                  <a:pt x="379" y="3290"/>
                </a:lnTo>
                <a:lnTo>
                  <a:pt x="384" y="3215"/>
                </a:lnTo>
                <a:lnTo>
                  <a:pt x="398" y="3144"/>
                </a:lnTo>
                <a:lnTo>
                  <a:pt x="422" y="3074"/>
                </a:lnTo>
                <a:lnTo>
                  <a:pt x="456" y="3011"/>
                </a:lnTo>
                <a:lnTo>
                  <a:pt x="496" y="2952"/>
                </a:lnTo>
                <a:lnTo>
                  <a:pt x="541" y="2897"/>
                </a:lnTo>
                <a:lnTo>
                  <a:pt x="595" y="2850"/>
                </a:lnTo>
                <a:lnTo>
                  <a:pt x="655" y="2810"/>
                </a:lnTo>
                <a:lnTo>
                  <a:pt x="719" y="2779"/>
                </a:lnTo>
                <a:lnTo>
                  <a:pt x="787" y="2754"/>
                </a:lnTo>
                <a:lnTo>
                  <a:pt x="859" y="2740"/>
                </a:lnTo>
                <a:lnTo>
                  <a:pt x="936" y="2735"/>
                </a:lnTo>
                <a:lnTo>
                  <a:pt x="936" y="2735"/>
                </a:lnTo>
                <a:lnTo>
                  <a:pt x="936" y="2493"/>
                </a:lnTo>
                <a:lnTo>
                  <a:pt x="941" y="2402"/>
                </a:lnTo>
                <a:lnTo>
                  <a:pt x="957" y="2313"/>
                </a:lnTo>
                <a:lnTo>
                  <a:pt x="918" y="2276"/>
                </a:lnTo>
                <a:lnTo>
                  <a:pt x="885" y="2234"/>
                </a:lnTo>
                <a:lnTo>
                  <a:pt x="859" y="2189"/>
                </a:lnTo>
                <a:lnTo>
                  <a:pt x="841" y="2138"/>
                </a:lnTo>
                <a:lnTo>
                  <a:pt x="829" y="2086"/>
                </a:lnTo>
                <a:lnTo>
                  <a:pt x="815" y="2089"/>
                </a:lnTo>
                <a:lnTo>
                  <a:pt x="801" y="2088"/>
                </a:lnTo>
                <a:lnTo>
                  <a:pt x="794" y="2088"/>
                </a:lnTo>
                <a:lnTo>
                  <a:pt x="779" y="2086"/>
                </a:lnTo>
                <a:lnTo>
                  <a:pt x="754" y="2086"/>
                </a:lnTo>
                <a:close/>
                <a:moveTo>
                  <a:pt x="4052" y="2042"/>
                </a:moveTo>
                <a:lnTo>
                  <a:pt x="4029" y="2058"/>
                </a:lnTo>
                <a:lnTo>
                  <a:pt x="4007" y="2074"/>
                </a:lnTo>
                <a:lnTo>
                  <a:pt x="4003" y="2154"/>
                </a:lnTo>
                <a:lnTo>
                  <a:pt x="3991" y="2232"/>
                </a:lnTo>
                <a:lnTo>
                  <a:pt x="3968" y="2311"/>
                </a:lnTo>
                <a:lnTo>
                  <a:pt x="3937" y="2379"/>
                </a:lnTo>
                <a:lnTo>
                  <a:pt x="3898" y="2444"/>
                </a:lnTo>
                <a:lnTo>
                  <a:pt x="3851" y="2501"/>
                </a:lnTo>
                <a:lnTo>
                  <a:pt x="3801" y="2552"/>
                </a:lnTo>
                <a:lnTo>
                  <a:pt x="3743" y="2595"/>
                </a:lnTo>
                <a:lnTo>
                  <a:pt x="3682" y="2634"/>
                </a:lnTo>
                <a:lnTo>
                  <a:pt x="3615" y="2662"/>
                </a:lnTo>
                <a:lnTo>
                  <a:pt x="3547" y="2685"/>
                </a:lnTo>
                <a:lnTo>
                  <a:pt x="3476" y="2697"/>
                </a:lnTo>
                <a:lnTo>
                  <a:pt x="3404" y="2702"/>
                </a:lnTo>
                <a:lnTo>
                  <a:pt x="3334" y="2697"/>
                </a:lnTo>
                <a:lnTo>
                  <a:pt x="3265" y="2685"/>
                </a:lnTo>
                <a:lnTo>
                  <a:pt x="3195" y="2664"/>
                </a:lnTo>
                <a:lnTo>
                  <a:pt x="3141" y="2639"/>
                </a:lnTo>
                <a:lnTo>
                  <a:pt x="3088" y="2611"/>
                </a:lnTo>
                <a:lnTo>
                  <a:pt x="3041" y="2578"/>
                </a:lnTo>
                <a:lnTo>
                  <a:pt x="2968" y="2606"/>
                </a:lnTo>
                <a:lnTo>
                  <a:pt x="2891" y="2623"/>
                </a:lnTo>
                <a:lnTo>
                  <a:pt x="2814" y="2630"/>
                </a:lnTo>
                <a:lnTo>
                  <a:pt x="2737" y="2629"/>
                </a:lnTo>
                <a:lnTo>
                  <a:pt x="2661" y="2615"/>
                </a:lnTo>
                <a:lnTo>
                  <a:pt x="2585" y="2592"/>
                </a:lnTo>
                <a:lnTo>
                  <a:pt x="2531" y="2569"/>
                </a:lnTo>
                <a:lnTo>
                  <a:pt x="2479" y="2540"/>
                </a:lnTo>
                <a:lnTo>
                  <a:pt x="2430" y="2506"/>
                </a:lnTo>
                <a:lnTo>
                  <a:pt x="2385" y="2468"/>
                </a:lnTo>
                <a:lnTo>
                  <a:pt x="2310" y="2473"/>
                </a:lnTo>
                <a:lnTo>
                  <a:pt x="2236" y="2472"/>
                </a:lnTo>
                <a:lnTo>
                  <a:pt x="2161" y="2458"/>
                </a:lnTo>
                <a:lnTo>
                  <a:pt x="2090" y="2437"/>
                </a:lnTo>
                <a:lnTo>
                  <a:pt x="2039" y="2414"/>
                </a:lnTo>
                <a:lnTo>
                  <a:pt x="1990" y="2386"/>
                </a:lnTo>
                <a:lnTo>
                  <a:pt x="1957" y="2421"/>
                </a:lnTo>
                <a:lnTo>
                  <a:pt x="1919" y="2449"/>
                </a:lnTo>
                <a:lnTo>
                  <a:pt x="1877" y="2472"/>
                </a:lnTo>
                <a:lnTo>
                  <a:pt x="1830" y="2489"/>
                </a:lnTo>
                <a:lnTo>
                  <a:pt x="1781" y="2499"/>
                </a:lnTo>
                <a:lnTo>
                  <a:pt x="1734" y="2503"/>
                </a:lnTo>
                <a:lnTo>
                  <a:pt x="1671" y="2498"/>
                </a:lnTo>
                <a:lnTo>
                  <a:pt x="1611" y="2482"/>
                </a:lnTo>
                <a:lnTo>
                  <a:pt x="1576" y="2466"/>
                </a:lnTo>
                <a:lnTo>
                  <a:pt x="1542" y="2447"/>
                </a:lnTo>
                <a:lnTo>
                  <a:pt x="1484" y="2463"/>
                </a:lnTo>
                <a:lnTo>
                  <a:pt x="1423" y="2468"/>
                </a:lnTo>
                <a:lnTo>
                  <a:pt x="1362" y="2463"/>
                </a:lnTo>
                <a:lnTo>
                  <a:pt x="1302" y="2445"/>
                </a:lnTo>
                <a:lnTo>
                  <a:pt x="1266" y="2430"/>
                </a:lnTo>
                <a:lnTo>
                  <a:pt x="1233" y="2410"/>
                </a:lnTo>
                <a:lnTo>
                  <a:pt x="1201" y="2386"/>
                </a:lnTo>
                <a:lnTo>
                  <a:pt x="1156" y="2388"/>
                </a:lnTo>
                <a:lnTo>
                  <a:pt x="1110" y="2381"/>
                </a:lnTo>
                <a:lnTo>
                  <a:pt x="1103" y="2437"/>
                </a:lnTo>
                <a:lnTo>
                  <a:pt x="1100" y="2493"/>
                </a:lnTo>
                <a:lnTo>
                  <a:pt x="1100" y="4070"/>
                </a:lnTo>
                <a:lnTo>
                  <a:pt x="1105" y="4196"/>
                </a:lnTo>
                <a:lnTo>
                  <a:pt x="1121" y="4318"/>
                </a:lnTo>
                <a:lnTo>
                  <a:pt x="1145" y="4437"/>
                </a:lnTo>
                <a:lnTo>
                  <a:pt x="1178" y="4552"/>
                </a:lnTo>
                <a:lnTo>
                  <a:pt x="1220" y="4664"/>
                </a:lnTo>
                <a:lnTo>
                  <a:pt x="1271" y="4770"/>
                </a:lnTo>
                <a:lnTo>
                  <a:pt x="1329" y="4873"/>
                </a:lnTo>
                <a:lnTo>
                  <a:pt x="1395" y="4971"/>
                </a:lnTo>
                <a:lnTo>
                  <a:pt x="1468" y="5064"/>
                </a:lnTo>
                <a:lnTo>
                  <a:pt x="1547" y="5149"/>
                </a:lnTo>
                <a:lnTo>
                  <a:pt x="1634" y="5228"/>
                </a:lnTo>
                <a:lnTo>
                  <a:pt x="1725" y="5301"/>
                </a:lnTo>
                <a:lnTo>
                  <a:pt x="1823" y="5367"/>
                </a:lnTo>
                <a:lnTo>
                  <a:pt x="1926" y="5425"/>
                </a:lnTo>
                <a:lnTo>
                  <a:pt x="2032" y="5475"/>
                </a:lnTo>
                <a:lnTo>
                  <a:pt x="2144" y="5517"/>
                </a:lnTo>
                <a:lnTo>
                  <a:pt x="2259" y="5551"/>
                </a:lnTo>
                <a:lnTo>
                  <a:pt x="2378" y="5575"/>
                </a:lnTo>
                <a:lnTo>
                  <a:pt x="2500" y="5591"/>
                </a:lnTo>
                <a:lnTo>
                  <a:pt x="2626" y="5596"/>
                </a:lnTo>
                <a:lnTo>
                  <a:pt x="2685" y="5596"/>
                </a:lnTo>
                <a:lnTo>
                  <a:pt x="2818" y="5591"/>
                </a:lnTo>
                <a:lnTo>
                  <a:pt x="2945" y="5573"/>
                </a:lnTo>
                <a:lnTo>
                  <a:pt x="3069" y="5547"/>
                </a:lnTo>
                <a:lnTo>
                  <a:pt x="3189" y="5510"/>
                </a:lnTo>
                <a:lnTo>
                  <a:pt x="3306" y="5463"/>
                </a:lnTo>
                <a:lnTo>
                  <a:pt x="3418" y="5407"/>
                </a:lnTo>
                <a:lnTo>
                  <a:pt x="3523" y="5345"/>
                </a:lnTo>
                <a:lnTo>
                  <a:pt x="3624" y="5271"/>
                </a:lnTo>
                <a:lnTo>
                  <a:pt x="3718" y="5193"/>
                </a:lnTo>
                <a:lnTo>
                  <a:pt x="3804" y="5105"/>
                </a:lnTo>
                <a:lnTo>
                  <a:pt x="3884" y="5011"/>
                </a:lnTo>
                <a:lnTo>
                  <a:pt x="3958" y="4912"/>
                </a:lnTo>
                <a:lnTo>
                  <a:pt x="4020" y="4805"/>
                </a:lnTo>
                <a:lnTo>
                  <a:pt x="4076" y="4694"/>
                </a:lnTo>
                <a:lnTo>
                  <a:pt x="4123" y="4578"/>
                </a:lnTo>
                <a:lnTo>
                  <a:pt x="4160" y="4456"/>
                </a:lnTo>
                <a:lnTo>
                  <a:pt x="4186" y="4332"/>
                </a:lnTo>
                <a:lnTo>
                  <a:pt x="4204" y="4205"/>
                </a:lnTo>
                <a:lnTo>
                  <a:pt x="4209" y="4072"/>
                </a:lnTo>
                <a:lnTo>
                  <a:pt x="4209" y="2479"/>
                </a:lnTo>
                <a:lnTo>
                  <a:pt x="4204" y="2400"/>
                </a:lnTo>
                <a:lnTo>
                  <a:pt x="4190" y="2321"/>
                </a:lnTo>
                <a:lnTo>
                  <a:pt x="4169" y="2246"/>
                </a:lnTo>
                <a:lnTo>
                  <a:pt x="4137" y="2175"/>
                </a:lnTo>
                <a:lnTo>
                  <a:pt x="4099" y="2107"/>
                </a:lnTo>
                <a:lnTo>
                  <a:pt x="4052" y="2042"/>
                </a:lnTo>
                <a:close/>
                <a:moveTo>
                  <a:pt x="1472" y="1215"/>
                </a:moveTo>
                <a:lnTo>
                  <a:pt x="1433" y="1218"/>
                </a:lnTo>
                <a:lnTo>
                  <a:pt x="1397" y="1229"/>
                </a:lnTo>
                <a:lnTo>
                  <a:pt x="1363" y="1248"/>
                </a:lnTo>
                <a:lnTo>
                  <a:pt x="1342" y="1258"/>
                </a:lnTo>
                <a:lnTo>
                  <a:pt x="1322" y="1262"/>
                </a:lnTo>
                <a:lnTo>
                  <a:pt x="1299" y="1260"/>
                </a:lnTo>
                <a:lnTo>
                  <a:pt x="1278" y="1253"/>
                </a:lnTo>
                <a:lnTo>
                  <a:pt x="1243" y="1238"/>
                </a:lnTo>
                <a:lnTo>
                  <a:pt x="1205" y="1231"/>
                </a:lnTo>
                <a:lnTo>
                  <a:pt x="1166" y="1232"/>
                </a:lnTo>
                <a:lnTo>
                  <a:pt x="1130" y="1239"/>
                </a:lnTo>
                <a:lnTo>
                  <a:pt x="1095" y="1255"/>
                </a:lnTo>
                <a:lnTo>
                  <a:pt x="1063" y="1276"/>
                </a:lnTo>
                <a:lnTo>
                  <a:pt x="1035" y="1306"/>
                </a:lnTo>
                <a:lnTo>
                  <a:pt x="1014" y="1323"/>
                </a:lnTo>
                <a:lnTo>
                  <a:pt x="990" y="1334"/>
                </a:lnTo>
                <a:lnTo>
                  <a:pt x="964" y="1335"/>
                </a:lnTo>
                <a:lnTo>
                  <a:pt x="937" y="1328"/>
                </a:lnTo>
                <a:lnTo>
                  <a:pt x="901" y="1318"/>
                </a:lnTo>
                <a:lnTo>
                  <a:pt x="862" y="1314"/>
                </a:lnTo>
                <a:lnTo>
                  <a:pt x="822" y="1318"/>
                </a:lnTo>
                <a:lnTo>
                  <a:pt x="784" y="1330"/>
                </a:lnTo>
                <a:lnTo>
                  <a:pt x="751" y="1349"/>
                </a:lnTo>
                <a:lnTo>
                  <a:pt x="721" y="1375"/>
                </a:lnTo>
                <a:lnTo>
                  <a:pt x="697" y="1407"/>
                </a:lnTo>
                <a:lnTo>
                  <a:pt x="677" y="1443"/>
                </a:lnTo>
                <a:lnTo>
                  <a:pt x="665" y="1484"/>
                </a:lnTo>
                <a:lnTo>
                  <a:pt x="662" y="1526"/>
                </a:lnTo>
                <a:lnTo>
                  <a:pt x="665" y="1562"/>
                </a:lnTo>
                <a:lnTo>
                  <a:pt x="672" y="1595"/>
                </a:lnTo>
                <a:lnTo>
                  <a:pt x="686" y="1629"/>
                </a:lnTo>
                <a:lnTo>
                  <a:pt x="695" y="1649"/>
                </a:lnTo>
                <a:lnTo>
                  <a:pt x="697" y="1672"/>
                </a:lnTo>
                <a:lnTo>
                  <a:pt x="691" y="1693"/>
                </a:lnTo>
                <a:lnTo>
                  <a:pt x="690" y="1714"/>
                </a:lnTo>
                <a:lnTo>
                  <a:pt x="697" y="1737"/>
                </a:lnTo>
                <a:lnTo>
                  <a:pt x="711" y="1761"/>
                </a:lnTo>
                <a:lnTo>
                  <a:pt x="730" y="1787"/>
                </a:lnTo>
                <a:lnTo>
                  <a:pt x="756" y="1812"/>
                </a:lnTo>
                <a:lnTo>
                  <a:pt x="786" y="1838"/>
                </a:lnTo>
                <a:lnTo>
                  <a:pt x="819" y="1862"/>
                </a:lnTo>
                <a:lnTo>
                  <a:pt x="854" y="1883"/>
                </a:lnTo>
                <a:lnTo>
                  <a:pt x="890" y="1903"/>
                </a:lnTo>
                <a:lnTo>
                  <a:pt x="927" y="1918"/>
                </a:lnTo>
                <a:lnTo>
                  <a:pt x="937" y="1922"/>
                </a:lnTo>
                <a:lnTo>
                  <a:pt x="958" y="1932"/>
                </a:lnTo>
                <a:lnTo>
                  <a:pt x="976" y="1948"/>
                </a:lnTo>
                <a:lnTo>
                  <a:pt x="988" y="1967"/>
                </a:lnTo>
                <a:lnTo>
                  <a:pt x="993" y="1990"/>
                </a:lnTo>
                <a:lnTo>
                  <a:pt x="993" y="2013"/>
                </a:lnTo>
                <a:lnTo>
                  <a:pt x="992" y="2049"/>
                </a:lnTo>
                <a:lnTo>
                  <a:pt x="995" y="2084"/>
                </a:lnTo>
                <a:lnTo>
                  <a:pt x="1007" y="2117"/>
                </a:lnTo>
                <a:lnTo>
                  <a:pt x="1025" y="2149"/>
                </a:lnTo>
                <a:lnTo>
                  <a:pt x="1047" y="2175"/>
                </a:lnTo>
                <a:lnTo>
                  <a:pt x="1075" y="2196"/>
                </a:lnTo>
                <a:lnTo>
                  <a:pt x="1109" y="2213"/>
                </a:lnTo>
                <a:lnTo>
                  <a:pt x="1142" y="2222"/>
                </a:lnTo>
                <a:lnTo>
                  <a:pt x="1177" y="2224"/>
                </a:lnTo>
                <a:lnTo>
                  <a:pt x="1212" y="2220"/>
                </a:lnTo>
                <a:lnTo>
                  <a:pt x="1233" y="2217"/>
                </a:lnTo>
                <a:lnTo>
                  <a:pt x="1253" y="2222"/>
                </a:lnTo>
                <a:lnTo>
                  <a:pt x="1273" y="2231"/>
                </a:lnTo>
                <a:lnTo>
                  <a:pt x="1290" y="2245"/>
                </a:lnTo>
                <a:lnTo>
                  <a:pt x="1311" y="2264"/>
                </a:lnTo>
                <a:lnTo>
                  <a:pt x="1334" y="2280"/>
                </a:lnTo>
                <a:lnTo>
                  <a:pt x="1360" y="2292"/>
                </a:lnTo>
                <a:lnTo>
                  <a:pt x="1398" y="2302"/>
                </a:lnTo>
                <a:lnTo>
                  <a:pt x="1437" y="2302"/>
                </a:lnTo>
                <a:lnTo>
                  <a:pt x="1477" y="2295"/>
                </a:lnTo>
                <a:lnTo>
                  <a:pt x="1514" y="2280"/>
                </a:lnTo>
                <a:lnTo>
                  <a:pt x="1533" y="2271"/>
                </a:lnTo>
                <a:lnTo>
                  <a:pt x="1554" y="2269"/>
                </a:lnTo>
                <a:lnTo>
                  <a:pt x="1573" y="2271"/>
                </a:lnTo>
                <a:lnTo>
                  <a:pt x="1592" y="2278"/>
                </a:lnTo>
                <a:lnTo>
                  <a:pt x="1610" y="2290"/>
                </a:lnTo>
                <a:lnTo>
                  <a:pt x="1638" y="2313"/>
                </a:lnTo>
                <a:lnTo>
                  <a:pt x="1669" y="2328"/>
                </a:lnTo>
                <a:lnTo>
                  <a:pt x="1704" y="2337"/>
                </a:lnTo>
                <a:lnTo>
                  <a:pt x="1739" y="2339"/>
                </a:lnTo>
                <a:lnTo>
                  <a:pt x="1774" y="2334"/>
                </a:lnTo>
                <a:lnTo>
                  <a:pt x="1807" y="2323"/>
                </a:lnTo>
                <a:lnTo>
                  <a:pt x="1838" y="2304"/>
                </a:lnTo>
                <a:lnTo>
                  <a:pt x="1864" y="2281"/>
                </a:lnTo>
                <a:lnTo>
                  <a:pt x="1887" y="2253"/>
                </a:lnTo>
                <a:lnTo>
                  <a:pt x="1903" y="2220"/>
                </a:lnTo>
                <a:lnTo>
                  <a:pt x="1913" y="2177"/>
                </a:lnTo>
                <a:lnTo>
                  <a:pt x="1913" y="2131"/>
                </a:lnTo>
                <a:lnTo>
                  <a:pt x="1913" y="2105"/>
                </a:lnTo>
                <a:lnTo>
                  <a:pt x="1922" y="2081"/>
                </a:lnTo>
                <a:lnTo>
                  <a:pt x="1938" y="2061"/>
                </a:lnTo>
                <a:lnTo>
                  <a:pt x="1960" y="2046"/>
                </a:lnTo>
                <a:lnTo>
                  <a:pt x="1990" y="2028"/>
                </a:lnTo>
                <a:lnTo>
                  <a:pt x="2016" y="2004"/>
                </a:lnTo>
                <a:lnTo>
                  <a:pt x="2039" y="1976"/>
                </a:lnTo>
                <a:lnTo>
                  <a:pt x="2055" y="1944"/>
                </a:lnTo>
                <a:lnTo>
                  <a:pt x="2060" y="1932"/>
                </a:lnTo>
                <a:lnTo>
                  <a:pt x="2063" y="1923"/>
                </a:lnTo>
                <a:lnTo>
                  <a:pt x="2070" y="1908"/>
                </a:lnTo>
                <a:lnTo>
                  <a:pt x="2076" y="1889"/>
                </a:lnTo>
                <a:lnTo>
                  <a:pt x="2077" y="1864"/>
                </a:lnTo>
                <a:lnTo>
                  <a:pt x="2077" y="1838"/>
                </a:lnTo>
                <a:lnTo>
                  <a:pt x="2070" y="1808"/>
                </a:lnTo>
                <a:lnTo>
                  <a:pt x="2057" y="1779"/>
                </a:lnTo>
                <a:lnTo>
                  <a:pt x="2032" y="1749"/>
                </a:lnTo>
                <a:lnTo>
                  <a:pt x="1999" y="1719"/>
                </a:lnTo>
                <a:lnTo>
                  <a:pt x="1981" y="1702"/>
                </a:lnTo>
                <a:lnTo>
                  <a:pt x="1969" y="1679"/>
                </a:lnTo>
                <a:lnTo>
                  <a:pt x="1964" y="1655"/>
                </a:lnTo>
                <a:lnTo>
                  <a:pt x="1959" y="1608"/>
                </a:lnTo>
                <a:lnTo>
                  <a:pt x="1943" y="1564"/>
                </a:lnTo>
                <a:lnTo>
                  <a:pt x="1919" y="1526"/>
                </a:lnTo>
                <a:lnTo>
                  <a:pt x="1887" y="1494"/>
                </a:lnTo>
                <a:lnTo>
                  <a:pt x="1851" y="1471"/>
                </a:lnTo>
                <a:lnTo>
                  <a:pt x="1809" y="1456"/>
                </a:lnTo>
                <a:lnTo>
                  <a:pt x="1763" y="1450"/>
                </a:lnTo>
                <a:lnTo>
                  <a:pt x="1754" y="1450"/>
                </a:lnTo>
                <a:lnTo>
                  <a:pt x="1730" y="1449"/>
                </a:lnTo>
                <a:lnTo>
                  <a:pt x="1709" y="1440"/>
                </a:lnTo>
                <a:lnTo>
                  <a:pt x="1690" y="1426"/>
                </a:lnTo>
                <a:lnTo>
                  <a:pt x="1676" y="1407"/>
                </a:lnTo>
                <a:lnTo>
                  <a:pt x="1669" y="1384"/>
                </a:lnTo>
                <a:lnTo>
                  <a:pt x="1657" y="1344"/>
                </a:lnTo>
                <a:lnTo>
                  <a:pt x="1638" y="1307"/>
                </a:lnTo>
                <a:lnTo>
                  <a:pt x="1613" y="1276"/>
                </a:lnTo>
                <a:lnTo>
                  <a:pt x="1583" y="1250"/>
                </a:lnTo>
                <a:lnTo>
                  <a:pt x="1548" y="1231"/>
                </a:lnTo>
                <a:lnTo>
                  <a:pt x="1512" y="1218"/>
                </a:lnTo>
                <a:lnTo>
                  <a:pt x="1472" y="1215"/>
                </a:lnTo>
                <a:close/>
                <a:moveTo>
                  <a:pt x="4097" y="1030"/>
                </a:moveTo>
                <a:lnTo>
                  <a:pt x="4103" y="1065"/>
                </a:lnTo>
                <a:lnTo>
                  <a:pt x="4162" y="1117"/>
                </a:lnTo>
                <a:lnTo>
                  <a:pt x="4211" y="1171"/>
                </a:lnTo>
                <a:lnTo>
                  <a:pt x="4249" y="1227"/>
                </a:lnTo>
                <a:lnTo>
                  <a:pt x="4279" y="1285"/>
                </a:lnTo>
                <a:lnTo>
                  <a:pt x="4302" y="1341"/>
                </a:lnTo>
                <a:lnTo>
                  <a:pt x="4317" y="1398"/>
                </a:lnTo>
                <a:lnTo>
                  <a:pt x="4326" y="1454"/>
                </a:lnTo>
                <a:lnTo>
                  <a:pt x="4328" y="1508"/>
                </a:lnTo>
                <a:lnTo>
                  <a:pt x="4326" y="1560"/>
                </a:lnTo>
                <a:lnTo>
                  <a:pt x="4319" y="1609"/>
                </a:lnTo>
                <a:lnTo>
                  <a:pt x="4309" y="1656"/>
                </a:lnTo>
                <a:lnTo>
                  <a:pt x="4295" y="1700"/>
                </a:lnTo>
                <a:lnTo>
                  <a:pt x="4281" y="1738"/>
                </a:lnTo>
                <a:lnTo>
                  <a:pt x="4263" y="1772"/>
                </a:lnTo>
                <a:lnTo>
                  <a:pt x="4237" y="1827"/>
                </a:lnTo>
                <a:lnTo>
                  <a:pt x="4207" y="1880"/>
                </a:lnTo>
                <a:lnTo>
                  <a:pt x="4171" y="1929"/>
                </a:lnTo>
                <a:lnTo>
                  <a:pt x="4223" y="1999"/>
                </a:lnTo>
                <a:lnTo>
                  <a:pt x="4268" y="2070"/>
                </a:lnTo>
                <a:lnTo>
                  <a:pt x="4305" y="2147"/>
                </a:lnTo>
                <a:lnTo>
                  <a:pt x="4335" y="2225"/>
                </a:lnTo>
                <a:lnTo>
                  <a:pt x="4356" y="2307"/>
                </a:lnTo>
                <a:lnTo>
                  <a:pt x="4368" y="2393"/>
                </a:lnTo>
                <a:lnTo>
                  <a:pt x="4373" y="2479"/>
                </a:lnTo>
                <a:lnTo>
                  <a:pt x="4373" y="2737"/>
                </a:lnTo>
                <a:lnTo>
                  <a:pt x="4427" y="2742"/>
                </a:lnTo>
                <a:lnTo>
                  <a:pt x="4481" y="2753"/>
                </a:lnTo>
                <a:lnTo>
                  <a:pt x="4532" y="2768"/>
                </a:lnTo>
                <a:lnTo>
                  <a:pt x="4567" y="2711"/>
                </a:lnTo>
                <a:lnTo>
                  <a:pt x="4597" y="2650"/>
                </a:lnTo>
                <a:lnTo>
                  <a:pt x="4618" y="2587"/>
                </a:lnTo>
                <a:lnTo>
                  <a:pt x="4633" y="2522"/>
                </a:lnTo>
                <a:lnTo>
                  <a:pt x="4640" y="2456"/>
                </a:lnTo>
                <a:lnTo>
                  <a:pt x="4642" y="2388"/>
                </a:lnTo>
                <a:lnTo>
                  <a:pt x="4635" y="2316"/>
                </a:lnTo>
                <a:lnTo>
                  <a:pt x="4621" y="2246"/>
                </a:lnTo>
                <a:lnTo>
                  <a:pt x="4598" y="2178"/>
                </a:lnTo>
                <a:lnTo>
                  <a:pt x="4569" y="2114"/>
                </a:lnTo>
                <a:lnTo>
                  <a:pt x="4532" y="2053"/>
                </a:lnTo>
                <a:lnTo>
                  <a:pt x="4487" y="1995"/>
                </a:lnTo>
                <a:lnTo>
                  <a:pt x="4474" y="1976"/>
                </a:lnTo>
                <a:lnTo>
                  <a:pt x="4467" y="1953"/>
                </a:lnTo>
                <a:lnTo>
                  <a:pt x="4467" y="1930"/>
                </a:lnTo>
                <a:lnTo>
                  <a:pt x="4474" y="1908"/>
                </a:lnTo>
                <a:lnTo>
                  <a:pt x="4501" y="1838"/>
                </a:lnTo>
                <a:lnTo>
                  <a:pt x="4520" y="1766"/>
                </a:lnTo>
                <a:lnTo>
                  <a:pt x="4528" y="1695"/>
                </a:lnTo>
                <a:lnTo>
                  <a:pt x="4530" y="1620"/>
                </a:lnTo>
                <a:lnTo>
                  <a:pt x="4523" y="1548"/>
                </a:lnTo>
                <a:lnTo>
                  <a:pt x="4509" y="1477"/>
                </a:lnTo>
                <a:lnTo>
                  <a:pt x="4487" y="1410"/>
                </a:lnTo>
                <a:lnTo>
                  <a:pt x="4455" y="1346"/>
                </a:lnTo>
                <a:lnTo>
                  <a:pt x="4419" y="1285"/>
                </a:lnTo>
                <a:lnTo>
                  <a:pt x="4375" y="1229"/>
                </a:lnTo>
                <a:lnTo>
                  <a:pt x="4326" y="1176"/>
                </a:lnTo>
                <a:lnTo>
                  <a:pt x="4270" y="1131"/>
                </a:lnTo>
                <a:lnTo>
                  <a:pt x="4211" y="1093"/>
                </a:lnTo>
                <a:lnTo>
                  <a:pt x="4144" y="1059"/>
                </a:lnTo>
                <a:lnTo>
                  <a:pt x="4137" y="1056"/>
                </a:lnTo>
                <a:lnTo>
                  <a:pt x="4130" y="1053"/>
                </a:lnTo>
                <a:lnTo>
                  <a:pt x="4097" y="1030"/>
                </a:lnTo>
                <a:close/>
                <a:moveTo>
                  <a:pt x="2891" y="164"/>
                </a:moveTo>
                <a:lnTo>
                  <a:pt x="2823" y="169"/>
                </a:lnTo>
                <a:lnTo>
                  <a:pt x="2757" y="185"/>
                </a:lnTo>
                <a:lnTo>
                  <a:pt x="2692" y="209"/>
                </a:lnTo>
                <a:lnTo>
                  <a:pt x="2633" y="244"/>
                </a:lnTo>
                <a:lnTo>
                  <a:pt x="2613" y="255"/>
                </a:lnTo>
                <a:lnTo>
                  <a:pt x="2591" y="258"/>
                </a:lnTo>
                <a:lnTo>
                  <a:pt x="2570" y="257"/>
                </a:lnTo>
                <a:lnTo>
                  <a:pt x="2547" y="250"/>
                </a:lnTo>
                <a:lnTo>
                  <a:pt x="2496" y="225"/>
                </a:lnTo>
                <a:lnTo>
                  <a:pt x="2444" y="208"/>
                </a:lnTo>
                <a:lnTo>
                  <a:pt x="2388" y="199"/>
                </a:lnTo>
                <a:lnTo>
                  <a:pt x="2332" y="195"/>
                </a:lnTo>
                <a:lnTo>
                  <a:pt x="2273" y="199"/>
                </a:lnTo>
                <a:lnTo>
                  <a:pt x="2215" y="211"/>
                </a:lnTo>
                <a:lnTo>
                  <a:pt x="2160" y="229"/>
                </a:lnTo>
                <a:lnTo>
                  <a:pt x="2105" y="255"/>
                </a:lnTo>
                <a:lnTo>
                  <a:pt x="2057" y="288"/>
                </a:lnTo>
                <a:lnTo>
                  <a:pt x="2011" y="328"/>
                </a:lnTo>
                <a:lnTo>
                  <a:pt x="1969" y="374"/>
                </a:lnTo>
                <a:lnTo>
                  <a:pt x="1950" y="391"/>
                </a:lnTo>
                <a:lnTo>
                  <a:pt x="1926" y="401"/>
                </a:lnTo>
                <a:lnTo>
                  <a:pt x="1899" y="403"/>
                </a:lnTo>
                <a:lnTo>
                  <a:pt x="1873" y="396"/>
                </a:lnTo>
                <a:lnTo>
                  <a:pt x="1814" y="377"/>
                </a:lnTo>
                <a:lnTo>
                  <a:pt x="1754" y="365"/>
                </a:lnTo>
                <a:lnTo>
                  <a:pt x="1693" y="360"/>
                </a:lnTo>
                <a:lnTo>
                  <a:pt x="1624" y="365"/>
                </a:lnTo>
                <a:lnTo>
                  <a:pt x="1555" y="381"/>
                </a:lnTo>
                <a:lnTo>
                  <a:pt x="1493" y="407"/>
                </a:lnTo>
                <a:lnTo>
                  <a:pt x="1435" y="440"/>
                </a:lnTo>
                <a:lnTo>
                  <a:pt x="1381" y="482"/>
                </a:lnTo>
                <a:lnTo>
                  <a:pt x="1336" y="531"/>
                </a:lnTo>
                <a:lnTo>
                  <a:pt x="1295" y="586"/>
                </a:lnTo>
                <a:lnTo>
                  <a:pt x="1262" y="648"/>
                </a:lnTo>
                <a:lnTo>
                  <a:pt x="1238" y="714"/>
                </a:lnTo>
                <a:lnTo>
                  <a:pt x="1224" y="784"/>
                </a:lnTo>
                <a:lnTo>
                  <a:pt x="1219" y="857"/>
                </a:lnTo>
                <a:lnTo>
                  <a:pt x="1224" y="932"/>
                </a:lnTo>
                <a:lnTo>
                  <a:pt x="1241" y="1005"/>
                </a:lnTo>
                <a:lnTo>
                  <a:pt x="1267" y="1075"/>
                </a:lnTo>
                <a:lnTo>
                  <a:pt x="1311" y="1087"/>
                </a:lnTo>
                <a:lnTo>
                  <a:pt x="1363" y="1066"/>
                </a:lnTo>
                <a:lnTo>
                  <a:pt x="1416" y="1054"/>
                </a:lnTo>
                <a:lnTo>
                  <a:pt x="1472" y="1049"/>
                </a:lnTo>
                <a:lnTo>
                  <a:pt x="1528" y="1054"/>
                </a:lnTo>
                <a:lnTo>
                  <a:pt x="1582" y="1066"/>
                </a:lnTo>
                <a:lnTo>
                  <a:pt x="1632" y="1087"/>
                </a:lnTo>
                <a:lnTo>
                  <a:pt x="1678" y="1117"/>
                </a:lnTo>
                <a:lnTo>
                  <a:pt x="1720" y="1150"/>
                </a:lnTo>
                <a:lnTo>
                  <a:pt x="1756" y="1192"/>
                </a:lnTo>
                <a:lnTo>
                  <a:pt x="1788" y="1238"/>
                </a:lnTo>
                <a:lnTo>
                  <a:pt x="1812" y="1290"/>
                </a:lnTo>
                <a:lnTo>
                  <a:pt x="1871" y="1302"/>
                </a:lnTo>
                <a:lnTo>
                  <a:pt x="1926" y="1325"/>
                </a:lnTo>
                <a:lnTo>
                  <a:pt x="1976" y="1356"/>
                </a:lnTo>
                <a:lnTo>
                  <a:pt x="2022" y="1395"/>
                </a:lnTo>
                <a:lnTo>
                  <a:pt x="2060" y="1440"/>
                </a:lnTo>
                <a:lnTo>
                  <a:pt x="2090" y="1492"/>
                </a:lnTo>
                <a:lnTo>
                  <a:pt x="2112" y="1548"/>
                </a:lnTo>
                <a:lnTo>
                  <a:pt x="2126" y="1611"/>
                </a:lnTo>
                <a:lnTo>
                  <a:pt x="2166" y="1653"/>
                </a:lnTo>
                <a:lnTo>
                  <a:pt x="2198" y="1697"/>
                </a:lnTo>
                <a:lnTo>
                  <a:pt x="2221" y="1740"/>
                </a:lnTo>
                <a:lnTo>
                  <a:pt x="2235" y="1786"/>
                </a:lnTo>
                <a:lnTo>
                  <a:pt x="2242" y="1829"/>
                </a:lnTo>
                <a:lnTo>
                  <a:pt x="2242" y="1871"/>
                </a:lnTo>
                <a:lnTo>
                  <a:pt x="2238" y="1911"/>
                </a:lnTo>
                <a:lnTo>
                  <a:pt x="2229" y="1948"/>
                </a:lnTo>
                <a:lnTo>
                  <a:pt x="2219" y="1979"/>
                </a:lnTo>
                <a:lnTo>
                  <a:pt x="2205" y="2007"/>
                </a:lnTo>
                <a:lnTo>
                  <a:pt x="2182" y="2054"/>
                </a:lnTo>
                <a:lnTo>
                  <a:pt x="2154" y="2096"/>
                </a:lnTo>
                <a:lnTo>
                  <a:pt x="2119" y="2135"/>
                </a:lnTo>
                <a:lnTo>
                  <a:pt x="2079" y="2166"/>
                </a:lnTo>
                <a:lnTo>
                  <a:pt x="2076" y="2205"/>
                </a:lnTo>
                <a:lnTo>
                  <a:pt x="2067" y="2241"/>
                </a:lnTo>
                <a:lnTo>
                  <a:pt x="2105" y="2264"/>
                </a:lnTo>
                <a:lnTo>
                  <a:pt x="2147" y="2281"/>
                </a:lnTo>
                <a:lnTo>
                  <a:pt x="2208" y="2301"/>
                </a:lnTo>
                <a:lnTo>
                  <a:pt x="2269" y="2309"/>
                </a:lnTo>
                <a:lnTo>
                  <a:pt x="2332" y="2309"/>
                </a:lnTo>
                <a:lnTo>
                  <a:pt x="2395" y="2299"/>
                </a:lnTo>
                <a:lnTo>
                  <a:pt x="2416" y="2297"/>
                </a:lnTo>
                <a:lnTo>
                  <a:pt x="2437" y="2301"/>
                </a:lnTo>
                <a:lnTo>
                  <a:pt x="2458" y="2309"/>
                </a:lnTo>
                <a:lnTo>
                  <a:pt x="2474" y="2325"/>
                </a:lnTo>
                <a:lnTo>
                  <a:pt x="2510" y="2360"/>
                </a:lnTo>
                <a:lnTo>
                  <a:pt x="2551" y="2391"/>
                </a:lnTo>
                <a:lnTo>
                  <a:pt x="2596" y="2417"/>
                </a:lnTo>
                <a:lnTo>
                  <a:pt x="2643" y="2438"/>
                </a:lnTo>
                <a:lnTo>
                  <a:pt x="2704" y="2458"/>
                </a:lnTo>
                <a:lnTo>
                  <a:pt x="2767" y="2466"/>
                </a:lnTo>
                <a:lnTo>
                  <a:pt x="2830" y="2465"/>
                </a:lnTo>
                <a:lnTo>
                  <a:pt x="2893" y="2456"/>
                </a:lnTo>
                <a:lnTo>
                  <a:pt x="2954" y="2437"/>
                </a:lnTo>
                <a:lnTo>
                  <a:pt x="3011" y="2409"/>
                </a:lnTo>
                <a:lnTo>
                  <a:pt x="3036" y="2400"/>
                </a:lnTo>
                <a:lnTo>
                  <a:pt x="3062" y="2398"/>
                </a:lnTo>
                <a:lnTo>
                  <a:pt x="3086" y="2405"/>
                </a:lnTo>
                <a:lnTo>
                  <a:pt x="3109" y="2421"/>
                </a:lnTo>
                <a:lnTo>
                  <a:pt x="3153" y="2456"/>
                </a:lnTo>
                <a:lnTo>
                  <a:pt x="3200" y="2486"/>
                </a:lnTo>
                <a:lnTo>
                  <a:pt x="3252" y="2510"/>
                </a:lnTo>
                <a:lnTo>
                  <a:pt x="3313" y="2527"/>
                </a:lnTo>
                <a:lnTo>
                  <a:pt x="3376" y="2536"/>
                </a:lnTo>
                <a:lnTo>
                  <a:pt x="3437" y="2536"/>
                </a:lnTo>
                <a:lnTo>
                  <a:pt x="3498" y="2526"/>
                </a:lnTo>
                <a:lnTo>
                  <a:pt x="3558" y="2508"/>
                </a:lnTo>
                <a:lnTo>
                  <a:pt x="3612" y="2484"/>
                </a:lnTo>
                <a:lnTo>
                  <a:pt x="3664" y="2451"/>
                </a:lnTo>
                <a:lnTo>
                  <a:pt x="3711" y="2410"/>
                </a:lnTo>
                <a:lnTo>
                  <a:pt x="3752" y="2363"/>
                </a:lnTo>
                <a:lnTo>
                  <a:pt x="3787" y="2311"/>
                </a:lnTo>
                <a:lnTo>
                  <a:pt x="3814" y="2252"/>
                </a:lnTo>
                <a:lnTo>
                  <a:pt x="3830" y="2201"/>
                </a:lnTo>
                <a:lnTo>
                  <a:pt x="3839" y="2147"/>
                </a:lnTo>
                <a:lnTo>
                  <a:pt x="3842" y="2093"/>
                </a:lnTo>
                <a:lnTo>
                  <a:pt x="3837" y="2039"/>
                </a:lnTo>
                <a:lnTo>
                  <a:pt x="3839" y="2011"/>
                </a:lnTo>
                <a:lnTo>
                  <a:pt x="3848" y="1988"/>
                </a:lnTo>
                <a:lnTo>
                  <a:pt x="3863" y="1967"/>
                </a:lnTo>
                <a:lnTo>
                  <a:pt x="3884" y="1951"/>
                </a:lnTo>
                <a:lnTo>
                  <a:pt x="3935" y="1925"/>
                </a:lnTo>
                <a:lnTo>
                  <a:pt x="3982" y="1892"/>
                </a:lnTo>
                <a:lnTo>
                  <a:pt x="4022" y="1852"/>
                </a:lnTo>
                <a:lnTo>
                  <a:pt x="4057" y="1808"/>
                </a:lnTo>
                <a:lnTo>
                  <a:pt x="4089" y="1761"/>
                </a:lnTo>
                <a:lnTo>
                  <a:pt x="4111" y="1707"/>
                </a:lnTo>
                <a:lnTo>
                  <a:pt x="4116" y="1697"/>
                </a:lnTo>
                <a:lnTo>
                  <a:pt x="4122" y="1686"/>
                </a:lnTo>
                <a:lnTo>
                  <a:pt x="4129" y="1672"/>
                </a:lnTo>
                <a:lnTo>
                  <a:pt x="4137" y="1651"/>
                </a:lnTo>
                <a:lnTo>
                  <a:pt x="4146" y="1625"/>
                </a:lnTo>
                <a:lnTo>
                  <a:pt x="4155" y="1595"/>
                </a:lnTo>
                <a:lnTo>
                  <a:pt x="4160" y="1562"/>
                </a:lnTo>
                <a:lnTo>
                  <a:pt x="4164" y="1524"/>
                </a:lnTo>
                <a:lnTo>
                  <a:pt x="4164" y="1484"/>
                </a:lnTo>
                <a:lnTo>
                  <a:pt x="4158" y="1442"/>
                </a:lnTo>
                <a:lnTo>
                  <a:pt x="4148" y="1398"/>
                </a:lnTo>
                <a:lnTo>
                  <a:pt x="4130" y="1353"/>
                </a:lnTo>
                <a:lnTo>
                  <a:pt x="4106" y="1307"/>
                </a:lnTo>
                <a:lnTo>
                  <a:pt x="4073" y="1262"/>
                </a:lnTo>
                <a:lnTo>
                  <a:pt x="4029" y="1217"/>
                </a:lnTo>
                <a:lnTo>
                  <a:pt x="3975" y="1173"/>
                </a:lnTo>
                <a:lnTo>
                  <a:pt x="3956" y="1155"/>
                </a:lnTo>
                <a:lnTo>
                  <a:pt x="3945" y="1135"/>
                </a:lnTo>
                <a:lnTo>
                  <a:pt x="3940" y="1108"/>
                </a:lnTo>
                <a:lnTo>
                  <a:pt x="3933" y="1037"/>
                </a:lnTo>
                <a:lnTo>
                  <a:pt x="3917" y="969"/>
                </a:lnTo>
                <a:lnTo>
                  <a:pt x="3891" y="906"/>
                </a:lnTo>
                <a:lnTo>
                  <a:pt x="3860" y="847"/>
                </a:lnTo>
                <a:lnTo>
                  <a:pt x="3820" y="792"/>
                </a:lnTo>
                <a:lnTo>
                  <a:pt x="3773" y="745"/>
                </a:lnTo>
                <a:lnTo>
                  <a:pt x="3720" y="705"/>
                </a:lnTo>
                <a:lnTo>
                  <a:pt x="3663" y="674"/>
                </a:lnTo>
                <a:lnTo>
                  <a:pt x="3601" y="649"/>
                </a:lnTo>
                <a:lnTo>
                  <a:pt x="3535" y="634"/>
                </a:lnTo>
                <a:lnTo>
                  <a:pt x="3467" y="628"/>
                </a:lnTo>
                <a:lnTo>
                  <a:pt x="3441" y="630"/>
                </a:lnTo>
                <a:lnTo>
                  <a:pt x="3418" y="628"/>
                </a:lnTo>
                <a:lnTo>
                  <a:pt x="3395" y="620"/>
                </a:lnTo>
                <a:lnTo>
                  <a:pt x="3378" y="606"/>
                </a:lnTo>
                <a:lnTo>
                  <a:pt x="3364" y="586"/>
                </a:lnTo>
                <a:lnTo>
                  <a:pt x="3355" y="564"/>
                </a:lnTo>
                <a:lnTo>
                  <a:pt x="3338" y="496"/>
                </a:lnTo>
                <a:lnTo>
                  <a:pt x="3312" y="433"/>
                </a:lnTo>
                <a:lnTo>
                  <a:pt x="3279" y="375"/>
                </a:lnTo>
                <a:lnTo>
                  <a:pt x="3238" y="323"/>
                </a:lnTo>
                <a:lnTo>
                  <a:pt x="3191" y="278"/>
                </a:lnTo>
                <a:lnTo>
                  <a:pt x="3139" y="237"/>
                </a:lnTo>
                <a:lnTo>
                  <a:pt x="3083" y="206"/>
                </a:lnTo>
                <a:lnTo>
                  <a:pt x="3022" y="183"/>
                </a:lnTo>
                <a:lnTo>
                  <a:pt x="2957" y="169"/>
                </a:lnTo>
                <a:lnTo>
                  <a:pt x="2891" y="164"/>
                </a:lnTo>
                <a:close/>
                <a:moveTo>
                  <a:pt x="2891" y="0"/>
                </a:moveTo>
                <a:lnTo>
                  <a:pt x="2971" y="5"/>
                </a:lnTo>
                <a:lnTo>
                  <a:pt x="3050" y="21"/>
                </a:lnTo>
                <a:lnTo>
                  <a:pt x="3123" y="45"/>
                </a:lnTo>
                <a:lnTo>
                  <a:pt x="3195" y="80"/>
                </a:lnTo>
                <a:lnTo>
                  <a:pt x="3259" y="122"/>
                </a:lnTo>
                <a:lnTo>
                  <a:pt x="3320" y="173"/>
                </a:lnTo>
                <a:lnTo>
                  <a:pt x="3375" y="230"/>
                </a:lnTo>
                <a:lnTo>
                  <a:pt x="3422" y="295"/>
                </a:lnTo>
                <a:lnTo>
                  <a:pt x="3460" y="365"/>
                </a:lnTo>
                <a:lnTo>
                  <a:pt x="3492" y="442"/>
                </a:lnTo>
                <a:lnTo>
                  <a:pt x="3514" y="433"/>
                </a:lnTo>
                <a:lnTo>
                  <a:pt x="3540" y="431"/>
                </a:lnTo>
                <a:lnTo>
                  <a:pt x="3624" y="449"/>
                </a:lnTo>
                <a:lnTo>
                  <a:pt x="3706" y="473"/>
                </a:lnTo>
                <a:lnTo>
                  <a:pt x="3783" y="506"/>
                </a:lnTo>
                <a:lnTo>
                  <a:pt x="3856" y="548"/>
                </a:lnTo>
                <a:lnTo>
                  <a:pt x="3926" y="597"/>
                </a:lnTo>
                <a:lnTo>
                  <a:pt x="3989" y="653"/>
                </a:lnTo>
                <a:lnTo>
                  <a:pt x="4045" y="716"/>
                </a:lnTo>
                <a:lnTo>
                  <a:pt x="4096" y="784"/>
                </a:lnTo>
                <a:lnTo>
                  <a:pt x="4139" y="859"/>
                </a:lnTo>
                <a:lnTo>
                  <a:pt x="4216" y="911"/>
                </a:lnTo>
                <a:lnTo>
                  <a:pt x="4291" y="950"/>
                </a:lnTo>
                <a:lnTo>
                  <a:pt x="4359" y="993"/>
                </a:lnTo>
                <a:lnTo>
                  <a:pt x="4424" y="1044"/>
                </a:lnTo>
                <a:lnTo>
                  <a:pt x="4481" y="1100"/>
                </a:lnTo>
                <a:lnTo>
                  <a:pt x="4534" y="1162"/>
                </a:lnTo>
                <a:lnTo>
                  <a:pt x="4579" y="1229"/>
                </a:lnTo>
                <a:lnTo>
                  <a:pt x="4618" y="1299"/>
                </a:lnTo>
                <a:lnTo>
                  <a:pt x="4649" y="1374"/>
                </a:lnTo>
                <a:lnTo>
                  <a:pt x="4672" y="1452"/>
                </a:lnTo>
                <a:lnTo>
                  <a:pt x="4687" y="1533"/>
                </a:lnTo>
                <a:lnTo>
                  <a:pt x="4694" y="1615"/>
                </a:lnTo>
                <a:lnTo>
                  <a:pt x="4694" y="1695"/>
                </a:lnTo>
                <a:lnTo>
                  <a:pt x="4686" y="1773"/>
                </a:lnTo>
                <a:lnTo>
                  <a:pt x="4668" y="1852"/>
                </a:lnTo>
                <a:lnTo>
                  <a:pt x="4644" y="1927"/>
                </a:lnTo>
                <a:lnTo>
                  <a:pt x="4689" y="1995"/>
                </a:lnTo>
                <a:lnTo>
                  <a:pt x="4729" y="2067"/>
                </a:lnTo>
                <a:lnTo>
                  <a:pt x="4761" y="2142"/>
                </a:lnTo>
                <a:lnTo>
                  <a:pt x="4783" y="2220"/>
                </a:lnTo>
                <a:lnTo>
                  <a:pt x="4799" y="2301"/>
                </a:lnTo>
                <a:lnTo>
                  <a:pt x="4806" y="2383"/>
                </a:lnTo>
                <a:lnTo>
                  <a:pt x="4804" y="2465"/>
                </a:lnTo>
                <a:lnTo>
                  <a:pt x="4796" y="2545"/>
                </a:lnTo>
                <a:lnTo>
                  <a:pt x="4778" y="2623"/>
                </a:lnTo>
                <a:lnTo>
                  <a:pt x="4752" y="2700"/>
                </a:lnTo>
                <a:lnTo>
                  <a:pt x="4719" y="2775"/>
                </a:lnTo>
                <a:lnTo>
                  <a:pt x="4679" y="2845"/>
                </a:lnTo>
                <a:lnTo>
                  <a:pt x="4733" y="2892"/>
                </a:lnTo>
                <a:lnTo>
                  <a:pt x="4782" y="2946"/>
                </a:lnTo>
                <a:lnTo>
                  <a:pt x="4824" y="3006"/>
                </a:lnTo>
                <a:lnTo>
                  <a:pt x="4857" y="3070"/>
                </a:lnTo>
                <a:lnTo>
                  <a:pt x="4881" y="3140"/>
                </a:lnTo>
                <a:lnTo>
                  <a:pt x="4897" y="3213"/>
                </a:lnTo>
                <a:lnTo>
                  <a:pt x="4902" y="3290"/>
                </a:lnTo>
                <a:lnTo>
                  <a:pt x="4899" y="3360"/>
                </a:lnTo>
                <a:lnTo>
                  <a:pt x="4886" y="3426"/>
                </a:lnTo>
                <a:lnTo>
                  <a:pt x="4865" y="3491"/>
                </a:lnTo>
                <a:lnTo>
                  <a:pt x="4837" y="3550"/>
                </a:lnTo>
                <a:lnTo>
                  <a:pt x="4804" y="3606"/>
                </a:lnTo>
                <a:lnTo>
                  <a:pt x="4806" y="3685"/>
                </a:lnTo>
                <a:lnTo>
                  <a:pt x="4799" y="3761"/>
                </a:lnTo>
                <a:lnTo>
                  <a:pt x="4787" y="3838"/>
                </a:lnTo>
                <a:lnTo>
                  <a:pt x="4766" y="3913"/>
                </a:lnTo>
                <a:lnTo>
                  <a:pt x="4738" y="3985"/>
                </a:lnTo>
                <a:lnTo>
                  <a:pt x="4769" y="4011"/>
                </a:lnTo>
                <a:lnTo>
                  <a:pt x="4806" y="4039"/>
                </a:lnTo>
                <a:lnTo>
                  <a:pt x="4843" y="4069"/>
                </a:lnTo>
                <a:lnTo>
                  <a:pt x="4881" y="4100"/>
                </a:lnTo>
                <a:lnTo>
                  <a:pt x="4918" y="4133"/>
                </a:lnTo>
                <a:lnTo>
                  <a:pt x="4951" y="4168"/>
                </a:lnTo>
                <a:lnTo>
                  <a:pt x="4979" y="4205"/>
                </a:lnTo>
                <a:lnTo>
                  <a:pt x="5000" y="4245"/>
                </a:lnTo>
                <a:lnTo>
                  <a:pt x="5012" y="4287"/>
                </a:lnTo>
                <a:lnTo>
                  <a:pt x="5023" y="4369"/>
                </a:lnTo>
                <a:lnTo>
                  <a:pt x="5026" y="4451"/>
                </a:lnTo>
                <a:lnTo>
                  <a:pt x="5019" y="4531"/>
                </a:lnTo>
                <a:lnTo>
                  <a:pt x="5005" y="4611"/>
                </a:lnTo>
                <a:lnTo>
                  <a:pt x="4982" y="4688"/>
                </a:lnTo>
                <a:lnTo>
                  <a:pt x="4953" y="4763"/>
                </a:lnTo>
                <a:lnTo>
                  <a:pt x="4916" y="4835"/>
                </a:lnTo>
                <a:lnTo>
                  <a:pt x="4872" y="4903"/>
                </a:lnTo>
                <a:lnTo>
                  <a:pt x="4822" y="4966"/>
                </a:lnTo>
                <a:lnTo>
                  <a:pt x="4764" y="5025"/>
                </a:lnTo>
                <a:lnTo>
                  <a:pt x="4700" y="5078"/>
                </a:lnTo>
                <a:lnTo>
                  <a:pt x="4635" y="5146"/>
                </a:lnTo>
                <a:lnTo>
                  <a:pt x="4611" y="5226"/>
                </a:lnTo>
                <a:lnTo>
                  <a:pt x="4577" y="5301"/>
                </a:lnTo>
                <a:lnTo>
                  <a:pt x="4537" y="5373"/>
                </a:lnTo>
                <a:lnTo>
                  <a:pt x="4490" y="5441"/>
                </a:lnTo>
                <a:lnTo>
                  <a:pt x="4436" y="5502"/>
                </a:lnTo>
                <a:lnTo>
                  <a:pt x="4377" y="5558"/>
                </a:lnTo>
                <a:lnTo>
                  <a:pt x="4312" y="5606"/>
                </a:lnTo>
                <a:lnTo>
                  <a:pt x="4242" y="5648"/>
                </a:lnTo>
                <a:lnTo>
                  <a:pt x="4167" y="5685"/>
                </a:lnTo>
                <a:lnTo>
                  <a:pt x="4089" y="5713"/>
                </a:lnTo>
                <a:lnTo>
                  <a:pt x="4007" y="5732"/>
                </a:lnTo>
                <a:lnTo>
                  <a:pt x="3933" y="5743"/>
                </a:lnTo>
                <a:lnTo>
                  <a:pt x="3860" y="5746"/>
                </a:lnTo>
                <a:lnTo>
                  <a:pt x="3785" y="5743"/>
                </a:lnTo>
                <a:lnTo>
                  <a:pt x="3708" y="5730"/>
                </a:lnTo>
                <a:lnTo>
                  <a:pt x="3635" y="5713"/>
                </a:lnTo>
                <a:lnTo>
                  <a:pt x="3563" y="5688"/>
                </a:lnTo>
                <a:lnTo>
                  <a:pt x="3493" y="5655"/>
                </a:lnTo>
                <a:lnTo>
                  <a:pt x="3427" y="5617"/>
                </a:lnTo>
                <a:lnTo>
                  <a:pt x="3418" y="5610"/>
                </a:lnTo>
                <a:lnTo>
                  <a:pt x="3411" y="5603"/>
                </a:lnTo>
                <a:lnTo>
                  <a:pt x="3406" y="5596"/>
                </a:lnTo>
                <a:lnTo>
                  <a:pt x="3294" y="5645"/>
                </a:lnTo>
                <a:lnTo>
                  <a:pt x="3179" y="5685"/>
                </a:lnTo>
                <a:lnTo>
                  <a:pt x="3060" y="5716"/>
                </a:lnTo>
                <a:lnTo>
                  <a:pt x="2938" y="5741"/>
                </a:lnTo>
                <a:lnTo>
                  <a:pt x="2812" y="5755"/>
                </a:lnTo>
                <a:lnTo>
                  <a:pt x="2685" y="5760"/>
                </a:lnTo>
                <a:lnTo>
                  <a:pt x="2626" y="5760"/>
                </a:lnTo>
                <a:lnTo>
                  <a:pt x="2493" y="5755"/>
                </a:lnTo>
                <a:lnTo>
                  <a:pt x="2364" y="5739"/>
                </a:lnTo>
                <a:lnTo>
                  <a:pt x="2238" y="5715"/>
                </a:lnTo>
                <a:lnTo>
                  <a:pt x="2116" y="5681"/>
                </a:lnTo>
                <a:lnTo>
                  <a:pt x="1997" y="5640"/>
                </a:lnTo>
                <a:lnTo>
                  <a:pt x="1884" y="5587"/>
                </a:lnTo>
                <a:lnTo>
                  <a:pt x="1774" y="5530"/>
                </a:lnTo>
                <a:lnTo>
                  <a:pt x="1669" y="5462"/>
                </a:lnTo>
                <a:lnTo>
                  <a:pt x="1569" y="5388"/>
                </a:lnTo>
                <a:lnTo>
                  <a:pt x="1477" y="5308"/>
                </a:lnTo>
                <a:lnTo>
                  <a:pt x="1390" y="5221"/>
                </a:lnTo>
                <a:lnTo>
                  <a:pt x="1309" y="5126"/>
                </a:lnTo>
                <a:lnTo>
                  <a:pt x="1245" y="5144"/>
                </a:lnTo>
                <a:lnTo>
                  <a:pt x="1185" y="5158"/>
                </a:lnTo>
                <a:lnTo>
                  <a:pt x="1126" y="5165"/>
                </a:lnTo>
                <a:lnTo>
                  <a:pt x="1072" y="5168"/>
                </a:lnTo>
                <a:lnTo>
                  <a:pt x="1016" y="5165"/>
                </a:lnTo>
                <a:lnTo>
                  <a:pt x="962" y="5156"/>
                </a:lnTo>
                <a:lnTo>
                  <a:pt x="911" y="5142"/>
                </a:lnTo>
                <a:lnTo>
                  <a:pt x="866" y="5121"/>
                </a:lnTo>
                <a:lnTo>
                  <a:pt x="822" y="5095"/>
                </a:lnTo>
                <a:lnTo>
                  <a:pt x="779" y="5062"/>
                </a:lnTo>
                <a:lnTo>
                  <a:pt x="744" y="5023"/>
                </a:lnTo>
                <a:lnTo>
                  <a:pt x="714" y="4983"/>
                </a:lnTo>
                <a:lnTo>
                  <a:pt x="690" y="4941"/>
                </a:lnTo>
                <a:lnTo>
                  <a:pt x="670" y="4901"/>
                </a:lnTo>
                <a:lnTo>
                  <a:pt x="656" y="4861"/>
                </a:lnTo>
                <a:lnTo>
                  <a:pt x="646" y="4823"/>
                </a:lnTo>
                <a:lnTo>
                  <a:pt x="637" y="4790"/>
                </a:lnTo>
                <a:lnTo>
                  <a:pt x="632" y="4762"/>
                </a:lnTo>
                <a:lnTo>
                  <a:pt x="630" y="4739"/>
                </a:lnTo>
                <a:lnTo>
                  <a:pt x="602" y="4678"/>
                </a:lnTo>
                <a:lnTo>
                  <a:pt x="578" y="4617"/>
                </a:lnTo>
                <a:lnTo>
                  <a:pt x="560" y="4552"/>
                </a:lnTo>
                <a:lnTo>
                  <a:pt x="548" y="4484"/>
                </a:lnTo>
                <a:lnTo>
                  <a:pt x="541" y="4416"/>
                </a:lnTo>
                <a:lnTo>
                  <a:pt x="539" y="4346"/>
                </a:lnTo>
                <a:lnTo>
                  <a:pt x="461" y="4009"/>
                </a:lnTo>
                <a:lnTo>
                  <a:pt x="396" y="3966"/>
                </a:lnTo>
                <a:lnTo>
                  <a:pt x="337" y="3915"/>
                </a:lnTo>
                <a:lnTo>
                  <a:pt x="285" y="3859"/>
                </a:lnTo>
                <a:lnTo>
                  <a:pt x="236" y="3798"/>
                </a:lnTo>
                <a:lnTo>
                  <a:pt x="194" y="3734"/>
                </a:lnTo>
                <a:lnTo>
                  <a:pt x="159" y="3664"/>
                </a:lnTo>
                <a:lnTo>
                  <a:pt x="129" y="3592"/>
                </a:lnTo>
                <a:lnTo>
                  <a:pt x="108" y="3517"/>
                </a:lnTo>
                <a:lnTo>
                  <a:pt x="93" y="3435"/>
                </a:lnTo>
                <a:lnTo>
                  <a:pt x="87" y="3353"/>
                </a:lnTo>
                <a:lnTo>
                  <a:pt x="89" y="3273"/>
                </a:lnTo>
                <a:lnTo>
                  <a:pt x="100" y="3191"/>
                </a:lnTo>
                <a:lnTo>
                  <a:pt x="119" y="3112"/>
                </a:lnTo>
                <a:lnTo>
                  <a:pt x="145" y="3035"/>
                </a:lnTo>
                <a:lnTo>
                  <a:pt x="101" y="2967"/>
                </a:lnTo>
                <a:lnTo>
                  <a:pt x="65" y="2897"/>
                </a:lnTo>
                <a:lnTo>
                  <a:pt x="35" y="2824"/>
                </a:lnTo>
                <a:lnTo>
                  <a:pt x="12" y="2746"/>
                </a:lnTo>
                <a:lnTo>
                  <a:pt x="0" y="2671"/>
                </a:lnTo>
                <a:lnTo>
                  <a:pt x="0" y="2595"/>
                </a:lnTo>
                <a:lnTo>
                  <a:pt x="9" y="2524"/>
                </a:lnTo>
                <a:lnTo>
                  <a:pt x="26" y="2454"/>
                </a:lnTo>
                <a:lnTo>
                  <a:pt x="51" y="2386"/>
                </a:lnTo>
                <a:lnTo>
                  <a:pt x="84" y="2323"/>
                </a:lnTo>
                <a:lnTo>
                  <a:pt x="120" y="2262"/>
                </a:lnTo>
                <a:lnTo>
                  <a:pt x="164" y="2206"/>
                </a:lnTo>
                <a:lnTo>
                  <a:pt x="209" y="2156"/>
                </a:lnTo>
                <a:lnTo>
                  <a:pt x="258" y="2109"/>
                </a:lnTo>
                <a:lnTo>
                  <a:pt x="307" y="2068"/>
                </a:lnTo>
                <a:lnTo>
                  <a:pt x="358" y="2033"/>
                </a:lnTo>
                <a:lnTo>
                  <a:pt x="407" y="2004"/>
                </a:lnTo>
                <a:lnTo>
                  <a:pt x="470" y="1976"/>
                </a:lnTo>
                <a:lnTo>
                  <a:pt x="531" y="1955"/>
                </a:lnTo>
                <a:lnTo>
                  <a:pt x="588" y="1939"/>
                </a:lnTo>
                <a:lnTo>
                  <a:pt x="642" y="1929"/>
                </a:lnTo>
                <a:lnTo>
                  <a:pt x="606" y="1892"/>
                </a:lnTo>
                <a:lnTo>
                  <a:pt x="574" y="1852"/>
                </a:lnTo>
                <a:lnTo>
                  <a:pt x="550" y="1810"/>
                </a:lnTo>
                <a:lnTo>
                  <a:pt x="534" y="1766"/>
                </a:lnTo>
                <a:lnTo>
                  <a:pt x="525" y="1721"/>
                </a:lnTo>
                <a:lnTo>
                  <a:pt x="527" y="1676"/>
                </a:lnTo>
                <a:lnTo>
                  <a:pt x="512" y="1627"/>
                </a:lnTo>
                <a:lnTo>
                  <a:pt x="501" y="1578"/>
                </a:lnTo>
                <a:lnTo>
                  <a:pt x="498" y="1526"/>
                </a:lnTo>
                <a:lnTo>
                  <a:pt x="503" y="1464"/>
                </a:lnTo>
                <a:lnTo>
                  <a:pt x="517" y="1407"/>
                </a:lnTo>
                <a:lnTo>
                  <a:pt x="538" y="1353"/>
                </a:lnTo>
                <a:lnTo>
                  <a:pt x="567" y="1304"/>
                </a:lnTo>
                <a:lnTo>
                  <a:pt x="604" y="1260"/>
                </a:lnTo>
                <a:lnTo>
                  <a:pt x="648" y="1222"/>
                </a:lnTo>
                <a:lnTo>
                  <a:pt x="695" y="1192"/>
                </a:lnTo>
                <a:lnTo>
                  <a:pt x="747" y="1168"/>
                </a:lnTo>
                <a:lnTo>
                  <a:pt x="803" y="1154"/>
                </a:lnTo>
                <a:lnTo>
                  <a:pt x="862" y="1149"/>
                </a:lnTo>
                <a:lnTo>
                  <a:pt x="904" y="1152"/>
                </a:lnTo>
                <a:lnTo>
                  <a:pt x="946" y="1159"/>
                </a:lnTo>
                <a:lnTo>
                  <a:pt x="992" y="1126"/>
                </a:lnTo>
                <a:lnTo>
                  <a:pt x="1040" y="1100"/>
                </a:lnTo>
                <a:lnTo>
                  <a:pt x="1093" y="1080"/>
                </a:lnTo>
                <a:lnTo>
                  <a:pt x="1072" y="1007"/>
                </a:lnTo>
                <a:lnTo>
                  <a:pt x="1058" y="934"/>
                </a:lnTo>
                <a:lnTo>
                  <a:pt x="1054" y="857"/>
                </a:lnTo>
                <a:lnTo>
                  <a:pt x="1060" y="775"/>
                </a:lnTo>
                <a:lnTo>
                  <a:pt x="1074" y="695"/>
                </a:lnTo>
                <a:lnTo>
                  <a:pt x="1096" y="618"/>
                </a:lnTo>
                <a:lnTo>
                  <a:pt x="1130" y="546"/>
                </a:lnTo>
                <a:lnTo>
                  <a:pt x="1168" y="480"/>
                </a:lnTo>
                <a:lnTo>
                  <a:pt x="1215" y="419"/>
                </a:lnTo>
                <a:lnTo>
                  <a:pt x="1269" y="363"/>
                </a:lnTo>
                <a:lnTo>
                  <a:pt x="1329" y="314"/>
                </a:lnTo>
                <a:lnTo>
                  <a:pt x="1393" y="274"/>
                </a:lnTo>
                <a:lnTo>
                  <a:pt x="1463" y="241"/>
                </a:lnTo>
                <a:lnTo>
                  <a:pt x="1536" y="216"/>
                </a:lnTo>
                <a:lnTo>
                  <a:pt x="1613" y="201"/>
                </a:lnTo>
                <a:lnTo>
                  <a:pt x="1693" y="195"/>
                </a:lnTo>
                <a:lnTo>
                  <a:pt x="1756" y="199"/>
                </a:lnTo>
                <a:lnTo>
                  <a:pt x="1819" y="209"/>
                </a:lnTo>
                <a:lnTo>
                  <a:pt x="1880" y="225"/>
                </a:lnTo>
                <a:lnTo>
                  <a:pt x="1934" y="175"/>
                </a:lnTo>
                <a:lnTo>
                  <a:pt x="1994" y="133"/>
                </a:lnTo>
                <a:lnTo>
                  <a:pt x="2055" y="96"/>
                </a:lnTo>
                <a:lnTo>
                  <a:pt x="2121" y="68"/>
                </a:lnTo>
                <a:lnTo>
                  <a:pt x="2189" y="47"/>
                </a:lnTo>
                <a:lnTo>
                  <a:pt x="2261" y="35"/>
                </a:lnTo>
                <a:lnTo>
                  <a:pt x="2332" y="31"/>
                </a:lnTo>
                <a:lnTo>
                  <a:pt x="2397" y="33"/>
                </a:lnTo>
                <a:lnTo>
                  <a:pt x="2460" y="44"/>
                </a:lnTo>
                <a:lnTo>
                  <a:pt x="2521" y="59"/>
                </a:lnTo>
                <a:lnTo>
                  <a:pt x="2582" y="82"/>
                </a:lnTo>
                <a:lnTo>
                  <a:pt x="2640" y="54"/>
                </a:lnTo>
                <a:lnTo>
                  <a:pt x="2701" y="30"/>
                </a:lnTo>
                <a:lnTo>
                  <a:pt x="2762" y="14"/>
                </a:lnTo>
                <a:lnTo>
                  <a:pt x="2826" y="3"/>
                </a:lnTo>
                <a:lnTo>
                  <a:pt x="289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Slide Number Placeholder 4">
            <a:extLst>
              <a:ext uri="{FF2B5EF4-FFF2-40B4-BE49-F238E27FC236}">
                <a16:creationId xmlns:a16="http://schemas.microsoft.com/office/drawing/2014/main" id="{23408EB3-136D-48A9-84CC-88F8FF626B6F}"/>
              </a:ext>
            </a:extLst>
          </p:cNvPr>
          <p:cNvSpPr>
            <a:spLocks noGrp="1"/>
          </p:cNvSpPr>
          <p:nvPr>
            <p:ph type="sldNum" sz="quarter" idx="14"/>
          </p:nvPr>
        </p:nvSpPr>
        <p:spPr/>
        <p:txBody>
          <a:bodyPr/>
          <a:lstStyle/>
          <a:p>
            <a:fld id="{5932CE5A-544E-428F-A737-6988B38ED0BC}" type="slidenum">
              <a:rPr lang="en-US" smtClean="0"/>
              <a:t>3</a:t>
            </a:fld>
            <a:endParaRPr lang="en-US" dirty="0"/>
          </a:p>
        </p:txBody>
      </p:sp>
    </p:spTree>
    <p:extLst>
      <p:ext uri="{BB962C8B-B14F-4D97-AF65-F5344CB8AC3E}">
        <p14:creationId xmlns:p14="http://schemas.microsoft.com/office/powerpoint/2010/main" val="15839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A63BE-1B90-4E06-894E-73465075AC16}"/>
              </a:ext>
            </a:extLst>
          </p:cNvPr>
          <p:cNvSpPr>
            <a:spLocks noGrp="1"/>
          </p:cNvSpPr>
          <p:nvPr>
            <p:ph type="title"/>
          </p:nvPr>
        </p:nvSpPr>
        <p:spPr/>
        <p:txBody>
          <a:bodyPr/>
          <a:lstStyle/>
          <a:p>
            <a:r>
              <a:rPr lang="ru-RU" dirty="0"/>
              <a:t>Сводный отчет</a:t>
            </a:r>
            <a:endParaRPr lang="en-US" dirty="0"/>
          </a:p>
        </p:txBody>
      </p:sp>
      <p:pic>
        <p:nvPicPr>
          <p:cNvPr id="7" name="Picture 6">
            <a:extLst>
              <a:ext uri="{FF2B5EF4-FFF2-40B4-BE49-F238E27FC236}">
                <a16:creationId xmlns:a16="http://schemas.microsoft.com/office/drawing/2014/main" id="{926217B3-58E9-4358-86F1-0539B67905EF}"/>
              </a:ext>
            </a:extLst>
          </p:cNvPr>
          <p:cNvPicPr>
            <a:picLocks noChangeAspect="1"/>
          </p:cNvPicPr>
          <p:nvPr/>
        </p:nvPicPr>
        <p:blipFill>
          <a:blip r:embed="rId3"/>
          <a:stretch>
            <a:fillRect/>
          </a:stretch>
        </p:blipFill>
        <p:spPr>
          <a:xfrm>
            <a:off x="5861094" y="1550625"/>
            <a:ext cx="5875710" cy="2879331"/>
          </a:xfrm>
          <a:custGeom>
            <a:avLst/>
            <a:gdLst>
              <a:gd name="connsiteX0" fmla="*/ 0 w 5875710"/>
              <a:gd name="connsiteY0" fmla="*/ 0 h 2879331"/>
              <a:gd name="connsiteX1" fmla="*/ 5875710 w 5875710"/>
              <a:gd name="connsiteY1" fmla="*/ 0 h 2879331"/>
              <a:gd name="connsiteX2" fmla="*/ 5875710 w 5875710"/>
              <a:gd name="connsiteY2" fmla="*/ 2879331 h 2879331"/>
              <a:gd name="connsiteX3" fmla="*/ 0 w 5875710"/>
              <a:gd name="connsiteY3" fmla="*/ 2879331 h 2879331"/>
              <a:gd name="connsiteX4" fmla="*/ 0 w 5875710"/>
              <a:gd name="connsiteY4" fmla="*/ 0 h 2879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5710" h="2879331" fill="none" extrusionOk="0">
                <a:moveTo>
                  <a:pt x="0" y="0"/>
                </a:moveTo>
                <a:cubicBezTo>
                  <a:pt x="648114" y="59747"/>
                  <a:pt x="3505596" y="12494"/>
                  <a:pt x="5875710" y="0"/>
                </a:cubicBezTo>
                <a:cubicBezTo>
                  <a:pt x="5963193" y="919023"/>
                  <a:pt x="5742760" y="2254562"/>
                  <a:pt x="5875710" y="2879331"/>
                </a:cubicBezTo>
                <a:cubicBezTo>
                  <a:pt x="5033674" y="2903386"/>
                  <a:pt x="1901867" y="2718935"/>
                  <a:pt x="0" y="2879331"/>
                </a:cubicBezTo>
                <a:cubicBezTo>
                  <a:pt x="4180" y="2418344"/>
                  <a:pt x="-50263" y="1195338"/>
                  <a:pt x="0" y="0"/>
                </a:cubicBezTo>
                <a:close/>
              </a:path>
              <a:path w="5875710" h="2879331" stroke="0" extrusionOk="0">
                <a:moveTo>
                  <a:pt x="0" y="0"/>
                </a:moveTo>
                <a:cubicBezTo>
                  <a:pt x="2378238" y="-29224"/>
                  <a:pt x="4076985" y="52456"/>
                  <a:pt x="5875710" y="0"/>
                </a:cubicBezTo>
                <a:cubicBezTo>
                  <a:pt x="5823618" y="1106936"/>
                  <a:pt x="5923691" y="1742736"/>
                  <a:pt x="5875710" y="2879331"/>
                </a:cubicBezTo>
                <a:cubicBezTo>
                  <a:pt x="4258403" y="2828982"/>
                  <a:pt x="1540777" y="2953597"/>
                  <a:pt x="0" y="2879331"/>
                </a:cubicBezTo>
                <a:cubicBezTo>
                  <a:pt x="-165179" y="2084939"/>
                  <a:pt x="-156959" y="527847"/>
                  <a:pt x="0" y="0"/>
                </a:cubicBezTo>
                <a:close/>
              </a:path>
            </a:pathLst>
          </a:custGeom>
          <a:ln>
            <a:solidFill>
              <a:schemeClr val="tx1"/>
            </a:solidFill>
            <a:extLst>
              <a:ext uri="{C807C97D-BFC1-408E-A445-0C87EB9F89A2}">
                <ask:lineSketchStyleProps xmlns:ask="http://schemas.microsoft.com/office/drawing/2018/sketchyshapes" sd="3026130776">
                  <a:prstGeom prst="rect">
                    <a:avLst/>
                  </a:prstGeom>
                  <ask:type>
                    <ask:lineSketchCurved/>
                  </ask:type>
                </ask:lineSketchStyleProps>
              </a:ext>
            </a:extLst>
          </a:ln>
        </p:spPr>
      </p:pic>
      <p:sp>
        <p:nvSpPr>
          <p:cNvPr id="6" name="Thought Bubble: Cloud 5">
            <a:extLst>
              <a:ext uri="{FF2B5EF4-FFF2-40B4-BE49-F238E27FC236}">
                <a16:creationId xmlns:a16="http://schemas.microsoft.com/office/drawing/2014/main" id="{D3A79756-0907-4788-837E-62891F255636}"/>
              </a:ext>
            </a:extLst>
          </p:cNvPr>
          <p:cNvSpPr/>
          <p:nvPr/>
        </p:nvSpPr>
        <p:spPr>
          <a:xfrm>
            <a:off x="1754553" y="2368305"/>
            <a:ext cx="4732065" cy="2061651"/>
          </a:xfrm>
          <a:prstGeom prst="cloudCallout">
            <a:avLst>
              <a:gd name="adj1" fmla="val -29453"/>
              <a:gd name="adj2" fmla="val 74724"/>
            </a:avLst>
          </a:prstGeom>
          <a:solidFill>
            <a:schemeClr val="accent2">
              <a:lumMod val="60000"/>
              <a:lumOff val="40000"/>
            </a:schemeClr>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400" dirty="0">
                <a:solidFill>
                  <a:srgbClr val="000000"/>
                </a:solidFill>
              </a:rPr>
              <a:t>Сводный отчет содержит сгруппированные данные</a:t>
            </a:r>
            <a:endParaRPr lang="en-US" sz="2400" dirty="0">
              <a:solidFill>
                <a:srgbClr val="000000"/>
              </a:solidFill>
            </a:endParaRPr>
          </a:p>
        </p:txBody>
      </p:sp>
      <p:sp>
        <p:nvSpPr>
          <p:cNvPr id="8" name="Freeform 16">
            <a:extLst>
              <a:ext uri="{FF2B5EF4-FFF2-40B4-BE49-F238E27FC236}">
                <a16:creationId xmlns:a16="http://schemas.microsoft.com/office/drawing/2014/main" id="{EA2A2B6F-1A36-498F-A194-2577C8D9767E}"/>
              </a:ext>
            </a:extLst>
          </p:cNvPr>
          <p:cNvSpPr>
            <a:spLocks noChangeAspect="1" noEditPoints="1"/>
          </p:cNvSpPr>
          <p:nvPr/>
        </p:nvSpPr>
        <p:spPr bwMode="auto">
          <a:xfrm>
            <a:off x="953619" y="4713620"/>
            <a:ext cx="1601868" cy="1600200"/>
          </a:xfrm>
          <a:custGeom>
            <a:avLst/>
            <a:gdLst>
              <a:gd name="T0" fmla="*/ 4975 w 5760"/>
              <a:gd name="T1" fmla="*/ 4030 h 5753"/>
              <a:gd name="T2" fmla="*/ 5477 w 5760"/>
              <a:gd name="T3" fmla="*/ 3882 h 5753"/>
              <a:gd name="T4" fmla="*/ 5552 w 5760"/>
              <a:gd name="T5" fmla="*/ 3355 h 5753"/>
              <a:gd name="T6" fmla="*/ 5109 w 5760"/>
              <a:gd name="T7" fmla="*/ 3072 h 5753"/>
              <a:gd name="T8" fmla="*/ 241 w 5760"/>
              <a:gd name="T9" fmla="*/ 3295 h 5753"/>
              <a:gd name="T10" fmla="*/ 241 w 5760"/>
              <a:gd name="T11" fmla="*/ 3828 h 5753"/>
              <a:gd name="T12" fmla="*/ 712 w 5760"/>
              <a:gd name="T13" fmla="*/ 4046 h 5753"/>
              <a:gd name="T14" fmla="*/ 651 w 5760"/>
              <a:gd name="T15" fmla="*/ 3072 h 5753"/>
              <a:gd name="T16" fmla="*/ 3709 w 5760"/>
              <a:gd name="T17" fmla="*/ 2929 h 5753"/>
              <a:gd name="T18" fmla="*/ 3538 w 5760"/>
              <a:gd name="T19" fmla="*/ 3189 h 5753"/>
              <a:gd name="T20" fmla="*/ 3276 w 5760"/>
              <a:gd name="T21" fmla="*/ 3018 h 5753"/>
              <a:gd name="T22" fmla="*/ 3449 w 5760"/>
              <a:gd name="T23" fmla="*/ 2756 h 5753"/>
              <a:gd name="T24" fmla="*/ 2597 w 5760"/>
              <a:gd name="T25" fmla="*/ 2887 h 5753"/>
              <a:gd name="T26" fmla="*/ 2480 w 5760"/>
              <a:gd name="T27" fmla="*/ 3177 h 5753"/>
              <a:gd name="T28" fmla="*/ 2191 w 5760"/>
              <a:gd name="T29" fmla="*/ 3058 h 5753"/>
              <a:gd name="T30" fmla="*/ 2309 w 5760"/>
              <a:gd name="T31" fmla="*/ 2768 h 5753"/>
              <a:gd name="T32" fmla="*/ 1526 w 5760"/>
              <a:gd name="T33" fmla="*/ 1716 h 5753"/>
              <a:gd name="T34" fmla="*/ 1030 w 5760"/>
              <a:gd name="T35" fmla="*/ 2321 h 5753"/>
              <a:gd name="T36" fmla="*/ 1063 w 5760"/>
              <a:gd name="T37" fmla="*/ 4365 h 5753"/>
              <a:gd name="T38" fmla="*/ 1641 w 5760"/>
              <a:gd name="T39" fmla="*/ 5205 h 5753"/>
              <a:gd name="T40" fmla="*/ 2599 w 5760"/>
              <a:gd name="T41" fmla="*/ 5585 h 5753"/>
              <a:gd name="T42" fmla="*/ 3774 w 5760"/>
              <a:gd name="T43" fmla="*/ 5413 h 5753"/>
              <a:gd name="T44" fmla="*/ 4517 w 5760"/>
              <a:gd name="T45" fmla="*/ 4723 h 5753"/>
              <a:gd name="T46" fmla="*/ 4756 w 5760"/>
              <a:gd name="T47" fmla="*/ 2630 h 5753"/>
              <a:gd name="T48" fmla="*/ 4453 w 5760"/>
              <a:gd name="T49" fmla="*/ 1896 h 5753"/>
              <a:gd name="T50" fmla="*/ 3718 w 5760"/>
              <a:gd name="T51" fmla="*/ 1590 h 5753"/>
              <a:gd name="T52" fmla="*/ 1901 w 5760"/>
              <a:gd name="T53" fmla="*/ 344 h 5753"/>
              <a:gd name="T54" fmla="*/ 915 w 5760"/>
              <a:gd name="T55" fmla="*/ 1066 h 5753"/>
              <a:gd name="T56" fmla="*/ 384 w 5760"/>
              <a:gd name="T57" fmla="*/ 2178 h 5753"/>
              <a:gd name="T58" fmla="*/ 574 w 5760"/>
              <a:gd name="T59" fmla="*/ 2915 h 5753"/>
              <a:gd name="T60" fmla="*/ 904 w 5760"/>
              <a:gd name="T61" fmla="*/ 2189 h 5753"/>
              <a:gd name="T62" fmla="*/ 1480 w 5760"/>
              <a:gd name="T63" fmla="*/ 1559 h 5753"/>
              <a:gd name="T64" fmla="*/ 3946 w 5760"/>
              <a:gd name="T65" fmla="*/ 1450 h 5753"/>
              <a:gd name="T66" fmla="*/ 4674 w 5760"/>
              <a:gd name="T67" fmla="*/ 1904 h 5753"/>
              <a:gd name="T68" fmla="*/ 4919 w 5760"/>
              <a:gd name="T69" fmla="*/ 2939 h 5753"/>
              <a:gd name="T70" fmla="*/ 5338 w 5760"/>
              <a:gd name="T71" fmla="*/ 2664 h 5753"/>
              <a:gd name="T72" fmla="*/ 5022 w 5760"/>
              <a:gd name="T73" fmla="*/ 1447 h 5753"/>
              <a:gd name="T74" fmla="*/ 4186 w 5760"/>
              <a:gd name="T75" fmla="*/ 559 h 5753"/>
              <a:gd name="T76" fmla="*/ 3002 w 5760"/>
              <a:gd name="T77" fmla="*/ 168 h 5753"/>
              <a:gd name="T78" fmla="*/ 3798 w 5760"/>
              <a:gd name="T79" fmla="*/ 180 h 5753"/>
              <a:gd name="T80" fmla="*/ 4826 w 5760"/>
              <a:gd name="T81" fmla="*/ 895 h 5753"/>
              <a:gd name="T82" fmla="*/ 5418 w 5760"/>
              <a:gd name="T83" fmla="*/ 2007 h 5753"/>
              <a:gd name="T84" fmla="*/ 5537 w 5760"/>
              <a:gd name="T85" fmla="*/ 3070 h 5753"/>
              <a:gd name="T86" fmla="*/ 5755 w 5760"/>
              <a:gd name="T87" fmla="*/ 3643 h 5753"/>
              <a:gd name="T88" fmla="*/ 5414 w 5760"/>
              <a:gd name="T89" fmla="*/ 4135 h 5753"/>
              <a:gd name="T90" fmla="*/ 4861 w 5760"/>
              <a:gd name="T91" fmla="*/ 4306 h 5753"/>
              <a:gd name="T92" fmla="*/ 4337 w 5760"/>
              <a:gd name="T93" fmla="*/ 5212 h 5753"/>
              <a:gd name="T94" fmla="*/ 3416 w 5760"/>
              <a:gd name="T95" fmla="*/ 5708 h 5753"/>
              <a:gd name="T96" fmla="*/ 2168 w 5760"/>
              <a:gd name="T97" fmla="*/ 5667 h 5753"/>
              <a:gd name="T98" fmla="*/ 1260 w 5760"/>
              <a:gd name="T99" fmla="*/ 5057 h 5753"/>
              <a:gd name="T100" fmla="*/ 787 w 5760"/>
              <a:gd name="T101" fmla="*/ 4198 h 5753"/>
              <a:gd name="T102" fmla="*/ 218 w 5760"/>
              <a:gd name="T103" fmla="*/ 4048 h 5753"/>
              <a:gd name="T104" fmla="*/ 5 w 5760"/>
              <a:gd name="T105" fmla="*/ 3482 h 5753"/>
              <a:gd name="T106" fmla="*/ 178 w 5760"/>
              <a:gd name="T107" fmla="*/ 2805 h 5753"/>
              <a:gd name="T108" fmla="*/ 417 w 5760"/>
              <a:gd name="T109" fmla="*/ 1555 h 5753"/>
              <a:gd name="T110" fmla="*/ 1190 w 5760"/>
              <a:gd name="T111" fmla="*/ 572 h 5753"/>
              <a:gd name="T112" fmla="*/ 2341 w 5760"/>
              <a:gd name="T113" fmla="*/ 47 h 5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5753">
                <a:moveTo>
                  <a:pt x="5109" y="3072"/>
                </a:moveTo>
                <a:lnTo>
                  <a:pt x="5044" y="3077"/>
                </a:lnTo>
                <a:lnTo>
                  <a:pt x="4980" y="3089"/>
                </a:lnTo>
                <a:lnTo>
                  <a:pt x="4919" y="3112"/>
                </a:lnTo>
                <a:lnTo>
                  <a:pt x="4919" y="3838"/>
                </a:lnTo>
                <a:lnTo>
                  <a:pt x="4917" y="3924"/>
                </a:lnTo>
                <a:lnTo>
                  <a:pt x="4910" y="4008"/>
                </a:lnTo>
                <a:lnTo>
                  <a:pt x="4975" y="4030"/>
                </a:lnTo>
                <a:lnTo>
                  <a:pt x="5041" y="4046"/>
                </a:lnTo>
                <a:lnTo>
                  <a:pt x="5109" y="4049"/>
                </a:lnTo>
                <a:lnTo>
                  <a:pt x="5181" y="4044"/>
                </a:lnTo>
                <a:lnTo>
                  <a:pt x="5250" y="4030"/>
                </a:lnTo>
                <a:lnTo>
                  <a:pt x="5315" y="4004"/>
                </a:lnTo>
                <a:lnTo>
                  <a:pt x="5374" y="3971"/>
                </a:lnTo>
                <a:lnTo>
                  <a:pt x="5430" y="3931"/>
                </a:lnTo>
                <a:lnTo>
                  <a:pt x="5477" y="3882"/>
                </a:lnTo>
                <a:lnTo>
                  <a:pt x="5519" y="3828"/>
                </a:lnTo>
                <a:lnTo>
                  <a:pt x="5552" y="3767"/>
                </a:lnTo>
                <a:lnTo>
                  <a:pt x="5577" y="3702"/>
                </a:lnTo>
                <a:lnTo>
                  <a:pt x="5592" y="3634"/>
                </a:lnTo>
                <a:lnTo>
                  <a:pt x="5598" y="3561"/>
                </a:lnTo>
                <a:lnTo>
                  <a:pt x="5592" y="3489"/>
                </a:lnTo>
                <a:lnTo>
                  <a:pt x="5577" y="3419"/>
                </a:lnTo>
                <a:lnTo>
                  <a:pt x="5552" y="3355"/>
                </a:lnTo>
                <a:lnTo>
                  <a:pt x="5519" y="3295"/>
                </a:lnTo>
                <a:lnTo>
                  <a:pt x="5477" y="3241"/>
                </a:lnTo>
                <a:lnTo>
                  <a:pt x="5430" y="3192"/>
                </a:lnTo>
                <a:lnTo>
                  <a:pt x="5374" y="3151"/>
                </a:lnTo>
                <a:lnTo>
                  <a:pt x="5315" y="3117"/>
                </a:lnTo>
                <a:lnTo>
                  <a:pt x="5250" y="3093"/>
                </a:lnTo>
                <a:lnTo>
                  <a:pt x="5181" y="3077"/>
                </a:lnTo>
                <a:lnTo>
                  <a:pt x="5109" y="3072"/>
                </a:lnTo>
                <a:close/>
                <a:moveTo>
                  <a:pt x="651" y="3072"/>
                </a:moveTo>
                <a:lnTo>
                  <a:pt x="579" y="3077"/>
                </a:lnTo>
                <a:lnTo>
                  <a:pt x="510" y="3093"/>
                </a:lnTo>
                <a:lnTo>
                  <a:pt x="445" y="3117"/>
                </a:lnTo>
                <a:lnTo>
                  <a:pt x="386" y="3151"/>
                </a:lnTo>
                <a:lnTo>
                  <a:pt x="330" y="3192"/>
                </a:lnTo>
                <a:lnTo>
                  <a:pt x="283" y="3241"/>
                </a:lnTo>
                <a:lnTo>
                  <a:pt x="241" y="3295"/>
                </a:lnTo>
                <a:lnTo>
                  <a:pt x="208" y="3355"/>
                </a:lnTo>
                <a:lnTo>
                  <a:pt x="183" y="3419"/>
                </a:lnTo>
                <a:lnTo>
                  <a:pt x="168" y="3489"/>
                </a:lnTo>
                <a:lnTo>
                  <a:pt x="162" y="3561"/>
                </a:lnTo>
                <a:lnTo>
                  <a:pt x="168" y="3634"/>
                </a:lnTo>
                <a:lnTo>
                  <a:pt x="183" y="3702"/>
                </a:lnTo>
                <a:lnTo>
                  <a:pt x="208" y="3767"/>
                </a:lnTo>
                <a:lnTo>
                  <a:pt x="241" y="3828"/>
                </a:lnTo>
                <a:lnTo>
                  <a:pt x="283" y="3882"/>
                </a:lnTo>
                <a:lnTo>
                  <a:pt x="330" y="3931"/>
                </a:lnTo>
                <a:lnTo>
                  <a:pt x="386" y="3971"/>
                </a:lnTo>
                <a:lnTo>
                  <a:pt x="445" y="4004"/>
                </a:lnTo>
                <a:lnTo>
                  <a:pt x="510" y="4030"/>
                </a:lnTo>
                <a:lnTo>
                  <a:pt x="579" y="4044"/>
                </a:lnTo>
                <a:lnTo>
                  <a:pt x="651" y="4049"/>
                </a:lnTo>
                <a:lnTo>
                  <a:pt x="712" y="4046"/>
                </a:lnTo>
                <a:lnTo>
                  <a:pt x="771" y="4035"/>
                </a:lnTo>
                <a:lnTo>
                  <a:pt x="829" y="4016"/>
                </a:lnTo>
                <a:lnTo>
                  <a:pt x="822" y="3927"/>
                </a:lnTo>
                <a:lnTo>
                  <a:pt x="820" y="3836"/>
                </a:lnTo>
                <a:lnTo>
                  <a:pt x="820" y="3103"/>
                </a:lnTo>
                <a:lnTo>
                  <a:pt x="765" y="3086"/>
                </a:lnTo>
                <a:lnTo>
                  <a:pt x="709" y="3075"/>
                </a:lnTo>
                <a:lnTo>
                  <a:pt x="651" y="3072"/>
                </a:lnTo>
                <a:close/>
                <a:moveTo>
                  <a:pt x="3493" y="2753"/>
                </a:moveTo>
                <a:lnTo>
                  <a:pt x="3538" y="2756"/>
                </a:lnTo>
                <a:lnTo>
                  <a:pt x="3580" y="2768"/>
                </a:lnTo>
                <a:lnTo>
                  <a:pt x="3617" y="2789"/>
                </a:lnTo>
                <a:lnTo>
                  <a:pt x="3650" y="2817"/>
                </a:lnTo>
                <a:lnTo>
                  <a:pt x="3676" y="2849"/>
                </a:lnTo>
                <a:lnTo>
                  <a:pt x="3697" y="2887"/>
                </a:lnTo>
                <a:lnTo>
                  <a:pt x="3709" y="2929"/>
                </a:lnTo>
                <a:lnTo>
                  <a:pt x="3714" y="2972"/>
                </a:lnTo>
                <a:lnTo>
                  <a:pt x="3709" y="3018"/>
                </a:lnTo>
                <a:lnTo>
                  <a:pt x="3697" y="3058"/>
                </a:lnTo>
                <a:lnTo>
                  <a:pt x="3676" y="3096"/>
                </a:lnTo>
                <a:lnTo>
                  <a:pt x="3650" y="3128"/>
                </a:lnTo>
                <a:lnTo>
                  <a:pt x="3617" y="3156"/>
                </a:lnTo>
                <a:lnTo>
                  <a:pt x="3580" y="3177"/>
                </a:lnTo>
                <a:lnTo>
                  <a:pt x="3538" y="3189"/>
                </a:lnTo>
                <a:lnTo>
                  <a:pt x="3493" y="3194"/>
                </a:lnTo>
                <a:lnTo>
                  <a:pt x="3449" y="3189"/>
                </a:lnTo>
                <a:lnTo>
                  <a:pt x="3407" y="3177"/>
                </a:lnTo>
                <a:lnTo>
                  <a:pt x="3370" y="3156"/>
                </a:lnTo>
                <a:lnTo>
                  <a:pt x="3337" y="3128"/>
                </a:lnTo>
                <a:lnTo>
                  <a:pt x="3309" y="3096"/>
                </a:lnTo>
                <a:lnTo>
                  <a:pt x="3290" y="3058"/>
                </a:lnTo>
                <a:lnTo>
                  <a:pt x="3276" y="3018"/>
                </a:lnTo>
                <a:lnTo>
                  <a:pt x="3273" y="2972"/>
                </a:lnTo>
                <a:lnTo>
                  <a:pt x="3276" y="2929"/>
                </a:lnTo>
                <a:lnTo>
                  <a:pt x="3290" y="2887"/>
                </a:lnTo>
                <a:lnTo>
                  <a:pt x="3309" y="2849"/>
                </a:lnTo>
                <a:lnTo>
                  <a:pt x="3337" y="2817"/>
                </a:lnTo>
                <a:lnTo>
                  <a:pt x="3370" y="2789"/>
                </a:lnTo>
                <a:lnTo>
                  <a:pt x="3407" y="2768"/>
                </a:lnTo>
                <a:lnTo>
                  <a:pt x="3449" y="2756"/>
                </a:lnTo>
                <a:lnTo>
                  <a:pt x="3493" y="2753"/>
                </a:lnTo>
                <a:close/>
                <a:moveTo>
                  <a:pt x="2395" y="2753"/>
                </a:moveTo>
                <a:lnTo>
                  <a:pt x="2438" y="2756"/>
                </a:lnTo>
                <a:lnTo>
                  <a:pt x="2480" y="2768"/>
                </a:lnTo>
                <a:lnTo>
                  <a:pt x="2519" y="2789"/>
                </a:lnTo>
                <a:lnTo>
                  <a:pt x="2550" y="2817"/>
                </a:lnTo>
                <a:lnTo>
                  <a:pt x="2578" y="2849"/>
                </a:lnTo>
                <a:lnTo>
                  <a:pt x="2597" y="2887"/>
                </a:lnTo>
                <a:lnTo>
                  <a:pt x="2611" y="2929"/>
                </a:lnTo>
                <a:lnTo>
                  <a:pt x="2615" y="2972"/>
                </a:lnTo>
                <a:lnTo>
                  <a:pt x="2611" y="3018"/>
                </a:lnTo>
                <a:lnTo>
                  <a:pt x="2597" y="3058"/>
                </a:lnTo>
                <a:lnTo>
                  <a:pt x="2578" y="3096"/>
                </a:lnTo>
                <a:lnTo>
                  <a:pt x="2550" y="3128"/>
                </a:lnTo>
                <a:lnTo>
                  <a:pt x="2519" y="3156"/>
                </a:lnTo>
                <a:lnTo>
                  <a:pt x="2480" y="3177"/>
                </a:lnTo>
                <a:lnTo>
                  <a:pt x="2438" y="3189"/>
                </a:lnTo>
                <a:lnTo>
                  <a:pt x="2395" y="3194"/>
                </a:lnTo>
                <a:lnTo>
                  <a:pt x="2349" y="3189"/>
                </a:lnTo>
                <a:lnTo>
                  <a:pt x="2309" y="3177"/>
                </a:lnTo>
                <a:lnTo>
                  <a:pt x="2271" y="3156"/>
                </a:lnTo>
                <a:lnTo>
                  <a:pt x="2239" y="3128"/>
                </a:lnTo>
                <a:lnTo>
                  <a:pt x="2211" y="3096"/>
                </a:lnTo>
                <a:lnTo>
                  <a:pt x="2191" y="3058"/>
                </a:lnTo>
                <a:lnTo>
                  <a:pt x="2178" y="3018"/>
                </a:lnTo>
                <a:lnTo>
                  <a:pt x="2173" y="2972"/>
                </a:lnTo>
                <a:lnTo>
                  <a:pt x="2178" y="2929"/>
                </a:lnTo>
                <a:lnTo>
                  <a:pt x="2191" y="2887"/>
                </a:lnTo>
                <a:lnTo>
                  <a:pt x="2211" y="2849"/>
                </a:lnTo>
                <a:lnTo>
                  <a:pt x="2239" y="2817"/>
                </a:lnTo>
                <a:lnTo>
                  <a:pt x="2271" y="2789"/>
                </a:lnTo>
                <a:lnTo>
                  <a:pt x="2309" y="2768"/>
                </a:lnTo>
                <a:lnTo>
                  <a:pt x="2349" y="2756"/>
                </a:lnTo>
                <a:lnTo>
                  <a:pt x="2395" y="2753"/>
                </a:lnTo>
                <a:close/>
                <a:moveTo>
                  <a:pt x="2021" y="1590"/>
                </a:moveTo>
                <a:lnTo>
                  <a:pt x="1915" y="1597"/>
                </a:lnTo>
                <a:lnTo>
                  <a:pt x="1812" y="1613"/>
                </a:lnTo>
                <a:lnTo>
                  <a:pt x="1712" y="1637"/>
                </a:lnTo>
                <a:lnTo>
                  <a:pt x="1616" y="1672"/>
                </a:lnTo>
                <a:lnTo>
                  <a:pt x="1526" y="1716"/>
                </a:lnTo>
                <a:lnTo>
                  <a:pt x="1440" y="1768"/>
                </a:lnTo>
                <a:lnTo>
                  <a:pt x="1361" y="1829"/>
                </a:lnTo>
                <a:lnTo>
                  <a:pt x="1286" y="1896"/>
                </a:lnTo>
                <a:lnTo>
                  <a:pt x="1220" y="1969"/>
                </a:lnTo>
                <a:lnTo>
                  <a:pt x="1161" y="2049"/>
                </a:lnTo>
                <a:lnTo>
                  <a:pt x="1108" y="2135"/>
                </a:lnTo>
                <a:lnTo>
                  <a:pt x="1065" y="2225"/>
                </a:lnTo>
                <a:lnTo>
                  <a:pt x="1030" y="2321"/>
                </a:lnTo>
                <a:lnTo>
                  <a:pt x="1004" y="2421"/>
                </a:lnTo>
                <a:lnTo>
                  <a:pt x="988" y="2524"/>
                </a:lnTo>
                <a:lnTo>
                  <a:pt x="983" y="2630"/>
                </a:lnTo>
                <a:lnTo>
                  <a:pt x="983" y="3836"/>
                </a:lnTo>
                <a:lnTo>
                  <a:pt x="988" y="3974"/>
                </a:lnTo>
                <a:lnTo>
                  <a:pt x="1004" y="4107"/>
                </a:lnTo>
                <a:lnTo>
                  <a:pt x="1028" y="4238"/>
                </a:lnTo>
                <a:lnTo>
                  <a:pt x="1063" y="4365"/>
                </a:lnTo>
                <a:lnTo>
                  <a:pt x="1108" y="4489"/>
                </a:lnTo>
                <a:lnTo>
                  <a:pt x="1161" y="4608"/>
                </a:lnTo>
                <a:lnTo>
                  <a:pt x="1222" y="4721"/>
                </a:lnTo>
                <a:lnTo>
                  <a:pt x="1292" y="4830"/>
                </a:lnTo>
                <a:lnTo>
                  <a:pt x="1368" y="4933"/>
                </a:lnTo>
                <a:lnTo>
                  <a:pt x="1452" y="5030"/>
                </a:lnTo>
                <a:lnTo>
                  <a:pt x="1543" y="5121"/>
                </a:lnTo>
                <a:lnTo>
                  <a:pt x="1641" y="5205"/>
                </a:lnTo>
                <a:lnTo>
                  <a:pt x="1744" y="5282"/>
                </a:lnTo>
                <a:lnTo>
                  <a:pt x="1852" y="5352"/>
                </a:lnTo>
                <a:lnTo>
                  <a:pt x="1965" y="5413"/>
                </a:lnTo>
                <a:lnTo>
                  <a:pt x="2084" y="5465"/>
                </a:lnTo>
                <a:lnTo>
                  <a:pt x="2208" y="5510"/>
                </a:lnTo>
                <a:lnTo>
                  <a:pt x="2335" y="5545"/>
                </a:lnTo>
                <a:lnTo>
                  <a:pt x="2466" y="5570"/>
                </a:lnTo>
                <a:lnTo>
                  <a:pt x="2599" y="5585"/>
                </a:lnTo>
                <a:lnTo>
                  <a:pt x="2737" y="5591"/>
                </a:lnTo>
                <a:lnTo>
                  <a:pt x="3004" y="5591"/>
                </a:lnTo>
                <a:lnTo>
                  <a:pt x="3142" y="5585"/>
                </a:lnTo>
                <a:lnTo>
                  <a:pt x="3274" y="5570"/>
                </a:lnTo>
                <a:lnTo>
                  <a:pt x="3405" y="5545"/>
                </a:lnTo>
                <a:lnTo>
                  <a:pt x="3533" y="5510"/>
                </a:lnTo>
                <a:lnTo>
                  <a:pt x="3655" y="5465"/>
                </a:lnTo>
                <a:lnTo>
                  <a:pt x="3774" y="5413"/>
                </a:lnTo>
                <a:lnTo>
                  <a:pt x="3889" y="5352"/>
                </a:lnTo>
                <a:lnTo>
                  <a:pt x="3997" y="5282"/>
                </a:lnTo>
                <a:lnTo>
                  <a:pt x="4100" y="5205"/>
                </a:lnTo>
                <a:lnTo>
                  <a:pt x="4196" y="5121"/>
                </a:lnTo>
                <a:lnTo>
                  <a:pt x="4287" y="5030"/>
                </a:lnTo>
                <a:lnTo>
                  <a:pt x="4371" y="4934"/>
                </a:lnTo>
                <a:lnTo>
                  <a:pt x="4447" y="4831"/>
                </a:lnTo>
                <a:lnTo>
                  <a:pt x="4517" y="4723"/>
                </a:lnTo>
                <a:lnTo>
                  <a:pt x="4578" y="4608"/>
                </a:lnTo>
                <a:lnTo>
                  <a:pt x="4631" y="4489"/>
                </a:lnTo>
                <a:lnTo>
                  <a:pt x="4676" y="4367"/>
                </a:lnTo>
                <a:lnTo>
                  <a:pt x="4711" y="4240"/>
                </a:lnTo>
                <a:lnTo>
                  <a:pt x="4735" y="4109"/>
                </a:lnTo>
                <a:lnTo>
                  <a:pt x="4751" y="3976"/>
                </a:lnTo>
                <a:lnTo>
                  <a:pt x="4756" y="3838"/>
                </a:lnTo>
                <a:lnTo>
                  <a:pt x="4756" y="2630"/>
                </a:lnTo>
                <a:lnTo>
                  <a:pt x="4751" y="2524"/>
                </a:lnTo>
                <a:lnTo>
                  <a:pt x="4735" y="2421"/>
                </a:lnTo>
                <a:lnTo>
                  <a:pt x="4709" y="2321"/>
                </a:lnTo>
                <a:lnTo>
                  <a:pt x="4674" y="2225"/>
                </a:lnTo>
                <a:lnTo>
                  <a:pt x="4631" y="2135"/>
                </a:lnTo>
                <a:lnTo>
                  <a:pt x="4578" y="2049"/>
                </a:lnTo>
                <a:lnTo>
                  <a:pt x="4519" y="1969"/>
                </a:lnTo>
                <a:lnTo>
                  <a:pt x="4453" y="1896"/>
                </a:lnTo>
                <a:lnTo>
                  <a:pt x="4378" y="1829"/>
                </a:lnTo>
                <a:lnTo>
                  <a:pt x="4299" y="1768"/>
                </a:lnTo>
                <a:lnTo>
                  <a:pt x="4212" y="1716"/>
                </a:lnTo>
                <a:lnTo>
                  <a:pt x="4121" y="1672"/>
                </a:lnTo>
                <a:lnTo>
                  <a:pt x="4027" y="1637"/>
                </a:lnTo>
                <a:lnTo>
                  <a:pt x="3927" y="1613"/>
                </a:lnTo>
                <a:lnTo>
                  <a:pt x="3824" y="1597"/>
                </a:lnTo>
                <a:lnTo>
                  <a:pt x="3718" y="1590"/>
                </a:lnTo>
                <a:lnTo>
                  <a:pt x="2021" y="1590"/>
                </a:lnTo>
                <a:close/>
                <a:moveTo>
                  <a:pt x="2836" y="162"/>
                </a:moveTo>
                <a:lnTo>
                  <a:pt x="2672" y="168"/>
                </a:lnTo>
                <a:lnTo>
                  <a:pt x="2512" y="183"/>
                </a:lnTo>
                <a:lnTo>
                  <a:pt x="2353" y="209"/>
                </a:lnTo>
                <a:lnTo>
                  <a:pt x="2199" y="244"/>
                </a:lnTo>
                <a:lnTo>
                  <a:pt x="2047" y="290"/>
                </a:lnTo>
                <a:lnTo>
                  <a:pt x="1901" y="344"/>
                </a:lnTo>
                <a:lnTo>
                  <a:pt x="1758" y="407"/>
                </a:lnTo>
                <a:lnTo>
                  <a:pt x="1622" y="478"/>
                </a:lnTo>
                <a:lnTo>
                  <a:pt x="1489" y="559"/>
                </a:lnTo>
                <a:lnTo>
                  <a:pt x="1361" y="646"/>
                </a:lnTo>
                <a:lnTo>
                  <a:pt x="1241" y="740"/>
                </a:lnTo>
                <a:lnTo>
                  <a:pt x="1126" y="841"/>
                </a:lnTo>
                <a:lnTo>
                  <a:pt x="1016" y="951"/>
                </a:lnTo>
                <a:lnTo>
                  <a:pt x="915" y="1066"/>
                </a:lnTo>
                <a:lnTo>
                  <a:pt x="820" y="1187"/>
                </a:lnTo>
                <a:lnTo>
                  <a:pt x="733" y="1314"/>
                </a:lnTo>
                <a:lnTo>
                  <a:pt x="653" y="1447"/>
                </a:lnTo>
                <a:lnTo>
                  <a:pt x="581" y="1585"/>
                </a:lnTo>
                <a:lnTo>
                  <a:pt x="518" y="1726"/>
                </a:lnTo>
                <a:lnTo>
                  <a:pt x="464" y="1873"/>
                </a:lnTo>
                <a:lnTo>
                  <a:pt x="419" y="2025"/>
                </a:lnTo>
                <a:lnTo>
                  <a:pt x="384" y="2178"/>
                </a:lnTo>
                <a:lnTo>
                  <a:pt x="358" y="2337"/>
                </a:lnTo>
                <a:lnTo>
                  <a:pt x="342" y="2499"/>
                </a:lnTo>
                <a:lnTo>
                  <a:pt x="337" y="2664"/>
                </a:lnTo>
                <a:lnTo>
                  <a:pt x="342" y="2822"/>
                </a:lnTo>
                <a:lnTo>
                  <a:pt x="360" y="2979"/>
                </a:lnTo>
                <a:lnTo>
                  <a:pt x="428" y="2950"/>
                </a:lnTo>
                <a:lnTo>
                  <a:pt x="499" y="2929"/>
                </a:lnTo>
                <a:lnTo>
                  <a:pt x="574" y="2915"/>
                </a:lnTo>
                <a:lnTo>
                  <a:pt x="651" y="2910"/>
                </a:lnTo>
                <a:lnTo>
                  <a:pt x="737" y="2917"/>
                </a:lnTo>
                <a:lnTo>
                  <a:pt x="820" y="2932"/>
                </a:lnTo>
                <a:lnTo>
                  <a:pt x="820" y="2630"/>
                </a:lnTo>
                <a:lnTo>
                  <a:pt x="826" y="2513"/>
                </a:lnTo>
                <a:lnTo>
                  <a:pt x="841" y="2402"/>
                </a:lnTo>
                <a:lnTo>
                  <a:pt x="867" y="2294"/>
                </a:lnTo>
                <a:lnTo>
                  <a:pt x="904" y="2189"/>
                </a:lnTo>
                <a:lnTo>
                  <a:pt x="950" y="2088"/>
                </a:lnTo>
                <a:lnTo>
                  <a:pt x="1004" y="1993"/>
                </a:lnTo>
                <a:lnTo>
                  <a:pt x="1065" y="1904"/>
                </a:lnTo>
                <a:lnTo>
                  <a:pt x="1135" y="1820"/>
                </a:lnTo>
                <a:lnTo>
                  <a:pt x="1211" y="1744"/>
                </a:lnTo>
                <a:lnTo>
                  <a:pt x="1295" y="1674"/>
                </a:lnTo>
                <a:lnTo>
                  <a:pt x="1384" y="1613"/>
                </a:lnTo>
                <a:lnTo>
                  <a:pt x="1480" y="1559"/>
                </a:lnTo>
                <a:lnTo>
                  <a:pt x="1580" y="1513"/>
                </a:lnTo>
                <a:lnTo>
                  <a:pt x="1684" y="1477"/>
                </a:lnTo>
                <a:lnTo>
                  <a:pt x="1793" y="1450"/>
                </a:lnTo>
                <a:lnTo>
                  <a:pt x="1906" y="1435"/>
                </a:lnTo>
                <a:lnTo>
                  <a:pt x="2021" y="1430"/>
                </a:lnTo>
                <a:lnTo>
                  <a:pt x="3718" y="1430"/>
                </a:lnTo>
                <a:lnTo>
                  <a:pt x="3833" y="1435"/>
                </a:lnTo>
                <a:lnTo>
                  <a:pt x="3946" y="1450"/>
                </a:lnTo>
                <a:lnTo>
                  <a:pt x="4055" y="1477"/>
                </a:lnTo>
                <a:lnTo>
                  <a:pt x="4159" y="1513"/>
                </a:lnTo>
                <a:lnTo>
                  <a:pt x="4259" y="1559"/>
                </a:lnTo>
                <a:lnTo>
                  <a:pt x="4355" y="1613"/>
                </a:lnTo>
                <a:lnTo>
                  <a:pt x="4444" y="1674"/>
                </a:lnTo>
                <a:lnTo>
                  <a:pt x="4528" y="1744"/>
                </a:lnTo>
                <a:lnTo>
                  <a:pt x="4605" y="1820"/>
                </a:lnTo>
                <a:lnTo>
                  <a:pt x="4674" y="1904"/>
                </a:lnTo>
                <a:lnTo>
                  <a:pt x="4735" y="1993"/>
                </a:lnTo>
                <a:lnTo>
                  <a:pt x="4790" y="2088"/>
                </a:lnTo>
                <a:lnTo>
                  <a:pt x="4835" y="2189"/>
                </a:lnTo>
                <a:lnTo>
                  <a:pt x="4870" y="2294"/>
                </a:lnTo>
                <a:lnTo>
                  <a:pt x="4898" y="2402"/>
                </a:lnTo>
                <a:lnTo>
                  <a:pt x="4913" y="2513"/>
                </a:lnTo>
                <a:lnTo>
                  <a:pt x="4919" y="2630"/>
                </a:lnTo>
                <a:lnTo>
                  <a:pt x="4919" y="2939"/>
                </a:lnTo>
                <a:lnTo>
                  <a:pt x="4982" y="2924"/>
                </a:lnTo>
                <a:lnTo>
                  <a:pt x="5044" y="2913"/>
                </a:lnTo>
                <a:lnTo>
                  <a:pt x="5109" y="2910"/>
                </a:lnTo>
                <a:lnTo>
                  <a:pt x="5182" y="2915"/>
                </a:lnTo>
                <a:lnTo>
                  <a:pt x="5252" y="2927"/>
                </a:lnTo>
                <a:lnTo>
                  <a:pt x="5320" y="2946"/>
                </a:lnTo>
                <a:lnTo>
                  <a:pt x="5332" y="2805"/>
                </a:lnTo>
                <a:lnTo>
                  <a:pt x="5338" y="2664"/>
                </a:lnTo>
                <a:lnTo>
                  <a:pt x="5332" y="2499"/>
                </a:lnTo>
                <a:lnTo>
                  <a:pt x="5317" y="2337"/>
                </a:lnTo>
                <a:lnTo>
                  <a:pt x="5290" y="2178"/>
                </a:lnTo>
                <a:lnTo>
                  <a:pt x="5256" y="2025"/>
                </a:lnTo>
                <a:lnTo>
                  <a:pt x="5210" y="1873"/>
                </a:lnTo>
                <a:lnTo>
                  <a:pt x="5156" y="1726"/>
                </a:lnTo>
                <a:lnTo>
                  <a:pt x="5093" y="1585"/>
                </a:lnTo>
                <a:lnTo>
                  <a:pt x="5022" y="1447"/>
                </a:lnTo>
                <a:lnTo>
                  <a:pt x="4941" y="1314"/>
                </a:lnTo>
                <a:lnTo>
                  <a:pt x="4854" y="1187"/>
                </a:lnTo>
                <a:lnTo>
                  <a:pt x="4760" y="1066"/>
                </a:lnTo>
                <a:lnTo>
                  <a:pt x="4659" y="951"/>
                </a:lnTo>
                <a:lnTo>
                  <a:pt x="4549" y="841"/>
                </a:lnTo>
                <a:lnTo>
                  <a:pt x="4433" y="740"/>
                </a:lnTo>
                <a:lnTo>
                  <a:pt x="4313" y="646"/>
                </a:lnTo>
                <a:lnTo>
                  <a:pt x="4186" y="559"/>
                </a:lnTo>
                <a:lnTo>
                  <a:pt x="4053" y="478"/>
                </a:lnTo>
                <a:lnTo>
                  <a:pt x="3915" y="407"/>
                </a:lnTo>
                <a:lnTo>
                  <a:pt x="3774" y="344"/>
                </a:lnTo>
                <a:lnTo>
                  <a:pt x="3627" y="290"/>
                </a:lnTo>
                <a:lnTo>
                  <a:pt x="3475" y="244"/>
                </a:lnTo>
                <a:lnTo>
                  <a:pt x="3322" y="209"/>
                </a:lnTo>
                <a:lnTo>
                  <a:pt x="3163" y="183"/>
                </a:lnTo>
                <a:lnTo>
                  <a:pt x="3002" y="168"/>
                </a:lnTo>
                <a:lnTo>
                  <a:pt x="2836" y="162"/>
                </a:lnTo>
                <a:close/>
                <a:moveTo>
                  <a:pt x="2836" y="0"/>
                </a:moveTo>
                <a:lnTo>
                  <a:pt x="3006" y="5"/>
                </a:lnTo>
                <a:lnTo>
                  <a:pt x="3171" y="21"/>
                </a:lnTo>
                <a:lnTo>
                  <a:pt x="3334" y="47"/>
                </a:lnTo>
                <a:lnTo>
                  <a:pt x="3493" y="82"/>
                </a:lnTo>
                <a:lnTo>
                  <a:pt x="3648" y="126"/>
                </a:lnTo>
                <a:lnTo>
                  <a:pt x="3798" y="180"/>
                </a:lnTo>
                <a:lnTo>
                  <a:pt x="3945" y="243"/>
                </a:lnTo>
                <a:lnTo>
                  <a:pt x="4088" y="312"/>
                </a:lnTo>
                <a:lnTo>
                  <a:pt x="4226" y="391"/>
                </a:lnTo>
                <a:lnTo>
                  <a:pt x="4357" y="478"/>
                </a:lnTo>
                <a:lnTo>
                  <a:pt x="4484" y="572"/>
                </a:lnTo>
                <a:lnTo>
                  <a:pt x="4605" y="674"/>
                </a:lnTo>
                <a:lnTo>
                  <a:pt x="4720" y="780"/>
                </a:lnTo>
                <a:lnTo>
                  <a:pt x="4826" y="895"/>
                </a:lnTo>
                <a:lnTo>
                  <a:pt x="4927" y="1016"/>
                </a:lnTo>
                <a:lnTo>
                  <a:pt x="5022" y="1143"/>
                </a:lnTo>
                <a:lnTo>
                  <a:pt x="5109" y="1274"/>
                </a:lnTo>
                <a:lnTo>
                  <a:pt x="5187" y="1412"/>
                </a:lnTo>
                <a:lnTo>
                  <a:pt x="5257" y="1555"/>
                </a:lnTo>
                <a:lnTo>
                  <a:pt x="5320" y="1702"/>
                </a:lnTo>
                <a:lnTo>
                  <a:pt x="5374" y="1852"/>
                </a:lnTo>
                <a:lnTo>
                  <a:pt x="5418" y="2007"/>
                </a:lnTo>
                <a:lnTo>
                  <a:pt x="5453" y="2166"/>
                </a:lnTo>
                <a:lnTo>
                  <a:pt x="5479" y="2328"/>
                </a:lnTo>
                <a:lnTo>
                  <a:pt x="5495" y="2494"/>
                </a:lnTo>
                <a:lnTo>
                  <a:pt x="5500" y="2664"/>
                </a:lnTo>
                <a:lnTo>
                  <a:pt x="5496" y="2782"/>
                </a:lnTo>
                <a:lnTo>
                  <a:pt x="5488" y="2903"/>
                </a:lnTo>
                <a:lnTo>
                  <a:pt x="5474" y="3023"/>
                </a:lnTo>
                <a:lnTo>
                  <a:pt x="5537" y="3070"/>
                </a:lnTo>
                <a:lnTo>
                  <a:pt x="5591" y="3124"/>
                </a:lnTo>
                <a:lnTo>
                  <a:pt x="5640" y="3185"/>
                </a:lnTo>
                <a:lnTo>
                  <a:pt x="5681" y="3252"/>
                </a:lnTo>
                <a:lnTo>
                  <a:pt x="5715" y="3323"/>
                </a:lnTo>
                <a:lnTo>
                  <a:pt x="5739" y="3398"/>
                </a:lnTo>
                <a:lnTo>
                  <a:pt x="5755" y="3479"/>
                </a:lnTo>
                <a:lnTo>
                  <a:pt x="5760" y="3561"/>
                </a:lnTo>
                <a:lnTo>
                  <a:pt x="5755" y="3643"/>
                </a:lnTo>
                <a:lnTo>
                  <a:pt x="5741" y="3721"/>
                </a:lnTo>
                <a:lnTo>
                  <a:pt x="5716" y="3796"/>
                </a:lnTo>
                <a:lnTo>
                  <a:pt x="5683" y="3866"/>
                </a:lnTo>
                <a:lnTo>
                  <a:pt x="5643" y="3932"/>
                </a:lnTo>
                <a:lnTo>
                  <a:pt x="5596" y="3994"/>
                </a:lnTo>
                <a:lnTo>
                  <a:pt x="5542" y="4048"/>
                </a:lnTo>
                <a:lnTo>
                  <a:pt x="5481" y="4095"/>
                </a:lnTo>
                <a:lnTo>
                  <a:pt x="5414" y="4135"/>
                </a:lnTo>
                <a:lnTo>
                  <a:pt x="5345" y="4168"/>
                </a:lnTo>
                <a:lnTo>
                  <a:pt x="5270" y="4193"/>
                </a:lnTo>
                <a:lnTo>
                  <a:pt x="5191" y="4207"/>
                </a:lnTo>
                <a:lnTo>
                  <a:pt x="5109" y="4212"/>
                </a:lnTo>
                <a:lnTo>
                  <a:pt x="5034" y="4208"/>
                </a:lnTo>
                <a:lnTo>
                  <a:pt x="4961" y="4194"/>
                </a:lnTo>
                <a:lnTo>
                  <a:pt x="4889" y="4173"/>
                </a:lnTo>
                <a:lnTo>
                  <a:pt x="4861" y="4306"/>
                </a:lnTo>
                <a:lnTo>
                  <a:pt x="4823" y="4435"/>
                </a:lnTo>
                <a:lnTo>
                  <a:pt x="4777" y="4561"/>
                </a:lnTo>
                <a:lnTo>
                  <a:pt x="4721" y="4681"/>
                </a:lnTo>
                <a:lnTo>
                  <a:pt x="4660" y="4798"/>
                </a:lnTo>
                <a:lnTo>
                  <a:pt x="4591" y="4910"/>
                </a:lnTo>
                <a:lnTo>
                  <a:pt x="4512" y="5016"/>
                </a:lnTo>
                <a:lnTo>
                  <a:pt x="4428" y="5116"/>
                </a:lnTo>
                <a:lnTo>
                  <a:pt x="4337" y="5212"/>
                </a:lnTo>
                <a:lnTo>
                  <a:pt x="4240" y="5299"/>
                </a:lnTo>
                <a:lnTo>
                  <a:pt x="4137" y="5381"/>
                </a:lnTo>
                <a:lnTo>
                  <a:pt x="4029" y="5455"/>
                </a:lnTo>
                <a:lnTo>
                  <a:pt x="3915" y="5523"/>
                </a:lnTo>
                <a:lnTo>
                  <a:pt x="3796" y="5582"/>
                </a:lnTo>
                <a:lnTo>
                  <a:pt x="3674" y="5633"/>
                </a:lnTo>
                <a:lnTo>
                  <a:pt x="3547" y="5674"/>
                </a:lnTo>
                <a:lnTo>
                  <a:pt x="3416" y="5708"/>
                </a:lnTo>
                <a:lnTo>
                  <a:pt x="3281" y="5734"/>
                </a:lnTo>
                <a:lnTo>
                  <a:pt x="3144" y="5748"/>
                </a:lnTo>
                <a:lnTo>
                  <a:pt x="3004" y="5753"/>
                </a:lnTo>
                <a:lnTo>
                  <a:pt x="2737" y="5753"/>
                </a:lnTo>
                <a:lnTo>
                  <a:pt x="2590" y="5748"/>
                </a:lnTo>
                <a:lnTo>
                  <a:pt x="2445" y="5730"/>
                </a:lnTo>
                <a:lnTo>
                  <a:pt x="2306" y="5704"/>
                </a:lnTo>
                <a:lnTo>
                  <a:pt x="2168" y="5667"/>
                </a:lnTo>
                <a:lnTo>
                  <a:pt x="2035" y="5620"/>
                </a:lnTo>
                <a:lnTo>
                  <a:pt x="1908" y="5564"/>
                </a:lnTo>
                <a:lnTo>
                  <a:pt x="1786" y="5500"/>
                </a:lnTo>
                <a:lnTo>
                  <a:pt x="1669" y="5427"/>
                </a:lnTo>
                <a:lnTo>
                  <a:pt x="1557" y="5345"/>
                </a:lnTo>
                <a:lnTo>
                  <a:pt x="1450" y="5256"/>
                </a:lnTo>
                <a:lnTo>
                  <a:pt x="1353" y="5160"/>
                </a:lnTo>
                <a:lnTo>
                  <a:pt x="1260" y="5057"/>
                </a:lnTo>
                <a:lnTo>
                  <a:pt x="1176" y="4948"/>
                </a:lnTo>
                <a:lnTo>
                  <a:pt x="1101" y="4833"/>
                </a:lnTo>
                <a:lnTo>
                  <a:pt x="1033" y="4711"/>
                </a:lnTo>
                <a:lnTo>
                  <a:pt x="974" y="4585"/>
                </a:lnTo>
                <a:lnTo>
                  <a:pt x="923" y="4454"/>
                </a:lnTo>
                <a:lnTo>
                  <a:pt x="883" y="4320"/>
                </a:lnTo>
                <a:lnTo>
                  <a:pt x="852" y="4180"/>
                </a:lnTo>
                <a:lnTo>
                  <a:pt x="787" y="4198"/>
                </a:lnTo>
                <a:lnTo>
                  <a:pt x="719" y="4208"/>
                </a:lnTo>
                <a:lnTo>
                  <a:pt x="651" y="4212"/>
                </a:lnTo>
                <a:lnTo>
                  <a:pt x="569" y="4207"/>
                </a:lnTo>
                <a:lnTo>
                  <a:pt x="490" y="4193"/>
                </a:lnTo>
                <a:lnTo>
                  <a:pt x="415" y="4168"/>
                </a:lnTo>
                <a:lnTo>
                  <a:pt x="346" y="4135"/>
                </a:lnTo>
                <a:lnTo>
                  <a:pt x="279" y="4095"/>
                </a:lnTo>
                <a:lnTo>
                  <a:pt x="218" y="4048"/>
                </a:lnTo>
                <a:lnTo>
                  <a:pt x="164" y="3994"/>
                </a:lnTo>
                <a:lnTo>
                  <a:pt x="117" y="3932"/>
                </a:lnTo>
                <a:lnTo>
                  <a:pt x="77" y="3866"/>
                </a:lnTo>
                <a:lnTo>
                  <a:pt x="44" y="3796"/>
                </a:lnTo>
                <a:lnTo>
                  <a:pt x="19" y="3721"/>
                </a:lnTo>
                <a:lnTo>
                  <a:pt x="5" y="3643"/>
                </a:lnTo>
                <a:lnTo>
                  <a:pt x="0" y="3561"/>
                </a:lnTo>
                <a:lnTo>
                  <a:pt x="5" y="3482"/>
                </a:lnTo>
                <a:lnTo>
                  <a:pt x="19" y="3405"/>
                </a:lnTo>
                <a:lnTo>
                  <a:pt x="42" y="3332"/>
                </a:lnTo>
                <a:lnTo>
                  <a:pt x="73" y="3264"/>
                </a:lnTo>
                <a:lnTo>
                  <a:pt x="112" y="3198"/>
                </a:lnTo>
                <a:lnTo>
                  <a:pt x="157" y="3138"/>
                </a:lnTo>
                <a:lnTo>
                  <a:pt x="208" y="3084"/>
                </a:lnTo>
                <a:lnTo>
                  <a:pt x="190" y="2945"/>
                </a:lnTo>
                <a:lnTo>
                  <a:pt x="178" y="2805"/>
                </a:lnTo>
                <a:lnTo>
                  <a:pt x="175" y="2664"/>
                </a:lnTo>
                <a:lnTo>
                  <a:pt x="180" y="2494"/>
                </a:lnTo>
                <a:lnTo>
                  <a:pt x="195" y="2328"/>
                </a:lnTo>
                <a:lnTo>
                  <a:pt x="222" y="2166"/>
                </a:lnTo>
                <a:lnTo>
                  <a:pt x="257" y="2007"/>
                </a:lnTo>
                <a:lnTo>
                  <a:pt x="300" y="1852"/>
                </a:lnTo>
                <a:lnTo>
                  <a:pt x="354" y="1702"/>
                </a:lnTo>
                <a:lnTo>
                  <a:pt x="417" y="1555"/>
                </a:lnTo>
                <a:lnTo>
                  <a:pt x="487" y="1412"/>
                </a:lnTo>
                <a:lnTo>
                  <a:pt x="566" y="1274"/>
                </a:lnTo>
                <a:lnTo>
                  <a:pt x="653" y="1143"/>
                </a:lnTo>
                <a:lnTo>
                  <a:pt x="747" y="1016"/>
                </a:lnTo>
                <a:lnTo>
                  <a:pt x="848" y="895"/>
                </a:lnTo>
                <a:lnTo>
                  <a:pt x="955" y="780"/>
                </a:lnTo>
                <a:lnTo>
                  <a:pt x="1070" y="674"/>
                </a:lnTo>
                <a:lnTo>
                  <a:pt x="1190" y="572"/>
                </a:lnTo>
                <a:lnTo>
                  <a:pt x="1318" y="478"/>
                </a:lnTo>
                <a:lnTo>
                  <a:pt x="1449" y="391"/>
                </a:lnTo>
                <a:lnTo>
                  <a:pt x="1587" y="312"/>
                </a:lnTo>
                <a:lnTo>
                  <a:pt x="1730" y="243"/>
                </a:lnTo>
                <a:lnTo>
                  <a:pt x="1876" y="180"/>
                </a:lnTo>
                <a:lnTo>
                  <a:pt x="2026" y="126"/>
                </a:lnTo>
                <a:lnTo>
                  <a:pt x="2182" y="82"/>
                </a:lnTo>
                <a:lnTo>
                  <a:pt x="2341" y="47"/>
                </a:lnTo>
                <a:lnTo>
                  <a:pt x="2503" y="21"/>
                </a:lnTo>
                <a:lnTo>
                  <a:pt x="2669" y="5"/>
                </a:lnTo>
                <a:lnTo>
                  <a:pt x="283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008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3140-754C-4F04-A9F3-13069719BBF0}"/>
              </a:ext>
            </a:extLst>
          </p:cNvPr>
          <p:cNvSpPr>
            <a:spLocks noGrp="1"/>
          </p:cNvSpPr>
          <p:nvPr>
            <p:ph type="title"/>
          </p:nvPr>
        </p:nvSpPr>
        <p:spPr/>
        <p:txBody>
          <a:bodyPr/>
          <a:lstStyle/>
          <a:p>
            <a:r>
              <a:rPr lang="ru-RU" dirty="0"/>
              <a:t>Строки итогов</a:t>
            </a:r>
            <a:endParaRPr lang="en-US" dirty="0"/>
          </a:p>
        </p:txBody>
      </p:sp>
      <p:grpSp>
        <p:nvGrpSpPr>
          <p:cNvPr id="6" name="Group 5">
            <a:extLst>
              <a:ext uri="{FF2B5EF4-FFF2-40B4-BE49-F238E27FC236}">
                <a16:creationId xmlns:a16="http://schemas.microsoft.com/office/drawing/2014/main" id="{6F63AE82-1362-4971-B513-DA9AADA29D89}"/>
              </a:ext>
            </a:extLst>
          </p:cNvPr>
          <p:cNvGrpSpPr/>
          <p:nvPr>
            <p:custDataLst>
              <p:tags r:id="rId1"/>
            </p:custDataLst>
          </p:nvPr>
        </p:nvGrpSpPr>
        <p:grpSpPr>
          <a:xfrm>
            <a:off x="9493719" y="4950468"/>
            <a:ext cx="1094877" cy="1317677"/>
            <a:chOff x="7317075" y="4148658"/>
            <a:chExt cx="821158" cy="988258"/>
          </a:xfrm>
        </p:grpSpPr>
        <p:sp>
          <p:nvSpPr>
            <p:cNvPr id="7" name="Oval 6">
              <a:extLst>
                <a:ext uri="{FF2B5EF4-FFF2-40B4-BE49-F238E27FC236}">
                  <a16:creationId xmlns:a16="http://schemas.microsoft.com/office/drawing/2014/main" id="{6DF1DF5B-A2A8-411E-9980-A8736DF78ADD}"/>
                </a:ext>
              </a:extLst>
            </p:cNvPr>
            <p:cNvSpPr/>
            <p:nvPr>
              <p:custDataLst>
                <p:tags r:id="rId2"/>
              </p:custDataLst>
            </p:nvPr>
          </p:nvSpPr>
          <p:spPr>
            <a:xfrm>
              <a:off x="7317076" y="4151078"/>
              <a:ext cx="821157" cy="985838"/>
            </a:xfrm>
            <a:prstGeom prst="ellipse">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endParaRPr lang="en-US" sz="2400" dirty="0"/>
            </a:p>
          </p:txBody>
        </p:sp>
        <p:sp>
          <p:nvSpPr>
            <p:cNvPr id="8" name="Freeform 16">
              <a:extLst>
                <a:ext uri="{FF2B5EF4-FFF2-40B4-BE49-F238E27FC236}">
                  <a16:creationId xmlns:a16="http://schemas.microsoft.com/office/drawing/2014/main" id="{32FF407B-1F9C-4949-893B-6011B7A652CE}"/>
                </a:ext>
              </a:extLst>
            </p:cNvPr>
            <p:cNvSpPr>
              <a:spLocks noChangeAspect="1" noEditPoints="1"/>
            </p:cNvSpPr>
            <p:nvPr>
              <p:custDataLst>
                <p:tags r:id="rId3"/>
              </p:custDataLst>
            </p:nvPr>
          </p:nvSpPr>
          <p:spPr bwMode="auto">
            <a:xfrm>
              <a:off x="7317075" y="4148658"/>
              <a:ext cx="821157" cy="890076"/>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pic>
        <p:nvPicPr>
          <p:cNvPr id="4" name="Picture 3">
            <a:extLst>
              <a:ext uri="{FF2B5EF4-FFF2-40B4-BE49-F238E27FC236}">
                <a16:creationId xmlns:a16="http://schemas.microsoft.com/office/drawing/2014/main" id="{A5F95FB5-63A3-4D7B-A1D1-B15FD9D9E163}"/>
              </a:ext>
            </a:extLst>
          </p:cNvPr>
          <p:cNvPicPr>
            <a:picLocks noChangeAspect="1"/>
          </p:cNvPicPr>
          <p:nvPr/>
        </p:nvPicPr>
        <p:blipFill>
          <a:blip r:embed="rId6"/>
          <a:stretch>
            <a:fillRect/>
          </a:stretch>
        </p:blipFill>
        <p:spPr>
          <a:xfrm>
            <a:off x="835152" y="1098452"/>
            <a:ext cx="5309294" cy="3097089"/>
          </a:xfrm>
          <a:prstGeom prst="rect">
            <a:avLst/>
          </a:prstGeom>
        </p:spPr>
      </p:pic>
      <p:sp>
        <p:nvSpPr>
          <p:cNvPr id="3" name="Rectangle: Rounded Corners 2">
            <a:extLst>
              <a:ext uri="{FF2B5EF4-FFF2-40B4-BE49-F238E27FC236}">
                <a16:creationId xmlns:a16="http://schemas.microsoft.com/office/drawing/2014/main" id="{1117EDBF-758E-40B8-B664-C64DBBF41BC4}"/>
              </a:ext>
            </a:extLst>
          </p:cNvPr>
          <p:cNvSpPr/>
          <p:nvPr/>
        </p:nvSpPr>
        <p:spPr>
          <a:xfrm>
            <a:off x="692459" y="3898977"/>
            <a:ext cx="5566298" cy="362305"/>
          </a:xfrm>
          <a:prstGeom prst="roundRect">
            <a:avLst/>
          </a:prstGeom>
          <a:noFill/>
          <a:ln w="19050" cap="flat" cmpd="sng" algn="ctr">
            <a:solidFill>
              <a:srgbClr val="DB3856"/>
            </a:solidFill>
            <a:prstDash val="solid"/>
            <a:round/>
            <a:headEnd type="none" w="med" len="lg"/>
            <a:tailEnd type="triangle" w="med" len="lg"/>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en-US" sz="2400" b="1" dirty="0">
                <a:solidFill>
                  <a:srgbClr val="000000"/>
                </a:solidFill>
              </a:rPr>
              <a:t> </a:t>
            </a:r>
          </a:p>
        </p:txBody>
      </p:sp>
      <p:sp>
        <p:nvSpPr>
          <p:cNvPr id="10" name="Thought Bubble: Cloud 9">
            <a:extLst>
              <a:ext uri="{FF2B5EF4-FFF2-40B4-BE49-F238E27FC236}">
                <a16:creationId xmlns:a16="http://schemas.microsoft.com/office/drawing/2014/main" id="{191103E9-50B6-426A-A093-CA9BDE8DCC24}"/>
              </a:ext>
            </a:extLst>
          </p:cNvPr>
          <p:cNvSpPr/>
          <p:nvPr/>
        </p:nvSpPr>
        <p:spPr>
          <a:xfrm>
            <a:off x="6258757" y="2199631"/>
            <a:ext cx="4732065" cy="2061651"/>
          </a:xfrm>
          <a:prstGeom prst="cloudCallout">
            <a:avLst>
              <a:gd name="adj1" fmla="val 22702"/>
              <a:gd name="adj2" fmla="val 72140"/>
            </a:avLst>
          </a:prstGeom>
          <a:solidFill>
            <a:schemeClr val="accent5">
              <a:lumMod val="40000"/>
              <a:lumOff val="60000"/>
            </a:schemeClr>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400" dirty="0">
                <a:solidFill>
                  <a:srgbClr val="000000"/>
                </a:solidFill>
              </a:rPr>
              <a:t>Строки итогов позволяют вывести суммарные показатели по группе</a:t>
            </a:r>
            <a:endParaRPr lang="en-US" sz="2400" dirty="0">
              <a:solidFill>
                <a:srgbClr val="000000"/>
              </a:solidFill>
            </a:endParaRPr>
          </a:p>
        </p:txBody>
      </p:sp>
    </p:spTree>
    <p:extLst>
      <p:ext uri="{BB962C8B-B14F-4D97-AF65-F5344CB8AC3E}">
        <p14:creationId xmlns:p14="http://schemas.microsoft.com/office/powerpoint/2010/main" val="489589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EE82-A237-4230-9420-BFCF22397740}"/>
              </a:ext>
            </a:extLst>
          </p:cNvPr>
          <p:cNvSpPr>
            <a:spLocks noGrp="1"/>
          </p:cNvSpPr>
          <p:nvPr>
            <p:ph type="title"/>
          </p:nvPr>
        </p:nvSpPr>
        <p:spPr/>
        <p:txBody>
          <a:bodyPr/>
          <a:lstStyle/>
          <a:p>
            <a:r>
              <a:rPr lang="ru-RU" dirty="0"/>
              <a:t>Оператор </a:t>
            </a:r>
            <a:r>
              <a:rPr lang="en-US" dirty="0"/>
              <a:t>BREAK</a:t>
            </a:r>
          </a:p>
        </p:txBody>
      </p:sp>
      <p:sp>
        <p:nvSpPr>
          <p:cNvPr id="4" name="TextBox 3">
            <a:extLst>
              <a:ext uri="{FF2B5EF4-FFF2-40B4-BE49-F238E27FC236}">
                <a16:creationId xmlns:a16="http://schemas.microsoft.com/office/drawing/2014/main" id="{45EA9365-82CF-48A4-B367-E3CF906DB2EC}"/>
              </a:ext>
            </a:extLst>
          </p:cNvPr>
          <p:cNvSpPr txBox="1"/>
          <p:nvPr>
            <p:custDataLst>
              <p:tags r:id="rId1"/>
            </p:custDataLst>
          </p:nvPr>
        </p:nvSpPr>
        <p:spPr>
          <a:xfrm>
            <a:off x="2262532" y="1274033"/>
            <a:ext cx="7666936" cy="649814"/>
          </a:xfrm>
          <a:prstGeom prst="rect">
            <a:avLst/>
          </a:prstGeom>
          <a:solidFill>
            <a:srgbClr val="D6EEFD"/>
          </a:solidFill>
          <a:ln w="12700" cmpd="sng">
            <a:solidFill>
              <a:schemeClr val="tx1"/>
            </a:solidFill>
          </a:ln>
        </p:spPr>
        <p:txBody>
          <a:bodyPr wrap="square" lIns="118533" tIns="118533" rIns="118533" bIns="118533" rtlCol="0">
            <a:spAutoFit/>
          </a:bodyPr>
          <a:lstStyle/>
          <a:p>
            <a:r>
              <a:rPr lang="en-US" sz="2667" b="1" dirty="0">
                <a:latin typeface="Calibri" panose="020F0502020204030204" pitchFamily="34" charset="0"/>
              </a:rPr>
              <a:t>BREAK BEFORE </a:t>
            </a:r>
            <a:r>
              <a:rPr lang="en-US" sz="2667" dirty="0">
                <a:latin typeface="Calibri" panose="020F0502020204030204" pitchFamily="34" charset="0"/>
              </a:rPr>
              <a:t>| </a:t>
            </a:r>
            <a:r>
              <a:rPr lang="en-US" sz="2667" b="1" dirty="0">
                <a:latin typeface="Calibri" panose="020F0502020204030204" pitchFamily="34" charset="0"/>
              </a:rPr>
              <a:t>AFTER </a:t>
            </a:r>
            <a:r>
              <a:rPr lang="en-US" sz="2667" i="1" dirty="0">
                <a:latin typeface="Calibri" panose="020F0502020204030204" pitchFamily="34" charset="0"/>
              </a:rPr>
              <a:t>break-column </a:t>
            </a:r>
            <a:r>
              <a:rPr lang="en-US" sz="2667" b="1" dirty="0">
                <a:latin typeface="Calibri" panose="020F0502020204030204" pitchFamily="34" charset="0"/>
              </a:rPr>
              <a:t>/ </a:t>
            </a:r>
            <a:r>
              <a:rPr lang="en-US" sz="2667" dirty="0">
                <a:latin typeface="Calibri" panose="020F0502020204030204" pitchFamily="34" charset="0"/>
              </a:rPr>
              <a:t>&lt;</a:t>
            </a:r>
            <a:r>
              <a:rPr lang="en-US" sz="2667" i="1" dirty="0">
                <a:latin typeface="Calibri" panose="020F0502020204030204" pitchFamily="34" charset="0"/>
              </a:rPr>
              <a:t>option(s)</a:t>
            </a:r>
            <a:r>
              <a:rPr lang="en-US" sz="2667" dirty="0">
                <a:latin typeface="Calibri" panose="020F0502020204030204" pitchFamily="34" charset="0"/>
              </a:rPr>
              <a:t>&gt;</a:t>
            </a:r>
            <a:r>
              <a:rPr lang="en-US" sz="2667" b="1" dirty="0">
                <a:latin typeface="Calibri" panose="020F0502020204030204" pitchFamily="34" charset="0"/>
              </a:rPr>
              <a:t>;</a:t>
            </a:r>
            <a:endParaRPr lang="en-US" sz="2667" b="1" i="1" dirty="0">
              <a:latin typeface="Calibri" panose="020F0502020204030204" pitchFamily="34" charset="0"/>
            </a:endParaRPr>
          </a:p>
        </p:txBody>
      </p:sp>
      <p:pic>
        <p:nvPicPr>
          <p:cNvPr id="6" name="Picture 5">
            <a:extLst>
              <a:ext uri="{FF2B5EF4-FFF2-40B4-BE49-F238E27FC236}">
                <a16:creationId xmlns:a16="http://schemas.microsoft.com/office/drawing/2014/main" id="{B1557E50-FE15-440E-B7C1-684BDD32F04F}"/>
              </a:ext>
            </a:extLst>
          </p:cNvPr>
          <p:cNvPicPr>
            <a:picLocks noChangeAspect="1"/>
          </p:cNvPicPr>
          <p:nvPr/>
        </p:nvPicPr>
        <p:blipFill>
          <a:blip r:embed="rId4"/>
          <a:stretch>
            <a:fillRect/>
          </a:stretch>
        </p:blipFill>
        <p:spPr>
          <a:xfrm>
            <a:off x="744335" y="2234167"/>
            <a:ext cx="6456602" cy="438011"/>
          </a:xfrm>
          <a:prstGeom prst="rect">
            <a:avLst/>
          </a:prstGeom>
        </p:spPr>
      </p:pic>
      <p:pic>
        <p:nvPicPr>
          <p:cNvPr id="7" name="Picture 6">
            <a:extLst>
              <a:ext uri="{FF2B5EF4-FFF2-40B4-BE49-F238E27FC236}">
                <a16:creationId xmlns:a16="http://schemas.microsoft.com/office/drawing/2014/main" id="{C3D36102-7241-4E5A-9F1D-C7593B6CEE35}"/>
              </a:ext>
            </a:extLst>
          </p:cNvPr>
          <p:cNvPicPr>
            <a:picLocks noChangeAspect="1"/>
          </p:cNvPicPr>
          <p:nvPr/>
        </p:nvPicPr>
        <p:blipFill>
          <a:blip r:embed="rId5"/>
          <a:stretch>
            <a:fillRect/>
          </a:stretch>
        </p:blipFill>
        <p:spPr>
          <a:xfrm>
            <a:off x="1653991" y="3429000"/>
            <a:ext cx="6607768" cy="1919648"/>
          </a:xfrm>
          <a:prstGeom prst="rect">
            <a:avLst/>
          </a:prstGeom>
        </p:spPr>
      </p:pic>
      <p:sp>
        <p:nvSpPr>
          <p:cNvPr id="15" name="Rectangle: Rounded Corners 14">
            <a:extLst>
              <a:ext uri="{FF2B5EF4-FFF2-40B4-BE49-F238E27FC236}">
                <a16:creationId xmlns:a16="http://schemas.microsoft.com/office/drawing/2014/main" id="{BF12C360-7554-4297-85A4-AF3B4FF35027}"/>
              </a:ext>
            </a:extLst>
          </p:cNvPr>
          <p:cNvSpPr/>
          <p:nvPr/>
        </p:nvSpPr>
        <p:spPr>
          <a:xfrm>
            <a:off x="1591847" y="5041763"/>
            <a:ext cx="6669912" cy="306885"/>
          </a:xfrm>
          <a:prstGeom prst="roundRect">
            <a:avLst/>
          </a:prstGeom>
          <a:noFill/>
          <a:ln w="19050" cap="flat" cmpd="sng" algn="ctr">
            <a:solidFill>
              <a:srgbClr val="DB3856"/>
            </a:solidFill>
            <a:prstDash val="solid"/>
            <a:round/>
            <a:headEnd type="none" w="med" len="lg"/>
            <a:tailEnd type="triangle" w="med" len="lg"/>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en-US" sz="2400" b="1" dirty="0">
                <a:solidFill>
                  <a:srgbClr val="000000"/>
                </a:solidFill>
              </a:rPr>
              <a:t> </a:t>
            </a:r>
          </a:p>
        </p:txBody>
      </p:sp>
      <p:sp>
        <p:nvSpPr>
          <p:cNvPr id="9" name="TextBox 8">
            <a:extLst>
              <a:ext uri="{FF2B5EF4-FFF2-40B4-BE49-F238E27FC236}">
                <a16:creationId xmlns:a16="http://schemas.microsoft.com/office/drawing/2014/main" id="{1F5711EC-AEBF-4AD7-8036-9EEE51611FE6}"/>
              </a:ext>
            </a:extLst>
          </p:cNvPr>
          <p:cNvSpPr txBox="1"/>
          <p:nvPr/>
        </p:nvSpPr>
        <p:spPr>
          <a:xfrm>
            <a:off x="8637973" y="2426538"/>
            <a:ext cx="3013967" cy="923330"/>
          </a:xfrm>
          <a:prstGeom prst="rect">
            <a:avLst/>
          </a:prstGeom>
          <a:noFill/>
        </p:spPr>
        <p:txBody>
          <a:bodyPr wrap="none" rtlCol="0">
            <a:spAutoFit/>
          </a:bodyPr>
          <a:lstStyle/>
          <a:p>
            <a:r>
              <a:rPr lang="ru-RU" dirty="0"/>
              <a:t>Разделяет отчет на страницы</a:t>
            </a:r>
            <a:br>
              <a:rPr lang="ru-RU" dirty="0"/>
            </a:br>
            <a:r>
              <a:rPr lang="ru-RU" dirty="0"/>
              <a:t>для каждого уникального </a:t>
            </a:r>
            <a:br>
              <a:rPr lang="ru-RU" dirty="0"/>
            </a:br>
            <a:r>
              <a:rPr lang="ru-RU" dirty="0"/>
              <a:t>значения столбца</a:t>
            </a:r>
          </a:p>
        </p:txBody>
      </p:sp>
      <p:cxnSp>
        <p:nvCxnSpPr>
          <p:cNvPr id="12" name="Straight Arrow Connector 11">
            <a:extLst>
              <a:ext uri="{FF2B5EF4-FFF2-40B4-BE49-F238E27FC236}">
                <a16:creationId xmlns:a16="http://schemas.microsoft.com/office/drawing/2014/main" id="{E96F9E37-20A3-4482-9CF4-347D110E3800}"/>
              </a:ext>
            </a:extLst>
          </p:cNvPr>
          <p:cNvCxnSpPr/>
          <p:nvPr/>
        </p:nvCxnSpPr>
        <p:spPr>
          <a:xfrm flipH="1" flipV="1">
            <a:off x="7057748" y="2547891"/>
            <a:ext cx="1393794" cy="310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0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3B5F-4125-47D3-A084-693E22035796}"/>
              </a:ext>
            </a:extLst>
          </p:cNvPr>
          <p:cNvSpPr>
            <a:spLocks noGrp="1"/>
          </p:cNvSpPr>
          <p:nvPr>
            <p:ph type="title"/>
          </p:nvPr>
        </p:nvSpPr>
        <p:spPr/>
        <p:txBody>
          <a:bodyPr/>
          <a:lstStyle/>
          <a:p>
            <a:r>
              <a:rPr lang="ru-RU" dirty="0"/>
              <a:t>Роли столбцов</a:t>
            </a:r>
            <a:endParaRPr lang="en-US" dirty="0"/>
          </a:p>
        </p:txBody>
      </p:sp>
      <p:sp>
        <p:nvSpPr>
          <p:cNvPr id="13" name="Freeform 6">
            <a:extLst>
              <a:ext uri="{FF2B5EF4-FFF2-40B4-BE49-F238E27FC236}">
                <a16:creationId xmlns:a16="http://schemas.microsoft.com/office/drawing/2014/main" id="{935745AD-FE44-4EF2-BC70-4E4C7DF34CD0}"/>
              </a:ext>
            </a:extLst>
          </p:cNvPr>
          <p:cNvSpPr>
            <a:spLocks noChangeAspect="1" noEditPoints="1"/>
          </p:cNvSpPr>
          <p:nvPr>
            <p:custDataLst>
              <p:tags r:id="rId1"/>
            </p:custDataLst>
          </p:nvPr>
        </p:nvSpPr>
        <p:spPr bwMode="auto">
          <a:xfrm>
            <a:off x="1995996" y="2501086"/>
            <a:ext cx="1085469" cy="117348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14" name="Oval Callout 5">
            <a:extLst>
              <a:ext uri="{FF2B5EF4-FFF2-40B4-BE49-F238E27FC236}">
                <a16:creationId xmlns:a16="http://schemas.microsoft.com/office/drawing/2014/main" id="{E1BE0B31-BADD-4AE2-8DE3-BC8A5F75861F}"/>
              </a:ext>
            </a:extLst>
          </p:cNvPr>
          <p:cNvSpPr/>
          <p:nvPr>
            <p:custDataLst>
              <p:tags r:id="rId2"/>
            </p:custDataLst>
          </p:nvPr>
        </p:nvSpPr>
        <p:spPr>
          <a:xfrm>
            <a:off x="2831901" y="1051697"/>
            <a:ext cx="7171636" cy="2036129"/>
          </a:xfrm>
          <a:prstGeom prst="cloudCallout">
            <a:avLst>
              <a:gd name="adj1" fmla="val -41382"/>
              <a:gd name="adj2" fmla="val 53344"/>
            </a:avLst>
          </a:prstGeom>
          <a:solidFill>
            <a:schemeClr val="lt1"/>
          </a:solidFill>
          <a:ln w="26425" cap="flat" cmpd="sng" algn="ctr">
            <a:solidFill>
              <a:schemeClr val="accent6"/>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400" dirty="0"/>
              <a:t>В </a:t>
            </a:r>
            <a:r>
              <a:rPr lang="en-US" sz="2400" dirty="0"/>
              <a:t>PROC REPORT </a:t>
            </a:r>
            <a:r>
              <a:rPr lang="ru-RU" sz="2400" dirty="0"/>
              <a:t>каждому столбцу может быть назначена одна из указанных ниже ролей</a:t>
            </a:r>
            <a:r>
              <a:rPr lang="en-US" sz="2400" dirty="0"/>
              <a:t>.</a:t>
            </a:r>
          </a:p>
        </p:txBody>
      </p:sp>
      <p:graphicFrame>
        <p:nvGraphicFramePr>
          <p:cNvPr id="8" name="Table 7">
            <a:extLst>
              <a:ext uri="{FF2B5EF4-FFF2-40B4-BE49-F238E27FC236}">
                <a16:creationId xmlns:a16="http://schemas.microsoft.com/office/drawing/2014/main" id="{C2B795C5-E750-4FDB-A16F-B0E85DD77626}"/>
              </a:ext>
            </a:extLst>
          </p:cNvPr>
          <p:cNvGraphicFramePr>
            <a:graphicFrameLocks noGrp="1"/>
          </p:cNvGraphicFramePr>
          <p:nvPr>
            <p:custDataLst>
              <p:tags r:id="rId3"/>
            </p:custDataLst>
            <p:extLst>
              <p:ext uri="{D42A27DB-BD31-4B8C-83A1-F6EECF244321}">
                <p14:modId xmlns:p14="http://schemas.microsoft.com/office/powerpoint/2010/main" val="157924556"/>
              </p:ext>
            </p:extLst>
          </p:nvPr>
        </p:nvGraphicFramePr>
        <p:xfrm>
          <a:off x="4538726" y="3844709"/>
          <a:ext cx="3114548" cy="2181050"/>
        </p:xfrm>
        <a:graphic>
          <a:graphicData uri="http://schemas.openxmlformats.org/drawingml/2006/table">
            <a:tbl>
              <a:tblPr firstRow="1" bandRow="1">
                <a:tableStyleId>{5C22544A-7EE6-4342-B048-85BDC9FD1C3A}</a:tableStyleId>
              </a:tblPr>
              <a:tblGrid>
                <a:gridCol w="3114548">
                  <a:extLst>
                    <a:ext uri="{9D8B030D-6E8A-4147-A177-3AD203B41FA5}">
                      <a16:colId xmlns:a16="http://schemas.microsoft.com/office/drawing/2014/main" val="20000"/>
                    </a:ext>
                  </a:extLst>
                </a:gridCol>
              </a:tblGrid>
              <a:tr h="934720">
                <a:tc>
                  <a:txBody>
                    <a:bodyPr/>
                    <a:lstStyle/>
                    <a:p>
                      <a:pPr algn="ctr"/>
                      <a:r>
                        <a:rPr lang="ru-RU" sz="2700" b="1" i="0" dirty="0">
                          <a:solidFill>
                            <a:srgbClr val="FFFFFF"/>
                          </a:solidFill>
                          <a:latin typeface="Calibri" panose="020F0502020204030204" pitchFamily="34" charset="0"/>
                        </a:rPr>
                        <a:t>Сводный отчет</a:t>
                      </a:r>
                      <a:endParaRPr lang="en-US" sz="2700" b="1" i="0" dirty="0">
                        <a:solidFill>
                          <a:srgbClr val="FFFFFF"/>
                        </a:solidFill>
                        <a:latin typeface="Calibri" panose="020F0502020204030204" pitchFamily="34" charset="0"/>
                      </a:endParaRPr>
                    </a:p>
                  </a:txBody>
                  <a:tcPr marL="121920" marR="121920" marT="60960" marB="60960" anchor="ctr">
                    <a:lnL w="12700" cmpd="sng">
                      <a:solidFill>
                        <a:srgbClr val="000000"/>
                      </a:solidFill>
                    </a:lnL>
                    <a:lnR w="12700" cmpd="sng">
                      <a:solidFill>
                        <a:srgbClr val="000000"/>
                      </a:solidFill>
                    </a:lnR>
                    <a:lnT w="12700" cmpd="sng">
                      <a:solidFill>
                        <a:srgbClr val="000000"/>
                      </a:solidFill>
                    </a:lnT>
                    <a:lnB w="12700" cmpd="sng">
                      <a:solidFill>
                        <a:srgbClr val="FFFFFF"/>
                      </a:solidFill>
                    </a:lnB>
                    <a:solidFill>
                      <a:srgbClr val="003A5F"/>
                    </a:solidFill>
                  </a:tcPr>
                </a:tc>
                <a:extLst>
                  <a:ext uri="{0D108BD9-81ED-4DB2-BD59-A6C34878D82A}">
                    <a16:rowId xmlns:a16="http://schemas.microsoft.com/office/drawing/2014/main" val="10000"/>
                  </a:ext>
                </a:extLst>
              </a:tr>
              <a:tr h="623165">
                <a:tc>
                  <a:txBody>
                    <a:bodyPr/>
                    <a:lstStyle/>
                    <a:p>
                      <a:pPr algn="ctr"/>
                      <a:r>
                        <a:rPr lang="en-US" sz="2700" b="0" i="0" dirty="0">
                          <a:solidFill>
                            <a:srgbClr val="000000"/>
                          </a:solidFill>
                          <a:latin typeface="Calibri" panose="020F0502020204030204" pitchFamily="34" charset="0"/>
                        </a:rPr>
                        <a:t>GROUP</a:t>
                      </a:r>
                    </a:p>
                  </a:txBody>
                  <a:tcPr marL="121920" marR="121920" marT="60960" marB="60960" anchor="ctr">
                    <a:lnL w="12700" cmpd="sng">
                      <a:solidFill>
                        <a:srgbClr val="000000"/>
                      </a:solidFill>
                    </a:lnL>
                    <a:lnR w="12700" cmpd="sng">
                      <a:solidFill>
                        <a:srgbClr val="000000"/>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623165">
                <a:tc>
                  <a:txBody>
                    <a:bodyPr/>
                    <a:lstStyle/>
                    <a:p>
                      <a:pPr algn="ctr"/>
                      <a:r>
                        <a:rPr lang="en-US" sz="2700" b="0" i="0" dirty="0">
                          <a:solidFill>
                            <a:srgbClr val="000000"/>
                          </a:solidFill>
                          <a:latin typeface="Calibri" panose="020F0502020204030204" pitchFamily="34" charset="0"/>
                        </a:rPr>
                        <a:t>ACROSS</a:t>
                      </a:r>
                    </a:p>
                  </a:txBody>
                  <a:tcPr marL="121920" marR="121920" marT="60960" marB="60960" anchor="ctr">
                    <a:lnL w="12700" cmpd="sng">
                      <a:solidFill>
                        <a:srgbClr val="000000"/>
                      </a:solidFill>
                    </a:lnL>
                    <a:lnR w="12700" cmpd="sng">
                      <a:solidFill>
                        <a:srgbClr val="000000"/>
                      </a:solidFill>
                    </a:lnR>
                    <a:lnT w="12700" cmpd="sng">
                      <a:solidFill>
                        <a:srgbClr val="FFFFFF"/>
                      </a:solidFill>
                    </a:lnT>
                    <a:lnB w="12700" cmpd="sng">
                      <a:solidFill>
                        <a:srgbClr val="000000"/>
                      </a:solidFill>
                    </a:lnB>
                    <a:solidFill>
                      <a:srgbClr val="D9D9D9"/>
                    </a:solidFill>
                  </a:tcPr>
                </a:tc>
                <a:extLst>
                  <a:ext uri="{0D108BD9-81ED-4DB2-BD59-A6C34878D82A}">
                    <a16:rowId xmlns:a16="http://schemas.microsoft.com/office/drawing/2014/main" val="10002"/>
                  </a:ext>
                </a:extLst>
              </a:tr>
            </a:tbl>
          </a:graphicData>
        </a:graphic>
      </p:graphicFrame>
      <p:graphicFrame>
        <p:nvGraphicFramePr>
          <p:cNvPr id="9" name="Table 8">
            <a:extLst>
              <a:ext uri="{FF2B5EF4-FFF2-40B4-BE49-F238E27FC236}">
                <a16:creationId xmlns:a16="http://schemas.microsoft.com/office/drawing/2014/main" id="{7D3CEA57-C618-4D34-93B4-E84D1C35A020}"/>
              </a:ext>
            </a:extLst>
          </p:cNvPr>
          <p:cNvGraphicFramePr>
            <a:graphicFrameLocks noGrp="1"/>
          </p:cNvGraphicFramePr>
          <p:nvPr>
            <p:custDataLst>
              <p:tags r:id="rId4"/>
            </p:custDataLst>
            <p:extLst>
              <p:ext uri="{D42A27DB-BD31-4B8C-83A1-F6EECF244321}">
                <p14:modId xmlns:p14="http://schemas.microsoft.com/office/powerpoint/2010/main" val="3340259969"/>
              </p:ext>
            </p:extLst>
          </p:nvPr>
        </p:nvGraphicFramePr>
        <p:xfrm>
          <a:off x="8095997" y="3844709"/>
          <a:ext cx="3114548" cy="2181050"/>
        </p:xfrm>
        <a:graphic>
          <a:graphicData uri="http://schemas.openxmlformats.org/drawingml/2006/table">
            <a:tbl>
              <a:tblPr firstRow="1" bandRow="1">
                <a:tableStyleId>{5C22544A-7EE6-4342-B048-85BDC9FD1C3A}</a:tableStyleId>
              </a:tblPr>
              <a:tblGrid>
                <a:gridCol w="3114548">
                  <a:extLst>
                    <a:ext uri="{9D8B030D-6E8A-4147-A177-3AD203B41FA5}">
                      <a16:colId xmlns:a16="http://schemas.microsoft.com/office/drawing/2014/main" val="20000"/>
                    </a:ext>
                  </a:extLst>
                </a:gridCol>
              </a:tblGrid>
              <a:tr h="934720">
                <a:tc>
                  <a:txBody>
                    <a:bodyPr/>
                    <a:lstStyle/>
                    <a:p>
                      <a:pPr algn="ctr"/>
                      <a:r>
                        <a:rPr lang="ru-RU" sz="2700" b="1" i="0" dirty="0">
                          <a:solidFill>
                            <a:srgbClr val="FFFFFF"/>
                          </a:solidFill>
                          <a:latin typeface="Calibri" panose="020F0502020204030204" pitchFamily="34" charset="0"/>
                        </a:rPr>
                        <a:t>Одновременно</a:t>
                      </a:r>
                      <a:endParaRPr lang="en-US" sz="2700" b="1" i="0" dirty="0">
                        <a:solidFill>
                          <a:srgbClr val="FFFFFF"/>
                        </a:solidFill>
                        <a:latin typeface="Calibri" panose="020F0502020204030204" pitchFamily="34" charset="0"/>
                      </a:endParaRPr>
                    </a:p>
                  </a:txBody>
                  <a:tcPr marL="121920" marR="121920" marT="60960" marB="60960" anchor="ctr">
                    <a:lnL w="12700" cmpd="sng">
                      <a:solidFill>
                        <a:srgbClr val="000000"/>
                      </a:solidFill>
                    </a:lnL>
                    <a:lnR w="12700" cmpd="sng">
                      <a:solidFill>
                        <a:srgbClr val="000000"/>
                      </a:solidFill>
                    </a:lnR>
                    <a:lnT w="12700" cmpd="sng">
                      <a:solidFill>
                        <a:srgbClr val="000000"/>
                      </a:solidFill>
                    </a:lnT>
                    <a:lnB w="12700" cmpd="sng">
                      <a:solidFill>
                        <a:srgbClr val="FFFFFF"/>
                      </a:solidFill>
                    </a:lnB>
                    <a:solidFill>
                      <a:srgbClr val="003A5F"/>
                    </a:solidFill>
                  </a:tcPr>
                </a:tc>
                <a:extLst>
                  <a:ext uri="{0D108BD9-81ED-4DB2-BD59-A6C34878D82A}">
                    <a16:rowId xmlns:a16="http://schemas.microsoft.com/office/drawing/2014/main" val="10000"/>
                  </a:ext>
                </a:extLst>
              </a:tr>
              <a:tr h="623165">
                <a:tc>
                  <a:txBody>
                    <a:bodyPr/>
                    <a:lstStyle/>
                    <a:p>
                      <a:pPr algn="ctr"/>
                      <a:r>
                        <a:rPr lang="en-US" sz="2700" b="0" i="0" dirty="0">
                          <a:solidFill>
                            <a:srgbClr val="000000"/>
                          </a:solidFill>
                          <a:latin typeface="Calibri" panose="020F0502020204030204" pitchFamily="34" charset="0"/>
                        </a:rPr>
                        <a:t>ANALYSIS</a:t>
                      </a:r>
                    </a:p>
                  </a:txBody>
                  <a:tcPr marL="121920" marR="121920" marT="60960" marB="60960" anchor="ctr">
                    <a:lnL w="12700" cmpd="sng">
                      <a:solidFill>
                        <a:srgbClr val="000000"/>
                      </a:solidFill>
                    </a:lnL>
                    <a:lnR w="12700" cmpd="sng">
                      <a:solidFill>
                        <a:srgbClr val="000000"/>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623165">
                <a:tc>
                  <a:txBody>
                    <a:bodyPr/>
                    <a:lstStyle/>
                    <a:p>
                      <a:pPr algn="ctr"/>
                      <a:r>
                        <a:rPr lang="en-US" sz="2700" b="0" i="0" dirty="0">
                          <a:solidFill>
                            <a:srgbClr val="000000"/>
                          </a:solidFill>
                          <a:latin typeface="Calibri" panose="020F0502020204030204" pitchFamily="34" charset="0"/>
                        </a:rPr>
                        <a:t>COMPUTED</a:t>
                      </a:r>
                    </a:p>
                  </a:txBody>
                  <a:tcPr marL="121920" marR="121920" marT="60960" marB="60960" anchor="ctr">
                    <a:lnL w="12700" cmpd="sng">
                      <a:solidFill>
                        <a:srgbClr val="000000"/>
                      </a:solidFill>
                    </a:lnL>
                    <a:lnR w="12700" cmpd="sng">
                      <a:solidFill>
                        <a:srgbClr val="000000"/>
                      </a:solidFill>
                    </a:lnR>
                    <a:lnT w="12700" cmpd="sng">
                      <a:solidFill>
                        <a:srgbClr val="FFFFFF"/>
                      </a:solidFill>
                    </a:lnT>
                    <a:lnB w="12700" cmpd="sng">
                      <a:solidFill>
                        <a:srgbClr val="000000"/>
                      </a:solidFill>
                    </a:lnB>
                    <a:solidFill>
                      <a:srgbClr val="D9D9D9"/>
                    </a:solidFill>
                  </a:tcPr>
                </a:tc>
                <a:extLst>
                  <a:ext uri="{0D108BD9-81ED-4DB2-BD59-A6C34878D82A}">
                    <a16:rowId xmlns:a16="http://schemas.microsoft.com/office/drawing/2014/main" val="10002"/>
                  </a:ext>
                </a:extLst>
              </a:tr>
            </a:tbl>
          </a:graphicData>
        </a:graphic>
      </p:graphicFrame>
      <p:graphicFrame>
        <p:nvGraphicFramePr>
          <p:cNvPr id="10" name="Table 9">
            <a:extLst>
              <a:ext uri="{FF2B5EF4-FFF2-40B4-BE49-F238E27FC236}">
                <a16:creationId xmlns:a16="http://schemas.microsoft.com/office/drawing/2014/main" id="{BF5C74CD-6BE4-41E9-99D1-EA8083190821}"/>
              </a:ext>
            </a:extLst>
          </p:cNvPr>
          <p:cNvGraphicFramePr>
            <a:graphicFrameLocks noGrp="1"/>
          </p:cNvGraphicFramePr>
          <p:nvPr>
            <p:custDataLst>
              <p:tags r:id="rId5"/>
            </p:custDataLst>
            <p:extLst>
              <p:ext uri="{D42A27DB-BD31-4B8C-83A1-F6EECF244321}">
                <p14:modId xmlns:p14="http://schemas.microsoft.com/office/powerpoint/2010/main" val="3820751904"/>
              </p:ext>
            </p:extLst>
          </p:nvPr>
        </p:nvGraphicFramePr>
        <p:xfrm>
          <a:off x="981457" y="3844709"/>
          <a:ext cx="3114548" cy="2181050"/>
        </p:xfrm>
        <a:graphic>
          <a:graphicData uri="http://schemas.openxmlformats.org/drawingml/2006/table">
            <a:tbl>
              <a:tblPr firstRow="1" bandRow="1">
                <a:tableStyleId>{5C22544A-7EE6-4342-B048-85BDC9FD1C3A}</a:tableStyleId>
              </a:tblPr>
              <a:tblGrid>
                <a:gridCol w="3114548">
                  <a:extLst>
                    <a:ext uri="{9D8B030D-6E8A-4147-A177-3AD203B41FA5}">
                      <a16:colId xmlns:a16="http://schemas.microsoft.com/office/drawing/2014/main" val="20000"/>
                    </a:ext>
                  </a:extLst>
                </a:gridCol>
              </a:tblGrid>
              <a:tr h="934720">
                <a:tc>
                  <a:txBody>
                    <a:bodyPr/>
                    <a:lstStyle/>
                    <a:p>
                      <a:pPr algn="ctr"/>
                      <a:r>
                        <a:rPr lang="ru-RU" sz="2700" b="1" i="0" dirty="0">
                          <a:solidFill>
                            <a:srgbClr val="FFFFFF"/>
                          </a:solidFill>
                          <a:latin typeface="Calibri" panose="020F0502020204030204" pitchFamily="34" charset="0"/>
                        </a:rPr>
                        <a:t>Детальный отчет</a:t>
                      </a:r>
                      <a:endParaRPr lang="en-US" sz="2700" b="1" i="0" dirty="0">
                        <a:solidFill>
                          <a:srgbClr val="FFFFFF"/>
                        </a:solidFill>
                        <a:latin typeface="Calibri" panose="020F0502020204030204" pitchFamily="34" charset="0"/>
                      </a:endParaRPr>
                    </a:p>
                  </a:txBody>
                  <a:tcPr marL="121920" marR="121920" marT="60960" marB="60960" anchor="ctr">
                    <a:lnL w="12700" cmpd="sng">
                      <a:solidFill>
                        <a:srgbClr val="000000"/>
                      </a:solidFill>
                    </a:lnL>
                    <a:lnR w="12700" cmpd="sng">
                      <a:solidFill>
                        <a:srgbClr val="000000"/>
                      </a:solidFill>
                    </a:lnR>
                    <a:lnT w="12700" cmpd="sng">
                      <a:solidFill>
                        <a:srgbClr val="000000"/>
                      </a:solidFill>
                    </a:lnT>
                    <a:lnB w="12700" cmpd="sng">
                      <a:solidFill>
                        <a:srgbClr val="FFFFFF"/>
                      </a:solidFill>
                    </a:lnB>
                    <a:solidFill>
                      <a:srgbClr val="003A5F"/>
                    </a:solidFill>
                  </a:tcPr>
                </a:tc>
                <a:extLst>
                  <a:ext uri="{0D108BD9-81ED-4DB2-BD59-A6C34878D82A}">
                    <a16:rowId xmlns:a16="http://schemas.microsoft.com/office/drawing/2014/main" val="10000"/>
                  </a:ext>
                </a:extLst>
              </a:tr>
              <a:tr h="623165">
                <a:tc>
                  <a:txBody>
                    <a:bodyPr/>
                    <a:lstStyle/>
                    <a:p>
                      <a:pPr algn="ctr"/>
                      <a:r>
                        <a:rPr lang="en-US" sz="2700" b="0" i="0" dirty="0">
                          <a:solidFill>
                            <a:srgbClr val="000000"/>
                          </a:solidFill>
                          <a:latin typeface="Calibri" panose="020F0502020204030204" pitchFamily="34" charset="0"/>
                        </a:rPr>
                        <a:t>DISPLAY</a:t>
                      </a:r>
                    </a:p>
                  </a:txBody>
                  <a:tcPr marL="121920" marR="121920" marT="60960" marB="60960" anchor="ctr">
                    <a:lnL w="12700" cmpd="sng">
                      <a:solidFill>
                        <a:srgbClr val="000000"/>
                      </a:solidFill>
                    </a:lnL>
                    <a:lnR w="12700" cmpd="sng">
                      <a:solidFill>
                        <a:srgbClr val="000000"/>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623165">
                <a:tc>
                  <a:txBody>
                    <a:bodyPr/>
                    <a:lstStyle/>
                    <a:p>
                      <a:pPr algn="ctr"/>
                      <a:r>
                        <a:rPr lang="en-US" sz="2700" b="0" i="0" dirty="0">
                          <a:solidFill>
                            <a:srgbClr val="000000"/>
                          </a:solidFill>
                          <a:latin typeface="Calibri" panose="020F0502020204030204" pitchFamily="34" charset="0"/>
                        </a:rPr>
                        <a:t>ORDER</a:t>
                      </a:r>
                    </a:p>
                  </a:txBody>
                  <a:tcPr marL="121920" marR="121920" marT="60960" marB="60960" anchor="ctr">
                    <a:lnL w="12700" cmpd="sng">
                      <a:solidFill>
                        <a:srgbClr val="000000"/>
                      </a:solidFill>
                    </a:lnL>
                    <a:lnR w="12700" cmpd="sng">
                      <a:solidFill>
                        <a:srgbClr val="000000"/>
                      </a:solidFill>
                    </a:lnR>
                    <a:lnT w="12700" cmpd="sng">
                      <a:solidFill>
                        <a:srgbClr val="FFFFFF"/>
                      </a:solidFill>
                    </a:lnT>
                    <a:lnB w="12700" cmpd="sng">
                      <a:solidFill>
                        <a:srgbClr val="000000"/>
                      </a:solidFill>
                    </a:lnB>
                    <a:solidFill>
                      <a:srgbClr val="D9D9D9"/>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0815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DFED8A-3FE3-495E-BC9B-8883CFEFEA49}"/>
              </a:ext>
            </a:extLst>
          </p:cNvPr>
          <p:cNvPicPr>
            <a:picLocks noChangeAspect="1"/>
          </p:cNvPicPr>
          <p:nvPr/>
        </p:nvPicPr>
        <p:blipFill>
          <a:blip r:embed="rId4"/>
          <a:stretch>
            <a:fillRect/>
          </a:stretch>
        </p:blipFill>
        <p:spPr>
          <a:xfrm>
            <a:off x="2384154" y="1077084"/>
            <a:ext cx="6586620" cy="3814512"/>
          </a:xfrm>
          <a:custGeom>
            <a:avLst/>
            <a:gdLst>
              <a:gd name="connsiteX0" fmla="*/ 0 w 6586620"/>
              <a:gd name="connsiteY0" fmla="*/ 0 h 3814512"/>
              <a:gd name="connsiteX1" fmla="*/ 664650 w 6586620"/>
              <a:gd name="connsiteY1" fmla="*/ 0 h 3814512"/>
              <a:gd name="connsiteX2" fmla="*/ 1395166 w 6586620"/>
              <a:gd name="connsiteY2" fmla="*/ 0 h 3814512"/>
              <a:gd name="connsiteX3" fmla="*/ 1796351 w 6586620"/>
              <a:gd name="connsiteY3" fmla="*/ 0 h 3814512"/>
              <a:gd name="connsiteX4" fmla="*/ 2329268 w 6586620"/>
              <a:gd name="connsiteY4" fmla="*/ 0 h 3814512"/>
              <a:gd name="connsiteX5" fmla="*/ 2862186 w 6586620"/>
              <a:gd name="connsiteY5" fmla="*/ 0 h 3814512"/>
              <a:gd name="connsiteX6" fmla="*/ 3395103 w 6586620"/>
              <a:gd name="connsiteY6" fmla="*/ 0 h 3814512"/>
              <a:gd name="connsiteX7" fmla="*/ 4059753 w 6586620"/>
              <a:gd name="connsiteY7" fmla="*/ 0 h 3814512"/>
              <a:gd name="connsiteX8" fmla="*/ 4724403 w 6586620"/>
              <a:gd name="connsiteY8" fmla="*/ 0 h 3814512"/>
              <a:gd name="connsiteX9" fmla="*/ 5389053 w 6586620"/>
              <a:gd name="connsiteY9" fmla="*/ 0 h 3814512"/>
              <a:gd name="connsiteX10" fmla="*/ 6053703 w 6586620"/>
              <a:gd name="connsiteY10" fmla="*/ 0 h 3814512"/>
              <a:gd name="connsiteX11" fmla="*/ 6586620 w 6586620"/>
              <a:gd name="connsiteY11" fmla="*/ 0 h 3814512"/>
              <a:gd name="connsiteX12" fmla="*/ 6586620 w 6586620"/>
              <a:gd name="connsiteY12" fmla="*/ 506785 h 3814512"/>
              <a:gd name="connsiteX13" fmla="*/ 6586620 w 6586620"/>
              <a:gd name="connsiteY13" fmla="*/ 937280 h 3814512"/>
              <a:gd name="connsiteX14" fmla="*/ 6586620 w 6586620"/>
              <a:gd name="connsiteY14" fmla="*/ 1558501 h 3814512"/>
              <a:gd name="connsiteX15" fmla="*/ 6586620 w 6586620"/>
              <a:gd name="connsiteY15" fmla="*/ 2027141 h 3814512"/>
              <a:gd name="connsiteX16" fmla="*/ 6586620 w 6586620"/>
              <a:gd name="connsiteY16" fmla="*/ 2533926 h 3814512"/>
              <a:gd name="connsiteX17" fmla="*/ 6586620 w 6586620"/>
              <a:gd name="connsiteY17" fmla="*/ 3002566 h 3814512"/>
              <a:gd name="connsiteX18" fmla="*/ 6586620 w 6586620"/>
              <a:gd name="connsiteY18" fmla="*/ 3814512 h 3814512"/>
              <a:gd name="connsiteX19" fmla="*/ 6185435 w 6586620"/>
              <a:gd name="connsiteY19" fmla="*/ 3814512 h 3814512"/>
              <a:gd name="connsiteX20" fmla="*/ 5652518 w 6586620"/>
              <a:gd name="connsiteY20" fmla="*/ 3814512 h 3814512"/>
              <a:gd name="connsiteX21" fmla="*/ 4922001 w 6586620"/>
              <a:gd name="connsiteY21" fmla="*/ 3814512 h 3814512"/>
              <a:gd name="connsiteX22" fmla="*/ 4257352 w 6586620"/>
              <a:gd name="connsiteY22" fmla="*/ 3814512 h 3814512"/>
              <a:gd name="connsiteX23" fmla="*/ 3790300 w 6586620"/>
              <a:gd name="connsiteY23" fmla="*/ 3814512 h 3814512"/>
              <a:gd name="connsiteX24" fmla="*/ 3389115 w 6586620"/>
              <a:gd name="connsiteY24" fmla="*/ 3814512 h 3814512"/>
              <a:gd name="connsiteX25" fmla="*/ 2922064 w 6586620"/>
              <a:gd name="connsiteY25" fmla="*/ 3814512 h 3814512"/>
              <a:gd name="connsiteX26" fmla="*/ 2191548 w 6586620"/>
              <a:gd name="connsiteY26" fmla="*/ 3814512 h 3814512"/>
              <a:gd name="connsiteX27" fmla="*/ 1658631 w 6586620"/>
              <a:gd name="connsiteY27" fmla="*/ 3814512 h 3814512"/>
              <a:gd name="connsiteX28" fmla="*/ 1257446 w 6586620"/>
              <a:gd name="connsiteY28" fmla="*/ 3814512 h 3814512"/>
              <a:gd name="connsiteX29" fmla="*/ 592796 w 6586620"/>
              <a:gd name="connsiteY29" fmla="*/ 3814512 h 3814512"/>
              <a:gd name="connsiteX30" fmla="*/ 0 w 6586620"/>
              <a:gd name="connsiteY30" fmla="*/ 3814512 h 3814512"/>
              <a:gd name="connsiteX31" fmla="*/ 0 w 6586620"/>
              <a:gd name="connsiteY31" fmla="*/ 3231437 h 3814512"/>
              <a:gd name="connsiteX32" fmla="*/ 0 w 6586620"/>
              <a:gd name="connsiteY32" fmla="*/ 2610216 h 3814512"/>
              <a:gd name="connsiteX33" fmla="*/ 0 w 6586620"/>
              <a:gd name="connsiteY33" fmla="*/ 2141576 h 3814512"/>
              <a:gd name="connsiteX34" fmla="*/ 0 w 6586620"/>
              <a:gd name="connsiteY34" fmla="*/ 1596646 h 3814512"/>
              <a:gd name="connsiteX35" fmla="*/ 0 w 6586620"/>
              <a:gd name="connsiteY35" fmla="*/ 1166151 h 3814512"/>
              <a:gd name="connsiteX36" fmla="*/ 0 w 6586620"/>
              <a:gd name="connsiteY36" fmla="*/ 583075 h 3814512"/>
              <a:gd name="connsiteX37" fmla="*/ 0 w 6586620"/>
              <a:gd name="connsiteY37" fmla="*/ 0 h 381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586620" h="3814512" fill="none" extrusionOk="0">
                <a:moveTo>
                  <a:pt x="0" y="0"/>
                </a:moveTo>
                <a:cubicBezTo>
                  <a:pt x="144479" y="-61325"/>
                  <a:pt x="461980" y="66282"/>
                  <a:pt x="664650" y="0"/>
                </a:cubicBezTo>
                <a:cubicBezTo>
                  <a:pt x="867320" y="-66282"/>
                  <a:pt x="1228701" y="55924"/>
                  <a:pt x="1395166" y="0"/>
                </a:cubicBezTo>
                <a:cubicBezTo>
                  <a:pt x="1561631" y="-55924"/>
                  <a:pt x="1670179" y="42686"/>
                  <a:pt x="1796351" y="0"/>
                </a:cubicBezTo>
                <a:cubicBezTo>
                  <a:pt x="1922524" y="-42686"/>
                  <a:pt x="2192106" y="39730"/>
                  <a:pt x="2329268" y="0"/>
                </a:cubicBezTo>
                <a:cubicBezTo>
                  <a:pt x="2466430" y="-39730"/>
                  <a:pt x="2682229" y="47509"/>
                  <a:pt x="2862186" y="0"/>
                </a:cubicBezTo>
                <a:cubicBezTo>
                  <a:pt x="3042143" y="-47509"/>
                  <a:pt x="3179805" y="35720"/>
                  <a:pt x="3395103" y="0"/>
                </a:cubicBezTo>
                <a:cubicBezTo>
                  <a:pt x="3610401" y="-35720"/>
                  <a:pt x="3799455" y="23581"/>
                  <a:pt x="4059753" y="0"/>
                </a:cubicBezTo>
                <a:cubicBezTo>
                  <a:pt x="4320051" y="-23581"/>
                  <a:pt x="4537051" y="30887"/>
                  <a:pt x="4724403" y="0"/>
                </a:cubicBezTo>
                <a:cubicBezTo>
                  <a:pt x="4911755" y="-30887"/>
                  <a:pt x="5251776" y="64208"/>
                  <a:pt x="5389053" y="0"/>
                </a:cubicBezTo>
                <a:cubicBezTo>
                  <a:pt x="5526330" y="-64208"/>
                  <a:pt x="5725398" y="18032"/>
                  <a:pt x="6053703" y="0"/>
                </a:cubicBezTo>
                <a:cubicBezTo>
                  <a:pt x="6382008" y="-18032"/>
                  <a:pt x="6462489" y="45851"/>
                  <a:pt x="6586620" y="0"/>
                </a:cubicBezTo>
                <a:cubicBezTo>
                  <a:pt x="6603820" y="228434"/>
                  <a:pt x="6538829" y="293627"/>
                  <a:pt x="6586620" y="506785"/>
                </a:cubicBezTo>
                <a:cubicBezTo>
                  <a:pt x="6634411" y="719944"/>
                  <a:pt x="6550882" y="764992"/>
                  <a:pt x="6586620" y="937280"/>
                </a:cubicBezTo>
                <a:cubicBezTo>
                  <a:pt x="6622358" y="1109569"/>
                  <a:pt x="6535334" y="1349224"/>
                  <a:pt x="6586620" y="1558501"/>
                </a:cubicBezTo>
                <a:cubicBezTo>
                  <a:pt x="6637906" y="1767778"/>
                  <a:pt x="6574127" y="1807335"/>
                  <a:pt x="6586620" y="2027141"/>
                </a:cubicBezTo>
                <a:cubicBezTo>
                  <a:pt x="6599113" y="2246947"/>
                  <a:pt x="6575389" y="2293017"/>
                  <a:pt x="6586620" y="2533926"/>
                </a:cubicBezTo>
                <a:cubicBezTo>
                  <a:pt x="6597851" y="2774835"/>
                  <a:pt x="6571950" y="2857675"/>
                  <a:pt x="6586620" y="3002566"/>
                </a:cubicBezTo>
                <a:cubicBezTo>
                  <a:pt x="6601290" y="3147457"/>
                  <a:pt x="6542281" y="3474269"/>
                  <a:pt x="6586620" y="3814512"/>
                </a:cubicBezTo>
                <a:cubicBezTo>
                  <a:pt x="6454354" y="3829755"/>
                  <a:pt x="6366050" y="3769309"/>
                  <a:pt x="6185435" y="3814512"/>
                </a:cubicBezTo>
                <a:cubicBezTo>
                  <a:pt x="6004820" y="3859715"/>
                  <a:pt x="5906364" y="3784409"/>
                  <a:pt x="5652518" y="3814512"/>
                </a:cubicBezTo>
                <a:cubicBezTo>
                  <a:pt x="5398672" y="3844615"/>
                  <a:pt x="5259804" y="3744398"/>
                  <a:pt x="4922001" y="3814512"/>
                </a:cubicBezTo>
                <a:cubicBezTo>
                  <a:pt x="4584198" y="3884626"/>
                  <a:pt x="4522778" y="3759523"/>
                  <a:pt x="4257352" y="3814512"/>
                </a:cubicBezTo>
                <a:cubicBezTo>
                  <a:pt x="3991926" y="3869501"/>
                  <a:pt x="3984699" y="3794686"/>
                  <a:pt x="3790300" y="3814512"/>
                </a:cubicBezTo>
                <a:cubicBezTo>
                  <a:pt x="3595901" y="3834338"/>
                  <a:pt x="3492859" y="3777250"/>
                  <a:pt x="3389115" y="3814512"/>
                </a:cubicBezTo>
                <a:cubicBezTo>
                  <a:pt x="3285372" y="3851774"/>
                  <a:pt x="3035699" y="3805779"/>
                  <a:pt x="2922064" y="3814512"/>
                </a:cubicBezTo>
                <a:cubicBezTo>
                  <a:pt x="2808429" y="3823245"/>
                  <a:pt x="2367662" y="3802199"/>
                  <a:pt x="2191548" y="3814512"/>
                </a:cubicBezTo>
                <a:cubicBezTo>
                  <a:pt x="2015434" y="3826825"/>
                  <a:pt x="1925069" y="3804564"/>
                  <a:pt x="1658631" y="3814512"/>
                </a:cubicBezTo>
                <a:cubicBezTo>
                  <a:pt x="1392193" y="3824460"/>
                  <a:pt x="1422282" y="3795986"/>
                  <a:pt x="1257446" y="3814512"/>
                </a:cubicBezTo>
                <a:cubicBezTo>
                  <a:pt x="1092611" y="3833038"/>
                  <a:pt x="896333" y="3801996"/>
                  <a:pt x="592796" y="3814512"/>
                </a:cubicBezTo>
                <a:cubicBezTo>
                  <a:pt x="289259" y="3827028"/>
                  <a:pt x="282357" y="3782366"/>
                  <a:pt x="0" y="3814512"/>
                </a:cubicBezTo>
                <a:cubicBezTo>
                  <a:pt x="-49642" y="3528263"/>
                  <a:pt x="58939" y="3393145"/>
                  <a:pt x="0" y="3231437"/>
                </a:cubicBezTo>
                <a:cubicBezTo>
                  <a:pt x="-58939" y="3069730"/>
                  <a:pt x="64489" y="2893673"/>
                  <a:pt x="0" y="2610216"/>
                </a:cubicBezTo>
                <a:cubicBezTo>
                  <a:pt x="-64489" y="2326759"/>
                  <a:pt x="41304" y="2327404"/>
                  <a:pt x="0" y="2141576"/>
                </a:cubicBezTo>
                <a:cubicBezTo>
                  <a:pt x="-41304" y="1955748"/>
                  <a:pt x="48217" y="1759730"/>
                  <a:pt x="0" y="1596646"/>
                </a:cubicBezTo>
                <a:cubicBezTo>
                  <a:pt x="-48217" y="1433562"/>
                  <a:pt x="31897" y="1301231"/>
                  <a:pt x="0" y="1166151"/>
                </a:cubicBezTo>
                <a:cubicBezTo>
                  <a:pt x="-31897" y="1031072"/>
                  <a:pt x="49201" y="718924"/>
                  <a:pt x="0" y="583075"/>
                </a:cubicBezTo>
                <a:cubicBezTo>
                  <a:pt x="-49201" y="447226"/>
                  <a:pt x="69700" y="281462"/>
                  <a:pt x="0" y="0"/>
                </a:cubicBezTo>
                <a:close/>
              </a:path>
              <a:path w="6586620" h="3814512" stroke="0" extrusionOk="0">
                <a:moveTo>
                  <a:pt x="0" y="0"/>
                </a:moveTo>
                <a:cubicBezTo>
                  <a:pt x="264410" y="-36077"/>
                  <a:pt x="380378" y="57868"/>
                  <a:pt x="532917" y="0"/>
                </a:cubicBezTo>
                <a:cubicBezTo>
                  <a:pt x="685456" y="-57868"/>
                  <a:pt x="879796" y="43607"/>
                  <a:pt x="1131701" y="0"/>
                </a:cubicBezTo>
                <a:cubicBezTo>
                  <a:pt x="1383606" y="-43607"/>
                  <a:pt x="1388572" y="43276"/>
                  <a:pt x="1532886" y="0"/>
                </a:cubicBezTo>
                <a:cubicBezTo>
                  <a:pt x="1677201" y="-43276"/>
                  <a:pt x="1773834" y="33566"/>
                  <a:pt x="1934071" y="0"/>
                </a:cubicBezTo>
                <a:cubicBezTo>
                  <a:pt x="2094308" y="-33566"/>
                  <a:pt x="2406396" y="10745"/>
                  <a:pt x="2598721" y="0"/>
                </a:cubicBezTo>
                <a:cubicBezTo>
                  <a:pt x="2791046" y="-10745"/>
                  <a:pt x="3014932" y="26341"/>
                  <a:pt x="3131638" y="0"/>
                </a:cubicBezTo>
                <a:cubicBezTo>
                  <a:pt x="3248344" y="-26341"/>
                  <a:pt x="3644728" y="74918"/>
                  <a:pt x="3862154" y="0"/>
                </a:cubicBezTo>
                <a:cubicBezTo>
                  <a:pt x="4079580" y="-74918"/>
                  <a:pt x="4321651" y="68285"/>
                  <a:pt x="4592670" y="0"/>
                </a:cubicBezTo>
                <a:cubicBezTo>
                  <a:pt x="4863689" y="-68285"/>
                  <a:pt x="5123627" y="60220"/>
                  <a:pt x="5257320" y="0"/>
                </a:cubicBezTo>
                <a:cubicBezTo>
                  <a:pt x="5391013" y="-60220"/>
                  <a:pt x="5755805" y="47076"/>
                  <a:pt x="5921970" y="0"/>
                </a:cubicBezTo>
                <a:cubicBezTo>
                  <a:pt x="6088135" y="-47076"/>
                  <a:pt x="6274832" y="32240"/>
                  <a:pt x="6586620" y="0"/>
                </a:cubicBezTo>
                <a:cubicBezTo>
                  <a:pt x="6627027" y="209485"/>
                  <a:pt x="6544825" y="491401"/>
                  <a:pt x="6586620" y="621221"/>
                </a:cubicBezTo>
                <a:cubicBezTo>
                  <a:pt x="6628415" y="751041"/>
                  <a:pt x="6585666" y="1033552"/>
                  <a:pt x="6586620" y="1242441"/>
                </a:cubicBezTo>
                <a:cubicBezTo>
                  <a:pt x="6587574" y="1451330"/>
                  <a:pt x="6535511" y="1513399"/>
                  <a:pt x="6586620" y="1749226"/>
                </a:cubicBezTo>
                <a:cubicBezTo>
                  <a:pt x="6637729" y="1985054"/>
                  <a:pt x="6566697" y="2057921"/>
                  <a:pt x="6586620" y="2332302"/>
                </a:cubicBezTo>
                <a:cubicBezTo>
                  <a:pt x="6606543" y="2606683"/>
                  <a:pt x="6557824" y="2700553"/>
                  <a:pt x="6586620" y="2877232"/>
                </a:cubicBezTo>
                <a:cubicBezTo>
                  <a:pt x="6615416" y="3053911"/>
                  <a:pt x="6532400" y="3138549"/>
                  <a:pt x="6586620" y="3345872"/>
                </a:cubicBezTo>
                <a:cubicBezTo>
                  <a:pt x="6640840" y="3553195"/>
                  <a:pt x="6574545" y="3635100"/>
                  <a:pt x="6586620" y="3814512"/>
                </a:cubicBezTo>
                <a:cubicBezTo>
                  <a:pt x="6463124" y="3857977"/>
                  <a:pt x="6379456" y="3785664"/>
                  <a:pt x="6185435" y="3814512"/>
                </a:cubicBezTo>
                <a:cubicBezTo>
                  <a:pt x="5991415" y="3843360"/>
                  <a:pt x="5657080" y="3768153"/>
                  <a:pt x="5454919" y="3814512"/>
                </a:cubicBezTo>
                <a:cubicBezTo>
                  <a:pt x="5252758" y="3860871"/>
                  <a:pt x="5210062" y="3761001"/>
                  <a:pt x="4987868" y="3814512"/>
                </a:cubicBezTo>
                <a:cubicBezTo>
                  <a:pt x="4765674" y="3868023"/>
                  <a:pt x="4577958" y="3775049"/>
                  <a:pt x="4389084" y="3814512"/>
                </a:cubicBezTo>
                <a:cubicBezTo>
                  <a:pt x="4200210" y="3853975"/>
                  <a:pt x="4115255" y="3786910"/>
                  <a:pt x="3987899" y="3814512"/>
                </a:cubicBezTo>
                <a:cubicBezTo>
                  <a:pt x="3860544" y="3842114"/>
                  <a:pt x="3416256" y="3758366"/>
                  <a:pt x="3257383" y="3814512"/>
                </a:cubicBezTo>
                <a:cubicBezTo>
                  <a:pt x="3098510" y="3870658"/>
                  <a:pt x="2791467" y="3814438"/>
                  <a:pt x="2592733" y="3814512"/>
                </a:cubicBezTo>
                <a:cubicBezTo>
                  <a:pt x="2393999" y="3814586"/>
                  <a:pt x="2201068" y="3757682"/>
                  <a:pt x="1993950" y="3814512"/>
                </a:cubicBezTo>
                <a:cubicBezTo>
                  <a:pt x="1786832" y="3871342"/>
                  <a:pt x="1610395" y="3766885"/>
                  <a:pt x="1395166" y="3814512"/>
                </a:cubicBezTo>
                <a:cubicBezTo>
                  <a:pt x="1179937" y="3862139"/>
                  <a:pt x="1000825" y="3807656"/>
                  <a:pt x="796382" y="3814512"/>
                </a:cubicBezTo>
                <a:cubicBezTo>
                  <a:pt x="591939" y="3821368"/>
                  <a:pt x="314493" y="3753846"/>
                  <a:pt x="0" y="3814512"/>
                </a:cubicBezTo>
                <a:cubicBezTo>
                  <a:pt x="-55004" y="3656027"/>
                  <a:pt x="10294" y="3427152"/>
                  <a:pt x="0" y="3269582"/>
                </a:cubicBezTo>
                <a:cubicBezTo>
                  <a:pt x="-10294" y="3112012"/>
                  <a:pt x="57421" y="2837857"/>
                  <a:pt x="0" y="2724651"/>
                </a:cubicBezTo>
                <a:cubicBezTo>
                  <a:pt x="-57421" y="2611445"/>
                  <a:pt x="15049" y="2422263"/>
                  <a:pt x="0" y="2217866"/>
                </a:cubicBezTo>
                <a:cubicBezTo>
                  <a:pt x="-15049" y="2013470"/>
                  <a:pt x="46332" y="1802355"/>
                  <a:pt x="0" y="1634791"/>
                </a:cubicBezTo>
                <a:cubicBezTo>
                  <a:pt x="-46332" y="1467227"/>
                  <a:pt x="9500" y="1210814"/>
                  <a:pt x="0" y="1089861"/>
                </a:cubicBezTo>
                <a:cubicBezTo>
                  <a:pt x="-9500" y="968908"/>
                  <a:pt x="14415" y="853425"/>
                  <a:pt x="0" y="659366"/>
                </a:cubicBezTo>
                <a:cubicBezTo>
                  <a:pt x="-14415" y="465307"/>
                  <a:pt x="9512" y="187681"/>
                  <a:pt x="0" y="0"/>
                </a:cubicBezTo>
                <a:close/>
              </a:path>
            </a:pathLst>
          </a:custGeom>
          <a:ln>
            <a:solidFill>
              <a:schemeClr val="tx1"/>
            </a:solidFill>
            <a:extLst>
              <a:ext uri="{C807C97D-BFC1-408E-A445-0C87EB9F89A2}">
                <ask:lineSketchStyleProps xmlns:ask="http://schemas.microsoft.com/office/drawing/2018/sketchyshapes" sd="3429899999">
                  <a:prstGeom prst="rect">
                    <a:avLst/>
                  </a:prstGeom>
                  <ask:type>
                    <ask:lineSketchScribble/>
                  </ask:type>
                </ask:lineSketchStyleProps>
              </a:ext>
            </a:extLst>
          </a:ln>
        </p:spPr>
      </p:pic>
      <p:sp>
        <p:nvSpPr>
          <p:cNvPr id="2" name="Title 1">
            <a:extLst>
              <a:ext uri="{FF2B5EF4-FFF2-40B4-BE49-F238E27FC236}">
                <a16:creationId xmlns:a16="http://schemas.microsoft.com/office/drawing/2014/main" id="{3142F6BC-CBBE-4BAF-9B0A-CED70B081B9F}"/>
              </a:ext>
            </a:extLst>
          </p:cNvPr>
          <p:cNvSpPr>
            <a:spLocks noGrp="1"/>
          </p:cNvSpPr>
          <p:nvPr>
            <p:ph type="title"/>
          </p:nvPr>
        </p:nvSpPr>
        <p:spPr/>
        <p:txBody>
          <a:bodyPr/>
          <a:lstStyle/>
          <a:p>
            <a:r>
              <a:rPr lang="ru-RU" dirty="0"/>
              <a:t>Роль </a:t>
            </a:r>
            <a:r>
              <a:rPr lang="en-US" dirty="0"/>
              <a:t>DISPLAY</a:t>
            </a:r>
          </a:p>
        </p:txBody>
      </p:sp>
      <p:sp>
        <p:nvSpPr>
          <p:cNvPr id="8" name="TextBox 7">
            <a:extLst>
              <a:ext uri="{FF2B5EF4-FFF2-40B4-BE49-F238E27FC236}">
                <a16:creationId xmlns:a16="http://schemas.microsoft.com/office/drawing/2014/main" id="{75EF125C-4DBB-41F8-853D-3F4415B643E2}"/>
              </a:ext>
            </a:extLst>
          </p:cNvPr>
          <p:cNvSpPr txBox="1"/>
          <p:nvPr>
            <p:custDataLst>
              <p:tags r:id="rId1"/>
            </p:custDataLst>
          </p:nvPr>
        </p:nvSpPr>
        <p:spPr>
          <a:xfrm>
            <a:off x="9258584" y="256032"/>
            <a:ext cx="2623464" cy="542949"/>
          </a:xfrm>
          <a:prstGeom prst="rect">
            <a:avLst/>
          </a:prstGeom>
          <a:solidFill>
            <a:schemeClr val="accent6">
              <a:lumMod val="40000"/>
              <a:lumOff val="60000"/>
            </a:schemeClr>
          </a:solidFill>
          <a:ln w="12700">
            <a:solidFill>
              <a:prstClr val="black"/>
            </a:solidFill>
          </a:ln>
        </p:spPr>
        <p:txBody>
          <a:bodyPr vert="horz" lIns="121920" tIns="121920" rIns="121920" bIns="121920" rtlCol="0" anchor="ctr" anchorCtr="1">
            <a:noAutofit/>
          </a:bodyPr>
          <a:lstStyle/>
          <a:p>
            <a:r>
              <a:rPr lang="ru-RU" sz="2400" dirty="0">
                <a:latin typeface="Calibri" panose="020F0502020204030204" pitchFamily="34" charset="0"/>
              </a:rPr>
              <a:t>Детальный отчет</a:t>
            </a:r>
            <a:endParaRPr lang="en-US" sz="2400" dirty="0">
              <a:latin typeface="Calibri" panose="020F0502020204030204" pitchFamily="34" charset="0"/>
            </a:endParaRPr>
          </a:p>
        </p:txBody>
      </p:sp>
      <p:sp>
        <p:nvSpPr>
          <p:cNvPr id="9" name="Rectangle: Rounded Corners 8">
            <a:extLst>
              <a:ext uri="{FF2B5EF4-FFF2-40B4-BE49-F238E27FC236}">
                <a16:creationId xmlns:a16="http://schemas.microsoft.com/office/drawing/2014/main" id="{33E4F352-8119-433E-A101-0D34678C3281}"/>
              </a:ext>
            </a:extLst>
          </p:cNvPr>
          <p:cNvSpPr/>
          <p:nvPr/>
        </p:nvSpPr>
        <p:spPr>
          <a:xfrm>
            <a:off x="5326602" y="979429"/>
            <a:ext cx="2352582" cy="4046367"/>
          </a:xfrm>
          <a:prstGeom prst="roundRect">
            <a:avLst>
              <a:gd name="adj" fmla="val 4476"/>
            </a:avLst>
          </a:prstGeom>
          <a:noFill/>
          <a:ln w="19050" cap="flat" cmpd="sng" algn="ctr">
            <a:solidFill>
              <a:srgbClr val="DB3856"/>
            </a:solidFill>
            <a:prstDash val="solid"/>
            <a:round/>
            <a:headEnd type="none" w="med" len="lg"/>
            <a:tailEnd type="triangle" w="med" len="lg"/>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en-US" sz="2400" b="1" dirty="0">
                <a:solidFill>
                  <a:srgbClr val="000000"/>
                </a:solidFill>
              </a:rPr>
              <a:t> </a:t>
            </a:r>
          </a:p>
        </p:txBody>
      </p:sp>
      <p:sp>
        <p:nvSpPr>
          <p:cNvPr id="5" name="Speech Bubble: Rectangle 4">
            <a:extLst>
              <a:ext uri="{FF2B5EF4-FFF2-40B4-BE49-F238E27FC236}">
                <a16:creationId xmlns:a16="http://schemas.microsoft.com/office/drawing/2014/main" id="{7A716CD8-907D-4443-9621-B4659F8C2CB3}"/>
              </a:ext>
            </a:extLst>
          </p:cNvPr>
          <p:cNvSpPr/>
          <p:nvPr/>
        </p:nvSpPr>
        <p:spPr>
          <a:xfrm>
            <a:off x="1657195" y="5201946"/>
            <a:ext cx="7516368" cy="1157939"/>
          </a:xfrm>
          <a:prstGeom prst="wedgeRectCallout">
            <a:avLst>
              <a:gd name="adj1" fmla="val -2606"/>
              <a:gd name="adj2" fmla="val -9210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400" dirty="0">
                <a:solidFill>
                  <a:srgbClr val="000000"/>
                </a:solidFill>
              </a:rPr>
              <a:t>Роль </a:t>
            </a:r>
            <a:r>
              <a:rPr lang="en-US" sz="2400" dirty="0">
                <a:solidFill>
                  <a:srgbClr val="000000"/>
                </a:solidFill>
              </a:rPr>
              <a:t>DISPLAY</a:t>
            </a:r>
            <a:r>
              <a:rPr lang="ru-RU" sz="2400" dirty="0">
                <a:solidFill>
                  <a:srgbClr val="000000"/>
                </a:solidFill>
              </a:rPr>
              <a:t> отображает значения в их исходном виде (так, как они хранятся в таблице-источнике)</a:t>
            </a:r>
            <a:r>
              <a:rPr lang="en-US" sz="2400" dirty="0">
                <a:solidFill>
                  <a:srgbClr val="000000"/>
                </a:solidFill>
              </a:rPr>
              <a:t>.</a:t>
            </a:r>
          </a:p>
        </p:txBody>
      </p:sp>
      <p:pic>
        <p:nvPicPr>
          <p:cNvPr id="7" name="Picture 6">
            <a:extLst>
              <a:ext uri="{FF2B5EF4-FFF2-40B4-BE49-F238E27FC236}">
                <a16:creationId xmlns:a16="http://schemas.microsoft.com/office/drawing/2014/main" id="{9D9594B0-7E7A-4C25-BA97-4794BB4B9EFD}"/>
              </a:ext>
            </a:extLst>
          </p:cNvPr>
          <p:cNvPicPr>
            <a:picLocks noChangeAspect="1"/>
          </p:cNvPicPr>
          <p:nvPr/>
        </p:nvPicPr>
        <p:blipFill>
          <a:blip r:embed="rId5"/>
          <a:stretch>
            <a:fillRect/>
          </a:stretch>
        </p:blipFill>
        <p:spPr>
          <a:xfrm>
            <a:off x="9329467" y="979429"/>
            <a:ext cx="2481697" cy="279471"/>
          </a:xfrm>
          <a:prstGeom prst="rect">
            <a:avLst/>
          </a:prstGeom>
        </p:spPr>
      </p:pic>
    </p:spTree>
    <p:extLst>
      <p:ext uri="{BB962C8B-B14F-4D97-AF65-F5344CB8AC3E}">
        <p14:creationId xmlns:p14="http://schemas.microsoft.com/office/powerpoint/2010/main" val="286457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07CE-7A47-4EDB-A125-F4C0DC85D1DC}"/>
              </a:ext>
            </a:extLst>
          </p:cNvPr>
          <p:cNvSpPr>
            <a:spLocks noGrp="1"/>
          </p:cNvSpPr>
          <p:nvPr>
            <p:ph type="title"/>
          </p:nvPr>
        </p:nvSpPr>
        <p:spPr/>
        <p:txBody>
          <a:bodyPr/>
          <a:lstStyle/>
          <a:p>
            <a:r>
              <a:rPr lang="ru-RU" dirty="0"/>
              <a:t>Роль </a:t>
            </a:r>
            <a:r>
              <a:rPr lang="en-US" dirty="0"/>
              <a:t>ORDER</a:t>
            </a:r>
          </a:p>
        </p:txBody>
      </p:sp>
      <p:pic>
        <p:nvPicPr>
          <p:cNvPr id="8" name="Picture 7">
            <a:extLst>
              <a:ext uri="{FF2B5EF4-FFF2-40B4-BE49-F238E27FC236}">
                <a16:creationId xmlns:a16="http://schemas.microsoft.com/office/drawing/2014/main" id="{1E4C0B39-628C-42A7-B304-E8198282A1E4}"/>
              </a:ext>
            </a:extLst>
          </p:cNvPr>
          <p:cNvPicPr>
            <a:picLocks noChangeAspect="1"/>
          </p:cNvPicPr>
          <p:nvPr/>
        </p:nvPicPr>
        <p:blipFill>
          <a:blip r:embed="rId4"/>
          <a:stretch>
            <a:fillRect/>
          </a:stretch>
        </p:blipFill>
        <p:spPr>
          <a:xfrm>
            <a:off x="1636774" y="1067882"/>
            <a:ext cx="6586620" cy="3814512"/>
          </a:xfrm>
          <a:custGeom>
            <a:avLst/>
            <a:gdLst>
              <a:gd name="connsiteX0" fmla="*/ 0 w 6586620"/>
              <a:gd name="connsiteY0" fmla="*/ 0 h 3814512"/>
              <a:gd name="connsiteX1" fmla="*/ 6586620 w 6586620"/>
              <a:gd name="connsiteY1" fmla="*/ 0 h 3814512"/>
              <a:gd name="connsiteX2" fmla="*/ 6586620 w 6586620"/>
              <a:gd name="connsiteY2" fmla="*/ 3814512 h 3814512"/>
              <a:gd name="connsiteX3" fmla="*/ 0 w 6586620"/>
              <a:gd name="connsiteY3" fmla="*/ 3814512 h 3814512"/>
              <a:gd name="connsiteX4" fmla="*/ 0 w 6586620"/>
              <a:gd name="connsiteY4" fmla="*/ 0 h 381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6620" h="3814512" fill="none" extrusionOk="0">
                <a:moveTo>
                  <a:pt x="0" y="0"/>
                </a:moveTo>
                <a:cubicBezTo>
                  <a:pt x="2160115" y="60292"/>
                  <a:pt x="3720994" y="115698"/>
                  <a:pt x="6586620" y="0"/>
                </a:cubicBezTo>
                <a:cubicBezTo>
                  <a:pt x="6428664" y="1868449"/>
                  <a:pt x="6417501" y="2522960"/>
                  <a:pt x="6586620" y="3814512"/>
                </a:cubicBezTo>
                <a:cubicBezTo>
                  <a:pt x="4744809" y="3868695"/>
                  <a:pt x="2287243" y="3695484"/>
                  <a:pt x="0" y="3814512"/>
                </a:cubicBezTo>
                <a:cubicBezTo>
                  <a:pt x="106906" y="2524461"/>
                  <a:pt x="-115544" y="830444"/>
                  <a:pt x="0" y="0"/>
                </a:cubicBezTo>
                <a:close/>
              </a:path>
              <a:path w="6586620" h="3814512" stroke="0" extrusionOk="0">
                <a:moveTo>
                  <a:pt x="0" y="0"/>
                </a:moveTo>
                <a:cubicBezTo>
                  <a:pt x="2876474" y="-133722"/>
                  <a:pt x="5788214" y="124202"/>
                  <a:pt x="6586620" y="0"/>
                </a:cubicBezTo>
                <a:cubicBezTo>
                  <a:pt x="6588953" y="815842"/>
                  <a:pt x="6473311" y="2488362"/>
                  <a:pt x="6586620" y="3814512"/>
                </a:cubicBezTo>
                <a:cubicBezTo>
                  <a:pt x="5100116" y="3819446"/>
                  <a:pt x="3130545" y="3648364"/>
                  <a:pt x="0" y="3814512"/>
                </a:cubicBezTo>
                <a:cubicBezTo>
                  <a:pt x="-57642" y="2778563"/>
                  <a:pt x="32864" y="1537657"/>
                  <a:pt x="0" y="0"/>
                </a:cubicBezTo>
                <a:close/>
              </a:path>
            </a:pathLst>
          </a:custGeom>
          <a:ln>
            <a:solidFill>
              <a:schemeClr val="tx1"/>
            </a:solidFill>
            <a:extLst>
              <a:ext uri="{C807C97D-BFC1-408E-A445-0C87EB9F89A2}">
                <ask:lineSketchStyleProps xmlns:ask="http://schemas.microsoft.com/office/drawing/2018/sketchyshapes" sd="3429899999">
                  <a:prstGeom prst="rect">
                    <a:avLst/>
                  </a:prstGeom>
                  <ask:type>
                    <ask:lineSketchCurved/>
                  </ask:type>
                </ask:lineSketchStyleProps>
              </a:ext>
            </a:extLst>
          </a:ln>
        </p:spPr>
      </p:pic>
      <p:sp>
        <p:nvSpPr>
          <p:cNvPr id="9" name="Rectangle: Rounded Corners 8">
            <a:extLst>
              <a:ext uri="{FF2B5EF4-FFF2-40B4-BE49-F238E27FC236}">
                <a16:creationId xmlns:a16="http://schemas.microsoft.com/office/drawing/2014/main" id="{5246A047-8D29-4B63-8115-93E31CC3E73F}"/>
              </a:ext>
            </a:extLst>
          </p:cNvPr>
          <p:cNvSpPr/>
          <p:nvPr/>
        </p:nvSpPr>
        <p:spPr>
          <a:xfrm>
            <a:off x="1636774" y="967666"/>
            <a:ext cx="3030669" cy="4012707"/>
          </a:xfrm>
          <a:prstGeom prst="roundRect">
            <a:avLst>
              <a:gd name="adj" fmla="val 4476"/>
            </a:avLst>
          </a:prstGeom>
          <a:noFill/>
          <a:ln w="19050" cap="flat" cmpd="sng" algn="ctr">
            <a:solidFill>
              <a:srgbClr val="DB3856"/>
            </a:solidFill>
            <a:prstDash val="solid"/>
            <a:round/>
            <a:headEnd type="none" w="med" len="lg"/>
            <a:tailEnd type="triangle" w="med" len="lg"/>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en-US" sz="2400" b="1" dirty="0">
                <a:solidFill>
                  <a:srgbClr val="000000"/>
                </a:solidFill>
              </a:rPr>
              <a:t> </a:t>
            </a:r>
          </a:p>
        </p:txBody>
      </p:sp>
      <p:sp>
        <p:nvSpPr>
          <p:cNvPr id="6" name="Speech Bubble: Rectangle 5">
            <a:extLst>
              <a:ext uri="{FF2B5EF4-FFF2-40B4-BE49-F238E27FC236}">
                <a16:creationId xmlns:a16="http://schemas.microsoft.com/office/drawing/2014/main" id="{22887286-0F02-4F17-A1E4-D4939230238A}"/>
              </a:ext>
            </a:extLst>
          </p:cNvPr>
          <p:cNvSpPr/>
          <p:nvPr/>
        </p:nvSpPr>
        <p:spPr>
          <a:xfrm>
            <a:off x="4536488" y="5130765"/>
            <a:ext cx="5983431" cy="1471203"/>
          </a:xfrm>
          <a:prstGeom prst="wedgeRectCallout">
            <a:avLst>
              <a:gd name="adj1" fmla="val -37199"/>
              <a:gd name="adj2" fmla="val -95507"/>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533" tIns="118533" rIns="118533" bIns="118533" numCol="1" spcCol="0" rtlCol="0" fromWordArt="0" anchor="ctr" anchorCtr="0" forceAA="0" compatLnSpc="1">
            <a:prstTxWarp prst="textNoShape">
              <a:avLst/>
            </a:prstTxWarp>
            <a:noAutofit/>
          </a:bodyPr>
          <a:lstStyle/>
          <a:p>
            <a:pPr algn="ctr"/>
            <a:r>
              <a:rPr lang="ru-RU" sz="2400" dirty="0">
                <a:solidFill>
                  <a:srgbClr val="000000"/>
                </a:solidFill>
              </a:rPr>
              <a:t>Роль </a:t>
            </a:r>
            <a:r>
              <a:rPr lang="en-US" sz="2400" dirty="0">
                <a:solidFill>
                  <a:srgbClr val="000000"/>
                </a:solidFill>
              </a:rPr>
              <a:t>Order </a:t>
            </a:r>
            <a:r>
              <a:rPr lang="ru-RU" sz="2400" dirty="0">
                <a:solidFill>
                  <a:srgbClr val="000000"/>
                </a:solidFill>
              </a:rPr>
              <a:t>определяет столбец, по которому данные будут отсортированы в отчете</a:t>
            </a:r>
            <a:endParaRPr lang="en-US" sz="2400" dirty="0">
              <a:solidFill>
                <a:srgbClr val="000000"/>
              </a:solidFill>
            </a:endParaRPr>
          </a:p>
        </p:txBody>
      </p:sp>
      <p:sp>
        <p:nvSpPr>
          <p:cNvPr id="11" name="TextBox 10">
            <a:extLst>
              <a:ext uri="{FF2B5EF4-FFF2-40B4-BE49-F238E27FC236}">
                <a16:creationId xmlns:a16="http://schemas.microsoft.com/office/drawing/2014/main" id="{964431A4-863F-40AC-80DF-7BFE72C68455}"/>
              </a:ext>
            </a:extLst>
          </p:cNvPr>
          <p:cNvSpPr txBox="1"/>
          <p:nvPr>
            <p:custDataLst>
              <p:tags r:id="rId1"/>
            </p:custDataLst>
          </p:nvPr>
        </p:nvSpPr>
        <p:spPr>
          <a:xfrm>
            <a:off x="9258584" y="256032"/>
            <a:ext cx="2623464" cy="542949"/>
          </a:xfrm>
          <a:prstGeom prst="rect">
            <a:avLst/>
          </a:prstGeom>
          <a:solidFill>
            <a:schemeClr val="accent6">
              <a:lumMod val="40000"/>
              <a:lumOff val="60000"/>
            </a:schemeClr>
          </a:solidFill>
          <a:ln w="12700">
            <a:solidFill>
              <a:prstClr val="black"/>
            </a:solidFill>
          </a:ln>
        </p:spPr>
        <p:txBody>
          <a:bodyPr vert="horz" lIns="121920" tIns="121920" rIns="121920" bIns="121920" rtlCol="0" anchor="ctr" anchorCtr="1">
            <a:noAutofit/>
          </a:bodyPr>
          <a:lstStyle/>
          <a:p>
            <a:r>
              <a:rPr lang="ru-RU" sz="2400" dirty="0">
                <a:latin typeface="Calibri" panose="020F0502020204030204" pitchFamily="34" charset="0"/>
              </a:rPr>
              <a:t>Детальный отчет</a:t>
            </a:r>
            <a:endParaRPr lang="en-US" sz="2400" dirty="0">
              <a:latin typeface="Calibri" panose="020F0502020204030204" pitchFamily="34" charset="0"/>
            </a:endParaRPr>
          </a:p>
        </p:txBody>
      </p:sp>
      <p:pic>
        <p:nvPicPr>
          <p:cNvPr id="3" name="Picture 2">
            <a:extLst>
              <a:ext uri="{FF2B5EF4-FFF2-40B4-BE49-F238E27FC236}">
                <a16:creationId xmlns:a16="http://schemas.microsoft.com/office/drawing/2014/main" id="{1FBC2CC7-665F-4586-84E2-09B93CE30054}"/>
              </a:ext>
            </a:extLst>
          </p:cNvPr>
          <p:cNvPicPr>
            <a:picLocks noChangeAspect="1"/>
          </p:cNvPicPr>
          <p:nvPr/>
        </p:nvPicPr>
        <p:blipFill>
          <a:blip r:embed="rId5"/>
          <a:stretch>
            <a:fillRect/>
          </a:stretch>
        </p:blipFill>
        <p:spPr>
          <a:xfrm>
            <a:off x="9179399" y="967666"/>
            <a:ext cx="2892619" cy="743163"/>
          </a:xfrm>
          <a:prstGeom prst="rect">
            <a:avLst/>
          </a:prstGeom>
        </p:spPr>
      </p:pic>
    </p:spTree>
    <p:extLst>
      <p:ext uri="{BB962C8B-B14F-4D97-AF65-F5344CB8AC3E}">
        <p14:creationId xmlns:p14="http://schemas.microsoft.com/office/powerpoint/2010/main" val="16256646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D48EAF0B-7168-4CC9-AC5A-EE4B7D535C1D}&quot;/&gt;&lt;isInvalidForFieldText val=&quot;0&quot;/&gt;&lt;Image&gt;&lt;filename val=&quot;C:\Users\kaperk\AppData\Local\Temp\PR\data\asimages\{D48EAF0B-7168-4CC9-AC5A-EE4B7D535C1D}_14.png&quot;/&gt;&lt;left val=&quot;526&quot;/&gt;&lt;top val=&quot;418&quot;/&gt;&lt;width val=&quot;87&quot;/&gt;&lt;height val=&quot;105&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OBJECTTYPE" val="Emphasis TextBox"/>
</p:tagLst>
</file>

<file path=ppt/tags/tag11.xml><?xml version="1.0" encoding="utf-8"?>
<p:tagLst xmlns:a="http://schemas.openxmlformats.org/drawingml/2006/main" xmlns:r="http://schemas.openxmlformats.org/officeDocument/2006/relationships" xmlns:p="http://schemas.openxmlformats.org/presentationml/2006/main">
  <p:tag name="OBJECTTYPE" val="Emphasis TextBox"/>
</p:tagLst>
</file>

<file path=ppt/tags/tag12.xml><?xml version="1.0" encoding="utf-8"?>
<p:tagLst xmlns:a="http://schemas.openxmlformats.org/drawingml/2006/main" xmlns:r="http://schemas.openxmlformats.org/officeDocument/2006/relationships" xmlns:p="http://schemas.openxmlformats.org/presentationml/2006/main">
  <p:tag name="OBJECTTYPE" val="Emphasis TextBox"/>
</p:tagLst>
</file>

<file path=ppt/tags/tag13.xml><?xml version="1.0" encoding="utf-8"?>
<p:tagLst xmlns:a="http://schemas.openxmlformats.org/drawingml/2006/main" xmlns:r="http://schemas.openxmlformats.org/officeDocument/2006/relationships" xmlns:p="http://schemas.openxmlformats.org/presentationml/2006/main">
  <p:tag name="OBJECTTYPE" val="Emphasis TextBox"/>
</p:tagLst>
</file>

<file path=ppt/tags/tag14.xml><?xml version="1.0" encoding="utf-8"?>
<p:tagLst xmlns:a="http://schemas.openxmlformats.org/drawingml/2006/main" xmlns:r="http://schemas.openxmlformats.org/officeDocument/2006/relationships" xmlns:p="http://schemas.openxmlformats.org/presentationml/2006/main">
  <p:tag name="OBJECTTYPE" val="Emphasis TextBox"/>
</p:tagLst>
</file>

<file path=ppt/tags/tag15.xml><?xml version="1.0" encoding="utf-8"?>
<p:tagLst xmlns:a="http://schemas.openxmlformats.org/drawingml/2006/main" xmlns:r="http://schemas.openxmlformats.org/officeDocument/2006/relationships" xmlns:p="http://schemas.openxmlformats.org/presentationml/2006/main">
  <p:tag name="OBJECTTYPE" val="Emphasis TextBox"/>
</p:tagLst>
</file>

<file path=ppt/tags/tag16.xml><?xml version="1.0" encoding="utf-8"?>
<p:tagLst xmlns:a="http://schemas.openxmlformats.org/drawingml/2006/main" xmlns:r="http://schemas.openxmlformats.org/officeDocument/2006/relationships" xmlns:p="http://schemas.openxmlformats.org/presentationml/2006/main">
  <p:tag name="HIGHLIGHT" val="YES"/>
</p:tagLst>
</file>

<file path=ppt/tags/tag17.xml><?xml version="1.0" encoding="utf-8"?>
<p:tagLst xmlns:a="http://schemas.openxmlformats.org/drawingml/2006/main" xmlns:r="http://schemas.openxmlformats.org/officeDocument/2006/relationships" xmlns:p="http://schemas.openxmlformats.org/presentationml/2006/main">
  <p:tag name="HIGHLIGHT" val="YES"/>
</p:tagLst>
</file>

<file path=ppt/tags/tag18.xml><?xml version="1.0" encoding="utf-8"?>
<p:tagLst xmlns:a="http://schemas.openxmlformats.org/drawingml/2006/main" xmlns:r="http://schemas.openxmlformats.org/officeDocument/2006/relationships" xmlns:p="http://schemas.openxmlformats.org/presentationml/2006/main">
  <p:tag name="HIGHLIGHT" val="YES"/>
</p:tagLst>
</file>

<file path=ppt/tags/tag19.xml><?xml version="1.0" encoding="utf-8"?>
<p:tagLst xmlns:a="http://schemas.openxmlformats.org/drawingml/2006/main" xmlns:r="http://schemas.openxmlformats.org/officeDocument/2006/relationships" xmlns:p="http://schemas.openxmlformats.org/presentationml/2006/main">
  <p:tag name="HIGHLIGHT" val="YES"/>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HIGHLIGHT" val="YES"/>
</p:tagLst>
</file>

<file path=ppt/tags/tag21.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2.xml><?xml version="1.0" encoding="utf-8"?>
<p:tagLst xmlns:a="http://schemas.openxmlformats.org/drawingml/2006/main" xmlns:r="http://schemas.openxmlformats.org/officeDocument/2006/relationships" xmlns:p="http://schemas.openxmlformats.org/presentationml/2006/main">
  <p:tag name="HIGHLIGHT" val="YES"/>
</p:tagLst>
</file>

<file path=ppt/tags/tag23.xml><?xml version="1.0" encoding="utf-8"?>
<p:tagLst xmlns:a="http://schemas.openxmlformats.org/drawingml/2006/main" xmlns:r="http://schemas.openxmlformats.org/officeDocument/2006/relationships" xmlns:p="http://schemas.openxmlformats.org/presentationml/2006/main">
  <p:tag name="HIGHLIGHT" val="YES"/>
</p:tagLst>
</file>

<file path=ppt/tags/tag24.xml><?xml version="1.0" encoding="utf-8"?>
<p:tagLst xmlns:a="http://schemas.openxmlformats.org/drawingml/2006/main" xmlns:r="http://schemas.openxmlformats.org/officeDocument/2006/relationships" xmlns:p="http://schemas.openxmlformats.org/presentationml/2006/main">
  <p:tag name="HIGHLIGHT" val="YES"/>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88ADFCB3-C124-4B47-B6FC-D4A664C32F7B}&quot;/&gt;&lt;isInvalidForFieldText val=&quot;1&quot;/&gt;&lt;Image&gt;&lt;filename val=&quot;C:\Users\kaperk\AppData\Local\Temp\PR\data\asimages\{88ADFCB3-C124-4B47-B6FC-D4A664C32F7B}_12_S.png&quot;/&gt;&lt;left val=&quot;65&quot;/&gt;&lt;top val=&quot;356&quot;/&gt;&lt;width val=&quot;86&quot;/&gt;&lt;height val=&quot;93&quot;/&gt;&lt;hasText val=&quot;0&quot;/&gt;&lt;/Image&gt;&lt;Image&gt;&lt;filename val=&quot;C:\Users\kaperk\AppData\Local\Temp\PR\data\asimages\{88ADFCB3-C124-4B47-B6FC-D4A664C32F7B}_12_T.png&quot;/&gt;&lt;left val=&quot;65&quot;/&gt;&lt;top val=&quot;356&quot;/&gt;&lt;width val=&quot;86&quot;/&gt;&lt;height val=&quot;93&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13&quot;/&gt;&lt;/TableIndex&gt;&lt;/ShapeTextInfo&gt;"/>
  <p:tag name="HTML_SHAPEINFO" val="&lt;ThreeDShapeInfo&gt;&lt;uuid val=&quot;&quot;/&gt;&lt;isInvalidForFieldText val=&quot;0&quot;/&gt;&lt;Image&gt;&lt;filename val=&quot;C:\Users\kaperk\AppData\Local\Temp\PR\data\asimages\{9FF9CCF1-A6D5-4E90-A3BE-81C4E5544E04}_12.png&quot;/&gt;&lt;left val=&quot;114&quot;/&gt;&lt;top val=&quot;191&quot;/&gt;&lt;width val=&quot;218&quot;/&gt;&lt;height val=&quot;186&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8.xml><?xml version="1.0" encoding="utf-8"?>
<p:tagLst xmlns:a="http://schemas.openxmlformats.org/drawingml/2006/main" xmlns:r="http://schemas.openxmlformats.org/officeDocument/2006/relationships" xmlns:p="http://schemas.openxmlformats.org/presentationml/2006/main">
  <p:tag name="HIGHLIGHT" val="YES"/>
</p:tagLst>
</file>

<file path=ppt/tags/tag29.xml><?xml version="1.0" encoding="utf-8"?>
<p:tagLst xmlns:a="http://schemas.openxmlformats.org/drawingml/2006/main" xmlns:r="http://schemas.openxmlformats.org/officeDocument/2006/relationships" xmlns:p="http://schemas.openxmlformats.org/presentationml/2006/main">
  <p:tag name="HIGHLIGHT" val="YES"/>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SLIDETYPE" val="Demo"/>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HTML_SHAPEINFO" val="&lt;ThreeDShapeInfo&gt;&lt;uuid val=&quot;&quot;/&gt;&lt;isInvalidForFieldText val=&quot;0&quot;/&gt;&lt;Image&gt;&lt;filename val=&quot;C:\Users\debayo\AppData\Local\Temp\PR\data\asimages\{34597519-7F2D-491C-8F8D-3ED744810722}_14.png&quot;/&gt;&lt;left val=&quot;270&quot;/&gt;&lt;top val=&quot;132&quot;/&gt;&lt;width val=&quot;662&quot;/&gt;&lt;height val=&quot;90&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4F18F964-C883-4FC2-AE67-44107D372E66}&quot;/&gt;&lt;isInvalidForFieldText val=&quot;1&quot;/&gt;&lt;Image&gt;&lt;filename val=&quot;C:\Users\debayo\AppData\Local\Temp\PR\data\asimages\{4F18F964-C883-4FC2-AE67-44107D372E66}_14_S.png&quot;/&gt;&lt;left val=&quot;124&quot;/&gt;&lt;top val=&quot;145&quot;/&gt;&lt;width val=&quot;148&quot;/&gt;&lt;height val=&quot;123&quot;/&gt;&lt;hasText val=&quot;0&quot;/&gt;&lt;/Image&gt;&lt;Image&gt;&lt;filename val=&quot;C:\Users\debayo\AppData\Local\Temp\PR\data\asimages\{4F18F964-C883-4FC2-AE67-44107D372E66}_14_T.png&quot;/&gt;&lt;left val=&quot;124&quot;/&gt;&lt;top val=&quot;145&quot;/&gt;&lt;width val=&quot;148&quot;/&gt;&lt;height val=&quot;123&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OBJECTTYPE" val="Syntax Box"/>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HTML_AUTOSHAPE_INFO" val="&lt;ThreeDShapeInfo&gt;&lt;uuid val=&quot;{88ADFCB3-C124-4B47-B6FC-D4A664C32F7B}&quot;/&gt;&lt;isInvalidForFieldText val=&quot;1&quot;/&gt;&lt;Image&gt;&lt;filename val=&quot;C:\Users\kaperk\AppData\Local\Temp\PR\data\asimages\{88ADFCB3-C124-4B47-B6FC-D4A664C32F7B}_12_S.png&quot;/&gt;&lt;left val=&quot;65&quot;/&gt;&lt;top val=&quot;356&quot;/&gt;&lt;width val=&quot;86&quot;/&gt;&lt;height val=&quot;93&quot;/&gt;&lt;hasText val=&quot;0&quot;/&gt;&lt;/Image&gt;&lt;Image&gt;&lt;filename val=&quot;C:\Users\kaperk\AppData\Local\Temp\PR\data\asimages\{88ADFCB3-C124-4B47-B6FC-D4A664C32F7B}_12_T.png&quot;/&gt;&lt;left val=&quot;65&quot;/&gt;&lt;top val=&quot;356&quot;/&gt;&lt;width val=&quot;86&quot;/&gt;&lt;height val=&quot;93&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13&quot;/&gt;&lt;/TableIndex&gt;&lt;/ShapeTextInfo&gt;"/>
  <p:tag name="HTML_SHAPEINFO" val="&lt;ThreeDShapeInfo&gt;&lt;uuid val=&quot;&quot;/&gt;&lt;isInvalidForFieldText val=&quot;0&quot;/&gt;&lt;Image&gt;&lt;filename val=&quot;C:\Users\kaperk\AppData\Local\Temp\PR\data\asimages\{9FF9CCF1-A6D5-4E90-A3BE-81C4E5544E04}_12.png&quot;/&gt;&lt;left val=&quot;114&quot;/&gt;&lt;top val=&quot;191&quot;/&gt;&lt;width val=&quot;218&quot;/&gt;&lt;height val=&quot;186&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9&quot;/&gt;&lt;lineCharCount val=&quot;6&quot;/&gt;&lt;/TableIndex&gt;&lt;TableIndex row=&quot;2&quot; col=&quot;1&quot;&gt;&lt;linesCount val=&quot;1&quot;/&gt;&lt;lineCharCount val=&quot;6&quot;/&gt;&lt;/TableIndex&gt;&lt;TableIndex row=&quot;3&quot; col=&quot;1&quot;&gt;&lt;linesCount val=&quot;1&quot;/&gt;&lt;lineCharCount val=&quot;6&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1&quot;/&gt;&lt;lineCharCount val=&quot;14&quot;/&gt;&lt;/TableIndex&gt;&lt;TableIndex row=&quot;2&quot; col=&quot;1&quot;&gt;&lt;linesCount val=&quot;1&quot;/&gt;&lt;lineCharCount val=&quot;9&quot;/&gt;&lt;/TableIndex&gt;&lt;TableIndex row=&quot;3&quot; col=&quot;1&quot;&gt;&lt;linesCount val=&quot;1&quot;/&gt;&lt;lineCharCount val=&quot;8&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6&quot;/&gt;&lt;/TableIndex&gt;&lt;TableIndex row=&quot;2&quot; col=&quot;1&quot;&gt;&lt;linesCount val=&quot;1&quot;/&gt;&lt;lineCharCount val=&quot;8&quot;/&gt;&lt;/TableIndex&gt;&lt;TableIndex row=&quot;3&quot; col=&quot;1&quot;&gt;&lt;linesCount val=&quot;1&quot;/&gt;&lt;lineCharCount val=&quot;5&quot;/&gt;&lt;/TableIndex&gt;&lt;/ShapeTextInfo&gt;"/>
</p:tagLst>
</file>

<file path=ppt/theme/theme1.xml><?xml version="1.0" encoding="utf-8"?>
<a:theme xmlns:a="http://schemas.openxmlformats.org/drawingml/2006/main" name="SAS-External-16x9">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B154486E-3567-8F42-B7C6-ABDC3E8C29B0}" vid="{72DB4393-9380-7A4C-B497-E9352C2D6B7A}"/>
    </a:ext>
  </a:extLst>
</a:theme>
</file>

<file path=ppt/theme/theme2.xml><?xml version="1.0" encoding="utf-8"?>
<a:theme xmlns:a="http://schemas.openxmlformats.org/drawingml/2006/main" name="SAS Viya">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300A141E-7CE2-B145-90CA-49B705A9ED89}" vid="{D88BA2F2-6836-B848-A231-E57B24571BD6}"/>
    </a:ext>
  </a:extLst>
</a:theme>
</file>

<file path=ppt/theme/theme3.xml><?xml version="1.0" encoding="utf-8"?>
<a:theme xmlns:a="http://schemas.openxmlformats.org/drawingml/2006/main" name="NDA">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External-16x9" id="{300A141E-7CE2-B145-90CA-49B705A9ED89}" vid="{49977E30-A0C3-6741-B854-1A1FC0FF827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SAS-External-16x9</Template>
  <TotalTime>245</TotalTime>
  <Words>1868</Words>
  <Application>Microsoft Office PowerPoint</Application>
  <PresentationFormat>Widescreen</PresentationFormat>
  <Paragraphs>107</Paragraphs>
  <Slides>21</Slides>
  <Notes>20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21</vt:i4>
      </vt:variant>
    </vt:vector>
  </HeadingPairs>
  <TitlesOfParts>
    <vt:vector size="27" baseType="lpstr">
      <vt:lpstr>Arial</vt:lpstr>
      <vt:lpstr>Calibri</vt:lpstr>
      <vt:lpstr>Calibri Light</vt:lpstr>
      <vt:lpstr>SAS-External-16x9</vt:lpstr>
      <vt:lpstr>SAS Viya</vt:lpstr>
      <vt:lpstr>NDA</vt:lpstr>
      <vt:lpstr>Построение сводных отчетов в SAS с помощью  PROC REPORT</vt:lpstr>
      <vt:lpstr>PROC REPORT</vt:lpstr>
      <vt:lpstr>Детальный отчет</vt:lpstr>
      <vt:lpstr>Сводный отчет</vt:lpstr>
      <vt:lpstr>Строки итогов</vt:lpstr>
      <vt:lpstr>Оператор BREAK</vt:lpstr>
      <vt:lpstr>Роли столбцов</vt:lpstr>
      <vt:lpstr>Роль DISPLAY</vt:lpstr>
      <vt:lpstr>Роль ORDER</vt:lpstr>
      <vt:lpstr>Роль GROUP</vt:lpstr>
      <vt:lpstr>Роль ACROSS</vt:lpstr>
      <vt:lpstr>Роль ANALYSIS</vt:lpstr>
      <vt:lpstr>Роль COMPUTED</vt:lpstr>
      <vt:lpstr>Создание вычисляемого столбца</vt:lpstr>
      <vt:lpstr>PROC REPORT</vt:lpstr>
      <vt:lpstr>Роли по умолчанию</vt:lpstr>
      <vt:lpstr>Дополнительные опции</vt:lpstr>
      <vt:lpstr>Дополнительные настройки итогов</vt:lpstr>
      <vt:lpstr>Условное форматирование</vt:lpstr>
      <vt:lpstr>Опция STYLE=</vt:lpstr>
      <vt:lpstr>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Построение сводных отчетов в SAS с помощью  PROC REPORT</dc:title>
  <dc:creator>Alexander Golenkov</dc:creator>
  <cp:lastModifiedBy>Alexander Golenkov</cp:lastModifiedBy>
  <cp:revision>19</cp:revision>
  <dcterms:created xsi:type="dcterms:W3CDTF">2021-06-29T10:22:11Z</dcterms:created>
  <dcterms:modified xsi:type="dcterms:W3CDTF">2021-06-29T14:27:50Z</dcterms:modified>
</cp:coreProperties>
</file>