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2" r:id="rId6"/>
    <p:sldId id="259" r:id="rId7"/>
    <p:sldId id="260" r:id="rId8"/>
    <p:sldId id="261" r:id="rId9"/>
    <p:sldId id="258" r:id="rId10"/>
  </p:sldIdLst>
  <p:sldSz cx="12192000" cy="6858000"/>
  <p:notesSz cx="6865938" cy="9998075"/>
  <p:custDataLst>
    <p:tags r:id="rId1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3840" userDrawn="1">
          <p15:clr>
            <a:srgbClr val="A4A3A4"/>
          </p15:clr>
        </p15:guide>
        <p15:guide id="5" orient="horz" pos="119" userDrawn="1">
          <p15:clr>
            <a:srgbClr val="A4A3A4"/>
          </p15:clr>
        </p15:guide>
        <p15:guide id="6" orient="horz" pos="3884" userDrawn="1">
          <p15:clr>
            <a:srgbClr val="A4A3A4"/>
          </p15:clr>
        </p15:guide>
        <p15:guide id="7" pos="347" userDrawn="1">
          <p15:clr>
            <a:srgbClr val="A4A3A4"/>
          </p15:clr>
        </p15:guide>
        <p15:guide id="8" pos="7333" userDrawn="1">
          <p15:clr>
            <a:srgbClr val="A4A3A4"/>
          </p15:clr>
        </p15:guide>
        <p15:guide id="9" orient="horz" pos="572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  <p15:guide id="11" orient="horz" pos="436" userDrawn="1">
          <p15:clr>
            <a:srgbClr val="A4A3A4"/>
          </p15:clr>
        </p15:guide>
        <p15:guide id="12" orient="horz" pos="42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illekamp" initials="CCH" lastIdx="3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1163" autoAdjust="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pos="3840"/>
        <p:guide orient="horz" pos="119"/>
        <p:guide orient="horz" pos="3884"/>
        <p:guide pos="347"/>
        <p:guide pos="7333"/>
        <p:guide orient="horz" pos="572"/>
        <p:guide orient="horz" pos="2160"/>
        <p:guide orient="horz" pos="436"/>
        <p:guide orient="horz" pos="424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8" d="100"/>
        <a:sy n="58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286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9109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265264BF-C1BC-4487-96E8-D4B892543B5A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9109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E0503139-2B5F-459E-8F02-69D3B4D831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332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9109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AE2DE115-FA53-464A-A2EA-90113F807A49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49363"/>
            <a:ext cx="5997575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6594" y="4811574"/>
            <a:ext cx="5492750" cy="3936742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9109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851EC89A-E65F-4C75-B910-56E1348475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385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EC89A-E65F-4C75-B910-56E13484754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26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EC89A-E65F-4C75-B910-56E13484754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3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EC89A-E65F-4C75-B910-56E13484754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91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EC89A-E65F-4C75-B910-56E13484754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31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EC89A-E65F-4C75-B910-56E13484754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94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EC89A-E65F-4C75-B910-56E13484754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89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13" Type="http://schemas.microsoft.com/office/2007/relationships/hdphoto" Target="../media/hdphoto1.wdp"/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12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7.jpeg"/><Relationship Id="rId5" Type="http://schemas.openxmlformats.org/officeDocument/2006/relationships/slideMaster" Target="../slideMasters/slideMaster1.xml"/><Relationship Id="rId10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2.pn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A (Whit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272313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</a:pPr>
            <a:endParaRPr lang="en-US" sz="3600" b="0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0" name="正方形/長方形 13"/>
          <p:cNvSpPr/>
          <p:nvPr/>
        </p:nvSpPr>
        <p:spPr bwMode="gray">
          <a:xfrm>
            <a:off x="0" y="4714043"/>
            <a:ext cx="12192119" cy="21547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2C5F9CA-257E-4B0E-8FA0-2CBF7D4A4D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0"/>
            <a:ext cx="12191083" cy="4704996"/>
          </a:xfrm>
          <a:prstGeom prst="rect">
            <a:avLst/>
          </a:prstGeom>
        </p:spPr>
      </p:pic>
      <p:pic>
        <p:nvPicPr>
          <p:cNvPr id="8" name="図 17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421200"/>
            <a:ext cx="3575998" cy="643680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18A4A08-09E3-4AE3-9BB7-FD9FAC5986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54820" y="435682"/>
            <a:ext cx="2286317" cy="571579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2202769" y="4941167"/>
            <a:ext cx="9438369" cy="936105"/>
          </a:xfrm>
        </p:spPr>
        <p:txBody>
          <a:bodyPr anchor="b"/>
          <a:lstStyle>
            <a:lvl1pPr algn="l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202769" y="5908008"/>
            <a:ext cx="9438369" cy="257842"/>
          </a:xfr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02769" y="6381328"/>
            <a:ext cx="9438369" cy="360785"/>
          </a:xfrm>
        </p:spPr>
        <p:txBody>
          <a:bodyPr anchor="b"/>
          <a:lstStyle>
            <a:lvl1pPr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2160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4320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6480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Name, Date</a:t>
            </a:r>
            <a:endParaRPr lang="en-US" dirty="0"/>
          </a:p>
        </p:txBody>
      </p:sp>
      <p:sp>
        <p:nvSpPr>
          <p:cNvPr id="3" name="Rechteck 2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</a:pPr>
            <a:endParaRPr lang="en-US" sz="3600" b="0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39333" y="1139561"/>
            <a:ext cx="1422584" cy="142028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95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75182" y="421200"/>
            <a:ext cx="2130743" cy="214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2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screen Pictur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6" name="Bildplatzhalter 6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-1" y="908050"/>
            <a:ext cx="12192000" cy="5952398"/>
          </a:xfrm>
          <a:solidFill>
            <a:schemeClr val="accent4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dirty="0" smtClean="0"/>
              <a:t>Click icon to add a picture. Then send the picture to the back.</a:t>
            </a:r>
          </a:p>
          <a:p>
            <a:endParaRPr lang="en-US" dirty="0"/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22937CE8-714E-42F3-A499-B4257F6059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05601" y="6576429"/>
            <a:ext cx="1039346" cy="15414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2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screen Pictur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 smtClean="0"/>
              <a:t>NTT DATA Deutschland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0528D5D-9894-40DB-BE4B-72FD7666223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3"/>
          </p:nvPr>
        </p:nvSpPr>
        <p:spPr bwMode="gray">
          <a:xfrm>
            <a:off x="0" y="3727448"/>
            <a:ext cx="12192000" cy="2700000"/>
          </a:xfrm>
          <a:solidFill>
            <a:schemeClr val="bg2"/>
          </a:solidFill>
        </p:spPr>
        <p:txBody>
          <a:bodyPr lIns="540000" tIns="180000" rIns="540000" bIns="180000" numCol="2" spcCol="432000"/>
          <a:lstStyle/>
          <a:p>
            <a:pPr lvl="0"/>
            <a:r>
              <a:rPr lang="en-US" dirty="0" err="1" smtClean="0"/>
              <a:t>Formatvorlagen</a:t>
            </a:r>
            <a:r>
              <a:rPr lang="en-US" dirty="0" smtClean="0"/>
              <a:t> des </a:t>
            </a:r>
            <a:r>
              <a:rPr lang="en-US" dirty="0" err="1" smtClean="0"/>
              <a:t>Textmasters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908050"/>
            <a:ext cx="12192000" cy="2819398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icon to add a picture. </a:t>
            </a:r>
            <a:endParaRPr lang="en-US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" y="5581651"/>
            <a:ext cx="709083" cy="1276350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54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screen Picture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-1"/>
            <a:ext cx="12192000" cy="6858001"/>
          </a:xfrm>
          <a:solidFill>
            <a:schemeClr val="accent4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dirty="0" smtClean="0"/>
              <a:t>Click icon to add a picture. Then send the picture to the back.</a:t>
            </a:r>
          </a:p>
          <a:p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1" y="908050"/>
            <a:ext cx="11641138" cy="528639"/>
          </a:xfrm>
          <a:solidFill>
            <a:schemeClr val="bg1">
              <a:alpha val="85000"/>
            </a:schemeClr>
          </a:solidFill>
        </p:spPr>
        <p:txBody>
          <a:bodyPr vert="horz" lIns="540000" tIns="72000" rIns="216000" bIns="72000" rtlCol="0" anchor="ctr">
            <a:noAutofit/>
          </a:bodyPr>
          <a:lstStyle>
            <a:lvl1pPr algn="ctr">
              <a:defRPr lang="de-DE">
                <a:solidFill>
                  <a:schemeClr val="tx1">
                    <a:alpha val="87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600"/>
              </a:spcBef>
              <a:buFontTx/>
            </a:pPr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 bwMode="gray">
          <a:xfrm>
            <a:off x="6675344" y="2736850"/>
            <a:ext cx="4968000" cy="3429000"/>
          </a:xfrm>
          <a:solidFill>
            <a:schemeClr val="bg1">
              <a:alpha val="80000"/>
            </a:schemeClr>
          </a:solidFill>
        </p:spPr>
        <p:txBody>
          <a:bodyPr lIns="180000" tIns="432000" rIns="180000" bIns="108000"/>
          <a:lstStyle/>
          <a:p>
            <a:pPr lvl="0"/>
            <a:r>
              <a:rPr lang="en-US" dirty="0" err="1" smtClean="0"/>
              <a:t>Formatvorlagen</a:t>
            </a:r>
            <a:r>
              <a:rPr lang="en-US" dirty="0" smtClean="0"/>
              <a:t> des </a:t>
            </a:r>
            <a:r>
              <a:rPr lang="en-US" dirty="0" err="1" smtClean="0"/>
              <a:t>Textmasters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  <p:sp>
        <p:nvSpPr>
          <p:cNvPr id="9" name="Textplatzhalter 1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55343" y="2959100"/>
            <a:ext cx="4608000" cy="72000"/>
          </a:xfr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4D70DB1D-E212-443B-B43E-B529A3CBB0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05601" y="6576429"/>
            <a:ext cx="1039346" cy="15414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12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screen Picture with Inscription-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-1"/>
            <a:ext cx="12192000" cy="6858001"/>
          </a:xfrm>
          <a:solidFill>
            <a:schemeClr val="accent4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dirty="0" smtClean="0"/>
              <a:t>Click icon to add a picture. Then send the picture to the back.</a:t>
            </a:r>
            <a:endParaRPr lang="en-US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 bwMode="gray">
          <a:xfrm>
            <a:off x="6675344" y="1714499"/>
            <a:ext cx="4968000" cy="3429000"/>
          </a:xfrm>
          <a:solidFill>
            <a:schemeClr val="bg1">
              <a:alpha val="80000"/>
            </a:schemeClr>
          </a:solidFill>
        </p:spPr>
        <p:txBody>
          <a:bodyPr lIns="180000" tIns="432000" rIns="180000" bIns="108000"/>
          <a:lstStyle/>
          <a:p>
            <a:pPr lvl="0"/>
            <a:r>
              <a:rPr lang="en-US" dirty="0" err="1" smtClean="0"/>
              <a:t>Formatvorlagen</a:t>
            </a:r>
            <a:r>
              <a:rPr lang="en-US" dirty="0" smtClean="0"/>
              <a:t> des </a:t>
            </a:r>
            <a:r>
              <a:rPr lang="en-US" dirty="0" err="1" smtClean="0"/>
              <a:t>Textmasters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55343" y="1933784"/>
            <a:ext cx="4608000" cy="72000"/>
          </a:xfr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95C472FC-F699-49F4-AE58-2EC71AFFC3C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05601" y="6576429"/>
            <a:ext cx="1039346" cy="15414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53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 bwMode="gray">
          <a:xfrm>
            <a:off x="550863" y="909216"/>
            <a:ext cx="11090275" cy="4885809"/>
            <a:chOff x="550863" y="909216"/>
            <a:chExt cx="11090275" cy="4885809"/>
          </a:xfrm>
        </p:grpSpPr>
        <p:sp>
          <p:nvSpPr>
            <p:cNvPr id="18" name="Rechteck 17"/>
            <p:cNvSpPr>
              <a:spLocks noChangeAspect="1"/>
            </p:cNvSpPr>
            <p:nvPr/>
          </p:nvSpPr>
          <p:spPr bwMode="gray">
            <a:xfrm>
              <a:off x="550863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9" name="Rechteck 18"/>
            <p:cNvSpPr>
              <a:spLocks noChangeAspect="1"/>
            </p:cNvSpPr>
            <p:nvPr/>
          </p:nvSpPr>
          <p:spPr bwMode="gray">
            <a:xfrm>
              <a:off x="550863" y="1354433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>
              <a:spLocks noChangeAspect="1"/>
            </p:cNvSpPr>
            <p:nvPr/>
          </p:nvSpPr>
          <p:spPr bwMode="gray">
            <a:xfrm>
              <a:off x="550863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1" name="Rechteck 20"/>
            <p:cNvSpPr>
              <a:spLocks noChangeAspect="1"/>
            </p:cNvSpPr>
            <p:nvPr/>
          </p:nvSpPr>
          <p:spPr bwMode="gray">
            <a:xfrm>
              <a:off x="995914" y="909216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" name="Rechteck 21"/>
            <p:cNvSpPr>
              <a:spLocks noChangeAspect="1"/>
            </p:cNvSpPr>
            <p:nvPr/>
          </p:nvSpPr>
          <p:spPr bwMode="gray">
            <a:xfrm>
              <a:off x="995914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3" name="Rechteck 22"/>
            <p:cNvSpPr>
              <a:spLocks noChangeAspect="1"/>
            </p:cNvSpPr>
            <p:nvPr/>
          </p:nvSpPr>
          <p:spPr bwMode="gray">
            <a:xfrm>
              <a:off x="995914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4" name="Rechteck 23"/>
            <p:cNvSpPr>
              <a:spLocks noChangeAspect="1"/>
            </p:cNvSpPr>
            <p:nvPr/>
          </p:nvSpPr>
          <p:spPr bwMode="gray">
            <a:xfrm>
              <a:off x="1440965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>
              <a:spLocks noChangeAspect="1"/>
            </p:cNvSpPr>
            <p:nvPr/>
          </p:nvSpPr>
          <p:spPr bwMode="gray">
            <a:xfrm>
              <a:off x="1440965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6" name="Rechteck 25"/>
            <p:cNvSpPr>
              <a:spLocks noChangeAspect="1"/>
            </p:cNvSpPr>
            <p:nvPr/>
          </p:nvSpPr>
          <p:spPr bwMode="gray">
            <a:xfrm>
              <a:off x="1440965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7" name="Rechteck 26"/>
            <p:cNvSpPr>
              <a:spLocks noChangeAspect="1"/>
            </p:cNvSpPr>
            <p:nvPr/>
          </p:nvSpPr>
          <p:spPr bwMode="gray">
            <a:xfrm>
              <a:off x="1886016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8" name="Rechteck 27"/>
            <p:cNvSpPr>
              <a:spLocks noChangeAspect="1"/>
            </p:cNvSpPr>
            <p:nvPr/>
          </p:nvSpPr>
          <p:spPr bwMode="gray">
            <a:xfrm>
              <a:off x="1886016" y="1354433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9" name="Rechteck 28"/>
            <p:cNvSpPr>
              <a:spLocks noChangeAspect="1"/>
            </p:cNvSpPr>
            <p:nvPr/>
          </p:nvSpPr>
          <p:spPr bwMode="gray">
            <a:xfrm>
              <a:off x="1886016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30" name="Rechteck 29"/>
            <p:cNvSpPr>
              <a:spLocks noChangeAspect="1"/>
            </p:cNvSpPr>
            <p:nvPr/>
          </p:nvSpPr>
          <p:spPr bwMode="gray">
            <a:xfrm>
              <a:off x="2331067" y="909216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31" name="Rechteck 30"/>
            <p:cNvSpPr>
              <a:spLocks noChangeAspect="1"/>
            </p:cNvSpPr>
            <p:nvPr/>
          </p:nvSpPr>
          <p:spPr bwMode="gray">
            <a:xfrm>
              <a:off x="2331067" y="3596910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32" name="Rechteck 31"/>
            <p:cNvSpPr>
              <a:spLocks noChangeAspect="1"/>
            </p:cNvSpPr>
            <p:nvPr/>
          </p:nvSpPr>
          <p:spPr bwMode="gray">
            <a:xfrm>
              <a:off x="2331067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33" name="Rechteck 32"/>
            <p:cNvSpPr>
              <a:spLocks noChangeAspect="1"/>
            </p:cNvSpPr>
            <p:nvPr/>
          </p:nvSpPr>
          <p:spPr bwMode="gray">
            <a:xfrm>
              <a:off x="2776118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34" name="Rechteck 33"/>
            <p:cNvSpPr>
              <a:spLocks noChangeAspect="1"/>
            </p:cNvSpPr>
            <p:nvPr/>
          </p:nvSpPr>
          <p:spPr bwMode="gray">
            <a:xfrm>
              <a:off x="2776118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35" name="Rechteck 34"/>
            <p:cNvSpPr>
              <a:spLocks noChangeAspect="1"/>
            </p:cNvSpPr>
            <p:nvPr/>
          </p:nvSpPr>
          <p:spPr bwMode="gray">
            <a:xfrm>
              <a:off x="2776118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36" name="Rechteck 35"/>
            <p:cNvSpPr>
              <a:spLocks noChangeAspect="1"/>
            </p:cNvSpPr>
            <p:nvPr/>
          </p:nvSpPr>
          <p:spPr bwMode="gray">
            <a:xfrm>
              <a:off x="3221169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37" name="Rechteck 36"/>
            <p:cNvSpPr>
              <a:spLocks noChangeAspect="1"/>
            </p:cNvSpPr>
            <p:nvPr/>
          </p:nvSpPr>
          <p:spPr bwMode="gray">
            <a:xfrm>
              <a:off x="3221169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38" name="Rechteck 37"/>
            <p:cNvSpPr>
              <a:spLocks noChangeAspect="1"/>
            </p:cNvSpPr>
            <p:nvPr/>
          </p:nvSpPr>
          <p:spPr bwMode="gray">
            <a:xfrm>
              <a:off x="3221169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39" name="Rechteck 38"/>
            <p:cNvSpPr>
              <a:spLocks noChangeAspect="1"/>
            </p:cNvSpPr>
            <p:nvPr/>
          </p:nvSpPr>
          <p:spPr bwMode="gray">
            <a:xfrm>
              <a:off x="3666220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40" name="Rechteck 39"/>
            <p:cNvSpPr>
              <a:spLocks noChangeAspect="1"/>
            </p:cNvSpPr>
            <p:nvPr/>
          </p:nvSpPr>
          <p:spPr bwMode="gray">
            <a:xfrm>
              <a:off x="3666220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41" name="Rechteck 40"/>
            <p:cNvSpPr>
              <a:spLocks noChangeAspect="1"/>
            </p:cNvSpPr>
            <p:nvPr/>
          </p:nvSpPr>
          <p:spPr bwMode="gray">
            <a:xfrm>
              <a:off x="3666220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42" name="Rechteck 41"/>
            <p:cNvSpPr>
              <a:spLocks noChangeAspect="1"/>
            </p:cNvSpPr>
            <p:nvPr/>
          </p:nvSpPr>
          <p:spPr bwMode="gray">
            <a:xfrm>
              <a:off x="4111271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43" name="Rechteck 42"/>
            <p:cNvSpPr>
              <a:spLocks noChangeAspect="1"/>
            </p:cNvSpPr>
            <p:nvPr/>
          </p:nvSpPr>
          <p:spPr bwMode="gray">
            <a:xfrm>
              <a:off x="4111271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44" name="Rechteck 43"/>
            <p:cNvSpPr>
              <a:spLocks noChangeAspect="1"/>
            </p:cNvSpPr>
            <p:nvPr/>
          </p:nvSpPr>
          <p:spPr bwMode="gray">
            <a:xfrm>
              <a:off x="4111271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45" name="Rechteck 44"/>
            <p:cNvSpPr>
              <a:spLocks noChangeAspect="1"/>
            </p:cNvSpPr>
            <p:nvPr/>
          </p:nvSpPr>
          <p:spPr bwMode="gray">
            <a:xfrm>
              <a:off x="4556322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46" name="Rechteck 45"/>
            <p:cNvSpPr>
              <a:spLocks noChangeAspect="1"/>
            </p:cNvSpPr>
            <p:nvPr/>
          </p:nvSpPr>
          <p:spPr bwMode="gray">
            <a:xfrm>
              <a:off x="4556322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47" name="Rechteck 46"/>
            <p:cNvSpPr>
              <a:spLocks noChangeAspect="1"/>
            </p:cNvSpPr>
            <p:nvPr/>
          </p:nvSpPr>
          <p:spPr bwMode="gray">
            <a:xfrm>
              <a:off x="5001373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48" name="Rechteck 47"/>
            <p:cNvSpPr>
              <a:spLocks noChangeAspect="1"/>
            </p:cNvSpPr>
            <p:nvPr/>
          </p:nvSpPr>
          <p:spPr bwMode="gray">
            <a:xfrm>
              <a:off x="5001373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49" name="Rechteck 48"/>
            <p:cNvSpPr>
              <a:spLocks noChangeAspect="1"/>
            </p:cNvSpPr>
            <p:nvPr/>
          </p:nvSpPr>
          <p:spPr bwMode="gray">
            <a:xfrm>
              <a:off x="5001373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50" name="Rechteck 49"/>
            <p:cNvSpPr>
              <a:spLocks noChangeAspect="1"/>
            </p:cNvSpPr>
            <p:nvPr/>
          </p:nvSpPr>
          <p:spPr bwMode="gray">
            <a:xfrm>
              <a:off x="5446424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51" name="Rechteck 50"/>
            <p:cNvSpPr>
              <a:spLocks noChangeAspect="1"/>
            </p:cNvSpPr>
            <p:nvPr/>
          </p:nvSpPr>
          <p:spPr bwMode="gray">
            <a:xfrm>
              <a:off x="5446424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52" name="Rechteck 51"/>
            <p:cNvSpPr>
              <a:spLocks noChangeAspect="1"/>
            </p:cNvSpPr>
            <p:nvPr/>
          </p:nvSpPr>
          <p:spPr bwMode="gray">
            <a:xfrm>
              <a:off x="5446424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53" name="Rechteck 52"/>
            <p:cNvSpPr>
              <a:spLocks noChangeAspect="1"/>
            </p:cNvSpPr>
            <p:nvPr/>
          </p:nvSpPr>
          <p:spPr bwMode="gray">
            <a:xfrm>
              <a:off x="5891475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54" name="Rechteck 53"/>
            <p:cNvSpPr>
              <a:spLocks noChangeAspect="1"/>
            </p:cNvSpPr>
            <p:nvPr/>
          </p:nvSpPr>
          <p:spPr bwMode="gray">
            <a:xfrm>
              <a:off x="5891475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55" name="Rechteck 54"/>
            <p:cNvSpPr>
              <a:spLocks noChangeAspect="1"/>
            </p:cNvSpPr>
            <p:nvPr/>
          </p:nvSpPr>
          <p:spPr bwMode="gray">
            <a:xfrm>
              <a:off x="5891475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56" name="Rechteck 55"/>
            <p:cNvSpPr>
              <a:spLocks noChangeAspect="1"/>
            </p:cNvSpPr>
            <p:nvPr/>
          </p:nvSpPr>
          <p:spPr bwMode="gray">
            <a:xfrm>
              <a:off x="6336526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57" name="Rechteck 56"/>
            <p:cNvSpPr>
              <a:spLocks noChangeAspect="1"/>
            </p:cNvSpPr>
            <p:nvPr/>
          </p:nvSpPr>
          <p:spPr bwMode="gray">
            <a:xfrm>
              <a:off x="6336526" y="1354433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58" name="Rechteck 57"/>
            <p:cNvSpPr>
              <a:spLocks noChangeAspect="1"/>
            </p:cNvSpPr>
            <p:nvPr/>
          </p:nvSpPr>
          <p:spPr bwMode="gray">
            <a:xfrm>
              <a:off x="6336526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59" name="Rechteck 58"/>
            <p:cNvSpPr>
              <a:spLocks noChangeAspect="1"/>
            </p:cNvSpPr>
            <p:nvPr/>
          </p:nvSpPr>
          <p:spPr bwMode="gray">
            <a:xfrm>
              <a:off x="6781577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60" name="Rechteck 59"/>
            <p:cNvSpPr>
              <a:spLocks noChangeAspect="1"/>
            </p:cNvSpPr>
            <p:nvPr/>
          </p:nvSpPr>
          <p:spPr bwMode="gray">
            <a:xfrm>
              <a:off x="6781577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61" name="Rechteck 60"/>
            <p:cNvSpPr>
              <a:spLocks noChangeAspect="1"/>
            </p:cNvSpPr>
            <p:nvPr/>
          </p:nvSpPr>
          <p:spPr bwMode="gray">
            <a:xfrm>
              <a:off x="6781577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62" name="Rechteck 61"/>
            <p:cNvSpPr>
              <a:spLocks noChangeAspect="1"/>
            </p:cNvSpPr>
            <p:nvPr/>
          </p:nvSpPr>
          <p:spPr bwMode="gray">
            <a:xfrm>
              <a:off x="7226628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63" name="Rechteck 62"/>
            <p:cNvSpPr>
              <a:spLocks noChangeAspect="1"/>
            </p:cNvSpPr>
            <p:nvPr/>
          </p:nvSpPr>
          <p:spPr bwMode="gray">
            <a:xfrm>
              <a:off x="7226628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64" name="Rechteck 63"/>
            <p:cNvSpPr>
              <a:spLocks noChangeAspect="1"/>
            </p:cNvSpPr>
            <p:nvPr/>
          </p:nvSpPr>
          <p:spPr bwMode="gray">
            <a:xfrm>
              <a:off x="7226628" y="1803748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65" name="Rechteck 64"/>
            <p:cNvSpPr>
              <a:spLocks noChangeAspect="1"/>
            </p:cNvSpPr>
            <p:nvPr/>
          </p:nvSpPr>
          <p:spPr bwMode="gray">
            <a:xfrm>
              <a:off x="7671679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66" name="Rechteck 65"/>
            <p:cNvSpPr>
              <a:spLocks noChangeAspect="1"/>
            </p:cNvSpPr>
            <p:nvPr/>
          </p:nvSpPr>
          <p:spPr bwMode="gray">
            <a:xfrm>
              <a:off x="7671679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67" name="Rechteck 66"/>
            <p:cNvSpPr>
              <a:spLocks noChangeAspect="1"/>
            </p:cNvSpPr>
            <p:nvPr/>
          </p:nvSpPr>
          <p:spPr bwMode="gray">
            <a:xfrm>
              <a:off x="7671679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68" name="Rechteck 67"/>
            <p:cNvSpPr>
              <a:spLocks noChangeAspect="1"/>
            </p:cNvSpPr>
            <p:nvPr/>
          </p:nvSpPr>
          <p:spPr bwMode="gray">
            <a:xfrm>
              <a:off x="8116730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69" name="Rechteck 68"/>
            <p:cNvSpPr>
              <a:spLocks noChangeAspect="1"/>
            </p:cNvSpPr>
            <p:nvPr/>
          </p:nvSpPr>
          <p:spPr bwMode="gray">
            <a:xfrm>
              <a:off x="8116730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70" name="Rechteck 69"/>
            <p:cNvSpPr>
              <a:spLocks noChangeAspect="1"/>
            </p:cNvSpPr>
            <p:nvPr/>
          </p:nvSpPr>
          <p:spPr bwMode="gray">
            <a:xfrm>
              <a:off x="8116730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71" name="Rechteck 70"/>
            <p:cNvSpPr>
              <a:spLocks noChangeAspect="1"/>
            </p:cNvSpPr>
            <p:nvPr/>
          </p:nvSpPr>
          <p:spPr bwMode="gray">
            <a:xfrm>
              <a:off x="8561781" y="909216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72" name="Rechteck 71"/>
            <p:cNvSpPr>
              <a:spLocks noChangeAspect="1"/>
            </p:cNvSpPr>
            <p:nvPr/>
          </p:nvSpPr>
          <p:spPr bwMode="gray">
            <a:xfrm>
              <a:off x="8561781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73" name="Rechteck 72"/>
            <p:cNvSpPr>
              <a:spLocks noChangeAspect="1"/>
            </p:cNvSpPr>
            <p:nvPr/>
          </p:nvSpPr>
          <p:spPr bwMode="gray">
            <a:xfrm>
              <a:off x="8561781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74" name="Rechteck 73"/>
            <p:cNvSpPr>
              <a:spLocks noChangeAspect="1"/>
            </p:cNvSpPr>
            <p:nvPr/>
          </p:nvSpPr>
          <p:spPr bwMode="gray">
            <a:xfrm>
              <a:off x="9006832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75" name="Rechteck 74"/>
            <p:cNvSpPr>
              <a:spLocks noChangeAspect="1"/>
            </p:cNvSpPr>
            <p:nvPr/>
          </p:nvSpPr>
          <p:spPr bwMode="gray">
            <a:xfrm>
              <a:off x="9006832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76" name="Rechteck 75"/>
            <p:cNvSpPr>
              <a:spLocks noChangeAspect="1"/>
            </p:cNvSpPr>
            <p:nvPr/>
          </p:nvSpPr>
          <p:spPr bwMode="gray">
            <a:xfrm>
              <a:off x="9006832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77" name="Rechteck 76"/>
            <p:cNvSpPr>
              <a:spLocks noChangeAspect="1"/>
            </p:cNvSpPr>
            <p:nvPr/>
          </p:nvSpPr>
          <p:spPr bwMode="gray">
            <a:xfrm>
              <a:off x="9451883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78" name="Rechteck 77"/>
            <p:cNvSpPr>
              <a:spLocks noChangeAspect="1"/>
            </p:cNvSpPr>
            <p:nvPr/>
          </p:nvSpPr>
          <p:spPr bwMode="gray">
            <a:xfrm>
              <a:off x="9451883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79" name="Rechteck 78"/>
            <p:cNvSpPr>
              <a:spLocks noChangeAspect="1"/>
            </p:cNvSpPr>
            <p:nvPr/>
          </p:nvSpPr>
          <p:spPr bwMode="gray">
            <a:xfrm>
              <a:off x="9451883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80" name="Rechteck 79"/>
            <p:cNvSpPr>
              <a:spLocks noChangeAspect="1"/>
            </p:cNvSpPr>
            <p:nvPr/>
          </p:nvSpPr>
          <p:spPr bwMode="gray">
            <a:xfrm>
              <a:off x="9896934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81" name="Rechteck 80"/>
            <p:cNvSpPr>
              <a:spLocks noChangeAspect="1"/>
            </p:cNvSpPr>
            <p:nvPr/>
          </p:nvSpPr>
          <p:spPr bwMode="gray">
            <a:xfrm>
              <a:off x="9896934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82" name="Rechteck 81"/>
            <p:cNvSpPr>
              <a:spLocks noChangeAspect="1"/>
            </p:cNvSpPr>
            <p:nvPr/>
          </p:nvSpPr>
          <p:spPr bwMode="gray">
            <a:xfrm>
              <a:off x="9896934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83" name="Rechteck 82"/>
            <p:cNvSpPr>
              <a:spLocks noChangeAspect="1"/>
            </p:cNvSpPr>
            <p:nvPr/>
          </p:nvSpPr>
          <p:spPr bwMode="gray">
            <a:xfrm>
              <a:off x="10341985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84" name="Rechteck 83"/>
            <p:cNvSpPr>
              <a:spLocks noChangeAspect="1"/>
            </p:cNvSpPr>
            <p:nvPr/>
          </p:nvSpPr>
          <p:spPr bwMode="gray">
            <a:xfrm>
              <a:off x="10341985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85" name="Rechteck 84"/>
            <p:cNvSpPr>
              <a:spLocks noChangeAspect="1"/>
            </p:cNvSpPr>
            <p:nvPr/>
          </p:nvSpPr>
          <p:spPr bwMode="gray">
            <a:xfrm>
              <a:off x="10341985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86" name="Rechteck 85"/>
            <p:cNvSpPr>
              <a:spLocks noChangeAspect="1"/>
            </p:cNvSpPr>
            <p:nvPr/>
          </p:nvSpPr>
          <p:spPr bwMode="gray">
            <a:xfrm>
              <a:off x="10787036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87" name="Rechteck 86"/>
            <p:cNvSpPr>
              <a:spLocks noChangeAspect="1"/>
            </p:cNvSpPr>
            <p:nvPr/>
          </p:nvSpPr>
          <p:spPr bwMode="gray">
            <a:xfrm>
              <a:off x="10787036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88" name="Rechteck 87"/>
            <p:cNvSpPr>
              <a:spLocks noChangeAspect="1"/>
            </p:cNvSpPr>
            <p:nvPr/>
          </p:nvSpPr>
          <p:spPr bwMode="gray">
            <a:xfrm>
              <a:off x="10787036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89" name="Rechteck 88"/>
            <p:cNvSpPr>
              <a:spLocks noChangeAspect="1"/>
            </p:cNvSpPr>
            <p:nvPr/>
          </p:nvSpPr>
          <p:spPr bwMode="gray">
            <a:xfrm>
              <a:off x="11232087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0" name="Rechteck 89"/>
            <p:cNvSpPr>
              <a:spLocks noChangeAspect="1"/>
            </p:cNvSpPr>
            <p:nvPr/>
          </p:nvSpPr>
          <p:spPr bwMode="gray">
            <a:xfrm>
              <a:off x="11232087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1" name="Rechteck 90"/>
            <p:cNvSpPr>
              <a:spLocks noChangeAspect="1"/>
            </p:cNvSpPr>
            <p:nvPr/>
          </p:nvSpPr>
          <p:spPr bwMode="gray">
            <a:xfrm>
              <a:off x="11232087" y="1803748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2" name="Rechteck 91"/>
            <p:cNvSpPr>
              <a:spLocks noChangeAspect="1"/>
            </p:cNvSpPr>
            <p:nvPr/>
          </p:nvSpPr>
          <p:spPr bwMode="gray">
            <a:xfrm>
              <a:off x="550863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3" name="Rechteck 92"/>
            <p:cNvSpPr>
              <a:spLocks noChangeAspect="1"/>
            </p:cNvSpPr>
            <p:nvPr/>
          </p:nvSpPr>
          <p:spPr bwMode="gray">
            <a:xfrm>
              <a:off x="550863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4" name="Rechteck 93"/>
            <p:cNvSpPr>
              <a:spLocks noChangeAspect="1"/>
            </p:cNvSpPr>
            <p:nvPr/>
          </p:nvSpPr>
          <p:spPr bwMode="gray">
            <a:xfrm>
              <a:off x="550863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5" name="Rechteck 94"/>
            <p:cNvSpPr>
              <a:spLocks noChangeAspect="1"/>
            </p:cNvSpPr>
            <p:nvPr/>
          </p:nvSpPr>
          <p:spPr bwMode="gray">
            <a:xfrm>
              <a:off x="995914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6" name="Rechteck 95"/>
            <p:cNvSpPr>
              <a:spLocks noChangeAspect="1"/>
            </p:cNvSpPr>
            <p:nvPr/>
          </p:nvSpPr>
          <p:spPr bwMode="gray">
            <a:xfrm>
              <a:off x="995914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7" name="Rechteck 96"/>
            <p:cNvSpPr>
              <a:spLocks noChangeAspect="1"/>
            </p:cNvSpPr>
            <p:nvPr/>
          </p:nvSpPr>
          <p:spPr bwMode="gray">
            <a:xfrm>
              <a:off x="995914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8" name="Rechteck 97"/>
            <p:cNvSpPr>
              <a:spLocks noChangeAspect="1"/>
            </p:cNvSpPr>
            <p:nvPr/>
          </p:nvSpPr>
          <p:spPr bwMode="gray">
            <a:xfrm>
              <a:off x="1440965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9" name="Rechteck 98"/>
            <p:cNvSpPr>
              <a:spLocks noChangeAspect="1"/>
            </p:cNvSpPr>
            <p:nvPr/>
          </p:nvSpPr>
          <p:spPr bwMode="gray">
            <a:xfrm>
              <a:off x="1440965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00" name="Rechteck 99"/>
            <p:cNvSpPr>
              <a:spLocks noChangeAspect="1"/>
            </p:cNvSpPr>
            <p:nvPr/>
          </p:nvSpPr>
          <p:spPr bwMode="gray">
            <a:xfrm>
              <a:off x="1440965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01" name="Rechteck 100"/>
            <p:cNvSpPr>
              <a:spLocks noChangeAspect="1"/>
            </p:cNvSpPr>
            <p:nvPr/>
          </p:nvSpPr>
          <p:spPr bwMode="gray">
            <a:xfrm>
              <a:off x="1886016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02" name="Rechteck 101"/>
            <p:cNvSpPr>
              <a:spLocks noChangeAspect="1"/>
            </p:cNvSpPr>
            <p:nvPr/>
          </p:nvSpPr>
          <p:spPr bwMode="gray">
            <a:xfrm>
              <a:off x="1886016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03" name="Rechteck 102"/>
            <p:cNvSpPr>
              <a:spLocks noChangeAspect="1"/>
            </p:cNvSpPr>
            <p:nvPr/>
          </p:nvSpPr>
          <p:spPr bwMode="gray">
            <a:xfrm>
              <a:off x="1886016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04" name="Rechteck 103"/>
            <p:cNvSpPr>
              <a:spLocks noChangeAspect="1"/>
            </p:cNvSpPr>
            <p:nvPr/>
          </p:nvSpPr>
          <p:spPr bwMode="gray">
            <a:xfrm>
              <a:off x="2331067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05" name="Rechteck 104"/>
            <p:cNvSpPr>
              <a:spLocks noChangeAspect="1"/>
            </p:cNvSpPr>
            <p:nvPr/>
          </p:nvSpPr>
          <p:spPr bwMode="gray">
            <a:xfrm>
              <a:off x="2331067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06" name="Rechteck 105"/>
            <p:cNvSpPr>
              <a:spLocks noChangeAspect="1"/>
            </p:cNvSpPr>
            <p:nvPr/>
          </p:nvSpPr>
          <p:spPr bwMode="gray">
            <a:xfrm>
              <a:off x="2331067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07" name="Rechteck 106"/>
            <p:cNvSpPr>
              <a:spLocks noChangeAspect="1"/>
            </p:cNvSpPr>
            <p:nvPr/>
          </p:nvSpPr>
          <p:spPr bwMode="gray">
            <a:xfrm>
              <a:off x="2776118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08" name="Rechteck 107"/>
            <p:cNvSpPr>
              <a:spLocks noChangeAspect="1"/>
            </p:cNvSpPr>
            <p:nvPr/>
          </p:nvSpPr>
          <p:spPr bwMode="gray">
            <a:xfrm>
              <a:off x="2776118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09" name="Rechteck 108"/>
            <p:cNvSpPr>
              <a:spLocks noChangeAspect="1"/>
            </p:cNvSpPr>
            <p:nvPr/>
          </p:nvSpPr>
          <p:spPr bwMode="gray">
            <a:xfrm>
              <a:off x="2776118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10" name="Rechteck 109"/>
            <p:cNvSpPr>
              <a:spLocks noChangeAspect="1"/>
            </p:cNvSpPr>
            <p:nvPr/>
          </p:nvSpPr>
          <p:spPr bwMode="gray">
            <a:xfrm>
              <a:off x="3221169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11" name="Rechteck 110"/>
            <p:cNvSpPr>
              <a:spLocks noChangeAspect="1"/>
            </p:cNvSpPr>
            <p:nvPr/>
          </p:nvSpPr>
          <p:spPr bwMode="gray">
            <a:xfrm>
              <a:off x="3221169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12" name="Rechteck 111"/>
            <p:cNvSpPr>
              <a:spLocks noChangeAspect="1"/>
            </p:cNvSpPr>
            <p:nvPr/>
          </p:nvSpPr>
          <p:spPr bwMode="gray">
            <a:xfrm>
              <a:off x="3221169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13" name="Rechteck 112"/>
            <p:cNvSpPr>
              <a:spLocks noChangeAspect="1"/>
            </p:cNvSpPr>
            <p:nvPr/>
          </p:nvSpPr>
          <p:spPr bwMode="gray">
            <a:xfrm>
              <a:off x="3666220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14" name="Rechteck 113"/>
            <p:cNvSpPr>
              <a:spLocks noChangeAspect="1"/>
            </p:cNvSpPr>
            <p:nvPr/>
          </p:nvSpPr>
          <p:spPr bwMode="gray">
            <a:xfrm>
              <a:off x="3666220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15" name="Rechteck 114"/>
            <p:cNvSpPr>
              <a:spLocks noChangeAspect="1"/>
            </p:cNvSpPr>
            <p:nvPr/>
          </p:nvSpPr>
          <p:spPr bwMode="gray">
            <a:xfrm>
              <a:off x="3666220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16" name="Rechteck 115"/>
            <p:cNvSpPr>
              <a:spLocks noChangeAspect="1"/>
            </p:cNvSpPr>
            <p:nvPr/>
          </p:nvSpPr>
          <p:spPr bwMode="gray">
            <a:xfrm>
              <a:off x="4111271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17" name="Rechteck 116"/>
            <p:cNvSpPr>
              <a:spLocks noChangeAspect="1"/>
            </p:cNvSpPr>
            <p:nvPr/>
          </p:nvSpPr>
          <p:spPr bwMode="gray">
            <a:xfrm>
              <a:off x="4111271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18" name="Rechteck 117"/>
            <p:cNvSpPr>
              <a:spLocks noChangeAspect="1"/>
            </p:cNvSpPr>
            <p:nvPr/>
          </p:nvSpPr>
          <p:spPr bwMode="gray">
            <a:xfrm>
              <a:off x="4111271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19" name="Rechteck 118"/>
            <p:cNvSpPr>
              <a:spLocks noChangeAspect="1"/>
            </p:cNvSpPr>
            <p:nvPr/>
          </p:nvSpPr>
          <p:spPr bwMode="gray">
            <a:xfrm>
              <a:off x="4556322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20" name="Rechteck 119"/>
            <p:cNvSpPr>
              <a:spLocks noChangeAspect="1"/>
            </p:cNvSpPr>
            <p:nvPr/>
          </p:nvSpPr>
          <p:spPr bwMode="gray">
            <a:xfrm>
              <a:off x="4556322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21" name="Rechteck 120"/>
            <p:cNvSpPr>
              <a:spLocks noChangeAspect="1"/>
            </p:cNvSpPr>
            <p:nvPr/>
          </p:nvSpPr>
          <p:spPr bwMode="gray">
            <a:xfrm>
              <a:off x="4556322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22" name="Rechteck 121"/>
            <p:cNvSpPr>
              <a:spLocks noChangeAspect="1"/>
            </p:cNvSpPr>
            <p:nvPr/>
          </p:nvSpPr>
          <p:spPr bwMode="gray">
            <a:xfrm>
              <a:off x="5001373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23" name="Rechteck 122"/>
            <p:cNvSpPr>
              <a:spLocks noChangeAspect="1"/>
            </p:cNvSpPr>
            <p:nvPr/>
          </p:nvSpPr>
          <p:spPr bwMode="gray">
            <a:xfrm>
              <a:off x="5001373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24" name="Rechteck 123"/>
            <p:cNvSpPr>
              <a:spLocks noChangeAspect="1"/>
            </p:cNvSpPr>
            <p:nvPr/>
          </p:nvSpPr>
          <p:spPr bwMode="gray">
            <a:xfrm>
              <a:off x="5001373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25" name="Rechteck 124"/>
            <p:cNvSpPr>
              <a:spLocks noChangeAspect="1"/>
            </p:cNvSpPr>
            <p:nvPr/>
          </p:nvSpPr>
          <p:spPr bwMode="gray">
            <a:xfrm>
              <a:off x="5446424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26" name="Rechteck 125"/>
            <p:cNvSpPr>
              <a:spLocks noChangeAspect="1"/>
            </p:cNvSpPr>
            <p:nvPr/>
          </p:nvSpPr>
          <p:spPr bwMode="gray">
            <a:xfrm>
              <a:off x="5446424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27" name="Rechteck 126"/>
            <p:cNvSpPr>
              <a:spLocks noChangeAspect="1"/>
            </p:cNvSpPr>
            <p:nvPr/>
          </p:nvSpPr>
          <p:spPr bwMode="gray">
            <a:xfrm>
              <a:off x="5446424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28" name="Rechteck 127"/>
            <p:cNvSpPr>
              <a:spLocks noChangeAspect="1"/>
            </p:cNvSpPr>
            <p:nvPr/>
          </p:nvSpPr>
          <p:spPr bwMode="gray">
            <a:xfrm>
              <a:off x="5891475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29" name="Rechteck 128"/>
            <p:cNvSpPr>
              <a:spLocks noChangeAspect="1"/>
            </p:cNvSpPr>
            <p:nvPr/>
          </p:nvSpPr>
          <p:spPr bwMode="gray">
            <a:xfrm>
              <a:off x="5891475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0" name="Rechteck 129"/>
            <p:cNvSpPr>
              <a:spLocks noChangeAspect="1"/>
            </p:cNvSpPr>
            <p:nvPr/>
          </p:nvSpPr>
          <p:spPr bwMode="gray">
            <a:xfrm>
              <a:off x="5891475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1" name="Rechteck 130"/>
            <p:cNvSpPr>
              <a:spLocks noChangeAspect="1"/>
            </p:cNvSpPr>
            <p:nvPr/>
          </p:nvSpPr>
          <p:spPr bwMode="gray">
            <a:xfrm>
              <a:off x="6336526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2" name="Rechteck 131"/>
            <p:cNvSpPr>
              <a:spLocks noChangeAspect="1"/>
            </p:cNvSpPr>
            <p:nvPr/>
          </p:nvSpPr>
          <p:spPr bwMode="gray">
            <a:xfrm>
              <a:off x="6336526" y="2698280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3" name="Rechteck 132"/>
            <p:cNvSpPr>
              <a:spLocks noChangeAspect="1"/>
            </p:cNvSpPr>
            <p:nvPr/>
          </p:nvSpPr>
          <p:spPr bwMode="gray">
            <a:xfrm>
              <a:off x="6781577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4" name="Rechteck 133"/>
            <p:cNvSpPr>
              <a:spLocks noChangeAspect="1"/>
            </p:cNvSpPr>
            <p:nvPr/>
          </p:nvSpPr>
          <p:spPr bwMode="gray">
            <a:xfrm>
              <a:off x="6781577" y="2698280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5" name="Rechteck 134"/>
            <p:cNvSpPr>
              <a:spLocks noChangeAspect="1"/>
            </p:cNvSpPr>
            <p:nvPr/>
          </p:nvSpPr>
          <p:spPr bwMode="gray">
            <a:xfrm>
              <a:off x="6781577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6" name="Rechteck 135"/>
            <p:cNvSpPr>
              <a:spLocks noChangeAspect="1"/>
            </p:cNvSpPr>
            <p:nvPr/>
          </p:nvSpPr>
          <p:spPr bwMode="gray">
            <a:xfrm>
              <a:off x="7226628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7" name="Rechteck 136"/>
            <p:cNvSpPr>
              <a:spLocks noChangeAspect="1"/>
            </p:cNvSpPr>
            <p:nvPr/>
          </p:nvSpPr>
          <p:spPr bwMode="gray">
            <a:xfrm>
              <a:off x="7226628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8" name="Rechteck 137"/>
            <p:cNvSpPr>
              <a:spLocks noChangeAspect="1"/>
            </p:cNvSpPr>
            <p:nvPr/>
          </p:nvSpPr>
          <p:spPr bwMode="gray">
            <a:xfrm>
              <a:off x="7226628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9" name="Rechteck 138"/>
            <p:cNvSpPr>
              <a:spLocks noChangeAspect="1"/>
            </p:cNvSpPr>
            <p:nvPr/>
          </p:nvSpPr>
          <p:spPr bwMode="gray">
            <a:xfrm>
              <a:off x="7671679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0" name="Rechteck 139"/>
            <p:cNvSpPr>
              <a:spLocks noChangeAspect="1"/>
            </p:cNvSpPr>
            <p:nvPr/>
          </p:nvSpPr>
          <p:spPr bwMode="gray">
            <a:xfrm>
              <a:off x="7671679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1" name="Rechteck 140"/>
            <p:cNvSpPr>
              <a:spLocks noChangeAspect="1"/>
            </p:cNvSpPr>
            <p:nvPr/>
          </p:nvSpPr>
          <p:spPr bwMode="gray">
            <a:xfrm>
              <a:off x="7671679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2" name="Rechteck 141"/>
            <p:cNvSpPr>
              <a:spLocks noChangeAspect="1"/>
            </p:cNvSpPr>
            <p:nvPr/>
          </p:nvSpPr>
          <p:spPr bwMode="gray">
            <a:xfrm>
              <a:off x="8116730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3" name="Rechteck 142"/>
            <p:cNvSpPr>
              <a:spLocks noChangeAspect="1"/>
            </p:cNvSpPr>
            <p:nvPr/>
          </p:nvSpPr>
          <p:spPr bwMode="gray">
            <a:xfrm>
              <a:off x="8116730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4" name="Rechteck 143"/>
            <p:cNvSpPr>
              <a:spLocks noChangeAspect="1"/>
            </p:cNvSpPr>
            <p:nvPr/>
          </p:nvSpPr>
          <p:spPr bwMode="gray">
            <a:xfrm>
              <a:off x="8116730" y="3147595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5" name="Rechteck 144"/>
            <p:cNvSpPr>
              <a:spLocks noChangeAspect="1"/>
            </p:cNvSpPr>
            <p:nvPr/>
          </p:nvSpPr>
          <p:spPr bwMode="gray">
            <a:xfrm>
              <a:off x="8561781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6" name="Rechteck 145"/>
            <p:cNvSpPr>
              <a:spLocks noChangeAspect="1"/>
            </p:cNvSpPr>
            <p:nvPr/>
          </p:nvSpPr>
          <p:spPr bwMode="gray">
            <a:xfrm>
              <a:off x="8561781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7" name="Rechteck 146"/>
            <p:cNvSpPr>
              <a:spLocks noChangeAspect="1"/>
            </p:cNvSpPr>
            <p:nvPr/>
          </p:nvSpPr>
          <p:spPr bwMode="gray">
            <a:xfrm>
              <a:off x="8561781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8" name="Rechteck 147"/>
            <p:cNvSpPr>
              <a:spLocks noChangeAspect="1"/>
            </p:cNvSpPr>
            <p:nvPr/>
          </p:nvSpPr>
          <p:spPr bwMode="gray">
            <a:xfrm>
              <a:off x="9006832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9" name="Rechteck 148"/>
            <p:cNvSpPr>
              <a:spLocks noChangeAspect="1"/>
            </p:cNvSpPr>
            <p:nvPr/>
          </p:nvSpPr>
          <p:spPr bwMode="gray">
            <a:xfrm>
              <a:off x="9006832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0" name="Rechteck 149"/>
            <p:cNvSpPr>
              <a:spLocks noChangeAspect="1"/>
            </p:cNvSpPr>
            <p:nvPr/>
          </p:nvSpPr>
          <p:spPr bwMode="gray">
            <a:xfrm>
              <a:off x="9006832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1" name="Rechteck 150"/>
            <p:cNvSpPr>
              <a:spLocks noChangeAspect="1"/>
            </p:cNvSpPr>
            <p:nvPr/>
          </p:nvSpPr>
          <p:spPr bwMode="gray">
            <a:xfrm>
              <a:off x="9451883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2" name="Rechteck 151"/>
            <p:cNvSpPr>
              <a:spLocks noChangeAspect="1"/>
            </p:cNvSpPr>
            <p:nvPr/>
          </p:nvSpPr>
          <p:spPr bwMode="gray">
            <a:xfrm>
              <a:off x="9451883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3" name="Rechteck 152"/>
            <p:cNvSpPr>
              <a:spLocks noChangeAspect="1"/>
            </p:cNvSpPr>
            <p:nvPr/>
          </p:nvSpPr>
          <p:spPr bwMode="gray">
            <a:xfrm>
              <a:off x="9451883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4" name="Rechteck 153"/>
            <p:cNvSpPr>
              <a:spLocks noChangeAspect="1"/>
            </p:cNvSpPr>
            <p:nvPr/>
          </p:nvSpPr>
          <p:spPr bwMode="gray">
            <a:xfrm>
              <a:off x="9896934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5" name="Rechteck 154"/>
            <p:cNvSpPr>
              <a:spLocks noChangeAspect="1"/>
            </p:cNvSpPr>
            <p:nvPr/>
          </p:nvSpPr>
          <p:spPr bwMode="gray">
            <a:xfrm>
              <a:off x="9896934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6" name="Rechteck 155"/>
            <p:cNvSpPr>
              <a:spLocks noChangeAspect="1"/>
            </p:cNvSpPr>
            <p:nvPr/>
          </p:nvSpPr>
          <p:spPr bwMode="gray">
            <a:xfrm>
              <a:off x="9896934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7" name="Rechteck 156"/>
            <p:cNvSpPr>
              <a:spLocks noChangeAspect="1"/>
            </p:cNvSpPr>
            <p:nvPr/>
          </p:nvSpPr>
          <p:spPr bwMode="gray">
            <a:xfrm>
              <a:off x="10341985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8" name="Rechteck 157"/>
            <p:cNvSpPr>
              <a:spLocks noChangeAspect="1"/>
            </p:cNvSpPr>
            <p:nvPr/>
          </p:nvSpPr>
          <p:spPr bwMode="gray">
            <a:xfrm>
              <a:off x="10341985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9" name="Rechteck 158"/>
            <p:cNvSpPr>
              <a:spLocks noChangeAspect="1"/>
            </p:cNvSpPr>
            <p:nvPr/>
          </p:nvSpPr>
          <p:spPr bwMode="gray">
            <a:xfrm>
              <a:off x="10341985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0" name="Rechteck 159"/>
            <p:cNvSpPr>
              <a:spLocks noChangeAspect="1"/>
            </p:cNvSpPr>
            <p:nvPr/>
          </p:nvSpPr>
          <p:spPr bwMode="gray">
            <a:xfrm>
              <a:off x="10787036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1" name="Rechteck 160"/>
            <p:cNvSpPr>
              <a:spLocks noChangeAspect="1"/>
            </p:cNvSpPr>
            <p:nvPr/>
          </p:nvSpPr>
          <p:spPr bwMode="gray">
            <a:xfrm>
              <a:off x="10787036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2" name="Rechteck 161"/>
            <p:cNvSpPr>
              <a:spLocks noChangeAspect="1"/>
            </p:cNvSpPr>
            <p:nvPr/>
          </p:nvSpPr>
          <p:spPr bwMode="gray">
            <a:xfrm>
              <a:off x="1440965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3" name="Rechteck 162"/>
            <p:cNvSpPr>
              <a:spLocks noChangeAspect="1"/>
            </p:cNvSpPr>
            <p:nvPr/>
          </p:nvSpPr>
          <p:spPr bwMode="gray">
            <a:xfrm>
              <a:off x="11232087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4" name="Rechteck 163"/>
            <p:cNvSpPr>
              <a:spLocks noChangeAspect="1"/>
            </p:cNvSpPr>
            <p:nvPr/>
          </p:nvSpPr>
          <p:spPr bwMode="gray">
            <a:xfrm>
              <a:off x="11232087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5" name="Rechteck 164"/>
            <p:cNvSpPr>
              <a:spLocks noChangeAspect="1"/>
            </p:cNvSpPr>
            <p:nvPr/>
          </p:nvSpPr>
          <p:spPr bwMode="gray">
            <a:xfrm>
              <a:off x="11232087" y="3147595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6" name="Rechteck 165"/>
            <p:cNvSpPr>
              <a:spLocks noChangeAspect="1"/>
            </p:cNvSpPr>
            <p:nvPr/>
          </p:nvSpPr>
          <p:spPr bwMode="gray">
            <a:xfrm>
              <a:off x="550863" y="3596910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7" name="Rechteck 166"/>
            <p:cNvSpPr>
              <a:spLocks noChangeAspect="1"/>
            </p:cNvSpPr>
            <p:nvPr/>
          </p:nvSpPr>
          <p:spPr bwMode="gray">
            <a:xfrm>
              <a:off x="550863" y="4042127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8" name="Rechteck 167"/>
            <p:cNvSpPr>
              <a:spLocks noChangeAspect="1"/>
            </p:cNvSpPr>
            <p:nvPr/>
          </p:nvSpPr>
          <p:spPr bwMode="gray">
            <a:xfrm>
              <a:off x="550863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9" name="Rechteck 168"/>
            <p:cNvSpPr>
              <a:spLocks noChangeAspect="1"/>
            </p:cNvSpPr>
            <p:nvPr/>
          </p:nvSpPr>
          <p:spPr bwMode="gray">
            <a:xfrm>
              <a:off x="995914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70" name="Rechteck 169"/>
            <p:cNvSpPr>
              <a:spLocks noChangeAspect="1"/>
            </p:cNvSpPr>
            <p:nvPr/>
          </p:nvSpPr>
          <p:spPr bwMode="gray">
            <a:xfrm>
              <a:off x="995914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71" name="Rechteck 170"/>
            <p:cNvSpPr>
              <a:spLocks noChangeAspect="1"/>
            </p:cNvSpPr>
            <p:nvPr/>
          </p:nvSpPr>
          <p:spPr bwMode="gray">
            <a:xfrm>
              <a:off x="995914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72" name="Rechteck 171"/>
            <p:cNvSpPr>
              <a:spLocks noChangeAspect="1"/>
            </p:cNvSpPr>
            <p:nvPr/>
          </p:nvSpPr>
          <p:spPr bwMode="gray">
            <a:xfrm>
              <a:off x="1440965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73" name="Rechteck 172"/>
            <p:cNvSpPr>
              <a:spLocks noChangeAspect="1"/>
            </p:cNvSpPr>
            <p:nvPr/>
          </p:nvSpPr>
          <p:spPr bwMode="gray">
            <a:xfrm>
              <a:off x="1440965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74" name="Rechteck 173"/>
            <p:cNvSpPr>
              <a:spLocks noChangeAspect="1"/>
            </p:cNvSpPr>
            <p:nvPr/>
          </p:nvSpPr>
          <p:spPr bwMode="gray">
            <a:xfrm>
              <a:off x="10787036" y="3147595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75" name="Rechteck 174"/>
            <p:cNvSpPr>
              <a:spLocks noChangeAspect="1"/>
            </p:cNvSpPr>
            <p:nvPr/>
          </p:nvSpPr>
          <p:spPr bwMode="gray">
            <a:xfrm>
              <a:off x="1886016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76" name="Rechteck 175"/>
            <p:cNvSpPr>
              <a:spLocks noChangeAspect="1"/>
            </p:cNvSpPr>
            <p:nvPr/>
          </p:nvSpPr>
          <p:spPr bwMode="gray">
            <a:xfrm>
              <a:off x="1886016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77" name="Rechteck 176"/>
            <p:cNvSpPr>
              <a:spLocks noChangeAspect="1"/>
            </p:cNvSpPr>
            <p:nvPr/>
          </p:nvSpPr>
          <p:spPr bwMode="gray">
            <a:xfrm>
              <a:off x="1886016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78" name="Rechteck 177"/>
            <p:cNvSpPr>
              <a:spLocks noChangeAspect="1"/>
            </p:cNvSpPr>
            <p:nvPr/>
          </p:nvSpPr>
          <p:spPr bwMode="gray">
            <a:xfrm>
              <a:off x="2331067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79" name="Rechteck 178"/>
            <p:cNvSpPr>
              <a:spLocks noChangeAspect="1"/>
            </p:cNvSpPr>
            <p:nvPr/>
          </p:nvSpPr>
          <p:spPr bwMode="gray">
            <a:xfrm>
              <a:off x="2331067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80" name="Rechteck 179"/>
            <p:cNvSpPr>
              <a:spLocks noChangeAspect="1"/>
            </p:cNvSpPr>
            <p:nvPr/>
          </p:nvSpPr>
          <p:spPr bwMode="gray">
            <a:xfrm>
              <a:off x="2331067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81" name="Rechteck 180"/>
            <p:cNvSpPr>
              <a:spLocks noChangeAspect="1"/>
            </p:cNvSpPr>
            <p:nvPr/>
          </p:nvSpPr>
          <p:spPr bwMode="gray">
            <a:xfrm>
              <a:off x="2776118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82" name="Rechteck 181"/>
            <p:cNvSpPr>
              <a:spLocks noChangeAspect="1"/>
            </p:cNvSpPr>
            <p:nvPr/>
          </p:nvSpPr>
          <p:spPr bwMode="gray">
            <a:xfrm>
              <a:off x="2776118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83" name="Rechteck 182"/>
            <p:cNvSpPr>
              <a:spLocks noChangeAspect="1"/>
            </p:cNvSpPr>
            <p:nvPr/>
          </p:nvSpPr>
          <p:spPr bwMode="gray">
            <a:xfrm>
              <a:off x="2776118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84" name="Rechteck 183"/>
            <p:cNvSpPr>
              <a:spLocks noChangeAspect="1"/>
            </p:cNvSpPr>
            <p:nvPr/>
          </p:nvSpPr>
          <p:spPr bwMode="gray">
            <a:xfrm>
              <a:off x="3221169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85" name="Rechteck 184"/>
            <p:cNvSpPr>
              <a:spLocks noChangeAspect="1"/>
            </p:cNvSpPr>
            <p:nvPr/>
          </p:nvSpPr>
          <p:spPr bwMode="gray">
            <a:xfrm>
              <a:off x="3221169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86" name="Rechteck 185"/>
            <p:cNvSpPr>
              <a:spLocks noChangeAspect="1"/>
            </p:cNvSpPr>
            <p:nvPr/>
          </p:nvSpPr>
          <p:spPr bwMode="gray">
            <a:xfrm>
              <a:off x="3221169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87" name="Rechteck 186"/>
            <p:cNvSpPr>
              <a:spLocks noChangeAspect="1"/>
            </p:cNvSpPr>
            <p:nvPr/>
          </p:nvSpPr>
          <p:spPr bwMode="gray">
            <a:xfrm>
              <a:off x="3666220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88" name="Rechteck 187"/>
            <p:cNvSpPr>
              <a:spLocks noChangeAspect="1"/>
            </p:cNvSpPr>
            <p:nvPr/>
          </p:nvSpPr>
          <p:spPr bwMode="gray">
            <a:xfrm>
              <a:off x="3666220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89" name="Rechteck 188"/>
            <p:cNvSpPr>
              <a:spLocks noChangeAspect="1"/>
            </p:cNvSpPr>
            <p:nvPr/>
          </p:nvSpPr>
          <p:spPr bwMode="gray">
            <a:xfrm>
              <a:off x="3666220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90" name="Rechteck 189"/>
            <p:cNvSpPr>
              <a:spLocks noChangeAspect="1"/>
            </p:cNvSpPr>
            <p:nvPr/>
          </p:nvSpPr>
          <p:spPr bwMode="gray">
            <a:xfrm>
              <a:off x="4111271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91" name="Rechteck 190"/>
            <p:cNvSpPr>
              <a:spLocks noChangeAspect="1"/>
            </p:cNvSpPr>
            <p:nvPr/>
          </p:nvSpPr>
          <p:spPr bwMode="gray">
            <a:xfrm>
              <a:off x="4111271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92" name="Rechteck 191"/>
            <p:cNvSpPr>
              <a:spLocks noChangeAspect="1"/>
            </p:cNvSpPr>
            <p:nvPr/>
          </p:nvSpPr>
          <p:spPr bwMode="gray">
            <a:xfrm>
              <a:off x="4111271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93" name="Rechteck 192"/>
            <p:cNvSpPr>
              <a:spLocks noChangeAspect="1"/>
            </p:cNvSpPr>
            <p:nvPr/>
          </p:nvSpPr>
          <p:spPr bwMode="gray">
            <a:xfrm>
              <a:off x="4556322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94" name="Rechteck 193"/>
            <p:cNvSpPr>
              <a:spLocks noChangeAspect="1"/>
            </p:cNvSpPr>
            <p:nvPr/>
          </p:nvSpPr>
          <p:spPr bwMode="gray">
            <a:xfrm>
              <a:off x="4556322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95" name="Rechteck 194"/>
            <p:cNvSpPr>
              <a:spLocks noChangeAspect="1"/>
            </p:cNvSpPr>
            <p:nvPr/>
          </p:nvSpPr>
          <p:spPr bwMode="gray">
            <a:xfrm>
              <a:off x="4556322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96" name="Rechteck 195"/>
            <p:cNvSpPr>
              <a:spLocks noChangeAspect="1"/>
            </p:cNvSpPr>
            <p:nvPr/>
          </p:nvSpPr>
          <p:spPr bwMode="gray">
            <a:xfrm>
              <a:off x="5001373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97" name="Rechteck 196"/>
            <p:cNvSpPr>
              <a:spLocks noChangeAspect="1"/>
            </p:cNvSpPr>
            <p:nvPr/>
          </p:nvSpPr>
          <p:spPr bwMode="gray">
            <a:xfrm>
              <a:off x="5001373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98" name="Rechteck 197"/>
            <p:cNvSpPr>
              <a:spLocks noChangeAspect="1"/>
            </p:cNvSpPr>
            <p:nvPr/>
          </p:nvSpPr>
          <p:spPr bwMode="gray">
            <a:xfrm>
              <a:off x="5001373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99" name="Rechteck 198"/>
            <p:cNvSpPr>
              <a:spLocks noChangeAspect="1"/>
            </p:cNvSpPr>
            <p:nvPr/>
          </p:nvSpPr>
          <p:spPr bwMode="gray">
            <a:xfrm>
              <a:off x="5446424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00" name="Rechteck 199"/>
            <p:cNvSpPr>
              <a:spLocks noChangeAspect="1"/>
            </p:cNvSpPr>
            <p:nvPr/>
          </p:nvSpPr>
          <p:spPr bwMode="gray">
            <a:xfrm>
              <a:off x="5446424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01" name="Rechteck 200"/>
            <p:cNvSpPr>
              <a:spLocks noChangeAspect="1"/>
            </p:cNvSpPr>
            <p:nvPr/>
          </p:nvSpPr>
          <p:spPr bwMode="gray">
            <a:xfrm>
              <a:off x="5446424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02" name="Rechteck 201"/>
            <p:cNvSpPr>
              <a:spLocks noChangeAspect="1"/>
            </p:cNvSpPr>
            <p:nvPr/>
          </p:nvSpPr>
          <p:spPr bwMode="gray">
            <a:xfrm>
              <a:off x="5891475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03" name="Rechteck 202"/>
            <p:cNvSpPr>
              <a:spLocks noChangeAspect="1"/>
            </p:cNvSpPr>
            <p:nvPr/>
          </p:nvSpPr>
          <p:spPr bwMode="gray">
            <a:xfrm>
              <a:off x="5891475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04" name="Rechteck 203"/>
            <p:cNvSpPr>
              <a:spLocks noChangeAspect="1"/>
            </p:cNvSpPr>
            <p:nvPr/>
          </p:nvSpPr>
          <p:spPr bwMode="gray">
            <a:xfrm>
              <a:off x="5891475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05" name="Rechteck 204"/>
            <p:cNvSpPr>
              <a:spLocks noChangeAspect="1"/>
            </p:cNvSpPr>
            <p:nvPr/>
          </p:nvSpPr>
          <p:spPr bwMode="gray">
            <a:xfrm>
              <a:off x="6336526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06" name="Rechteck 205"/>
            <p:cNvSpPr>
              <a:spLocks noChangeAspect="1"/>
            </p:cNvSpPr>
            <p:nvPr/>
          </p:nvSpPr>
          <p:spPr bwMode="gray">
            <a:xfrm>
              <a:off x="6336526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07" name="Rechteck 206"/>
            <p:cNvSpPr>
              <a:spLocks noChangeAspect="1"/>
            </p:cNvSpPr>
            <p:nvPr/>
          </p:nvSpPr>
          <p:spPr bwMode="gray">
            <a:xfrm>
              <a:off x="6336526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08" name="Rechteck 207"/>
            <p:cNvSpPr>
              <a:spLocks noChangeAspect="1"/>
            </p:cNvSpPr>
            <p:nvPr/>
          </p:nvSpPr>
          <p:spPr bwMode="gray">
            <a:xfrm>
              <a:off x="6781577" y="3596910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09" name="Rechteck 208"/>
            <p:cNvSpPr>
              <a:spLocks noChangeAspect="1"/>
            </p:cNvSpPr>
            <p:nvPr/>
          </p:nvSpPr>
          <p:spPr bwMode="gray">
            <a:xfrm>
              <a:off x="6781577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10" name="Rechteck 209"/>
            <p:cNvSpPr>
              <a:spLocks noChangeAspect="1"/>
            </p:cNvSpPr>
            <p:nvPr/>
          </p:nvSpPr>
          <p:spPr bwMode="gray">
            <a:xfrm>
              <a:off x="6781577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11" name="Rechteck 210"/>
            <p:cNvSpPr>
              <a:spLocks noChangeAspect="1"/>
            </p:cNvSpPr>
            <p:nvPr/>
          </p:nvSpPr>
          <p:spPr bwMode="gray">
            <a:xfrm>
              <a:off x="7226628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12" name="Rechteck 211"/>
            <p:cNvSpPr>
              <a:spLocks noChangeAspect="1"/>
            </p:cNvSpPr>
            <p:nvPr/>
          </p:nvSpPr>
          <p:spPr bwMode="gray">
            <a:xfrm>
              <a:off x="7226628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13" name="Rechteck 212"/>
            <p:cNvSpPr>
              <a:spLocks noChangeAspect="1"/>
            </p:cNvSpPr>
            <p:nvPr/>
          </p:nvSpPr>
          <p:spPr bwMode="gray">
            <a:xfrm>
              <a:off x="7226628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14" name="Rechteck 213"/>
            <p:cNvSpPr>
              <a:spLocks noChangeAspect="1"/>
            </p:cNvSpPr>
            <p:nvPr/>
          </p:nvSpPr>
          <p:spPr bwMode="gray">
            <a:xfrm>
              <a:off x="7671679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15" name="Rechteck 214"/>
            <p:cNvSpPr>
              <a:spLocks noChangeAspect="1"/>
            </p:cNvSpPr>
            <p:nvPr/>
          </p:nvSpPr>
          <p:spPr bwMode="gray">
            <a:xfrm>
              <a:off x="7671679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16" name="Rechteck 215"/>
            <p:cNvSpPr>
              <a:spLocks noChangeAspect="1"/>
            </p:cNvSpPr>
            <p:nvPr/>
          </p:nvSpPr>
          <p:spPr bwMode="gray">
            <a:xfrm>
              <a:off x="7671679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17" name="Rechteck 216"/>
            <p:cNvSpPr>
              <a:spLocks noChangeAspect="1"/>
            </p:cNvSpPr>
            <p:nvPr/>
          </p:nvSpPr>
          <p:spPr bwMode="gray">
            <a:xfrm>
              <a:off x="8116730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18" name="Rechteck 217"/>
            <p:cNvSpPr>
              <a:spLocks noChangeAspect="1"/>
            </p:cNvSpPr>
            <p:nvPr/>
          </p:nvSpPr>
          <p:spPr bwMode="gray">
            <a:xfrm>
              <a:off x="8116730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19" name="Rechteck 218"/>
            <p:cNvSpPr>
              <a:spLocks noChangeAspect="1"/>
            </p:cNvSpPr>
            <p:nvPr/>
          </p:nvSpPr>
          <p:spPr bwMode="gray">
            <a:xfrm>
              <a:off x="8116730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0" name="Rechteck 219"/>
            <p:cNvSpPr>
              <a:spLocks noChangeAspect="1"/>
            </p:cNvSpPr>
            <p:nvPr/>
          </p:nvSpPr>
          <p:spPr bwMode="gray">
            <a:xfrm>
              <a:off x="8561781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1" name="Rechteck 220"/>
            <p:cNvSpPr>
              <a:spLocks noChangeAspect="1"/>
            </p:cNvSpPr>
            <p:nvPr/>
          </p:nvSpPr>
          <p:spPr bwMode="gray">
            <a:xfrm>
              <a:off x="8561781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2" name="Rechteck 221"/>
            <p:cNvSpPr>
              <a:spLocks noChangeAspect="1"/>
            </p:cNvSpPr>
            <p:nvPr/>
          </p:nvSpPr>
          <p:spPr bwMode="gray">
            <a:xfrm>
              <a:off x="8561781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3" name="Rechteck 222"/>
            <p:cNvSpPr>
              <a:spLocks noChangeAspect="1"/>
            </p:cNvSpPr>
            <p:nvPr/>
          </p:nvSpPr>
          <p:spPr bwMode="gray">
            <a:xfrm>
              <a:off x="9006832" y="3596910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4" name="Rechteck 223"/>
            <p:cNvSpPr>
              <a:spLocks noChangeAspect="1"/>
            </p:cNvSpPr>
            <p:nvPr/>
          </p:nvSpPr>
          <p:spPr bwMode="gray">
            <a:xfrm>
              <a:off x="9006832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5" name="Rechteck 224"/>
            <p:cNvSpPr>
              <a:spLocks noChangeAspect="1"/>
            </p:cNvSpPr>
            <p:nvPr/>
          </p:nvSpPr>
          <p:spPr bwMode="gray">
            <a:xfrm>
              <a:off x="9006832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6" name="Rechteck 225"/>
            <p:cNvSpPr>
              <a:spLocks noChangeAspect="1"/>
            </p:cNvSpPr>
            <p:nvPr/>
          </p:nvSpPr>
          <p:spPr bwMode="gray">
            <a:xfrm>
              <a:off x="9451883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7" name="Rechteck 226"/>
            <p:cNvSpPr>
              <a:spLocks noChangeAspect="1"/>
            </p:cNvSpPr>
            <p:nvPr/>
          </p:nvSpPr>
          <p:spPr bwMode="gray">
            <a:xfrm>
              <a:off x="9451883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8" name="Rechteck 227"/>
            <p:cNvSpPr>
              <a:spLocks noChangeAspect="1"/>
            </p:cNvSpPr>
            <p:nvPr/>
          </p:nvSpPr>
          <p:spPr bwMode="gray">
            <a:xfrm>
              <a:off x="9451883" y="4491442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9" name="Rechteck 228"/>
            <p:cNvSpPr>
              <a:spLocks noChangeAspect="1"/>
            </p:cNvSpPr>
            <p:nvPr/>
          </p:nvSpPr>
          <p:spPr bwMode="gray">
            <a:xfrm>
              <a:off x="9896934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30" name="Rechteck 229"/>
            <p:cNvSpPr>
              <a:spLocks noChangeAspect="1"/>
            </p:cNvSpPr>
            <p:nvPr/>
          </p:nvSpPr>
          <p:spPr bwMode="gray">
            <a:xfrm>
              <a:off x="9896934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31" name="Rechteck 230"/>
            <p:cNvSpPr>
              <a:spLocks noChangeAspect="1"/>
            </p:cNvSpPr>
            <p:nvPr/>
          </p:nvSpPr>
          <p:spPr bwMode="gray">
            <a:xfrm>
              <a:off x="9896934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32" name="Rechteck 231"/>
            <p:cNvSpPr>
              <a:spLocks noChangeAspect="1"/>
            </p:cNvSpPr>
            <p:nvPr/>
          </p:nvSpPr>
          <p:spPr bwMode="gray">
            <a:xfrm>
              <a:off x="10341985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33" name="Rechteck 232"/>
            <p:cNvSpPr>
              <a:spLocks noChangeAspect="1"/>
            </p:cNvSpPr>
            <p:nvPr/>
          </p:nvSpPr>
          <p:spPr bwMode="gray">
            <a:xfrm>
              <a:off x="10341985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34" name="Rechteck 233"/>
            <p:cNvSpPr>
              <a:spLocks noChangeAspect="1"/>
            </p:cNvSpPr>
            <p:nvPr/>
          </p:nvSpPr>
          <p:spPr bwMode="gray">
            <a:xfrm>
              <a:off x="10341985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35" name="Rechteck 234"/>
            <p:cNvSpPr>
              <a:spLocks noChangeAspect="1"/>
            </p:cNvSpPr>
            <p:nvPr/>
          </p:nvSpPr>
          <p:spPr bwMode="gray">
            <a:xfrm>
              <a:off x="10787036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36" name="Rechteck 235"/>
            <p:cNvSpPr>
              <a:spLocks noChangeAspect="1"/>
            </p:cNvSpPr>
            <p:nvPr/>
          </p:nvSpPr>
          <p:spPr bwMode="gray">
            <a:xfrm>
              <a:off x="10787036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37" name="Rechteck 236"/>
            <p:cNvSpPr>
              <a:spLocks noChangeAspect="1"/>
            </p:cNvSpPr>
            <p:nvPr/>
          </p:nvSpPr>
          <p:spPr bwMode="gray">
            <a:xfrm>
              <a:off x="10787036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38" name="Rechteck 237"/>
            <p:cNvSpPr>
              <a:spLocks noChangeAspect="1"/>
            </p:cNvSpPr>
            <p:nvPr/>
          </p:nvSpPr>
          <p:spPr bwMode="gray">
            <a:xfrm>
              <a:off x="11232087" y="3596910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39" name="Rechteck 238"/>
            <p:cNvSpPr>
              <a:spLocks noChangeAspect="1"/>
            </p:cNvSpPr>
            <p:nvPr/>
          </p:nvSpPr>
          <p:spPr bwMode="gray">
            <a:xfrm>
              <a:off x="11232087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40" name="Rechteck 239"/>
            <p:cNvSpPr>
              <a:spLocks noChangeAspect="1"/>
            </p:cNvSpPr>
            <p:nvPr/>
          </p:nvSpPr>
          <p:spPr bwMode="gray">
            <a:xfrm>
              <a:off x="11232087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41" name="Rechteck 240"/>
            <p:cNvSpPr>
              <a:spLocks noChangeAspect="1"/>
            </p:cNvSpPr>
            <p:nvPr/>
          </p:nvSpPr>
          <p:spPr bwMode="gray">
            <a:xfrm>
              <a:off x="550863" y="4940757"/>
              <a:ext cx="409051" cy="409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42" name="Rechteck 241"/>
            <p:cNvSpPr>
              <a:spLocks noChangeAspect="1"/>
            </p:cNvSpPr>
            <p:nvPr/>
          </p:nvSpPr>
          <p:spPr bwMode="gray">
            <a:xfrm>
              <a:off x="550863" y="5385974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43" name="Rechteck 242"/>
            <p:cNvSpPr>
              <a:spLocks noChangeAspect="1"/>
            </p:cNvSpPr>
            <p:nvPr/>
          </p:nvSpPr>
          <p:spPr bwMode="gray">
            <a:xfrm>
              <a:off x="995914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44" name="Rechteck 243"/>
            <p:cNvSpPr>
              <a:spLocks noChangeAspect="1"/>
            </p:cNvSpPr>
            <p:nvPr/>
          </p:nvSpPr>
          <p:spPr bwMode="gray">
            <a:xfrm>
              <a:off x="995914" y="5385974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45" name="Rechteck 244"/>
            <p:cNvSpPr>
              <a:spLocks noChangeAspect="1"/>
            </p:cNvSpPr>
            <p:nvPr/>
          </p:nvSpPr>
          <p:spPr bwMode="gray">
            <a:xfrm>
              <a:off x="1440965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46" name="Rechteck 245"/>
            <p:cNvSpPr>
              <a:spLocks noChangeAspect="1"/>
            </p:cNvSpPr>
            <p:nvPr/>
          </p:nvSpPr>
          <p:spPr bwMode="gray">
            <a:xfrm>
              <a:off x="1440965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47" name="Rechteck 246"/>
            <p:cNvSpPr>
              <a:spLocks noChangeAspect="1"/>
            </p:cNvSpPr>
            <p:nvPr/>
          </p:nvSpPr>
          <p:spPr bwMode="gray">
            <a:xfrm>
              <a:off x="1886016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48" name="Rechteck 247"/>
            <p:cNvSpPr>
              <a:spLocks noChangeAspect="1"/>
            </p:cNvSpPr>
            <p:nvPr/>
          </p:nvSpPr>
          <p:spPr bwMode="gray">
            <a:xfrm>
              <a:off x="1886016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49" name="Rechteck 248"/>
            <p:cNvSpPr>
              <a:spLocks noChangeAspect="1"/>
            </p:cNvSpPr>
            <p:nvPr/>
          </p:nvSpPr>
          <p:spPr bwMode="gray">
            <a:xfrm>
              <a:off x="2331067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50" name="Rechteck 249"/>
            <p:cNvSpPr>
              <a:spLocks noChangeAspect="1"/>
            </p:cNvSpPr>
            <p:nvPr/>
          </p:nvSpPr>
          <p:spPr bwMode="gray">
            <a:xfrm>
              <a:off x="2331067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51" name="Rechteck 250"/>
            <p:cNvSpPr>
              <a:spLocks noChangeAspect="1"/>
            </p:cNvSpPr>
            <p:nvPr/>
          </p:nvSpPr>
          <p:spPr bwMode="gray">
            <a:xfrm>
              <a:off x="2776118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52" name="Rechteck 251"/>
            <p:cNvSpPr>
              <a:spLocks noChangeAspect="1"/>
            </p:cNvSpPr>
            <p:nvPr/>
          </p:nvSpPr>
          <p:spPr bwMode="gray">
            <a:xfrm>
              <a:off x="2776118" y="5385974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53" name="Rechteck 252"/>
            <p:cNvSpPr>
              <a:spLocks noChangeAspect="1"/>
            </p:cNvSpPr>
            <p:nvPr/>
          </p:nvSpPr>
          <p:spPr bwMode="gray">
            <a:xfrm>
              <a:off x="3221169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54" name="Rechteck 253"/>
            <p:cNvSpPr>
              <a:spLocks noChangeAspect="1"/>
            </p:cNvSpPr>
            <p:nvPr/>
          </p:nvSpPr>
          <p:spPr bwMode="gray">
            <a:xfrm>
              <a:off x="3221169" y="5385974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55" name="Rechteck 254"/>
            <p:cNvSpPr>
              <a:spLocks noChangeAspect="1"/>
            </p:cNvSpPr>
            <p:nvPr/>
          </p:nvSpPr>
          <p:spPr bwMode="gray">
            <a:xfrm>
              <a:off x="3666220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56" name="Rechteck 255"/>
            <p:cNvSpPr>
              <a:spLocks noChangeAspect="1"/>
            </p:cNvSpPr>
            <p:nvPr/>
          </p:nvSpPr>
          <p:spPr bwMode="gray">
            <a:xfrm>
              <a:off x="3666220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57" name="Rechteck 256"/>
            <p:cNvSpPr>
              <a:spLocks noChangeAspect="1"/>
            </p:cNvSpPr>
            <p:nvPr/>
          </p:nvSpPr>
          <p:spPr bwMode="gray">
            <a:xfrm>
              <a:off x="4111271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58" name="Rechteck 257"/>
            <p:cNvSpPr>
              <a:spLocks noChangeAspect="1"/>
            </p:cNvSpPr>
            <p:nvPr/>
          </p:nvSpPr>
          <p:spPr bwMode="gray">
            <a:xfrm>
              <a:off x="4111271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59" name="Rechteck 258"/>
            <p:cNvSpPr>
              <a:spLocks noChangeAspect="1"/>
            </p:cNvSpPr>
            <p:nvPr/>
          </p:nvSpPr>
          <p:spPr bwMode="gray">
            <a:xfrm>
              <a:off x="4556322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60" name="Rechteck 259"/>
            <p:cNvSpPr>
              <a:spLocks noChangeAspect="1"/>
            </p:cNvSpPr>
            <p:nvPr/>
          </p:nvSpPr>
          <p:spPr bwMode="gray">
            <a:xfrm>
              <a:off x="4556322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61" name="Rechteck 260"/>
            <p:cNvSpPr>
              <a:spLocks noChangeAspect="1"/>
            </p:cNvSpPr>
            <p:nvPr/>
          </p:nvSpPr>
          <p:spPr bwMode="gray">
            <a:xfrm>
              <a:off x="5001373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62" name="Rechteck 261"/>
            <p:cNvSpPr>
              <a:spLocks noChangeAspect="1"/>
            </p:cNvSpPr>
            <p:nvPr/>
          </p:nvSpPr>
          <p:spPr bwMode="gray">
            <a:xfrm>
              <a:off x="5001373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63" name="Rechteck 262"/>
            <p:cNvSpPr>
              <a:spLocks noChangeAspect="1"/>
            </p:cNvSpPr>
            <p:nvPr/>
          </p:nvSpPr>
          <p:spPr bwMode="gray">
            <a:xfrm>
              <a:off x="5446424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64" name="Rechteck 263"/>
            <p:cNvSpPr>
              <a:spLocks noChangeAspect="1"/>
            </p:cNvSpPr>
            <p:nvPr/>
          </p:nvSpPr>
          <p:spPr bwMode="gray">
            <a:xfrm>
              <a:off x="5446424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65" name="Rechteck 264"/>
            <p:cNvSpPr>
              <a:spLocks noChangeAspect="1"/>
            </p:cNvSpPr>
            <p:nvPr/>
          </p:nvSpPr>
          <p:spPr bwMode="gray">
            <a:xfrm>
              <a:off x="5891475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66" name="Rechteck 265"/>
            <p:cNvSpPr>
              <a:spLocks noChangeAspect="1"/>
            </p:cNvSpPr>
            <p:nvPr/>
          </p:nvSpPr>
          <p:spPr bwMode="gray">
            <a:xfrm>
              <a:off x="5891475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67" name="Rechteck 266"/>
            <p:cNvSpPr>
              <a:spLocks noChangeAspect="1"/>
            </p:cNvSpPr>
            <p:nvPr/>
          </p:nvSpPr>
          <p:spPr bwMode="gray">
            <a:xfrm>
              <a:off x="6336526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68" name="Rechteck 267"/>
            <p:cNvSpPr>
              <a:spLocks noChangeAspect="1"/>
            </p:cNvSpPr>
            <p:nvPr/>
          </p:nvSpPr>
          <p:spPr bwMode="gray">
            <a:xfrm>
              <a:off x="6336526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69" name="Rechteck 268"/>
            <p:cNvSpPr>
              <a:spLocks noChangeAspect="1"/>
            </p:cNvSpPr>
            <p:nvPr/>
          </p:nvSpPr>
          <p:spPr bwMode="gray">
            <a:xfrm>
              <a:off x="6781577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70" name="Rechteck 269"/>
            <p:cNvSpPr>
              <a:spLocks noChangeAspect="1"/>
            </p:cNvSpPr>
            <p:nvPr/>
          </p:nvSpPr>
          <p:spPr bwMode="gray">
            <a:xfrm>
              <a:off x="6781577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71" name="Rechteck 270"/>
            <p:cNvSpPr>
              <a:spLocks noChangeAspect="1"/>
            </p:cNvSpPr>
            <p:nvPr/>
          </p:nvSpPr>
          <p:spPr bwMode="gray">
            <a:xfrm>
              <a:off x="7226628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72" name="Rechteck 271"/>
            <p:cNvSpPr>
              <a:spLocks noChangeAspect="1"/>
            </p:cNvSpPr>
            <p:nvPr/>
          </p:nvSpPr>
          <p:spPr bwMode="gray">
            <a:xfrm>
              <a:off x="7226628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73" name="Rechteck 272"/>
            <p:cNvSpPr>
              <a:spLocks noChangeAspect="1"/>
            </p:cNvSpPr>
            <p:nvPr/>
          </p:nvSpPr>
          <p:spPr bwMode="gray">
            <a:xfrm>
              <a:off x="7671679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74" name="Rechteck 273"/>
            <p:cNvSpPr>
              <a:spLocks noChangeAspect="1"/>
            </p:cNvSpPr>
            <p:nvPr/>
          </p:nvSpPr>
          <p:spPr bwMode="gray">
            <a:xfrm>
              <a:off x="7671679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75" name="Rechteck 274"/>
            <p:cNvSpPr>
              <a:spLocks noChangeAspect="1"/>
            </p:cNvSpPr>
            <p:nvPr/>
          </p:nvSpPr>
          <p:spPr bwMode="gray">
            <a:xfrm>
              <a:off x="8116730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76" name="Rechteck 275"/>
            <p:cNvSpPr>
              <a:spLocks noChangeAspect="1"/>
            </p:cNvSpPr>
            <p:nvPr/>
          </p:nvSpPr>
          <p:spPr bwMode="gray">
            <a:xfrm>
              <a:off x="8116730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77" name="Rechteck 276"/>
            <p:cNvSpPr>
              <a:spLocks noChangeAspect="1"/>
            </p:cNvSpPr>
            <p:nvPr/>
          </p:nvSpPr>
          <p:spPr bwMode="gray">
            <a:xfrm>
              <a:off x="8561781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78" name="Rechteck 277"/>
            <p:cNvSpPr>
              <a:spLocks noChangeAspect="1"/>
            </p:cNvSpPr>
            <p:nvPr/>
          </p:nvSpPr>
          <p:spPr bwMode="gray">
            <a:xfrm>
              <a:off x="8561781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79" name="Rechteck 278"/>
            <p:cNvSpPr>
              <a:spLocks noChangeAspect="1"/>
            </p:cNvSpPr>
            <p:nvPr/>
          </p:nvSpPr>
          <p:spPr bwMode="gray">
            <a:xfrm>
              <a:off x="9006832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80" name="Rechteck 279"/>
            <p:cNvSpPr>
              <a:spLocks noChangeAspect="1"/>
            </p:cNvSpPr>
            <p:nvPr/>
          </p:nvSpPr>
          <p:spPr bwMode="gray">
            <a:xfrm>
              <a:off x="9006832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81" name="Rechteck 280"/>
            <p:cNvSpPr>
              <a:spLocks noChangeAspect="1"/>
            </p:cNvSpPr>
            <p:nvPr/>
          </p:nvSpPr>
          <p:spPr bwMode="gray">
            <a:xfrm>
              <a:off x="9451883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82" name="Rechteck 281"/>
            <p:cNvSpPr>
              <a:spLocks noChangeAspect="1"/>
            </p:cNvSpPr>
            <p:nvPr/>
          </p:nvSpPr>
          <p:spPr bwMode="gray">
            <a:xfrm>
              <a:off x="9451883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83" name="Rechteck 282"/>
            <p:cNvSpPr>
              <a:spLocks noChangeAspect="1"/>
            </p:cNvSpPr>
            <p:nvPr/>
          </p:nvSpPr>
          <p:spPr bwMode="gray">
            <a:xfrm>
              <a:off x="9896934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84" name="Rechteck 283"/>
            <p:cNvSpPr>
              <a:spLocks noChangeAspect="1"/>
            </p:cNvSpPr>
            <p:nvPr/>
          </p:nvSpPr>
          <p:spPr bwMode="gray">
            <a:xfrm>
              <a:off x="9896934" y="5385974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85" name="Rechteck 284"/>
            <p:cNvSpPr>
              <a:spLocks noChangeAspect="1"/>
            </p:cNvSpPr>
            <p:nvPr/>
          </p:nvSpPr>
          <p:spPr bwMode="gray">
            <a:xfrm>
              <a:off x="10341985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86" name="Rechteck 285"/>
            <p:cNvSpPr>
              <a:spLocks noChangeAspect="1"/>
            </p:cNvSpPr>
            <p:nvPr/>
          </p:nvSpPr>
          <p:spPr bwMode="gray">
            <a:xfrm>
              <a:off x="10341985" y="5385974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87" name="Rechteck 286"/>
            <p:cNvSpPr>
              <a:spLocks noChangeAspect="1"/>
            </p:cNvSpPr>
            <p:nvPr/>
          </p:nvSpPr>
          <p:spPr bwMode="gray">
            <a:xfrm>
              <a:off x="10787036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88" name="Rechteck 287"/>
            <p:cNvSpPr>
              <a:spLocks noChangeAspect="1"/>
            </p:cNvSpPr>
            <p:nvPr/>
          </p:nvSpPr>
          <p:spPr bwMode="gray">
            <a:xfrm>
              <a:off x="10787036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89" name="Rechteck 288"/>
            <p:cNvSpPr>
              <a:spLocks noChangeAspect="1"/>
            </p:cNvSpPr>
            <p:nvPr/>
          </p:nvSpPr>
          <p:spPr bwMode="gray">
            <a:xfrm>
              <a:off x="11232087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90" name="Rechteck 289"/>
            <p:cNvSpPr>
              <a:spLocks noChangeAspect="1"/>
            </p:cNvSpPr>
            <p:nvPr/>
          </p:nvSpPr>
          <p:spPr bwMode="gray">
            <a:xfrm>
              <a:off x="11232087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6" name="Textplatzhalter 8"/>
          <p:cNvSpPr>
            <a:spLocks noGrp="1" noChangeAspect="1"/>
          </p:cNvSpPr>
          <p:nvPr>
            <p:ph type="body" sz="quarter" idx="15" hasCustomPrompt="1"/>
          </p:nvPr>
        </p:nvSpPr>
        <p:spPr bwMode="gray">
          <a:xfrm>
            <a:off x="3666220" y="4042680"/>
            <a:ext cx="1752345" cy="1752345"/>
          </a:xfrm>
          <a:solidFill>
            <a:schemeClr val="accent2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2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dirty="0"/>
            </a:lvl2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dirty="0" smtClean="0"/>
              <a:t>Add Text</a:t>
            </a:r>
            <a:endParaRPr lang="en-US" dirty="0"/>
          </a:p>
        </p:txBody>
      </p:sp>
      <p:sp>
        <p:nvSpPr>
          <p:cNvPr id="7" name="Textplatzhalter 8"/>
          <p:cNvSpPr>
            <a:spLocks noGrp="1" noChangeAspect="1"/>
          </p:cNvSpPr>
          <p:nvPr>
            <p:ph type="body" sz="quarter" idx="19" hasCustomPrompt="1"/>
          </p:nvPr>
        </p:nvSpPr>
        <p:spPr bwMode="gray">
          <a:xfrm>
            <a:off x="7671679" y="3597463"/>
            <a:ext cx="1752345" cy="1752345"/>
          </a:xfrm>
          <a:solidFill>
            <a:schemeClr val="accent5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lang="de-DE" sz="2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dirty="0"/>
            </a:lvl2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dirty="0" smtClean="0"/>
              <a:t>Add Text</a:t>
            </a:r>
            <a:endParaRPr lang="en-US" dirty="0"/>
          </a:p>
        </p:txBody>
      </p:sp>
      <p:sp>
        <p:nvSpPr>
          <p:cNvPr id="8" name="Textplatzhalter 8"/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9451883" y="1804301"/>
            <a:ext cx="1752345" cy="1752345"/>
          </a:xfrm>
          <a:solidFill>
            <a:schemeClr val="accent3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lang="de-DE" sz="2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dirty="0"/>
            </a:lvl2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dirty="0" smtClean="0"/>
              <a:t>Add Text</a:t>
            </a:r>
            <a:endParaRPr lang="en-US" dirty="0"/>
          </a:p>
        </p:txBody>
      </p:sp>
      <p:sp>
        <p:nvSpPr>
          <p:cNvPr id="9" name="Textplatzhalter 586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666220" y="2248965"/>
            <a:ext cx="1752345" cy="1752345"/>
          </a:xfrm>
          <a:solidFill>
            <a:schemeClr val="accent4"/>
          </a:solidFill>
        </p:spPr>
        <p:txBody>
          <a:bodyPr anchor="ctr"/>
          <a:lstStyle>
            <a:lvl1pPr algn="ctr">
              <a:defRPr sz="2800" b="1">
                <a:solidFill>
                  <a:schemeClr val="accent2"/>
                </a:solidFill>
              </a:defRPr>
            </a:lvl1pPr>
            <a:lvl2pPr marL="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Add Text</a:t>
            </a:r>
            <a:endParaRPr lang="en-US" dirty="0"/>
          </a:p>
        </p:txBody>
      </p:sp>
      <p:sp>
        <p:nvSpPr>
          <p:cNvPr id="10" name="Bildplatzhalter 6"/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995914" y="2248965"/>
            <a:ext cx="2634306" cy="2651528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Add picture</a:t>
            </a:r>
            <a:endParaRPr lang="en-US" dirty="0"/>
          </a:p>
        </p:txBody>
      </p:sp>
      <p:sp>
        <p:nvSpPr>
          <p:cNvPr id="11" name="Bildplatzhalter 6"/>
          <p:cNvSpPr>
            <a:spLocks noGrp="1" noChangeAspect="1"/>
          </p:cNvSpPr>
          <p:nvPr>
            <p:ph type="pic" sz="quarter" idx="17" hasCustomPrompt="1"/>
          </p:nvPr>
        </p:nvSpPr>
        <p:spPr bwMode="gray">
          <a:xfrm>
            <a:off x="6781577" y="909216"/>
            <a:ext cx="2634306" cy="2651528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Add picture</a:t>
            </a:r>
            <a:endParaRPr lang="en-US" dirty="0"/>
          </a:p>
        </p:txBody>
      </p:sp>
      <p:sp>
        <p:nvSpPr>
          <p:cNvPr id="12" name="Bildplatzhalter 6"/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2331067" y="908050"/>
            <a:ext cx="1302133" cy="1303030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Add picture</a:t>
            </a:r>
            <a:endParaRPr lang="en-US" dirty="0"/>
          </a:p>
        </p:txBody>
      </p:sp>
      <p:sp>
        <p:nvSpPr>
          <p:cNvPr id="13" name="Bildplatzhalter 6"/>
          <p:cNvSpPr>
            <a:spLocks noGrp="1" noChangeAspect="1"/>
          </p:cNvSpPr>
          <p:nvPr>
            <p:ph type="pic" sz="quarter" idx="18" hasCustomPrompt="1"/>
          </p:nvPr>
        </p:nvSpPr>
        <p:spPr bwMode="gray">
          <a:xfrm>
            <a:off x="5446424" y="908050"/>
            <a:ext cx="1302133" cy="1303030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Add picture</a:t>
            </a:r>
            <a:endParaRPr lang="en-US" dirty="0"/>
          </a:p>
        </p:txBody>
      </p:sp>
      <p:sp>
        <p:nvSpPr>
          <p:cNvPr id="14" name="Bildplatzhalter 6"/>
          <p:cNvSpPr>
            <a:spLocks noGrp="1" noChangeAspect="1"/>
          </p:cNvSpPr>
          <p:nvPr>
            <p:ph type="pic" sz="quarter" idx="20" hasCustomPrompt="1"/>
          </p:nvPr>
        </p:nvSpPr>
        <p:spPr bwMode="gray">
          <a:xfrm>
            <a:off x="9451883" y="3596910"/>
            <a:ext cx="1302133" cy="1303030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Add picture</a:t>
            </a:r>
            <a:endParaRPr lang="en-US" dirty="0"/>
          </a:p>
        </p:txBody>
      </p:sp>
      <p:sp>
        <p:nvSpPr>
          <p:cNvPr id="15" name="Bildplatzhalter 6"/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5446424" y="4042680"/>
            <a:ext cx="1302133" cy="1303030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Add picture</a:t>
            </a:r>
            <a:endParaRPr lang="en-US" dirty="0"/>
          </a:p>
        </p:txBody>
      </p:sp>
      <p:sp>
        <p:nvSpPr>
          <p:cNvPr id="16" name="Bildplatzhalter 6"/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995914" y="908050"/>
            <a:ext cx="1302133" cy="1303030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Add picture</a:t>
            </a:r>
            <a:endParaRPr lang="en-US" dirty="0"/>
          </a:p>
        </p:txBody>
      </p:sp>
      <p:sp>
        <p:nvSpPr>
          <p:cNvPr id="294" name="Titel 293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295" name="Datumsplatzhalter 294"/>
          <p:cNvSpPr>
            <a:spLocks noGrp="1"/>
          </p:cNvSpPr>
          <p:nvPr>
            <p:ph type="dt" sz="half" idx="25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296" name="Fußzeilenplatzhalter 295"/>
          <p:cNvSpPr>
            <a:spLocks noGrp="1"/>
          </p:cNvSpPr>
          <p:nvPr>
            <p:ph type="ftr" sz="quarter" idx="26"/>
          </p:nvPr>
        </p:nvSpPr>
        <p:spPr bwMode="gray"/>
        <p:txBody>
          <a:bodyPr/>
          <a:lstStyle/>
          <a:p>
            <a:r>
              <a:rPr lang="en-US" dirty="0" smtClean="0"/>
              <a:t>NTT DATA Deutschland</a:t>
            </a:r>
            <a:endParaRPr lang="en-US" dirty="0"/>
          </a:p>
        </p:txBody>
      </p:sp>
      <p:sp>
        <p:nvSpPr>
          <p:cNvPr id="297" name="Foliennummernplatzhalter 296"/>
          <p:cNvSpPr>
            <a:spLocks noGrp="1"/>
          </p:cNvSpPr>
          <p:nvPr>
            <p:ph type="sldNum" sz="quarter" idx="27"/>
          </p:nvPr>
        </p:nvSpPr>
        <p:spPr bwMode="gray"/>
        <p:txBody>
          <a:bodyPr/>
          <a:lstStyle/>
          <a:p>
            <a:fld id="{70528D5D-9894-40DB-BE4B-72FD76662231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071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icture com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platzhalter 67">
            <a:extLst>
              <a:ext uri="{FF2B5EF4-FFF2-40B4-BE49-F238E27FC236}">
                <a16:creationId xmlns:a16="http://schemas.microsoft.com/office/drawing/2014/main" id="{9CBFC767-5AC6-4E33-B878-D84CA3B99AF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549421" y="2092593"/>
            <a:ext cx="1930202" cy="1831427"/>
          </a:xfrm>
          <a:custGeom>
            <a:avLst/>
            <a:gdLst>
              <a:gd name="connsiteX0" fmla="*/ 457857 w 1930202"/>
              <a:gd name="connsiteY0" fmla="*/ 0 h 1831427"/>
              <a:gd name="connsiteX1" fmla="*/ 1472345 w 1930202"/>
              <a:gd name="connsiteY1" fmla="*/ 0 h 1831427"/>
              <a:gd name="connsiteX2" fmla="*/ 1930202 w 1930202"/>
              <a:gd name="connsiteY2" fmla="*/ 915714 h 1831427"/>
              <a:gd name="connsiteX3" fmla="*/ 1472345 w 1930202"/>
              <a:gd name="connsiteY3" fmla="*/ 1831427 h 1831427"/>
              <a:gd name="connsiteX4" fmla="*/ 457857 w 1930202"/>
              <a:gd name="connsiteY4" fmla="*/ 1831427 h 1831427"/>
              <a:gd name="connsiteX5" fmla="*/ 0 w 19302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0202" h="1831427">
                <a:moveTo>
                  <a:pt x="457857" y="0"/>
                </a:moveTo>
                <a:lnTo>
                  <a:pt x="1472345" y="0"/>
                </a:lnTo>
                <a:lnTo>
                  <a:pt x="1930202" y="915714"/>
                </a:lnTo>
                <a:lnTo>
                  <a:pt x="14723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>
            <a:lvl1pPr algn="ctr">
              <a:defRPr sz="800"/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9" name="Textplatzhalter 68">
            <a:extLst>
              <a:ext uri="{FF2B5EF4-FFF2-40B4-BE49-F238E27FC236}">
                <a16:creationId xmlns:a16="http://schemas.microsoft.com/office/drawing/2014/main" id="{30C8F47D-BD2C-481D-A069-5ED091DE587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2080124" y="1134603"/>
            <a:ext cx="1930202" cy="1831427"/>
          </a:xfrm>
          <a:custGeom>
            <a:avLst/>
            <a:gdLst>
              <a:gd name="connsiteX0" fmla="*/ 457857 w 1930202"/>
              <a:gd name="connsiteY0" fmla="*/ 0 h 1831427"/>
              <a:gd name="connsiteX1" fmla="*/ 1472345 w 1930202"/>
              <a:gd name="connsiteY1" fmla="*/ 0 h 1831427"/>
              <a:gd name="connsiteX2" fmla="*/ 1930202 w 1930202"/>
              <a:gd name="connsiteY2" fmla="*/ 915714 h 1831427"/>
              <a:gd name="connsiteX3" fmla="*/ 1472345 w 1930202"/>
              <a:gd name="connsiteY3" fmla="*/ 1831427 h 1831427"/>
              <a:gd name="connsiteX4" fmla="*/ 457857 w 1930202"/>
              <a:gd name="connsiteY4" fmla="*/ 1831427 h 1831427"/>
              <a:gd name="connsiteX5" fmla="*/ 0 w 19302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0202" h="1831427">
                <a:moveTo>
                  <a:pt x="457857" y="0"/>
                </a:moveTo>
                <a:lnTo>
                  <a:pt x="1472345" y="0"/>
                </a:lnTo>
                <a:lnTo>
                  <a:pt x="1930202" y="915714"/>
                </a:lnTo>
                <a:lnTo>
                  <a:pt x="14723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>
            <a:lvl1pPr algn="ctr">
              <a:defRPr sz="800"/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0" name="Textplatzhalter 69">
            <a:extLst>
              <a:ext uri="{FF2B5EF4-FFF2-40B4-BE49-F238E27FC236}">
                <a16:creationId xmlns:a16="http://schemas.microsoft.com/office/drawing/2014/main" id="{5B77BC09-3CB8-45B8-A74B-07927C4EC93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5130898" y="3037519"/>
            <a:ext cx="1930202" cy="1831427"/>
          </a:xfrm>
          <a:custGeom>
            <a:avLst/>
            <a:gdLst>
              <a:gd name="connsiteX0" fmla="*/ 457857 w 1930202"/>
              <a:gd name="connsiteY0" fmla="*/ 0 h 1831427"/>
              <a:gd name="connsiteX1" fmla="*/ 1472345 w 1930202"/>
              <a:gd name="connsiteY1" fmla="*/ 0 h 1831427"/>
              <a:gd name="connsiteX2" fmla="*/ 1930202 w 1930202"/>
              <a:gd name="connsiteY2" fmla="*/ 915714 h 1831427"/>
              <a:gd name="connsiteX3" fmla="*/ 1472345 w 1930202"/>
              <a:gd name="connsiteY3" fmla="*/ 1831427 h 1831427"/>
              <a:gd name="connsiteX4" fmla="*/ 457857 w 1930202"/>
              <a:gd name="connsiteY4" fmla="*/ 1831427 h 1831427"/>
              <a:gd name="connsiteX5" fmla="*/ 0 w 19302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0202" h="1831427">
                <a:moveTo>
                  <a:pt x="457857" y="0"/>
                </a:moveTo>
                <a:lnTo>
                  <a:pt x="1472345" y="0"/>
                </a:lnTo>
                <a:lnTo>
                  <a:pt x="1930202" y="915714"/>
                </a:lnTo>
                <a:lnTo>
                  <a:pt x="14723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>
            <a:lvl1pPr algn="ctr">
              <a:defRPr sz="800"/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1" name="Textplatzhalter 70">
            <a:extLst>
              <a:ext uri="{FF2B5EF4-FFF2-40B4-BE49-F238E27FC236}">
                <a16:creationId xmlns:a16="http://schemas.microsoft.com/office/drawing/2014/main" id="{53D33D87-9F0C-4514-9A11-D806F7BBCD4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6678001" y="2092593"/>
            <a:ext cx="1930202" cy="1831427"/>
          </a:xfrm>
          <a:custGeom>
            <a:avLst/>
            <a:gdLst>
              <a:gd name="connsiteX0" fmla="*/ 457857 w 1930202"/>
              <a:gd name="connsiteY0" fmla="*/ 0 h 1831427"/>
              <a:gd name="connsiteX1" fmla="*/ 1472345 w 1930202"/>
              <a:gd name="connsiteY1" fmla="*/ 0 h 1831427"/>
              <a:gd name="connsiteX2" fmla="*/ 1930202 w 1930202"/>
              <a:gd name="connsiteY2" fmla="*/ 915714 h 1831427"/>
              <a:gd name="connsiteX3" fmla="*/ 1472345 w 1930202"/>
              <a:gd name="connsiteY3" fmla="*/ 1831427 h 1831427"/>
              <a:gd name="connsiteX4" fmla="*/ 457857 w 1930202"/>
              <a:gd name="connsiteY4" fmla="*/ 1831427 h 1831427"/>
              <a:gd name="connsiteX5" fmla="*/ 0 w 19302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0202" h="1831427">
                <a:moveTo>
                  <a:pt x="457857" y="0"/>
                </a:moveTo>
                <a:lnTo>
                  <a:pt x="1472345" y="0"/>
                </a:lnTo>
                <a:lnTo>
                  <a:pt x="1930202" y="915714"/>
                </a:lnTo>
                <a:lnTo>
                  <a:pt x="14723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>
            <a:lvl1pPr algn="ctr">
              <a:defRPr sz="800"/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2" name="Textplatzhalter 71">
            <a:extLst>
              <a:ext uri="{FF2B5EF4-FFF2-40B4-BE49-F238E27FC236}">
                <a16:creationId xmlns:a16="http://schemas.microsoft.com/office/drawing/2014/main" id="{8703BDC9-DA43-4EA8-A01D-3F0682CDA54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6678001" y="4008574"/>
            <a:ext cx="1930202" cy="1831427"/>
          </a:xfrm>
          <a:custGeom>
            <a:avLst/>
            <a:gdLst>
              <a:gd name="connsiteX0" fmla="*/ 457857 w 1930202"/>
              <a:gd name="connsiteY0" fmla="*/ 0 h 1831427"/>
              <a:gd name="connsiteX1" fmla="*/ 1472345 w 1930202"/>
              <a:gd name="connsiteY1" fmla="*/ 0 h 1831427"/>
              <a:gd name="connsiteX2" fmla="*/ 1930202 w 1930202"/>
              <a:gd name="connsiteY2" fmla="*/ 915714 h 1831427"/>
              <a:gd name="connsiteX3" fmla="*/ 1472345 w 1930202"/>
              <a:gd name="connsiteY3" fmla="*/ 1831427 h 1831427"/>
              <a:gd name="connsiteX4" fmla="*/ 457857 w 1930202"/>
              <a:gd name="connsiteY4" fmla="*/ 1831427 h 1831427"/>
              <a:gd name="connsiteX5" fmla="*/ 0 w 19302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0202" h="1831427">
                <a:moveTo>
                  <a:pt x="457857" y="0"/>
                </a:moveTo>
                <a:lnTo>
                  <a:pt x="1472345" y="0"/>
                </a:lnTo>
                <a:lnTo>
                  <a:pt x="1930202" y="915714"/>
                </a:lnTo>
                <a:lnTo>
                  <a:pt x="14723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>
            <a:lvl1pPr algn="ctr">
              <a:defRPr sz="800"/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3" name="Textplatzhalter 72">
            <a:extLst>
              <a:ext uri="{FF2B5EF4-FFF2-40B4-BE49-F238E27FC236}">
                <a16:creationId xmlns:a16="http://schemas.microsoft.com/office/drawing/2014/main" id="{ADE7BD42-A755-4BCD-B657-3A7B59B664B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8197172" y="1134603"/>
            <a:ext cx="1930202" cy="1831427"/>
          </a:xfrm>
          <a:custGeom>
            <a:avLst/>
            <a:gdLst>
              <a:gd name="connsiteX0" fmla="*/ 457857 w 1930202"/>
              <a:gd name="connsiteY0" fmla="*/ 0 h 1831427"/>
              <a:gd name="connsiteX1" fmla="*/ 1472345 w 1930202"/>
              <a:gd name="connsiteY1" fmla="*/ 0 h 1831427"/>
              <a:gd name="connsiteX2" fmla="*/ 1930202 w 1930202"/>
              <a:gd name="connsiteY2" fmla="*/ 915714 h 1831427"/>
              <a:gd name="connsiteX3" fmla="*/ 1472345 w 1930202"/>
              <a:gd name="connsiteY3" fmla="*/ 1831427 h 1831427"/>
              <a:gd name="connsiteX4" fmla="*/ 457857 w 1930202"/>
              <a:gd name="connsiteY4" fmla="*/ 1831427 h 1831427"/>
              <a:gd name="connsiteX5" fmla="*/ 0 w 19302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0202" h="1831427">
                <a:moveTo>
                  <a:pt x="457857" y="0"/>
                </a:moveTo>
                <a:lnTo>
                  <a:pt x="1472345" y="0"/>
                </a:lnTo>
                <a:lnTo>
                  <a:pt x="1930202" y="915714"/>
                </a:lnTo>
                <a:lnTo>
                  <a:pt x="14723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>
            <a:lvl1pPr algn="ctr">
              <a:defRPr sz="800"/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E1A2B9-D851-4877-A105-4C15817016B3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CAE48A-50E1-4DB0-93F7-1133954B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264FA7-14E3-4B5C-B9CB-9CD79BD82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 smtClean="0"/>
              <a:t>NTT DATA Deutschland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0B3CE6-FFEA-4BEA-B838-7F018AD9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0528D5D-9894-40DB-BE4B-72FD7666223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3F5130A0-5D2B-46B8-A1B3-36DF0319872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9726434" y="4008574"/>
            <a:ext cx="1914702" cy="1831427"/>
          </a:xfrm>
          <a:custGeom>
            <a:avLst/>
            <a:gdLst>
              <a:gd name="connsiteX0" fmla="*/ 457857 w 1914702"/>
              <a:gd name="connsiteY0" fmla="*/ 0 h 1831427"/>
              <a:gd name="connsiteX1" fmla="*/ 1456845 w 1914702"/>
              <a:gd name="connsiteY1" fmla="*/ 0 h 1831427"/>
              <a:gd name="connsiteX2" fmla="*/ 1914702 w 1914702"/>
              <a:gd name="connsiteY2" fmla="*/ 915714 h 1831427"/>
              <a:gd name="connsiteX3" fmla="*/ 1456845 w 1914702"/>
              <a:gd name="connsiteY3" fmla="*/ 1831427 h 1831427"/>
              <a:gd name="connsiteX4" fmla="*/ 457857 w 1914702"/>
              <a:gd name="connsiteY4" fmla="*/ 1831427 h 1831427"/>
              <a:gd name="connsiteX5" fmla="*/ 0 w 19147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4702" h="1831427">
                <a:moveTo>
                  <a:pt x="457857" y="0"/>
                </a:moveTo>
                <a:lnTo>
                  <a:pt x="1456845" y="0"/>
                </a:lnTo>
                <a:lnTo>
                  <a:pt x="1914702" y="915714"/>
                </a:lnTo>
                <a:lnTo>
                  <a:pt x="14568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 lIns="288000" tIns="180000" rIns="288000">
            <a:noAutofit/>
          </a:bodyPr>
          <a:lstStyle>
            <a:lvl1pPr algn="ctr">
              <a:defRPr sz="1000"/>
            </a:lvl1pPr>
          </a:lstStyle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C5326B3D-5EAF-41B4-B04E-E615870675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3616596" y="4016923"/>
            <a:ext cx="1914702" cy="1831427"/>
          </a:xfrm>
          <a:custGeom>
            <a:avLst/>
            <a:gdLst>
              <a:gd name="connsiteX0" fmla="*/ 457857 w 1914702"/>
              <a:gd name="connsiteY0" fmla="*/ 0 h 1831427"/>
              <a:gd name="connsiteX1" fmla="*/ 1456845 w 1914702"/>
              <a:gd name="connsiteY1" fmla="*/ 0 h 1831427"/>
              <a:gd name="connsiteX2" fmla="*/ 1914702 w 1914702"/>
              <a:gd name="connsiteY2" fmla="*/ 915714 h 1831427"/>
              <a:gd name="connsiteX3" fmla="*/ 1456845 w 1914702"/>
              <a:gd name="connsiteY3" fmla="*/ 1831427 h 1831427"/>
              <a:gd name="connsiteX4" fmla="*/ 457857 w 1914702"/>
              <a:gd name="connsiteY4" fmla="*/ 1831427 h 1831427"/>
              <a:gd name="connsiteX5" fmla="*/ 0 w 19147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4702" h="1831427">
                <a:moveTo>
                  <a:pt x="457857" y="0"/>
                </a:moveTo>
                <a:lnTo>
                  <a:pt x="1456845" y="0"/>
                </a:lnTo>
                <a:lnTo>
                  <a:pt x="1914702" y="915714"/>
                </a:lnTo>
                <a:lnTo>
                  <a:pt x="14568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 lIns="288000" tIns="180000" rIns="288000">
            <a:noAutofit/>
          </a:bodyPr>
          <a:lstStyle>
            <a:lvl1pPr algn="ctr">
              <a:defRPr sz="1000"/>
            </a:lvl1pPr>
          </a:lstStyle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23" name="Bildplatzhalter 22">
            <a:extLst>
              <a:ext uri="{FF2B5EF4-FFF2-40B4-BE49-F238E27FC236}">
                <a16:creationId xmlns:a16="http://schemas.microsoft.com/office/drawing/2014/main" id="{1AF99CE0-3E05-4E8B-924F-75BFF72BF5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8204922" y="3037519"/>
            <a:ext cx="1914702" cy="1831427"/>
          </a:xfrm>
          <a:custGeom>
            <a:avLst/>
            <a:gdLst>
              <a:gd name="connsiteX0" fmla="*/ 457857 w 1914702"/>
              <a:gd name="connsiteY0" fmla="*/ 0 h 1831427"/>
              <a:gd name="connsiteX1" fmla="*/ 1456845 w 1914702"/>
              <a:gd name="connsiteY1" fmla="*/ 0 h 1831427"/>
              <a:gd name="connsiteX2" fmla="*/ 1914702 w 1914702"/>
              <a:gd name="connsiteY2" fmla="*/ 915714 h 1831427"/>
              <a:gd name="connsiteX3" fmla="*/ 1456845 w 1914702"/>
              <a:gd name="connsiteY3" fmla="*/ 1831427 h 1831427"/>
              <a:gd name="connsiteX4" fmla="*/ 457857 w 1914702"/>
              <a:gd name="connsiteY4" fmla="*/ 1831427 h 1831427"/>
              <a:gd name="connsiteX5" fmla="*/ 0 w 19147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4702" h="1831427">
                <a:moveTo>
                  <a:pt x="457857" y="0"/>
                </a:moveTo>
                <a:lnTo>
                  <a:pt x="1456845" y="0"/>
                </a:lnTo>
                <a:lnTo>
                  <a:pt x="1914702" y="915714"/>
                </a:lnTo>
                <a:lnTo>
                  <a:pt x="14568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 lIns="288000" tIns="180000" rIns="288000">
            <a:noAutofit/>
          </a:bodyPr>
          <a:lstStyle>
            <a:lvl1pPr algn="ctr">
              <a:defRPr sz="1000"/>
            </a:lvl1pPr>
          </a:lstStyle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24" name="Bildplatzhalter 23">
            <a:extLst>
              <a:ext uri="{FF2B5EF4-FFF2-40B4-BE49-F238E27FC236}">
                <a16:creationId xmlns:a16="http://schemas.microsoft.com/office/drawing/2014/main" id="{47ED6792-8165-46F1-B2F6-96EF2495DD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3616596" y="2092593"/>
            <a:ext cx="1914702" cy="1831427"/>
          </a:xfrm>
          <a:custGeom>
            <a:avLst/>
            <a:gdLst>
              <a:gd name="connsiteX0" fmla="*/ 457857 w 1914702"/>
              <a:gd name="connsiteY0" fmla="*/ 0 h 1831427"/>
              <a:gd name="connsiteX1" fmla="*/ 1456845 w 1914702"/>
              <a:gd name="connsiteY1" fmla="*/ 0 h 1831427"/>
              <a:gd name="connsiteX2" fmla="*/ 1914702 w 1914702"/>
              <a:gd name="connsiteY2" fmla="*/ 915714 h 1831427"/>
              <a:gd name="connsiteX3" fmla="*/ 1456845 w 1914702"/>
              <a:gd name="connsiteY3" fmla="*/ 1831427 h 1831427"/>
              <a:gd name="connsiteX4" fmla="*/ 457857 w 1914702"/>
              <a:gd name="connsiteY4" fmla="*/ 1831427 h 1831427"/>
              <a:gd name="connsiteX5" fmla="*/ 0 w 19147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4702" h="1831427">
                <a:moveTo>
                  <a:pt x="457857" y="0"/>
                </a:moveTo>
                <a:lnTo>
                  <a:pt x="1456845" y="0"/>
                </a:lnTo>
                <a:lnTo>
                  <a:pt x="1914702" y="915714"/>
                </a:lnTo>
                <a:lnTo>
                  <a:pt x="14568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 lIns="288000" tIns="180000" rIns="288000">
            <a:noAutofit/>
          </a:bodyPr>
          <a:lstStyle>
            <a:lvl1pPr algn="ctr">
              <a:defRPr sz="1000"/>
            </a:lvl1pPr>
          </a:lstStyle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15D997E7-9B96-4D1D-8E0D-713750E9E23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2087874" y="3037519"/>
            <a:ext cx="1914702" cy="1831427"/>
          </a:xfrm>
          <a:custGeom>
            <a:avLst/>
            <a:gdLst>
              <a:gd name="connsiteX0" fmla="*/ 457857 w 1914702"/>
              <a:gd name="connsiteY0" fmla="*/ 0 h 1831427"/>
              <a:gd name="connsiteX1" fmla="*/ 1456845 w 1914702"/>
              <a:gd name="connsiteY1" fmla="*/ 0 h 1831427"/>
              <a:gd name="connsiteX2" fmla="*/ 1914702 w 1914702"/>
              <a:gd name="connsiteY2" fmla="*/ 915714 h 1831427"/>
              <a:gd name="connsiteX3" fmla="*/ 1456845 w 1914702"/>
              <a:gd name="connsiteY3" fmla="*/ 1831427 h 1831427"/>
              <a:gd name="connsiteX4" fmla="*/ 457857 w 1914702"/>
              <a:gd name="connsiteY4" fmla="*/ 1831427 h 1831427"/>
              <a:gd name="connsiteX5" fmla="*/ 0 w 19147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4702" h="1831427">
                <a:moveTo>
                  <a:pt x="457857" y="0"/>
                </a:moveTo>
                <a:lnTo>
                  <a:pt x="1456845" y="0"/>
                </a:lnTo>
                <a:lnTo>
                  <a:pt x="1914702" y="915714"/>
                </a:lnTo>
                <a:lnTo>
                  <a:pt x="14568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 lIns="288000" tIns="180000" rIns="288000">
            <a:noAutofit/>
          </a:bodyPr>
          <a:lstStyle>
            <a:lvl1pPr algn="ctr">
              <a:defRPr sz="1000"/>
            </a:lvl1pPr>
          </a:lstStyle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A5AD40C2-504D-4AFF-9775-E62FCA41F25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63012" y="2981270"/>
            <a:ext cx="1303020" cy="942750"/>
          </a:xfrm>
        </p:spPr>
        <p:txBody>
          <a:bodyPr/>
          <a:lstStyle>
            <a:lvl1pPr algn="ctr" eaLnBrk="0" hangingPunct="0">
              <a:buFontTx/>
              <a:buNone/>
              <a:defRPr sz="1100">
                <a:solidFill>
                  <a:schemeClr val="tx1"/>
                </a:solidFill>
              </a:defRPr>
            </a:lvl1pPr>
            <a:lvl2pPr marL="0" indent="0" algn="ctr">
              <a:buFontTx/>
              <a:buNone/>
              <a:defRPr sz="1100"/>
            </a:lvl2pPr>
            <a:lvl3pPr marL="216000" indent="0" algn="ctr">
              <a:buFontTx/>
              <a:buNone/>
              <a:defRPr sz="1100"/>
            </a:lvl3pPr>
            <a:lvl4pPr marL="432000" indent="0" algn="ctr">
              <a:buFontTx/>
              <a:buNone/>
              <a:defRPr sz="1100"/>
            </a:lvl4pPr>
            <a:lvl5pPr marL="648000" indent="0" algn="ctr">
              <a:buFontTx/>
              <a:buNone/>
              <a:defRPr sz="1100"/>
            </a:lvl5pPr>
          </a:lstStyle>
          <a:p>
            <a:pPr algn="ctr" eaLnBrk="0" hangingPunct="0"/>
            <a:r>
              <a:rPr lang="en-US" sz="1100" dirty="0" err="1" smtClean="0">
                <a:solidFill>
                  <a:srgbClr val="000000"/>
                </a:solidFill>
              </a:rPr>
              <a:t>Consectetuer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adipiscing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eli</a:t>
            </a:r>
            <a:endParaRPr lang="en-US" sz="1100" dirty="0" smtClean="0">
              <a:solidFill>
                <a:srgbClr val="000000"/>
              </a:solidFill>
            </a:endParaRPr>
          </a:p>
          <a:p>
            <a:pPr algn="ctr" eaLnBrk="0" hangingPunct="0"/>
            <a:r>
              <a:rPr lang="en-US" sz="1100" dirty="0" smtClean="0">
                <a:solidFill>
                  <a:srgbClr val="000000"/>
                </a:solidFill>
              </a:rPr>
              <a:t>Maecenas </a:t>
            </a:r>
            <a:r>
              <a:rPr lang="en-US" sz="1100" dirty="0" err="1" smtClean="0">
                <a:solidFill>
                  <a:srgbClr val="000000"/>
                </a:solidFill>
              </a:rPr>
              <a:t>porttitor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congue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massa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50" name="Textplatzhalter 49">
            <a:extLst>
              <a:ext uri="{FF2B5EF4-FFF2-40B4-BE49-F238E27FC236}">
                <a16:creationId xmlns:a16="http://schemas.microsoft.com/office/drawing/2014/main" id="{4E2D5F67-8EFA-4B7C-B1CC-5CE1AD148D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863011" y="2398491"/>
            <a:ext cx="1303020" cy="566959"/>
          </a:xfrm>
        </p:spPr>
        <p:txBody>
          <a:bodyPr/>
          <a:lstStyle>
            <a:lvl1pPr algn="ctr"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Lorem ipsum dolor</a:t>
            </a:r>
            <a:endParaRPr lang="en-US" dirty="0"/>
          </a:p>
        </p:txBody>
      </p:sp>
      <p:sp>
        <p:nvSpPr>
          <p:cNvPr id="52" name="Textplatzhalter 31">
            <a:extLst>
              <a:ext uri="{FF2B5EF4-FFF2-40B4-BE49-F238E27FC236}">
                <a16:creationId xmlns:a16="http://schemas.microsoft.com/office/drawing/2014/main" id="{4DA366DE-BC93-4E99-99B1-F71F15D7E68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393715" y="2015510"/>
            <a:ext cx="1303020" cy="942750"/>
          </a:xfrm>
        </p:spPr>
        <p:txBody>
          <a:bodyPr/>
          <a:lstStyle>
            <a:lvl1pPr algn="ctr" eaLnBrk="0" hangingPunct="0">
              <a:buFontTx/>
              <a:buNone/>
              <a:defRPr sz="1100">
                <a:solidFill>
                  <a:schemeClr val="tx1"/>
                </a:solidFill>
              </a:defRPr>
            </a:lvl1pPr>
            <a:lvl2pPr marL="0" indent="0" algn="ctr">
              <a:buFontTx/>
              <a:buNone/>
              <a:defRPr sz="1100"/>
            </a:lvl2pPr>
            <a:lvl3pPr marL="216000" indent="0" algn="ctr">
              <a:buFontTx/>
              <a:buNone/>
              <a:defRPr sz="1100"/>
            </a:lvl3pPr>
            <a:lvl4pPr marL="432000" indent="0" algn="ctr">
              <a:buFontTx/>
              <a:buNone/>
              <a:defRPr sz="1100"/>
            </a:lvl4pPr>
            <a:lvl5pPr marL="648000" indent="0" algn="ctr">
              <a:buFontTx/>
              <a:buNone/>
              <a:defRPr sz="1100"/>
            </a:lvl5pPr>
          </a:lstStyle>
          <a:p>
            <a:pPr algn="ctr" eaLnBrk="0" hangingPunct="0"/>
            <a:r>
              <a:rPr lang="en-US" sz="1100" dirty="0" err="1" smtClean="0">
                <a:solidFill>
                  <a:srgbClr val="000000"/>
                </a:solidFill>
              </a:rPr>
              <a:t>Consectetuer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adipiscing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eli</a:t>
            </a:r>
            <a:endParaRPr lang="en-US" sz="1100" dirty="0" smtClean="0">
              <a:solidFill>
                <a:srgbClr val="000000"/>
              </a:solidFill>
            </a:endParaRPr>
          </a:p>
          <a:p>
            <a:pPr algn="ctr" eaLnBrk="0" hangingPunct="0"/>
            <a:r>
              <a:rPr lang="en-US" sz="1100" dirty="0" smtClean="0">
                <a:solidFill>
                  <a:srgbClr val="000000"/>
                </a:solidFill>
              </a:rPr>
              <a:t>Maecenas </a:t>
            </a:r>
            <a:r>
              <a:rPr lang="en-US" sz="1100" dirty="0" err="1" smtClean="0">
                <a:solidFill>
                  <a:srgbClr val="000000"/>
                </a:solidFill>
              </a:rPr>
              <a:t>porttitor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congue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massa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53" name="Textplatzhalter 49">
            <a:extLst>
              <a:ext uri="{FF2B5EF4-FFF2-40B4-BE49-F238E27FC236}">
                <a16:creationId xmlns:a16="http://schemas.microsoft.com/office/drawing/2014/main" id="{6D14342F-A537-4A74-88C9-DBD66C477D9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393715" y="1432731"/>
            <a:ext cx="1303020" cy="566959"/>
          </a:xfrm>
        </p:spPr>
        <p:txBody>
          <a:bodyPr/>
          <a:lstStyle>
            <a:lvl1pPr algn="ctr"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Lorem ipsum dolor</a:t>
            </a:r>
            <a:endParaRPr lang="en-US" dirty="0"/>
          </a:p>
        </p:txBody>
      </p:sp>
      <p:sp>
        <p:nvSpPr>
          <p:cNvPr id="55" name="Textplatzhalter 31">
            <a:extLst>
              <a:ext uri="{FF2B5EF4-FFF2-40B4-BE49-F238E27FC236}">
                <a16:creationId xmlns:a16="http://schemas.microsoft.com/office/drawing/2014/main" id="{EDCF42CC-A513-44CD-9CF7-8940569277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8510763" y="2015510"/>
            <a:ext cx="1303020" cy="942750"/>
          </a:xfrm>
        </p:spPr>
        <p:txBody>
          <a:bodyPr/>
          <a:lstStyle>
            <a:lvl1pPr algn="ctr" eaLnBrk="0" hangingPunct="0">
              <a:buFontTx/>
              <a:buNone/>
              <a:defRPr sz="1100">
                <a:solidFill>
                  <a:schemeClr val="tx1"/>
                </a:solidFill>
              </a:defRPr>
            </a:lvl1pPr>
            <a:lvl2pPr marL="0" indent="0" algn="ctr">
              <a:buFontTx/>
              <a:buNone/>
              <a:defRPr sz="1100"/>
            </a:lvl2pPr>
            <a:lvl3pPr marL="216000" indent="0" algn="ctr">
              <a:buFontTx/>
              <a:buNone/>
              <a:defRPr sz="1100"/>
            </a:lvl3pPr>
            <a:lvl4pPr marL="432000" indent="0" algn="ctr">
              <a:buFontTx/>
              <a:buNone/>
              <a:defRPr sz="1100"/>
            </a:lvl4pPr>
            <a:lvl5pPr marL="648000" indent="0" algn="ctr">
              <a:buFontTx/>
              <a:buNone/>
              <a:defRPr sz="1100"/>
            </a:lvl5pPr>
          </a:lstStyle>
          <a:p>
            <a:pPr algn="ctr" eaLnBrk="0" hangingPunct="0"/>
            <a:r>
              <a:rPr lang="en-US" sz="1100" dirty="0" err="1" smtClean="0">
                <a:solidFill>
                  <a:srgbClr val="000000"/>
                </a:solidFill>
              </a:rPr>
              <a:t>Consectetuer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adipiscing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eli</a:t>
            </a:r>
            <a:endParaRPr lang="en-US" sz="1100" dirty="0" smtClean="0">
              <a:solidFill>
                <a:srgbClr val="000000"/>
              </a:solidFill>
            </a:endParaRPr>
          </a:p>
          <a:p>
            <a:pPr algn="ctr" eaLnBrk="0" hangingPunct="0"/>
            <a:r>
              <a:rPr lang="en-US" sz="1100" dirty="0" smtClean="0">
                <a:solidFill>
                  <a:srgbClr val="000000"/>
                </a:solidFill>
              </a:rPr>
              <a:t>Maecenas </a:t>
            </a:r>
            <a:r>
              <a:rPr lang="en-US" sz="1100" dirty="0" err="1" smtClean="0">
                <a:solidFill>
                  <a:srgbClr val="000000"/>
                </a:solidFill>
              </a:rPr>
              <a:t>porttitor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congue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massa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56" name="Textplatzhalter 49">
            <a:extLst>
              <a:ext uri="{FF2B5EF4-FFF2-40B4-BE49-F238E27FC236}">
                <a16:creationId xmlns:a16="http://schemas.microsoft.com/office/drawing/2014/main" id="{F4AE9C22-287A-4A93-979D-A14A9B61BF0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8510763" y="1432731"/>
            <a:ext cx="1303020" cy="566959"/>
          </a:xfrm>
        </p:spPr>
        <p:txBody>
          <a:bodyPr/>
          <a:lstStyle>
            <a:lvl1pPr algn="ctr"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Lorem ipsum dolor</a:t>
            </a:r>
            <a:endParaRPr lang="en-US" dirty="0"/>
          </a:p>
        </p:txBody>
      </p:sp>
      <p:sp>
        <p:nvSpPr>
          <p:cNvPr id="58" name="Textplatzhalter 31">
            <a:extLst>
              <a:ext uri="{FF2B5EF4-FFF2-40B4-BE49-F238E27FC236}">
                <a16:creationId xmlns:a16="http://schemas.microsoft.com/office/drawing/2014/main" id="{6BFA2BB1-0B7F-4588-93E1-FEF47BA95EB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5444489" y="3920425"/>
            <a:ext cx="1303020" cy="942750"/>
          </a:xfrm>
        </p:spPr>
        <p:txBody>
          <a:bodyPr/>
          <a:lstStyle>
            <a:lvl1pPr algn="ctr" eaLnBrk="0" hangingPunct="0">
              <a:buFontTx/>
              <a:buNone/>
              <a:defRPr sz="1100">
                <a:solidFill>
                  <a:schemeClr val="tx1"/>
                </a:solidFill>
              </a:defRPr>
            </a:lvl1pPr>
            <a:lvl2pPr marL="0" indent="0" algn="ctr">
              <a:buFontTx/>
              <a:buNone/>
              <a:defRPr sz="1100"/>
            </a:lvl2pPr>
            <a:lvl3pPr marL="216000" indent="0" algn="ctr">
              <a:buFontTx/>
              <a:buNone/>
              <a:defRPr sz="1100"/>
            </a:lvl3pPr>
            <a:lvl4pPr marL="432000" indent="0" algn="ctr">
              <a:buFontTx/>
              <a:buNone/>
              <a:defRPr sz="1100"/>
            </a:lvl4pPr>
            <a:lvl5pPr marL="648000" indent="0" algn="ctr">
              <a:buFontTx/>
              <a:buNone/>
              <a:defRPr sz="1100"/>
            </a:lvl5pPr>
          </a:lstStyle>
          <a:p>
            <a:pPr algn="ctr" eaLnBrk="0" hangingPunct="0"/>
            <a:r>
              <a:rPr lang="en-US" sz="1100" dirty="0" err="1" smtClean="0">
                <a:solidFill>
                  <a:srgbClr val="000000"/>
                </a:solidFill>
              </a:rPr>
              <a:t>Consectetuer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adipiscing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eli</a:t>
            </a:r>
            <a:endParaRPr lang="en-US" sz="1100" dirty="0" smtClean="0">
              <a:solidFill>
                <a:srgbClr val="000000"/>
              </a:solidFill>
            </a:endParaRPr>
          </a:p>
          <a:p>
            <a:pPr algn="ctr" eaLnBrk="0" hangingPunct="0"/>
            <a:r>
              <a:rPr lang="en-US" sz="1100" dirty="0" smtClean="0">
                <a:solidFill>
                  <a:srgbClr val="000000"/>
                </a:solidFill>
              </a:rPr>
              <a:t>Maecenas </a:t>
            </a:r>
            <a:r>
              <a:rPr lang="en-US" sz="1100" dirty="0" err="1" smtClean="0">
                <a:solidFill>
                  <a:srgbClr val="000000"/>
                </a:solidFill>
              </a:rPr>
              <a:t>porttitor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congue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massa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59" name="Textplatzhalter 49">
            <a:extLst>
              <a:ext uri="{FF2B5EF4-FFF2-40B4-BE49-F238E27FC236}">
                <a16:creationId xmlns:a16="http://schemas.microsoft.com/office/drawing/2014/main" id="{8E7B144F-187E-46F9-B4D0-16056BA308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5444489" y="3337646"/>
            <a:ext cx="1303020" cy="566959"/>
          </a:xfrm>
        </p:spPr>
        <p:txBody>
          <a:bodyPr/>
          <a:lstStyle>
            <a:lvl1pPr algn="ctr"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Lorem ipsum dolor</a:t>
            </a:r>
            <a:endParaRPr lang="en-US" dirty="0"/>
          </a:p>
        </p:txBody>
      </p:sp>
      <p:sp>
        <p:nvSpPr>
          <p:cNvPr id="61" name="Textplatzhalter 31">
            <a:extLst>
              <a:ext uri="{FF2B5EF4-FFF2-40B4-BE49-F238E27FC236}">
                <a16:creationId xmlns:a16="http://schemas.microsoft.com/office/drawing/2014/main" id="{327DE234-18AF-4992-8EBD-D9AF524F2AA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991592" y="4897251"/>
            <a:ext cx="1303020" cy="942750"/>
          </a:xfrm>
        </p:spPr>
        <p:txBody>
          <a:bodyPr/>
          <a:lstStyle>
            <a:lvl1pPr algn="ctr" eaLnBrk="0" hangingPunct="0">
              <a:buFontTx/>
              <a:buNone/>
              <a:defRPr sz="1100">
                <a:solidFill>
                  <a:schemeClr val="tx1"/>
                </a:solidFill>
              </a:defRPr>
            </a:lvl1pPr>
            <a:lvl2pPr marL="0" indent="0" algn="ctr">
              <a:buFontTx/>
              <a:buNone/>
              <a:defRPr sz="1100"/>
            </a:lvl2pPr>
            <a:lvl3pPr marL="216000" indent="0" algn="ctr">
              <a:buFontTx/>
              <a:buNone/>
              <a:defRPr sz="1100"/>
            </a:lvl3pPr>
            <a:lvl4pPr marL="432000" indent="0" algn="ctr">
              <a:buFontTx/>
              <a:buNone/>
              <a:defRPr sz="1100"/>
            </a:lvl4pPr>
            <a:lvl5pPr marL="648000" indent="0" algn="ctr">
              <a:buFontTx/>
              <a:buNone/>
              <a:defRPr sz="1100"/>
            </a:lvl5pPr>
          </a:lstStyle>
          <a:p>
            <a:pPr algn="ctr" eaLnBrk="0" hangingPunct="0"/>
            <a:r>
              <a:rPr lang="en-US" sz="1100" dirty="0" err="1" smtClean="0">
                <a:solidFill>
                  <a:srgbClr val="000000"/>
                </a:solidFill>
              </a:rPr>
              <a:t>Consectetuer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adipiscing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eli</a:t>
            </a:r>
            <a:endParaRPr lang="en-US" sz="1100" dirty="0" smtClean="0">
              <a:solidFill>
                <a:srgbClr val="000000"/>
              </a:solidFill>
            </a:endParaRPr>
          </a:p>
          <a:p>
            <a:pPr algn="ctr" eaLnBrk="0" hangingPunct="0"/>
            <a:r>
              <a:rPr lang="en-US" sz="1100" dirty="0" smtClean="0">
                <a:solidFill>
                  <a:srgbClr val="000000"/>
                </a:solidFill>
              </a:rPr>
              <a:t>Maecenas </a:t>
            </a:r>
            <a:r>
              <a:rPr lang="en-US" sz="1100" dirty="0" err="1" smtClean="0">
                <a:solidFill>
                  <a:srgbClr val="000000"/>
                </a:solidFill>
              </a:rPr>
              <a:t>porttitor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congue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massa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62" name="Textplatzhalter 49">
            <a:extLst>
              <a:ext uri="{FF2B5EF4-FFF2-40B4-BE49-F238E27FC236}">
                <a16:creationId xmlns:a16="http://schemas.microsoft.com/office/drawing/2014/main" id="{909425B4-7B39-4F35-A593-9B981CE797B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991592" y="4317811"/>
            <a:ext cx="1303020" cy="566959"/>
          </a:xfrm>
        </p:spPr>
        <p:txBody>
          <a:bodyPr/>
          <a:lstStyle>
            <a:lvl1pPr algn="ctr"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Lorem ipsum dolor</a:t>
            </a:r>
            <a:endParaRPr lang="en-US" dirty="0"/>
          </a:p>
        </p:txBody>
      </p:sp>
      <p:sp>
        <p:nvSpPr>
          <p:cNvPr id="64" name="Textplatzhalter 31">
            <a:extLst>
              <a:ext uri="{FF2B5EF4-FFF2-40B4-BE49-F238E27FC236}">
                <a16:creationId xmlns:a16="http://schemas.microsoft.com/office/drawing/2014/main" id="{B120A0A2-9858-4DA0-8040-3367AB1A699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991592" y="2979273"/>
            <a:ext cx="1303020" cy="942750"/>
          </a:xfrm>
        </p:spPr>
        <p:txBody>
          <a:bodyPr/>
          <a:lstStyle>
            <a:lvl1pPr algn="ctr" eaLnBrk="0" hangingPunct="0">
              <a:buFontTx/>
              <a:buNone/>
              <a:defRPr sz="1100">
                <a:solidFill>
                  <a:schemeClr val="tx1"/>
                </a:solidFill>
              </a:defRPr>
            </a:lvl1pPr>
            <a:lvl2pPr marL="0" indent="0" algn="ctr">
              <a:buFontTx/>
              <a:buNone/>
              <a:defRPr sz="1100"/>
            </a:lvl2pPr>
            <a:lvl3pPr marL="216000" indent="0" algn="ctr">
              <a:buFontTx/>
              <a:buNone/>
              <a:defRPr sz="1100"/>
            </a:lvl3pPr>
            <a:lvl4pPr marL="432000" indent="0" algn="ctr">
              <a:buFontTx/>
              <a:buNone/>
              <a:defRPr sz="1100"/>
            </a:lvl4pPr>
            <a:lvl5pPr marL="648000" indent="0" algn="ctr">
              <a:buFontTx/>
              <a:buNone/>
              <a:defRPr sz="1100"/>
            </a:lvl5pPr>
          </a:lstStyle>
          <a:p>
            <a:pPr algn="ctr" eaLnBrk="0" hangingPunct="0"/>
            <a:r>
              <a:rPr lang="en-US" sz="1100" dirty="0" err="1" smtClean="0">
                <a:solidFill>
                  <a:srgbClr val="000000"/>
                </a:solidFill>
              </a:rPr>
              <a:t>Consectetuer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adipiscing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eli</a:t>
            </a:r>
            <a:endParaRPr lang="en-US" sz="1100" dirty="0" smtClean="0">
              <a:solidFill>
                <a:srgbClr val="000000"/>
              </a:solidFill>
            </a:endParaRPr>
          </a:p>
          <a:p>
            <a:pPr algn="ctr" eaLnBrk="0" hangingPunct="0"/>
            <a:r>
              <a:rPr lang="en-US" sz="1100" dirty="0" smtClean="0">
                <a:solidFill>
                  <a:srgbClr val="000000"/>
                </a:solidFill>
              </a:rPr>
              <a:t>Maecenas </a:t>
            </a:r>
            <a:r>
              <a:rPr lang="en-US" sz="1100" dirty="0" err="1" smtClean="0">
                <a:solidFill>
                  <a:srgbClr val="000000"/>
                </a:solidFill>
              </a:rPr>
              <a:t>porttitor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congue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massa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65" name="Textplatzhalter 49">
            <a:extLst>
              <a:ext uri="{FF2B5EF4-FFF2-40B4-BE49-F238E27FC236}">
                <a16:creationId xmlns:a16="http://schemas.microsoft.com/office/drawing/2014/main" id="{56916547-CE3A-4884-88DE-65630C8EDF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991592" y="2399833"/>
            <a:ext cx="1303020" cy="566959"/>
          </a:xfrm>
        </p:spPr>
        <p:txBody>
          <a:bodyPr/>
          <a:lstStyle>
            <a:lvl1pPr algn="ctr"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Lorem ipsum dolor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07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2111485"/>
            <a:ext cx="12192000" cy="4320000"/>
          </a:xfrm>
        </p:spPr>
        <p:txBody>
          <a:bodyPr/>
          <a:lstStyle/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NTT DATA Deutschland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D5D-9894-40DB-BE4B-72FD7666223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" y="5581651"/>
            <a:ext cx="709083" cy="1276350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06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0863" y="188913"/>
            <a:ext cx="7591425" cy="504000"/>
          </a:xfrm>
        </p:spPr>
        <p:txBody>
          <a:bodyPr/>
          <a:lstStyle/>
          <a:p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NTT DATA Deutschland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D5D-9894-40DB-BE4B-72FD7666223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8376000" y="-1"/>
            <a:ext cx="3816000" cy="6426000"/>
          </a:xfrm>
        </p:spPr>
        <p:txBody>
          <a:bodyPr/>
          <a:lstStyle/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534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paper, 2 columns,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NTT DATA Deutschland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D5D-9894-40DB-BE4B-72FD7666223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550862" y="908050"/>
            <a:ext cx="5329138" cy="52578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err="1" smtClean="0"/>
              <a:t>Formatvorlagen</a:t>
            </a:r>
            <a:r>
              <a:rPr lang="en-US" dirty="0" smtClean="0"/>
              <a:t> des </a:t>
            </a:r>
            <a:r>
              <a:rPr lang="en-US" dirty="0" err="1" smtClean="0"/>
              <a:t>Textmasters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  <p:sp>
        <p:nvSpPr>
          <p:cNvPr id="8" name="Inhaltsplatzhalter 6"/>
          <p:cNvSpPr>
            <a:spLocks noGrp="1"/>
          </p:cNvSpPr>
          <p:nvPr>
            <p:ph sz="quarter" idx="14"/>
          </p:nvPr>
        </p:nvSpPr>
        <p:spPr>
          <a:xfrm>
            <a:off x="6312000" y="908050"/>
            <a:ext cx="5329138" cy="52578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err="1" smtClean="0"/>
              <a:t>Formatvorlagen</a:t>
            </a:r>
            <a:r>
              <a:rPr lang="en-US" dirty="0" smtClean="0"/>
              <a:t> des </a:t>
            </a:r>
            <a:r>
              <a:rPr lang="en-US" dirty="0" err="1" smtClean="0"/>
              <a:t>Textmasters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5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paper, 3 columns,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NTT DATA Deutschland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D5D-9894-40DB-BE4B-72FD7666223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550863" y="908050"/>
            <a:ext cx="3408759" cy="52578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err="1" smtClean="0"/>
              <a:t>Formatvorlagen</a:t>
            </a:r>
            <a:r>
              <a:rPr lang="en-US" dirty="0" smtClean="0"/>
              <a:t> des </a:t>
            </a:r>
            <a:r>
              <a:rPr lang="en-US" dirty="0" err="1" smtClean="0"/>
              <a:t>Textmasters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  <p:sp>
        <p:nvSpPr>
          <p:cNvPr id="8" name="Inhaltsplatzhalter 6"/>
          <p:cNvSpPr>
            <a:spLocks noGrp="1"/>
          </p:cNvSpPr>
          <p:nvPr>
            <p:ph sz="quarter" idx="14"/>
          </p:nvPr>
        </p:nvSpPr>
        <p:spPr>
          <a:xfrm>
            <a:off x="8232380" y="908050"/>
            <a:ext cx="3408759" cy="52578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err="1" smtClean="0"/>
              <a:t>Formatvorlagen</a:t>
            </a:r>
            <a:r>
              <a:rPr lang="en-US" dirty="0" smtClean="0"/>
              <a:t> des </a:t>
            </a:r>
            <a:r>
              <a:rPr lang="en-US" dirty="0" err="1" smtClean="0"/>
              <a:t>Textmasters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  <p:sp>
        <p:nvSpPr>
          <p:cNvPr id="9" name="Inhaltsplatzhalter 6"/>
          <p:cNvSpPr>
            <a:spLocks noGrp="1"/>
          </p:cNvSpPr>
          <p:nvPr>
            <p:ph sz="quarter" idx="15"/>
          </p:nvPr>
        </p:nvSpPr>
        <p:spPr>
          <a:xfrm>
            <a:off x="4391621" y="908050"/>
            <a:ext cx="3408759" cy="52578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err="1" smtClean="0"/>
              <a:t>Formatvorlagen</a:t>
            </a:r>
            <a:r>
              <a:rPr lang="en-US" dirty="0" smtClean="0"/>
              <a:t> des </a:t>
            </a:r>
            <a:r>
              <a:rPr lang="en-US" dirty="0" err="1" smtClean="0"/>
              <a:t>Textmasters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9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 (Blu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13"/>
          <p:cNvSpPr/>
          <p:nvPr/>
        </p:nvSpPr>
        <p:spPr bwMode="gray">
          <a:xfrm>
            <a:off x="0" y="4714043"/>
            <a:ext cx="12192119" cy="21547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800" b="0" i="0" dirty="0">
              <a:latin typeface="HGPGothicE" charset="-128"/>
              <a:ea typeface="HGPGothicE" charset="-128"/>
            </a:endParaRPr>
          </a:p>
        </p:txBody>
      </p:sp>
      <p:sp>
        <p:nvSpPr>
          <p:cNvPr id="15" name="Bildplatzhalt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0" y="0"/>
            <a:ext cx="12192000" cy="4713288"/>
          </a:xfrm>
          <a:solidFill>
            <a:schemeClr val="bg2"/>
          </a:solidFill>
        </p:spPr>
        <p:txBody>
          <a:bodyPr/>
          <a:lstStyle>
            <a:lvl1pPr>
              <a:defRPr sz="1800" baseline="0"/>
            </a:lvl1pPr>
          </a:lstStyle>
          <a:p>
            <a:r>
              <a:rPr lang="en-US" dirty="0" smtClean="0"/>
              <a:t>Click icon to add a picture. Then send the picture to the back.</a:t>
            </a:r>
          </a:p>
          <a:p>
            <a:endParaRPr lang="en-US" dirty="0"/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421200"/>
            <a:ext cx="3575998" cy="6436801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355BB55-4BE8-4D5A-8EC8-E36392F94AD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54820" y="435682"/>
            <a:ext cx="2286317" cy="571579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2202769" y="4941167"/>
            <a:ext cx="9438369" cy="936105"/>
          </a:xfrm>
        </p:spPr>
        <p:txBody>
          <a:bodyPr anchor="b"/>
          <a:lstStyle>
            <a:lvl1pPr algn="l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202769" y="5908008"/>
            <a:ext cx="9438369" cy="257842"/>
          </a:xfr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02769" y="6381328"/>
            <a:ext cx="9438369" cy="360785"/>
          </a:xfrm>
        </p:spPr>
        <p:txBody>
          <a:bodyPr anchor="b"/>
          <a:lstStyle>
            <a:lvl1pPr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2160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4320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6480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Name,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24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gray">
          <a:xfrm>
            <a:off x="0" y="0"/>
            <a:ext cx="12192000" cy="643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7"/>
          <p:cNvSpPr/>
          <p:nvPr/>
        </p:nvSpPr>
        <p:spPr bwMode="gray">
          <a:xfrm>
            <a:off x="0" y="6434124"/>
            <a:ext cx="12192000" cy="42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13" name="図 1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" y="5581651"/>
            <a:ext cx="709083" cy="1276350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 hasCustomPrompt="1"/>
          </p:nvPr>
        </p:nvSpPr>
        <p:spPr>
          <a:xfrm>
            <a:off x="2876550" y="1771650"/>
            <a:ext cx="2160000" cy="2880000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5200650" y="1771649"/>
            <a:ext cx="4320000" cy="247651"/>
          </a:xfrm>
        </p:spPr>
        <p:txBody>
          <a:bodyPr/>
          <a:lstStyle>
            <a:lvl1pPr algn="l">
              <a:buFontTx/>
              <a:buNone/>
              <a:defRPr sz="1600" b="1">
                <a:solidFill>
                  <a:schemeClr val="bg1"/>
                </a:solidFill>
              </a:defRPr>
            </a:lvl1pPr>
            <a:lvl2pPr marL="0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216000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432000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648000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Name </a:t>
            </a:r>
          </a:p>
          <a:p>
            <a:pPr lvl="1"/>
            <a:endParaRPr lang="en-US" dirty="0"/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5200650" y="2105025"/>
            <a:ext cx="4320000" cy="247651"/>
          </a:xfrm>
        </p:spPr>
        <p:txBody>
          <a:bodyPr/>
          <a:lstStyle>
            <a:lvl1pPr algn="l"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 algn="l">
              <a:buFontTx/>
              <a:buNone/>
              <a:defRPr sz="1400">
                <a:solidFill>
                  <a:schemeClr val="bg1"/>
                </a:solidFill>
              </a:defRPr>
            </a:lvl2pPr>
            <a:lvl3pPr marL="216000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432000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648000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Position</a:t>
            </a:r>
          </a:p>
          <a:p>
            <a:pPr lvl="1"/>
            <a:endParaRPr lang="en-US" dirty="0"/>
          </a:p>
        </p:txBody>
      </p:sp>
      <p:sp>
        <p:nvSpPr>
          <p:cNvPr id="17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200650" y="3205149"/>
            <a:ext cx="4320000" cy="1446501"/>
          </a:xfrm>
        </p:spPr>
        <p:txBody>
          <a:bodyPr anchor="b"/>
          <a:lstStyle>
            <a:lvl1pPr algn="l">
              <a:spcBef>
                <a:spcPts val="300"/>
              </a:spcBef>
              <a:buFontTx/>
              <a:buNone/>
              <a:defRPr sz="1400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buFontTx/>
              <a:buNone/>
              <a:defRPr sz="1400">
                <a:solidFill>
                  <a:schemeClr val="bg1"/>
                </a:solidFill>
              </a:defRPr>
            </a:lvl2pPr>
            <a:lvl3pPr marL="216000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432000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648000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NTT DATA Deutschland GmbH</a:t>
            </a:r>
            <a:endParaRPr lang="en-US" dirty="0"/>
          </a:p>
        </p:txBody>
      </p:sp>
      <p:sp>
        <p:nvSpPr>
          <p:cNvPr id="20" name="Rechteck 19"/>
          <p:cNvSpPr/>
          <p:nvPr/>
        </p:nvSpPr>
        <p:spPr>
          <a:xfrm>
            <a:off x="5200650" y="2454226"/>
            <a:ext cx="4320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2876550" y="4862513"/>
            <a:ext cx="6643688" cy="130333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216000" indent="-216000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2pPr>
            <a:lvl3pPr marL="432000" indent="-216000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3pPr>
            <a:lvl4pPr marL="648000" indent="-216000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4pPr>
            <a:lvl5pPr marL="864000" indent="-216000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err="1" smtClean="0"/>
              <a:t>Formatvorlagen</a:t>
            </a:r>
            <a:r>
              <a:rPr lang="en-US" dirty="0" smtClean="0"/>
              <a:t> des </a:t>
            </a:r>
            <a:r>
              <a:rPr lang="en-US" dirty="0" err="1" smtClean="0"/>
              <a:t>Textmasters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DD6B104-7FD4-4B4F-B14E-CA4D13C4A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601" y="6576429"/>
            <a:ext cx="1039346" cy="15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5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934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4" name="図 13">
            <a:extLst>
              <a:ext uri="{FF2B5EF4-FFF2-40B4-BE49-F238E27FC236}">
                <a16:creationId xmlns:a16="http://schemas.microsoft.com/office/drawing/2014/main" id="{2FEB6EA9-1B56-4DF3-BC81-F021BBE25D2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03" t="16748" r="5782" b="16629"/>
          <a:stretch/>
        </p:blipFill>
        <p:spPr>
          <a:xfrm>
            <a:off x="3947160" y="2556510"/>
            <a:ext cx="4324350" cy="111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7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 (Whit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13"/>
          <p:cNvSpPr/>
          <p:nvPr/>
        </p:nvSpPr>
        <p:spPr bwMode="gray">
          <a:xfrm>
            <a:off x="0" y="4714043"/>
            <a:ext cx="12192119" cy="21547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800" b="0" i="0" dirty="0">
              <a:latin typeface="HGPGothicE" charset="-128"/>
              <a:ea typeface="HGPGothicE" charset="-128"/>
            </a:endParaRPr>
          </a:p>
        </p:txBody>
      </p:sp>
      <p:sp>
        <p:nvSpPr>
          <p:cNvPr id="15" name="Bildplatzhalt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0" y="0"/>
            <a:ext cx="12192000" cy="4713288"/>
          </a:xfrm>
          <a:solidFill>
            <a:schemeClr val="bg2"/>
          </a:solidFill>
        </p:spPr>
        <p:txBody>
          <a:bodyPr/>
          <a:lstStyle>
            <a:lvl1pPr>
              <a:defRPr sz="1800"/>
            </a:lvl1pPr>
          </a:lstStyle>
          <a:p>
            <a:r>
              <a:rPr lang="en-US" dirty="0" smtClean="0"/>
              <a:t>Click icon to add a picture. Then send the picture to the back.</a:t>
            </a:r>
          </a:p>
          <a:p>
            <a:endParaRPr lang="en-US" dirty="0"/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421200"/>
            <a:ext cx="3575998" cy="6436801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2202769" y="4941167"/>
            <a:ext cx="9438369" cy="936105"/>
          </a:xfrm>
        </p:spPr>
        <p:txBody>
          <a:bodyPr anchor="b"/>
          <a:lstStyle>
            <a:lvl1pPr algn="l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202769" y="5908008"/>
            <a:ext cx="9438369" cy="257842"/>
          </a:xfr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02769" y="6381328"/>
            <a:ext cx="9438369" cy="360785"/>
          </a:xfrm>
        </p:spPr>
        <p:txBody>
          <a:bodyPr anchor="b"/>
          <a:lstStyle>
            <a:lvl1pPr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2160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4320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6480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Name, Date</a:t>
            </a:r>
            <a:endParaRPr lang="en-US" dirty="0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29F68E65-7091-4204-B290-37A2F4811EC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54820" y="435682"/>
            <a:ext cx="2286317" cy="571579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40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B (with changeable pictur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>
            <a:spLocks noChangeAspect="1"/>
          </p:cNvSpPr>
          <p:nvPr/>
        </p:nvSpPr>
        <p:spPr>
          <a:xfrm>
            <a:off x="1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>
            <a:spLocks noChangeAspect="1"/>
          </p:cNvSpPr>
          <p:nvPr/>
        </p:nvSpPr>
        <p:spPr>
          <a:xfrm>
            <a:off x="716778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>
            <a:spLocks noChangeAspect="1"/>
          </p:cNvSpPr>
          <p:nvPr/>
        </p:nvSpPr>
        <p:spPr>
          <a:xfrm>
            <a:off x="1433555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>
            <a:spLocks noChangeAspect="1"/>
          </p:cNvSpPr>
          <p:nvPr/>
        </p:nvSpPr>
        <p:spPr>
          <a:xfrm>
            <a:off x="2150332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>
            <a:spLocks noChangeAspect="1"/>
          </p:cNvSpPr>
          <p:nvPr/>
        </p:nvSpPr>
        <p:spPr>
          <a:xfrm>
            <a:off x="2867109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>
            <a:spLocks noChangeAspect="1"/>
          </p:cNvSpPr>
          <p:nvPr/>
        </p:nvSpPr>
        <p:spPr>
          <a:xfrm>
            <a:off x="3583886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>
            <a:spLocks noChangeAspect="1"/>
          </p:cNvSpPr>
          <p:nvPr/>
        </p:nvSpPr>
        <p:spPr>
          <a:xfrm>
            <a:off x="4300663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>
            <a:spLocks noChangeAspect="1"/>
          </p:cNvSpPr>
          <p:nvPr/>
        </p:nvSpPr>
        <p:spPr>
          <a:xfrm>
            <a:off x="5017440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>
            <a:spLocks noChangeAspect="1"/>
          </p:cNvSpPr>
          <p:nvPr/>
        </p:nvSpPr>
        <p:spPr>
          <a:xfrm>
            <a:off x="5734217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>
            <a:spLocks noChangeAspect="1"/>
          </p:cNvSpPr>
          <p:nvPr/>
        </p:nvSpPr>
        <p:spPr>
          <a:xfrm>
            <a:off x="6450994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>
            <a:spLocks noChangeAspect="1"/>
          </p:cNvSpPr>
          <p:nvPr/>
        </p:nvSpPr>
        <p:spPr>
          <a:xfrm>
            <a:off x="7167771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>
            <a:spLocks noChangeAspect="1"/>
          </p:cNvSpPr>
          <p:nvPr/>
        </p:nvSpPr>
        <p:spPr>
          <a:xfrm>
            <a:off x="7884548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>
            <a:spLocks noChangeAspect="1"/>
          </p:cNvSpPr>
          <p:nvPr/>
        </p:nvSpPr>
        <p:spPr>
          <a:xfrm>
            <a:off x="8601325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>
            <a:spLocks noChangeAspect="1"/>
          </p:cNvSpPr>
          <p:nvPr/>
        </p:nvSpPr>
        <p:spPr>
          <a:xfrm>
            <a:off x="9318102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>
            <a:spLocks noChangeAspect="1"/>
          </p:cNvSpPr>
          <p:nvPr/>
        </p:nvSpPr>
        <p:spPr>
          <a:xfrm>
            <a:off x="10034879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>
            <a:spLocks noChangeAspect="1"/>
          </p:cNvSpPr>
          <p:nvPr/>
        </p:nvSpPr>
        <p:spPr>
          <a:xfrm>
            <a:off x="10751656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9" name="Rechteck 28"/>
          <p:cNvSpPr>
            <a:spLocks noChangeAspect="1"/>
          </p:cNvSpPr>
          <p:nvPr/>
        </p:nvSpPr>
        <p:spPr>
          <a:xfrm>
            <a:off x="11468436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>
            <a:spLocks noChangeAspect="1"/>
          </p:cNvSpPr>
          <p:nvPr/>
        </p:nvSpPr>
        <p:spPr>
          <a:xfrm>
            <a:off x="1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48" name="Rechteck 47"/>
          <p:cNvSpPr>
            <a:spLocks noChangeAspect="1"/>
          </p:cNvSpPr>
          <p:nvPr/>
        </p:nvSpPr>
        <p:spPr>
          <a:xfrm>
            <a:off x="716778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>
            <a:spLocks noChangeAspect="1"/>
          </p:cNvSpPr>
          <p:nvPr/>
        </p:nvSpPr>
        <p:spPr>
          <a:xfrm>
            <a:off x="1433555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0" name="Rechteck 49"/>
          <p:cNvSpPr>
            <a:spLocks noChangeAspect="1"/>
          </p:cNvSpPr>
          <p:nvPr/>
        </p:nvSpPr>
        <p:spPr>
          <a:xfrm>
            <a:off x="2150332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>
            <a:spLocks noChangeAspect="1"/>
          </p:cNvSpPr>
          <p:nvPr/>
        </p:nvSpPr>
        <p:spPr>
          <a:xfrm>
            <a:off x="2867109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>
            <a:spLocks noChangeAspect="1"/>
          </p:cNvSpPr>
          <p:nvPr/>
        </p:nvSpPr>
        <p:spPr>
          <a:xfrm>
            <a:off x="3583886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>
            <a:spLocks noChangeAspect="1"/>
          </p:cNvSpPr>
          <p:nvPr/>
        </p:nvSpPr>
        <p:spPr>
          <a:xfrm>
            <a:off x="4300663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>
            <a:spLocks noChangeAspect="1"/>
          </p:cNvSpPr>
          <p:nvPr/>
        </p:nvSpPr>
        <p:spPr>
          <a:xfrm>
            <a:off x="5017440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>
            <a:spLocks noChangeAspect="1"/>
          </p:cNvSpPr>
          <p:nvPr/>
        </p:nvSpPr>
        <p:spPr>
          <a:xfrm>
            <a:off x="5734217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6" name="Rechteck 55"/>
          <p:cNvSpPr>
            <a:spLocks noChangeAspect="1"/>
          </p:cNvSpPr>
          <p:nvPr/>
        </p:nvSpPr>
        <p:spPr>
          <a:xfrm>
            <a:off x="6450994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>
            <a:spLocks noChangeAspect="1"/>
          </p:cNvSpPr>
          <p:nvPr/>
        </p:nvSpPr>
        <p:spPr>
          <a:xfrm>
            <a:off x="7167771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>
            <a:spLocks noChangeAspect="1"/>
          </p:cNvSpPr>
          <p:nvPr/>
        </p:nvSpPr>
        <p:spPr>
          <a:xfrm>
            <a:off x="7884548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>
            <a:spLocks noChangeAspect="1"/>
          </p:cNvSpPr>
          <p:nvPr/>
        </p:nvSpPr>
        <p:spPr>
          <a:xfrm>
            <a:off x="8601325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0" name="Rechteck 59"/>
          <p:cNvSpPr>
            <a:spLocks noChangeAspect="1"/>
          </p:cNvSpPr>
          <p:nvPr/>
        </p:nvSpPr>
        <p:spPr>
          <a:xfrm>
            <a:off x="9318102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>
            <a:spLocks noChangeAspect="1"/>
          </p:cNvSpPr>
          <p:nvPr/>
        </p:nvSpPr>
        <p:spPr>
          <a:xfrm>
            <a:off x="10034879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>
            <a:spLocks noChangeAspect="1"/>
          </p:cNvSpPr>
          <p:nvPr/>
        </p:nvSpPr>
        <p:spPr>
          <a:xfrm>
            <a:off x="10751656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>
            <a:spLocks noChangeAspect="1"/>
          </p:cNvSpPr>
          <p:nvPr/>
        </p:nvSpPr>
        <p:spPr>
          <a:xfrm>
            <a:off x="11468436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>
            <a:spLocks noChangeAspect="1"/>
          </p:cNvSpPr>
          <p:nvPr/>
        </p:nvSpPr>
        <p:spPr>
          <a:xfrm>
            <a:off x="1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>
            <a:spLocks noChangeAspect="1"/>
          </p:cNvSpPr>
          <p:nvPr/>
        </p:nvSpPr>
        <p:spPr>
          <a:xfrm>
            <a:off x="716778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>
            <a:spLocks noChangeAspect="1"/>
          </p:cNvSpPr>
          <p:nvPr/>
        </p:nvSpPr>
        <p:spPr>
          <a:xfrm>
            <a:off x="1433555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>
            <a:spLocks noChangeAspect="1"/>
          </p:cNvSpPr>
          <p:nvPr/>
        </p:nvSpPr>
        <p:spPr>
          <a:xfrm>
            <a:off x="2150332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8" name="Rechteck 67"/>
          <p:cNvSpPr>
            <a:spLocks noChangeAspect="1"/>
          </p:cNvSpPr>
          <p:nvPr/>
        </p:nvSpPr>
        <p:spPr>
          <a:xfrm>
            <a:off x="2867109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9" name="Rechteck 68"/>
          <p:cNvSpPr>
            <a:spLocks noChangeAspect="1"/>
          </p:cNvSpPr>
          <p:nvPr/>
        </p:nvSpPr>
        <p:spPr>
          <a:xfrm>
            <a:off x="3583886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0" name="Rechteck 69"/>
          <p:cNvSpPr>
            <a:spLocks noChangeAspect="1"/>
          </p:cNvSpPr>
          <p:nvPr/>
        </p:nvSpPr>
        <p:spPr>
          <a:xfrm>
            <a:off x="4300663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>
            <a:spLocks noChangeAspect="1"/>
          </p:cNvSpPr>
          <p:nvPr/>
        </p:nvSpPr>
        <p:spPr>
          <a:xfrm>
            <a:off x="5017440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>
            <a:spLocks noChangeAspect="1"/>
          </p:cNvSpPr>
          <p:nvPr/>
        </p:nvSpPr>
        <p:spPr>
          <a:xfrm>
            <a:off x="5734217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>
            <a:spLocks noChangeAspect="1"/>
          </p:cNvSpPr>
          <p:nvPr/>
        </p:nvSpPr>
        <p:spPr>
          <a:xfrm>
            <a:off x="6450994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>
            <a:spLocks noChangeAspect="1"/>
          </p:cNvSpPr>
          <p:nvPr/>
        </p:nvSpPr>
        <p:spPr>
          <a:xfrm>
            <a:off x="7167771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>
            <a:spLocks noChangeAspect="1"/>
          </p:cNvSpPr>
          <p:nvPr/>
        </p:nvSpPr>
        <p:spPr>
          <a:xfrm>
            <a:off x="7884548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>
            <a:spLocks noChangeAspect="1"/>
          </p:cNvSpPr>
          <p:nvPr/>
        </p:nvSpPr>
        <p:spPr>
          <a:xfrm>
            <a:off x="8601325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>
            <a:spLocks noChangeAspect="1"/>
          </p:cNvSpPr>
          <p:nvPr/>
        </p:nvSpPr>
        <p:spPr>
          <a:xfrm>
            <a:off x="9318102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>
            <a:spLocks noChangeAspect="1"/>
          </p:cNvSpPr>
          <p:nvPr/>
        </p:nvSpPr>
        <p:spPr>
          <a:xfrm>
            <a:off x="10034879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>
            <a:spLocks noChangeAspect="1"/>
          </p:cNvSpPr>
          <p:nvPr/>
        </p:nvSpPr>
        <p:spPr>
          <a:xfrm>
            <a:off x="10751656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>
            <a:spLocks noChangeAspect="1"/>
          </p:cNvSpPr>
          <p:nvPr/>
        </p:nvSpPr>
        <p:spPr>
          <a:xfrm>
            <a:off x="11468436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>
            <a:spLocks noChangeAspect="1"/>
          </p:cNvSpPr>
          <p:nvPr/>
        </p:nvSpPr>
        <p:spPr>
          <a:xfrm>
            <a:off x="1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>
            <a:spLocks noChangeAspect="1"/>
          </p:cNvSpPr>
          <p:nvPr/>
        </p:nvSpPr>
        <p:spPr>
          <a:xfrm>
            <a:off x="716778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>
            <a:spLocks noChangeAspect="1"/>
          </p:cNvSpPr>
          <p:nvPr/>
        </p:nvSpPr>
        <p:spPr>
          <a:xfrm>
            <a:off x="1433555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>
            <a:spLocks noChangeAspect="1"/>
          </p:cNvSpPr>
          <p:nvPr/>
        </p:nvSpPr>
        <p:spPr>
          <a:xfrm>
            <a:off x="2150332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>
            <a:spLocks noChangeAspect="1"/>
          </p:cNvSpPr>
          <p:nvPr/>
        </p:nvSpPr>
        <p:spPr>
          <a:xfrm>
            <a:off x="2867109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6" name="Rechteck 85"/>
          <p:cNvSpPr>
            <a:spLocks noChangeAspect="1"/>
          </p:cNvSpPr>
          <p:nvPr/>
        </p:nvSpPr>
        <p:spPr>
          <a:xfrm>
            <a:off x="3583886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>
            <a:spLocks noChangeAspect="1"/>
          </p:cNvSpPr>
          <p:nvPr/>
        </p:nvSpPr>
        <p:spPr>
          <a:xfrm>
            <a:off x="4300663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>
            <a:spLocks noChangeAspect="1"/>
          </p:cNvSpPr>
          <p:nvPr/>
        </p:nvSpPr>
        <p:spPr>
          <a:xfrm>
            <a:off x="5017440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9" name="Rechteck 88"/>
          <p:cNvSpPr>
            <a:spLocks noChangeAspect="1"/>
          </p:cNvSpPr>
          <p:nvPr/>
        </p:nvSpPr>
        <p:spPr>
          <a:xfrm>
            <a:off x="5734217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>
            <a:spLocks noChangeAspect="1"/>
          </p:cNvSpPr>
          <p:nvPr/>
        </p:nvSpPr>
        <p:spPr>
          <a:xfrm>
            <a:off x="6450994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>
            <a:spLocks noChangeAspect="1"/>
          </p:cNvSpPr>
          <p:nvPr/>
        </p:nvSpPr>
        <p:spPr>
          <a:xfrm>
            <a:off x="7167771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>
            <a:spLocks noChangeAspect="1"/>
          </p:cNvSpPr>
          <p:nvPr/>
        </p:nvSpPr>
        <p:spPr>
          <a:xfrm>
            <a:off x="7884548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>
            <a:spLocks noChangeAspect="1"/>
          </p:cNvSpPr>
          <p:nvPr/>
        </p:nvSpPr>
        <p:spPr>
          <a:xfrm>
            <a:off x="8601325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>
            <a:spLocks noChangeAspect="1"/>
          </p:cNvSpPr>
          <p:nvPr/>
        </p:nvSpPr>
        <p:spPr>
          <a:xfrm>
            <a:off x="9318102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>
            <a:spLocks noChangeAspect="1"/>
          </p:cNvSpPr>
          <p:nvPr/>
        </p:nvSpPr>
        <p:spPr>
          <a:xfrm>
            <a:off x="10034879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>
            <a:spLocks noChangeAspect="1"/>
          </p:cNvSpPr>
          <p:nvPr/>
        </p:nvSpPr>
        <p:spPr>
          <a:xfrm>
            <a:off x="10751656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7" name="Rechteck 96"/>
          <p:cNvSpPr>
            <a:spLocks noChangeAspect="1"/>
          </p:cNvSpPr>
          <p:nvPr/>
        </p:nvSpPr>
        <p:spPr>
          <a:xfrm>
            <a:off x="11468436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8" name="Rechteck 97"/>
          <p:cNvSpPr>
            <a:spLocks noChangeAspect="1"/>
          </p:cNvSpPr>
          <p:nvPr/>
        </p:nvSpPr>
        <p:spPr>
          <a:xfrm>
            <a:off x="1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>
            <a:spLocks noChangeAspect="1"/>
          </p:cNvSpPr>
          <p:nvPr/>
        </p:nvSpPr>
        <p:spPr>
          <a:xfrm>
            <a:off x="716778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>
            <a:spLocks noChangeAspect="1"/>
          </p:cNvSpPr>
          <p:nvPr/>
        </p:nvSpPr>
        <p:spPr>
          <a:xfrm>
            <a:off x="1433555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>
            <a:spLocks noChangeAspect="1"/>
          </p:cNvSpPr>
          <p:nvPr/>
        </p:nvSpPr>
        <p:spPr>
          <a:xfrm>
            <a:off x="2150332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>
            <a:spLocks noChangeAspect="1"/>
          </p:cNvSpPr>
          <p:nvPr/>
        </p:nvSpPr>
        <p:spPr>
          <a:xfrm>
            <a:off x="2867109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>
            <a:spLocks noChangeAspect="1"/>
          </p:cNvSpPr>
          <p:nvPr/>
        </p:nvSpPr>
        <p:spPr>
          <a:xfrm>
            <a:off x="3583886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>
            <a:spLocks noChangeAspect="1"/>
          </p:cNvSpPr>
          <p:nvPr/>
        </p:nvSpPr>
        <p:spPr>
          <a:xfrm>
            <a:off x="4300663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>
            <a:spLocks noChangeAspect="1"/>
          </p:cNvSpPr>
          <p:nvPr/>
        </p:nvSpPr>
        <p:spPr>
          <a:xfrm>
            <a:off x="5017440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>
            <a:spLocks noChangeAspect="1"/>
          </p:cNvSpPr>
          <p:nvPr/>
        </p:nvSpPr>
        <p:spPr>
          <a:xfrm>
            <a:off x="5734217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>
            <a:spLocks noChangeAspect="1"/>
          </p:cNvSpPr>
          <p:nvPr/>
        </p:nvSpPr>
        <p:spPr>
          <a:xfrm>
            <a:off x="6450994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8" name="Rechteck 107"/>
          <p:cNvSpPr>
            <a:spLocks noChangeAspect="1"/>
          </p:cNvSpPr>
          <p:nvPr/>
        </p:nvSpPr>
        <p:spPr>
          <a:xfrm>
            <a:off x="7167771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>
            <a:spLocks noChangeAspect="1"/>
          </p:cNvSpPr>
          <p:nvPr/>
        </p:nvSpPr>
        <p:spPr>
          <a:xfrm>
            <a:off x="7884548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>
            <a:spLocks noChangeAspect="1"/>
          </p:cNvSpPr>
          <p:nvPr/>
        </p:nvSpPr>
        <p:spPr>
          <a:xfrm>
            <a:off x="8601325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>
            <a:spLocks noChangeAspect="1"/>
          </p:cNvSpPr>
          <p:nvPr/>
        </p:nvSpPr>
        <p:spPr>
          <a:xfrm>
            <a:off x="9318102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>
            <a:spLocks noChangeAspect="1"/>
          </p:cNvSpPr>
          <p:nvPr/>
        </p:nvSpPr>
        <p:spPr>
          <a:xfrm>
            <a:off x="10034879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>
            <a:spLocks noChangeAspect="1"/>
          </p:cNvSpPr>
          <p:nvPr/>
        </p:nvSpPr>
        <p:spPr>
          <a:xfrm>
            <a:off x="10751656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4" name="Rechteck 113"/>
          <p:cNvSpPr>
            <a:spLocks noChangeAspect="1"/>
          </p:cNvSpPr>
          <p:nvPr/>
        </p:nvSpPr>
        <p:spPr>
          <a:xfrm>
            <a:off x="11468436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5" name="Rechteck 114"/>
          <p:cNvSpPr>
            <a:spLocks noChangeAspect="1"/>
          </p:cNvSpPr>
          <p:nvPr/>
        </p:nvSpPr>
        <p:spPr>
          <a:xfrm>
            <a:off x="1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>
            <a:spLocks noChangeAspect="1"/>
          </p:cNvSpPr>
          <p:nvPr/>
        </p:nvSpPr>
        <p:spPr>
          <a:xfrm>
            <a:off x="716778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>
            <a:spLocks noChangeAspect="1"/>
          </p:cNvSpPr>
          <p:nvPr/>
        </p:nvSpPr>
        <p:spPr>
          <a:xfrm>
            <a:off x="1433555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>
            <a:spLocks noChangeAspect="1"/>
          </p:cNvSpPr>
          <p:nvPr/>
        </p:nvSpPr>
        <p:spPr>
          <a:xfrm>
            <a:off x="2150332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>
            <a:spLocks noChangeAspect="1"/>
          </p:cNvSpPr>
          <p:nvPr/>
        </p:nvSpPr>
        <p:spPr>
          <a:xfrm>
            <a:off x="2867109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0" name="Rechteck 119"/>
          <p:cNvSpPr>
            <a:spLocks noChangeAspect="1"/>
          </p:cNvSpPr>
          <p:nvPr/>
        </p:nvSpPr>
        <p:spPr>
          <a:xfrm>
            <a:off x="3583886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>
            <a:spLocks noChangeAspect="1"/>
          </p:cNvSpPr>
          <p:nvPr/>
        </p:nvSpPr>
        <p:spPr>
          <a:xfrm>
            <a:off x="4300663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>
            <a:spLocks noChangeAspect="1"/>
          </p:cNvSpPr>
          <p:nvPr/>
        </p:nvSpPr>
        <p:spPr>
          <a:xfrm>
            <a:off x="5017440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>
            <a:spLocks noChangeAspect="1"/>
          </p:cNvSpPr>
          <p:nvPr/>
        </p:nvSpPr>
        <p:spPr>
          <a:xfrm>
            <a:off x="5734217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>
            <a:spLocks noChangeAspect="1"/>
          </p:cNvSpPr>
          <p:nvPr/>
        </p:nvSpPr>
        <p:spPr>
          <a:xfrm>
            <a:off x="6450994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>
            <a:spLocks noChangeAspect="1"/>
          </p:cNvSpPr>
          <p:nvPr/>
        </p:nvSpPr>
        <p:spPr>
          <a:xfrm>
            <a:off x="7167771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>
            <a:spLocks noChangeAspect="1"/>
          </p:cNvSpPr>
          <p:nvPr/>
        </p:nvSpPr>
        <p:spPr>
          <a:xfrm>
            <a:off x="7884548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>
            <a:spLocks noChangeAspect="1"/>
          </p:cNvSpPr>
          <p:nvPr/>
        </p:nvSpPr>
        <p:spPr>
          <a:xfrm>
            <a:off x="8601325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>
            <a:spLocks noChangeAspect="1"/>
          </p:cNvSpPr>
          <p:nvPr/>
        </p:nvSpPr>
        <p:spPr>
          <a:xfrm>
            <a:off x="9318102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9" name="Rechteck 128"/>
          <p:cNvSpPr>
            <a:spLocks noChangeAspect="1"/>
          </p:cNvSpPr>
          <p:nvPr/>
        </p:nvSpPr>
        <p:spPr>
          <a:xfrm>
            <a:off x="10034879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>
            <a:spLocks noChangeAspect="1"/>
          </p:cNvSpPr>
          <p:nvPr/>
        </p:nvSpPr>
        <p:spPr>
          <a:xfrm>
            <a:off x="10751656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>
            <a:spLocks noChangeAspect="1"/>
          </p:cNvSpPr>
          <p:nvPr/>
        </p:nvSpPr>
        <p:spPr>
          <a:xfrm>
            <a:off x="11468436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>
            <a:spLocks noChangeAspect="1"/>
          </p:cNvSpPr>
          <p:nvPr/>
        </p:nvSpPr>
        <p:spPr>
          <a:xfrm>
            <a:off x="1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>
            <a:spLocks noChangeAspect="1"/>
          </p:cNvSpPr>
          <p:nvPr/>
        </p:nvSpPr>
        <p:spPr>
          <a:xfrm>
            <a:off x="716778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>
            <a:spLocks noChangeAspect="1"/>
          </p:cNvSpPr>
          <p:nvPr/>
        </p:nvSpPr>
        <p:spPr>
          <a:xfrm>
            <a:off x="1433555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>
            <a:spLocks noChangeAspect="1"/>
          </p:cNvSpPr>
          <p:nvPr/>
        </p:nvSpPr>
        <p:spPr>
          <a:xfrm>
            <a:off x="2150332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6" name="Rechteck 135"/>
          <p:cNvSpPr>
            <a:spLocks noChangeAspect="1"/>
          </p:cNvSpPr>
          <p:nvPr/>
        </p:nvSpPr>
        <p:spPr>
          <a:xfrm>
            <a:off x="2867109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>
            <a:spLocks noChangeAspect="1"/>
          </p:cNvSpPr>
          <p:nvPr/>
        </p:nvSpPr>
        <p:spPr>
          <a:xfrm>
            <a:off x="3583886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>
            <a:spLocks noChangeAspect="1"/>
          </p:cNvSpPr>
          <p:nvPr/>
        </p:nvSpPr>
        <p:spPr>
          <a:xfrm>
            <a:off x="4300663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9" name="Rechteck 138"/>
          <p:cNvSpPr>
            <a:spLocks noChangeAspect="1"/>
          </p:cNvSpPr>
          <p:nvPr/>
        </p:nvSpPr>
        <p:spPr>
          <a:xfrm>
            <a:off x="5017440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>
            <a:spLocks noChangeAspect="1"/>
          </p:cNvSpPr>
          <p:nvPr/>
        </p:nvSpPr>
        <p:spPr>
          <a:xfrm>
            <a:off x="5734217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>
            <a:spLocks noChangeAspect="1"/>
          </p:cNvSpPr>
          <p:nvPr/>
        </p:nvSpPr>
        <p:spPr>
          <a:xfrm>
            <a:off x="6450994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>
            <a:spLocks noChangeAspect="1"/>
          </p:cNvSpPr>
          <p:nvPr/>
        </p:nvSpPr>
        <p:spPr>
          <a:xfrm>
            <a:off x="7167771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>
            <a:spLocks noChangeAspect="1"/>
          </p:cNvSpPr>
          <p:nvPr/>
        </p:nvSpPr>
        <p:spPr>
          <a:xfrm>
            <a:off x="7884548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>
            <a:spLocks noChangeAspect="1"/>
          </p:cNvSpPr>
          <p:nvPr/>
        </p:nvSpPr>
        <p:spPr>
          <a:xfrm>
            <a:off x="8601325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>
            <a:spLocks noChangeAspect="1"/>
          </p:cNvSpPr>
          <p:nvPr/>
        </p:nvSpPr>
        <p:spPr>
          <a:xfrm>
            <a:off x="9318102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>
            <a:spLocks noChangeAspect="1"/>
          </p:cNvSpPr>
          <p:nvPr/>
        </p:nvSpPr>
        <p:spPr>
          <a:xfrm>
            <a:off x="10034879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>
            <a:spLocks noChangeAspect="1"/>
          </p:cNvSpPr>
          <p:nvPr/>
        </p:nvSpPr>
        <p:spPr>
          <a:xfrm>
            <a:off x="10751656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>
            <a:spLocks noChangeAspect="1"/>
          </p:cNvSpPr>
          <p:nvPr/>
        </p:nvSpPr>
        <p:spPr>
          <a:xfrm>
            <a:off x="11468436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" name="正方形/長方形 13"/>
          <p:cNvSpPr/>
          <p:nvPr/>
        </p:nvSpPr>
        <p:spPr bwMode="gray">
          <a:xfrm>
            <a:off x="0" y="4714043"/>
            <a:ext cx="12192119" cy="21547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800" b="0" i="0" dirty="0">
              <a:latin typeface="HGPGothicE" charset="-128"/>
              <a:ea typeface="HGPGothicE" charset="-128"/>
            </a:endParaRPr>
          </a:p>
        </p:txBody>
      </p:sp>
      <p:sp>
        <p:nvSpPr>
          <p:cNvPr id="12" name="Bildplatzhalter 11"/>
          <p:cNvSpPr>
            <a:spLocks noGrp="1" noChangeAspect="1"/>
          </p:cNvSpPr>
          <p:nvPr>
            <p:ph type="pic" sz="quarter" idx="10"/>
          </p:nvPr>
        </p:nvSpPr>
        <p:spPr>
          <a:xfrm>
            <a:off x="5014805" y="1141095"/>
            <a:ext cx="2141789" cy="2140141"/>
          </a:xfrm>
          <a:solidFill>
            <a:schemeClr val="accent4"/>
          </a:solidFill>
        </p:spPr>
        <p:txBody>
          <a:bodyPr/>
          <a:lstStyle/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150" name="Bildplatzhalter 11"/>
          <p:cNvSpPr>
            <a:spLocks noGrp="1" noChangeAspect="1"/>
          </p:cNvSpPr>
          <p:nvPr>
            <p:ph type="pic" sz="quarter" idx="11"/>
          </p:nvPr>
        </p:nvSpPr>
        <p:spPr>
          <a:xfrm>
            <a:off x="7167771" y="424022"/>
            <a:ext cx="2141789" cy="2140141"/>
          </a:xfrm>
          <a:solidFill>
            <a:schemeClr val="accent4"/>
          </a:solidFill>
        </p:spPr>
        <p:txBody>
          <a:bodyPr/>
          <a:lstStyle/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151" name="Bildplatzhalter 11"/>
          <p:cNvSpPr>
            <a:spLocks noGrp="1" noChangeAspect="1"/>
          </p:cNvSpPr>
          <p:nvPr>
            <p:ph type="pic" sz="quarter" idx="12"/>
          </p:nvPr>
        </p:nvSpPr>
        <p:spPr>
          <a:xfrm>
            <a:off x="2867109" y="432894"/>
            <a:ext cx="2141789" cy="2140141"/>
          </a:xfrm>
          <a:solidFill>
            <a:schemeClr val="accent4"/>
          </a:solidFill>
        </p:spPr>
        <p:txBody>
          <a:bodyPr/>
          <a:lstStyle/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152" name="Bildplatzhalter 11"/>
          <p:cNvSpPr>
            <a:spLocks noGrp="1" noChangeAspect="1"/>
          </p:cNvSpPr>
          <p:nvPr>
            <p:ph type="pic" sz="quarter" idx="13"/>
          </p:nvPr>
        </p:nvSpPr>
        <p:spPr>
          <a:xfrm>
            <a:off x="4304104" y="3292339"/>
            <a:ext cx="1418936" cy="1417845"/>
          </a:xfrm>
          <a:solidFill>
            <a:schemeClr val="accent4"/>
          </a:solidFill>
        </p:spPr>
        <p:txBody>
          <a:bodyPr/>
          <a:lstStyle/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153" name="Bildplatzhalter 11"/>
          <p:cNvSpPr>
            <a:spLocks noGrp="1" noChangeAspect="1"/>
          </p:cNvSpPr>
          <p:nvPr>
            <p:ph type="pic" sz="quarter" idx="14"/>
          </p:nvPr>
        </p:nvSpPr>
        <p:spPr>
          <a:xfrm>
            <a:off x="5737658" y="3292339"/>
            <a:ext cx="1418936" cy="1417845"/>
          </a:xfrm>
          <a:solidFill>
            <a:schemeClr val="accent4"/>
          </a:solidFill>
        </p:spPr>
        <p:txBody>
          <a:bodyPr/>
          <a:lstStyle/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154" name="Bildplatzhalter 11"/>
          <p:cNvSpPr>
            <a:spLocks noGrp="1" noChangeAspect="1"/>
          </p:cNvSpPr>
          <p:nvPr>
            <p:ph type="pic" sz="quarter" idx="15"/>
          </p:nvPr>
        </p:nvSpPr>
        <p:spPr>
          <a:xfrm>
            <a:off x="7171212" y="3292339"/>
            <a:ext cx="1418936" cy="1417845"/>
          </a:xfrm>
          <a:solidFill>
            <a:schemeClr val="accent4"/>
          </a:solidFill>
        </p:spPr>
        <p:txBody>
          <a:bodyPr/>
          <a:lstStyle/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155" name="Bildplatzhalter 11"/>
          <p:cNvSpPr>
            <a:spLocks noGrp="1" noChangeAspect="1"/>
          </p:cNvSpPr>
          <p:nvPr>
            <p:ph type="pic" sz="quarter" idx="16"/>
          </p:nvPr>
        </p:nvSpPr>
        <p:spPr>
          <a:xfrm>
            <a:off x="9321543" y="3292339"/>
            <a:ext cx="1418936" cy="1417845"/>
          </a:xfrm>
          <a:solidFill>
            <a:schemeClr val="accent4"/>
          </a:solidFill>
        </p:spPr>
        <p:txBody>
          <a:bodyPr/>
          <a:lstStyle/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156" name="Bildplatzhalter 11"/>
          <p:cNvSpPr>
            <a:spLocks noGrp="1" noChangeAspect="1"/>
          </p:cNvSpPr>
          <p:nvPr>
            <p:ph type="pic" sz="quarter" idx="17"/>
          </p:nvPr>
        </p:nvSpPr>
        <p:spPr>
          <a:xfrm>
            <a:off x="10755099" y="3292339"/>
            <a:ext cx="1418936" cy="1417845"/>
          </a:xfrm>
          <a:solidFill>
            <a:schemeClr val="accent4"/>
          </a:solidFill>
        </p:spPr>
        <p:txBody>
          <a:bodyPr/>
          <a:lstStyle/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157" name="Bildplatzhalter 11"/>
          <p:cNvSpPr>
            <a:spLocks noGrp="1" noChangeAspect="1"/>
          </p:cNvSpPr>
          <p:nvPr>
            <p:ph type="pic" sz="quarter" idx="18"/>
          </p:nvPr>
        </p:nvSpPr>
        <p:spPr>
          <a:xfrm>
            <a:off x="9321543" y="1866191"/>
            <a:ext cx="1418936" cy="1417845"/>
          </a:xfrm>
          <a:solidFill>
            <a:schemeClr val="accent4"/>
          </a:solidFill>
        </p:spPr>
        <p:txBody>
          <a:bodyPr/>
          <a:lstStyle/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158" name="Bildplatzhalter 11"/>
          <p:cNvSpPr>
            <a:spLocks noGrp="1" noChangeAspect="1"/>
          </p:cNvSpPr>
          <p:nvPr>
            <p:ph type="pic" sz="quarter" idx="19"/>
          </p:nvPr>
        </p:nvSpPr>
        <p:spPr>
          <a:xfrm>
            <a:off x="10755099" y="1866191"/>
            <a:ext cx="1418936" cy="1417845"/>
          </a:xfrm>
          <a:solidFill>
            <a:schemeClr val="accent4"/>
          </a:solidFill>
        </p:spPr>
        <p:txBody>
          <a:bodyPr/>
          <a:lstStyle/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159" name="Bildplatzhalter 11"/>
          <p:cNvSpPr>
            <a:spLocks noGrp="1" noChangeAspect="1"/>
          </p:cNvSpPr>
          <p:nvPr>
            <p:ph type="pic" sz="quarter" idx="20"/>
          </p:nvPr>
        </p:nvSpPr>
        <p:spPr>
          <a:xfrm>
            <a:off x="2870550" y="3292339"/>
            <a:ext cx="1418936" cy="1417845"/>
          </a:xfrm>
          <a:solidFill>
            <a:schemeClr val="accent4"/>
          </a:solidFill>
        </p:spPr>
        <p:txBody>
          <a:bodyPr/>
          <a:lstStyle/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165" name="Bildplatzhalter 11"/>
          <p:cNvSpPr>
            <a:spLocks noGrp="1" noChangeAspect="1"/>
          </p:cNvSpPr>
          <p:nvPr>
            <p:ph type="pic" sz="quarter" idx="26"/>
          </p:nvPr>
        </p:nvSpPr>
        <p:spPr>
          <a:xfrm>
            <a:off x="5715823" y="-14022"/>
            <a:ext cx="1440771" cy="1143644"/>
          </a:xfrm>
          <a:solidFill>
            <a:schemeClr val="accent4"/>
          </a:solidFill>
        </p:spPr>
        <p:txBody>
          <a:bodyPr/>
          <a:lstStyle/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166" name="Textplatzhalter 13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421200"/>
            <a:ext cx="3575998" cy="6436801"/>
          </a:xfr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60" name="Bildplatzhalter 11"/>
          <p:cNvSpPr>
            <a:spLocks noGrp="1" noChangeAspect="1"/>
          </p:cNvSpPr>
          <p:nvPr>
            <p:ph type="pic" sz="quarter" idx="21"/>
          </p:nvPr>
        </p:nvSpPr>
        <p:spPr>
          <a:xfrm>
            <a:off x="725345" y="2578436"/>
            <a:ext cx="2130587" cy="2128948"/>
          </a:xfrm>
          <a:solidFill>
            <a:schemeClr val="accent4"/>
          </a:solidFill>
        </p:spPr>
        <p:txBody>
          <a:bodyPr/>
          <a:lstStyle/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161" name="Bildplatzhalter 11"/>
          <p:cNvSpPr>
            <a:spLocks noGrp="1" noChangeAspect="1"/>
          </p:cNvSpPr>
          <p:nvPr>
            <p:ph type="pic" sz="quarter" idx="22"/>
          </p:nvPr>
        </p:nvSpPr>
        <p:spPr>
          <a:xfrm>
            <a:off x="1" y="1143997"/>
            <a:ext cx="1418936" cy="1417845"/>
          </a:xfrm>
          <a:solidFill>
            <a:schemeClr val="accent4"/>
          </a:solidFill>
        </p:spPr>
        <p:txBody>
          <a:bodyPr/>
          <a:lstStyle/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162" name="Bildplatzhalter 11"/>
          <p:cNvSpPr>
            <a:spLocks noGrp="1" noChangeAspect="1"/>
          </p:cNvSpPr>
          <p:nvPr>
            <p:ph type="pic" sz="quarter" idx="23"/>
          </p:nvPr>
        </p:nvSpPr>
        <p:spPr>
          <a:xfrm>
            <a:off x="1436996" y="1143997"/>
            <a:ext cx="1418936" cy="1417845"/>
          </a:xfrm>
          <a:solidFill>
            <a:schemeClr val="accent4"/>
          </a:solidFill>
        </p:spPr>
        <p:txBody>
          <a:bodyPr/>
          <a:lstStyle/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163" name="Bildplatzhalter 11"/>
          <p:cNvSpPr>
            <a:spLocks noGrp="1" noChangeAspect="1"/>
          </p:cNvSpPr>
          <p:nvPr>
            <p:ph type="pic" sz="quarter" idx="24"/>
          </p:nvPr>
        </p:nvSpPr>
        <p:spPr>
          <a:xfrm>
            <a:off x="1" y="-14022"/>
            <a:ext cx="1418936" cy="1143644"/>
          </a:xfrm>
          <a:solidFill>
            <a:schemeClr val="accent4"/>
          </a:solidFill>
        </p:spPr>
        <p:txBody>
          <a:bodyPr/>
          <a:lstStyle/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164" name="Bildplatzhalter 11"/>
          <p:cNvSpPr>
            <a:spLocks noGrp="1" noChangeAspect="1"/>
          </p:cNvSpPr>
          <p:nvPr>
            <p:ph type="pic" sz="quarter" idx="25"/>
          </p:nvPr>
        </p:nvSpPr>
        <p:spPr>
          <a:xfrm>
            <a:off x="1436996" y="-14022"/>
            <a:ext cx="1418936" cy="1143644"/>
          </a:xfrm>
          <a:solidFill>
            <a:schemeClr val="accent4"/>
          </a:solidFill>
        </p:spPr>
        <p:txBody>
          <a:bodyPr/>
          <a:lstStyle/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en-US" dirty="0"/>
          </a:p>
        </p:txBody>
      </p:sp>
      <p:pic>
        <p:nvPicPr>
          <p:cNvPr id="149" name="図 13">
            <a:extLst>
              <a:ext uri="{FF2B5EF4-FFF2-40B4-BE49-F238E27FC236}">
                <a16:creationId xmlns:a16="http://schemas.microsoft.com/office/drawing/2014/main" id="{C56301A5-B670-D145-90FB-73C1609B8F3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7844" y="254820"/>
            <a:ext cx="2635200" cy="902800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2202769" y="4941167"/>
            <a:ext cx="9438369" cy="936105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69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202769" y="5908008"/>
            <a:ext cx="9438369" cy="257842"/>
          </a:xfr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70" name="Textplatzhalter 7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2202769" y="6381328"/>
            <a:ext cx="9438369" cy="360785"/>
          </a:xfrm>
        </p:spPr>
        <p:txBody>
          <a:bodyPr anchor="b"/>
          <a:lstStyle>
            <a:lvl1pPr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2160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4320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6480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Name,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2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 smtClean="0"/>
              <a:t>NTT DATA Deutschland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0528D5D-9894-40DB-BE4B-72FD7666223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gray">
          <a:xfrm>
            <a:off x="2208213" y="908050"/>
            <a:ext cx="9432925" cy="5257800"/>
          </a:xfrm>
        </p:spPr>
        <p:txBody>
          <a:bodyPr tIns="108000"/>
          <a:lstStyle>
            <a:lvl1pPr marL="720000" indent="-720000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200000"/>
              <a:buFont typeface="+mj-lt"/>
              <a:buAutoNum type="arabicPeriod"/>
              <a:defRPr sz="2000"/>
            </a:lvl1pPr>
            <a:lvl2pPr marL="936000" indent="-216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2000"/>
            </a:lvl2pPr>
            <a:lvl3pPr marL="1152000" indent="-216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2000"/>
            </a:lvl3pPr>
            <a:lvl4pPr marL="1368000" indent="-216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2000"/>
            </a:lvl4pPr>
            <a:lvl5pPr marL="1584000" indent="-216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US" dirty="0" err="1" smtClean="0"/>
              <a:t>Formatvorlagen</a:t>
            </a:r>
            <a:r>
              <a:rPr lang="en-US" dirty="0" smtClean="0"/>
              <a:t> des </a:t>
            </a:r>
            <a:r>
              <a:rPr lang="en-US" dirty="0" err="1" smtClean="0"/>
              <a:t>Textmasters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86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Midd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0"/>
            <a:ext cx="12211050" cy="643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208213" y="1793082"/>
            <a:ext cx="7775575" cy="2852737"/>
          </a:xfrm>
        </p:spPr>
        <p:txBody>
          <a:bodyPr anchor="ctr"/>
          <a:lstStyle>
            <a:lvl1pPr algn="ctr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2208213" y="4698099"/>
            <a:ext cx="7775575" cy="1467751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Formatvorlagen</a:t>
            </a:r>
            <a:r>
              <a:rPr lang="en-US" dirty="0" smtClean="0"/>
              <a:t> des </a:t>
            </a:r>
            <a:r>
              <a:rPr lang="en-US" dirty="0" err="1" smtClean="0"/>
              <a:t>Textmasters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</p:txBody>
      </p:sp>
      <p:sp>
        <p:nvSpPr>
          <p:cNvPr id="5" name="Rectangle 17"/>
          <p:cNvSpPr/>
          <p:nvPr/>
        </p:nvSpPr>
        <p:spPr bwMode="gray">
          <a:xfrm>
            <a:off x="0" y="6434124"/>
            <a:ext cx="12192000" cy="42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8" name="図 1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" y="5581651"/>
            <a:ext cx="709083" cy="12763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FEFCD97-E938-4D23-992B-8DBCEE549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601" y="6576429"/>
            <a:ext cx="1039346" cy="15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416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391" userDrawn="1">
          <p15:clr>
            <a:srgbClr val="FBAE40"/>
          </p15:clr>
        </p15:guide>
        <p15:guide id="2" pos="62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6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-1" y="0"/>
            <a:ext cx="12192000" cy="6860448"/>
          </a:xfrm>
          <a:solidFill>
            <a:schemeClr val="accent4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dirty="0" smtClean="0"/>
              <a:t>Click icon to add a picture. Then send the picture to the back.</a:t>
            </a:r>
          </a:p>
          <a:p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2146459" y="4716781"/>
            <a:ext cx="10080000" cy="2141220"/>
          </a:xfrm>
          <a:solidFill>
            <a:schemeClr val="tx2">
              <a:alpha val="80000"/>
            </a:schemeClr>
          </a:solidFill>
        </p:spPr>
        <p:txBody>
          <a:bodyPr lIns="36000" tIns="612000" bIns="0" anchor="t"/>
          <a:lstStyle>
            <a:lvl1pPr>
              <a:buFontTx/>
              <a:buNone/>
              <a:defRPr sz="3600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400">
                <a:solidFill>
                  <a:schemeClr val="bg1"/>
                </a:solidFill>
              </a:defRPr>
            </a:lvl2pPr>
            <a:lvl3pPr marL="216000" indent="0">
              <a:buFontTx/>
              <a:buNone/>
              <a:defRPr sz="4400">
                <a:solidFill>
                  <a:schemeClr val="bg1"/>
                </a:solidFill>
              </a:defRPr>
            </a:lvl3pPr>
            <a:lvl4pPr marL="432000" indent="0">
              <a:buFontTx/>
              <a:buNone/>
              <a:defRPr sz="4400">
                <a:solidFill>
                  <a:schemeClr val="bg1"/>
                </a:solidFill>
              </a:defRPr>
            </a:lvl4pPr>
            <a:lvl5pPr marL="648000" indent="0">
              <a:buFontTx/>
              <a:buNone/>
              <a:defRPr sz="4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Formatvorlagen</a:t>
            </a:r>
            <a:r>
              <a:rPr lang="en-US" dirty="0" smtClean="0"/>
              <a:t> des </a:t>
            </a:r>
            <a:r>
              <a:rPr lang="en-US" dirty="0" err="1" smtClean="0"/>
              <a:t>Textmasters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</p:txBody>
      </p:sp>
      <p:sp>
        <p:nvSpPr>
          <p:cNvPr id="5" name="Textplatzhalter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421200"/>
            <a:ext cx="3575998" cy="6436801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6384234B-A287-4E18-A700-974353A28A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05601" y="6576429"/>
            <a:ext cx="1039346" cy="15414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5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s 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en-US" dirty="0" err="1" smtClean="0"/>
              <a:t>Formatvorlagen</a:t>
            </a:r>
            <a:r>
              <a:rPr lang="en-US" dirty="0" smtClean="0"/>
              <a:t> des </a:t>
            </a:r>
            <a:r>
              <a:rPr lang="en-US" dirty="0" err="1" smtClean="0"/>
              <a:t>Textmasters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 smtClean="0"/>
              <a:t>NTT DATA Deutschland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0528D5D-9894-40DB-BE4B-72FD76662231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468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2" userDrawn="1">
          <p15:clr>
            <a:srgbClr val="FBAE40"/>
          </p15:clr>
        </p15:guide>
        <p15:guide id="2" pos="347" userDrawn="1">
          <p15:clr>
            <a:srgbClr val="FBAE40"/>
          </p15:clr>
        </p15:guide>
        <p15:guide id="4" pos="7333" userDrawn="1">
          <p15:clr>
            <a:srgbClr val="FBAE40"/>
          </p15:clr>
        </p15:guide>
        <p15:guide id="6" orient="horz" pos="436" userDrawn="1">
          <p15:clr>
            <a:srgbClr val="FBAE40"/>
          </p15:clr>
        </p15:guide>
        <p15:guide id="7" orient="horz" pos="388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 smtClean="0"/>
              <a:t>NTT DATA Deutschland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0528D5D-9894-40DB-BE4B-72FD76662231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94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 bwMode="gray">
          <a:xfrm>
            <a:off x="0" y="6434124"/>
            <a:ext cx="12192000" cy="42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9" name="図 19"/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" y="5581651"/>
            <a:ext cx="709083" cy="127635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550863" y="188913"/>
            <a:ext cx="11090275" cy="504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550863" y="908051"/>
            <a:ext cx="11090275" cy="5257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9192344" y="6574524"/>
            <a:ext cx="962462" cy="14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550863" y="6574524"/>
            <a:ext cx="4114800" cy="144000"/>
          </a:xfrm>
          <a:prstGeom prst="rect">
            <a:avLst/>
          </a:prstGeom>
        </p:spPr>
        <p:txBody>
          <a:bodyPr vert="horz" lIns="18000" tIns="0" rIns="0" bIns="0" rtlCol="0" anchor="ctr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NTT DATA Deutschland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5849938" y="6574524"/>
            <a:ext cx="492125" cy="14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1200">
                <a:solidFill>
                  <a:schemeClr val="bg1"/>
                </a:solidFill>
              </a:defRPr>
            </a:lvl1pPr>
          </a:lstStyle>
          <a:p>
            <a:fld id="{70528D5D-9894-40DB-BE4B-72FD76662231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3425E0F-52ED-44E7-ADE4-9EC718CF04B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605601" y="6576429"/>
            <a:ext cx="1039346" cy="15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9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5" r:id="rId2"/>
    <p:sldLayoutId id="2147483666" r:id="rId3"/>
    <p:sldLayoutId id="2147483680" r:id="rId4"/>
    <p:sldLayoutId id="2147483656" r:id="rId5"/>
    <p:sldLayoutId id="2147483651" r:id="rId6"/>
    <p:sldLayoutId id="2147483677" r:id="rId7"/>
    <p:sldLayoutId id="2147483650" r:id="rId8"/>
    <p:sldLayoutId id="2147483655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81" r:id="rId15"/>
    <p:sldLayoutId id="2147483674" r:id="rId16"/>
    <p:sldLayoutId id="2147483675" r:id="rId17"/>
    <p:sldLayoutId id="2147483676" r:id="rId18"/>
    <p:sldLayoutId id="2147483678" r:id="rId19"/>
    <p:sldLayoutId id="2147483679" r:id="rId20"/>
    <p:sldLayoutId id="2147483673" r:id="rId21"/>
    <p:sldLayoutId id="2147483664" r:id="rId22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216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00" indent="-216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00" indent="-216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247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pos="7333" userDrawn="1">
          <p15:clr>
            <a:srgbClr val="F26B43"/>
          </p15:clr>
        </p15:guide>
        <p15:guide id="6" orient="horz" pos="572" userDrawn="1">
          <p15:clr>
            <a:srgbClr val="F26B43"/>
          </p15:clr>
        </p15:guide>
        <p15:guide id="7" orient="horz" pos="436" userDrawn="1">
          <p15:clr>
            <a:srgbClr val="F26B43"/>
          </p15:clr>
        </p15:guide>
        <p15:guide id="8" orient="horz" pos="3884" userDrawn="1">
          <p15:clr>
            <a:srgbClr val="F26B43"/>
          </p15:clr>
        </p15:guide>
        <p15:guide id="9" orient="horz" pos="1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CICD-DAY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Dockerized</a:t>
            </a:r>
            <a:r>
              <a:rPr lang="en-US" dirty="0" smtClean="0"/>
              <a:t> Pipeline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7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Dockerized</a:t>
            </a:r>
            <a:r>
              <a:rPr lang="en-US" dirty="0" smtClean="0"/>
              <a:t> Pipeline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NTT DATA Deutschland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D5D-9894-40DB-BE4B-72FD7666223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feld 6"/>
          <p:cNvSpPr txBox="1"/>
          <p:nvPr/>
        </p:nvSpPr>
        <p:spPr bwMode="gray">
          <a:xfrm>
            <a:off x="916220" y="1559700"/>
            <a:ext cx="3910746" cy="385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Clr>
                <a:schemeClr val="tx2"/>
              </a:buClr>
            </a:pPr>
            <a:r>
              <a:rPr lang="en-US" sz="1600" dirty="0" smtClean="0">
                <a:solidFill>
                  <a:schemeClr val="tx1"/>
                </a:solidFill>
              </a:rPr>
              <a:t>Development takes place in feature branch and supports the agile development process</a:t>
            </a:r>
          </a:p>
          <a:p>
            <a:pPr>
              <a:spcBef>
                <a:spcPts val="600"/>
              </a:spcBef>
              <a:spcAft>
                <a:spcPts val="1200"/>
              </a:spcAft>
              <a:buClr>
                <a:schemeClr val="tx2"/>
              </a:buClr>
            </a:pPr>
            <a:r>
              <a:rPr lang="en-US" sz="1600" dirty="0" smtClean="0">
                <a:solidFill>
                  <a:schemeClr val="tx1"/>
                </a:solidFill>
              </a:rPr>
              <a:t>Fast feedback for developer about the feature</a:t>
            </a:r>
          </a:p>
          <a:p>
            <a:pPr>
              <a:spcBef>
                <a:spcPts val="600"/>
              </a:spcBef>
              <a:spcAft>
                <a:spcPts val="1200"/>
              </a:spcAft>
              <a:buClr>
                <a:schemeClr val="tx2"/>
              </a:buClr>
            </a:pPr>
            <a:r>
              <a:rPr lang="en-US" sz="1600" dirty="0" smtClean="0"/>
              <a:t>Feedback includes results of integration tests not just unit tests</a:t>
            </a:r>
          </a:p>
          <a:p>
            <a:pPr>
              <a:spcBef>
                <a:spcPts val="600"/>
              </a:spcBef>
              <a:spcAft>
                <a:spcPts val="1200"/>
              </a:spcAft>
              <a:buClr>
                <a:schemeClr val="tx2"/>
              </a:buClr>
            </a:pPr>
            <a:r>
              <a:rPr lang="en-US" sz="1600" dirty="0" smtClean="0">
                <a:solidFill>
                  <a:schemeClr val="tx1"/>
                </a:solidFill>
              </a:rPr>
              <a:t>Deployment on real application server possible with docker</a:t>
            </a:r>
          </a:p>
          <a:p>
            <a:pPr>
              <a:spcBef>
                <a:spcPts val="600"/>
              </a:spcBef>
              <a:spcAft>
                <a:spcPts val="1200"/>
              </a:spcAft>
              <a:buClr>
                <a:schemeClr val="tx2"/>
              </a:buClr>
            </a:pPr>
            <a:r>
              <a:rPr lang="en-US" sz="1600" dirty="0" smtClean="0"/>
              <a:t>More complex setup necessary to support multiple parallel build pipeline</a:t>
            </a:r>
          </a:p>
          <a:p>
            <a:pPr>
              <a:spcBef>
                <a:spcPts val="600"/>
              </a:spcBef>
              <a:spcAft>
                <a:spcPts val="1200"/>
              </a:spcAft>
              <a:buClr>
                <a:schemeClr val="tx2"/>
              </a:buClr>
            </a:pPr>
            <a:r>
              <a:rPr lang="en-US" sz="1600" dirty="0" smtClean="0"/>
              <a:t>Jenkins slave or master need more power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618890" y="2559129"/>
            <a:ext cx="199505" cy="199505"/>
            <a:chOff x="7488847" y="3291840"/>
            <a:chExt cx="199505" cy="199505"/>
          </a:xfrm>
        </p:grpSpPr>
        <p:sp>
          <p:nvSpPr>
            <p:cNvPr id="3" name="Ellipse 2"/>
            <p:cNvSpPr/>
            <p:nvPr/>
          </p:nvSpPr>
          <p:spPr>
            <a:xfrm>
              <a:off x="7488847" y="3291840"/>
              <a:ext cx="199505" cy="19950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16000" indent="-216000" algn="l">
                <a:spcBef>
                  <a:spcPts val="6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0" name="Kreuz 9"/>
            <p:cNvSpPr/>
            <p:nvPr/>
          </p:nvSpPr>
          <p:spPr>
            <a:xfrm>
              <a:off x="7540541" y="3343534"/>
              <a:ext cx="96116" cy="96116"/>
            </a:xfrm>
            <a:prstGeom prst="plus">
              <a:avLst>
                <a:gd name="adj" fmla="val 364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16000" indent="-216000" algn="l">
                <a:spcBef>
                  <a:spcPts val="6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618890" y="1590181"/>
            <a:ext cx="199505" cy="199505"/>
            <a:chOff x="7488847" y="3291840"/>
            <a:chExt cx="199505" cy="199505"/>
          </a:xfrm>
        </p:grpSpPr>
        <p:sp>
          <p:nvSpPr>
            <p:cNvPr id="13" name="Ellipse 12"/>
            <p:cNvSpPr/>
            <p:nvPr/>
          </p:nvSpPr>
          <p:spPr>
            <a:xfrm>
              <a:off x="7488847" y="3291840"/>
              <a:ext cx="199505" cy="19950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16000" indent="-216000" algn="l">
                <a:spcBef>
                  <a:spcPts val="6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4" name="Kreuz 13"/>
            <p:cNvSpPr/>
            <p:nvPr/>
          </p:nvSpPr>
          <p:spPr>
            <a:xfrm>
              <a:off x="7540541" y="3343534"/>
              <a:ext cx="96116" cy="96116"/>
            </a:xfrm>
            <a:prstGeom prst="plus">
              <a:avLst>
                <a:gd name="adj" fmla="val 364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16000" indent="-216000" algn="l">
                <a:spcBef>
                  <a:spcPts val="6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17" name="Grafik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272" y="1874616"/>
            <a:ext cx="6284168" cy="3183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0" name="Gruppieren 19"/>
          <p:cNvGrpSpPr/>
          <p:nvPr/>
        </p:nvGrpSpPr>
        <p:grpSpPr>
          <a:xfrm>
            <a:off x="618890" y="3266663"/>
            <a:ext cx="199505" cy="199505"/>
            <a:chOff x="7488847" y="3291840"/>
            <a:chExt cx="199505" cy="199505"/>
          </a:xfrm>
        </p:grpSpPr>
        <p:sp>
          <p:nvSpPr>
            <p:cNvPr id="21" name="Ellipse 20"/>
            <p:cNvSpPr/>
            <p:nvPr/>
          </p:nvSpPr>
          <p:spPr>
            <a:xfrm>
              <a:off x="7488847" y="3291840"/>
              <a:ext cx="199505" cy="19950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16000" indent="-216000" algn="l">
                <a:spcBef>
                  <a:spcPts val="6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2" name="Kreuz 21"/>
            <p:cNvSpPr/>
            <p:nvPr/>
          </p:nvSpPr>
          <p:spPr>
            <a:xfrm>
              <a:off x="7540541" y="3343534"/>
              <a:ext cx="96116" cy="96116"/>
            </a:xfrm>
            <a:prstGeom prst="plus">
              <a:avLst>
                <a:gd name="adj" fmla="val 364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16000" indent="-216000" algn="l">
                <a:spcBef>
                  <a:spcPts val="6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618890" y="3982600"/>
            <a:ext cx="199505" cy="199505"/>
            <a:chOff x="7488847" y="3291840"/>
            <a:chExt cx="199505" cy="199505"/>
          </a:xfrm>
        </p:grpSpPr>
        <p:sp>
          <p:nvSpPr>
            <p:cNvPr id="24" name="Ellipse 23"/>
            <p:cNvSpPr/>
            <p:nvPr/>
          </p:nvSpPr>
          <p:spPr>
            <a:xfrm>
              <a:off x="7488847" y="3291840"/>
              <a:ext cx="199505" cy="19950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16000" indent="-216000" algn="l">
                <a:spcBef>
                  <a:spcPts val="6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5" name="Kreuz 24"/>
            <p:cNvSpPr/>
            <p:nvPr/>
          </p:nvSpPr>
          <p:spPr>
            <a:xfrm>
              <a:off x="7540541" y="3343534"/>
              <a:ext cx="96116" cy="96116"/>
            </a:xfrm>
            <a:prstGeom prst="plus">
              <a:avLst>
                <a:gd name="adj" fmla="val 364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16000" indent="-216000" algn="l">
                <a:spcBef>
                  <a:spcPts val="6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618890" y="4695419"/>
            <a:ext cx="199505" cy="199505"/>
            <a:chOff x="7389094" y="3533966"/>
            <a:chExt cx="199505" cy="199505"/>
          </a:xfrm>
        </p:grpSpPr>
        <p:sp>
          <p:nvSpPr>
            <p:cNvPr id="27" name="Ellipse 26"/>
            <p:cNvSpPr/>
            <p:nvPr/>
          </p:nvSpPr>
          <p:spPr>
            <a:xfrm>
              <a:off x="7389094" y="3533966"/>
              <a:ext cx="199505" cy="19950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16000" indent="-216000" algn="l">
                <a:spcBef>
                  <a:spcPts val="6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7433284" y="3620815"/>
              <a:ext cx="111125" cy="258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16000" indent="-216000" algn="l">
                <a:spcBef>
                  <a:spcPts val="6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618890" y="5411356"/>
            <a:ext cx="199505" cy="199505"/>
            <a:chOff x="7389094" y="3533966"/>
            <a:chExt cx="199505" cy="199505"/>
          </a:xfrm>
        </p:grpSpPr>
        <p:sp>
          <p:nvSpPr>
            <p:cNvPr id="30" name="Ellipse 29"/>
            <p:cNvSpPr/>
            <p:nvPr/>
          </p:nvSpPr>
          <p:spPr>
            <a:xfrm>
              <a:off x="7389094" y="3533966"/>
              <a:ext cx="199505" cy="19950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16000" indent="-216000" algn="l">
                <a:spcBef>
                  <a:spcPts val="6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1" name="Rechteck 30"/>
            <p:cNvSpPr/>
            <p:nvPr/>
          </p:nvSpPr>
          <p:spPr>
            <a:xfrm>
              <a:off x="7433284" y="3620815"/>
              <a:ext cx="111125" cy="258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16000" indent="-216000" algn="l">
                <a:spcBef>
                  <a:spcPts val="6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40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NTT DATA Deutschland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D5D-9894-40DB-BE4B-72FD7666223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750276" y="1293541"/>
            <a:ext cx="1664427" cy="324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24000">
              <a:spcBef>
                <a:spcPts val="600"/>
              </a:spcBef>
              <a:buClr>
                <a:schemeClr val="accent1"/>
              </a:buClr>
            </a:pPr>
            <a:r>
              <a:rPr lang="en-US" sz="1600" dirty="0" smtClean="0">
                <a:solidFill>
                  <a:schemeClr val="tx1"/>
                </a:solidFill>
              </a:rPr>
              <a:t>GIT_REPO: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694703" y="2997919"/>
            <a:ext cx="1523282" cy="324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24000">
              <a:spcBef>
                <a:spcPts val="600"/>
              </a:spcBef>
              <a:buClr>
                <a:schemeClr val="accent1"/>
              </a:buClr>
            </a:pPr>
            <a:r>
              <a:rPr lang="en-US" sz="16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8" name="Rechteck 7"/>
          <p:cNvSpPr/>
          <p:nvPr/>
        </p:nvSpPr>
        <p:spPr>
          <a:xfrm>
            <a:off x="1694703" y="5211465"/>
            <a:ext cx="1440000" cy="324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24000">
              <a:spcBef>
                <a:spcPts val="600"/>
              </a:spcBef>
              <a:buClr>
                <a:schemeClr val="accent1"/>
              </a:buClr>
            </a:pPr>
            <a:r>
              <a:rPr lang="en-US" sz="1600" dirty="0" smtClean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9" name="Rechteck 8"/>
          <p:cNvSpPr/>
          <p:nvPr/>
        </p:nvSpPr>
        <p:spPr>
          <a:xfrm>
            <a:off x="2829363" y="4044778"/>
            <a:ext cx="1836300" cy="324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24000">
              <a:spcBef>
                <a:spcPts val="600"/>
              </a:spcBef>
              <a:buClr>
                <a:schemeClr val="accent1"/>
              </a:buClr>
            </a:pPr>
            <a:r>
              <a:rPr lang="en-US" sz="1600" dirty="0" err="1">
                <a:solidFill>
                  <a:schemeClr val="tx1"/>
                </a:solidFill>
              </a:rPr>
              <a:t>addressbook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4" name="Gewinkelter Verbinder 13"/>
          <p:cNvCxnSpPr>
            <a:stCxn id="6" idx="2"/>
            <a:endCxn id="8" idx="1"/>
          </p:cNvCxnSpPr>
          <p:nvPr/>
        </p:nvCxnSpPr>
        <p:spPr>
          <a:xfrm rot="16200000" flipH="1">
            <a:off x="-239366" y="3439396"/>
            <a:ext cx="3755924" cy="112213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r Verbinder 16"/>
          <p:cNvCxnSpPr>
            <a:stCxn id="6" idx="2"/>
            <a:endCxn id="7" idx="1"/>
          </p:cNvCxnSpPr>
          <p:nvPr/>
        </p:nvCxnSpPr>
        <p:spPr>
          <a:xfrm rot="16200000" flipH="1">
            <a:off x="867407" y="2332623"/>
            <a:ext cx="1542378" cy="112213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winkelter Verbinder 18"/>
          <p:cNvCxnSpPr>
            <a:stCxn id="7" idx="2"/>
            <a:endCxn id="9" idx="1"/>
          </p:cNvCxnSpPr>
          <p:nvPr/>
        </p:nvCxnSpPr>
        <p:spPr>
          <a:xfrm rot="16200000" flipH="1">
            <a:off x="2200424" y="3577838"/>
            <a:ext cx="884859" cy="373019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3936000" y="4894294"/>
            <a:ext cx="2520000" cy="288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8000">
              <a:spcBef>
                <a:spcPts val="600"/>
              </a:spcBef>
              <a:buClr>
                <a:schemeClr val="accent1"/>
              </a:buClr>
            </a:pPr>
            <a:r>
              <a:rPr lang="en-US" sz="1400" dirty="0">
                <a:solidFill>
                  <a:schemeClr val="tx1"/>
                </a:solidFill>
              </a:rPr>
              <a:t>pom.xml</a:t>
            </a:r>
          </a:p>
        </p:txBody>
      </p:sp>
      <p:sp>
        <p:nvSpPr>
          <p:cNvPr id="23" name="Rechteck 22"/>
          <p:cNvSpPr/>
          <p:nvPr/>
        </p:nvSpPr>
        <p:spPr>
          <a:xfrm>
            <a:off x="2829363" y="3482013"/>
            <a:ext cx="2520000" cy="288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8000">
              <a:spcBef>
                <a:spcPts val="600"/>
              </a:spcBef>
              <a:buClr>
                <a:schemeClr val="accent1"/>
              </a:buClr>
            </a:pPr>
            <a:r>
              <a:rPr lang="en-US" sz="1400" dirty="0" err="1">
                <a:solidFill>
                  <a:schemeClr val="tx1"/>
                </a:solidFill>
              </a:rPr>
              <a:t>dockerfile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2829363" y="5775603"/>
            <a:ext cx="2520000" cy="288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8000">
              <a:spcBef>
                <a:spcPts val="600"/>
              </a:spcBef>
              <a:buClr>
                <a:schemeClr val="accent1"/>
              </a:buClr>
            </a:pPr>
            <a:r>
              <a:rPr lang="en-US" sz="1400" dirty="0" err="1">
                <a:solidFill>
                  <a:schemeClr val="tx1"/>
                </a:solidFill>
              </a:rPr>
              <a:t>dockerfile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1694703" y="2617678"/>
            <a:ext cx="2520000" cy="288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8000">
              <a:spcBef>
                <a:spcPts val="600"/>
              </a:spcBef>
              <a:buClr>
                <a:schemeClr val="accent1"/>
              </a:buClr>
            </a:pPr>
            <a:r>
              <a:rPr lang="en-US" sz="1400" dirty="0" err="1">
                <a:solidFill>
                  <a:schemeClr val="tx1"/>
                </a:solidFill>
              </a:rPr>
              <a:t>Makefile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1694703" y="1854096"/>
            <a:ext cx="2520000" cy="288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8000">
              <a:spcBef>
                <a:spcPts val="600"/>
              </a:spcBef>
              <a:buClr>
                <a:schemeClr val="accent1"/>
              </a:buClr>
            </a:pPr>
            <a:r>
              <a:rPr lang="en-US" sz="1400" dirty="0" smtClean="0">
                <a:solidFill>
                  <a:schemeClr val="tx1"/>
                </a:solidFill>
              </a:rPr>
              <a:t>docker-</a:t>
            </a:r>
            <a:r>
              <a:rPr lang="en-US" sz="1400" dirty="0" err="1" smtClean="0">
                <a:solidFill>
                  <a:schemeClr val="tx1"/>
                </a:solidFill>
              </a:rPr>
              <a:t>compose.yaml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1694703" y="2229837"/>
            <a:ext cx="2520000" cy="288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8000">
              <a:spcBef>
                <a:spcPts val="600"/>
              </a:spcBef>
              <a:buClr>
                <a:schemeClr val="accent1"/>
              </a:buClr>
            </a:pPr>
            <a:r>
              <a:rPr lang="en-US" sz="1400" dirty="0" err="1">
                <a:solidFill>
                  <a:schemeClr val="tx1"/>
                </a:solidFill>
              </a:rPr>
              <a:t>Jenkinsfile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Gewinkelter Verbinder 32"/>
          <p:cNvCxnSpPr>
            <a:stCxn id="6" idx="2"/>
            <a:endCxn id="30" idx="1"/>
          </p:cNvCxnSpPr>
          <p:nvPr/>
        </p:nvCxnSpPr>
        <p:spPr>
          <a:xfrm rot="16200000" flipH="1">
            <a:off x="1448319" y="1751711"/>
            <a:ext cx="380555" cy="112213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winkelter Verbinder 34"/>
          <p:cNvCxnSpPr>
            <a:stCxn id="6" idx="2"/>
            <a:endCxn id="31" idx="1"/>
          </p:cNvCxnSpPr>
          <p:nvPr/>
        </p:nvCxnSpPr>
        <p:spPr>
          <a:xfrm rot="16200000" flipH="1">
            <a:off x="1260448" y="1939582"/>
            <a:ext cx="756296" cy="112213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r Verbinder 36"/>
          <p:cNvCxnSpPr>
            <a:stCxn id="6" idx="2"/>
            <a:endCxn id="25" idx="1"/>
          </p:cNvCxnSpPr>
          <p:nvPr/>
        </p:nvCxnSpPr>
        <p:spPr>
          <a:xfrm rot="16200000" flipH="1">
            <a:off x="1066528" y="2133502"/>
            <a:ext cx="1144137" cy="112213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winkelter Verbinder 38"/>
          <p:cNvCxnSpPr>
            <a:stCxn id="23" idx="1"/>
            <a:endCxn id="7" idx="2"/>
          </p:cNvCxnSpPr>
          <p:nvPr/>
        </p:nvCxnSpPr>
        <p:spPr>
          <a:xfrm rot="10800000">
            <a:off x="2456345" y="3321919"/>
            <a:ext cx="373019" cy="304094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r Verbinder 41"/>
          <p:cNvCxnSpPr>
            <a:stCxn id="9" idx="2"/>
            <a:endCxn id="22" idx="1"/>
          </p:cNvCxnSpPr>
          <p:nvPr/>
        </p:nvCxnSpPr>
        <p:spPr>
          <a:xfrm rot="16200000" flipH="1">
            <a:off x="3506998" y="4609292"/>
            <a:ext cx="669516" cy="188487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winkelter Verbinder 43"/>
          <p:cNvCxnSpPr>
            <a:stCxn id="8" idx="2"/>
            <a:endCxn id="24" idx="1"/>
          </p:cNvCxnSpPr>
          <p:nvPr/>
        </p:nvCxnSpPr>
        <p:spPr>
          <a:xfrm rot="16200000" flipH="1">
            <a:off x="2429964" y="5520204"/>
            <a:ext cx="384138" cy="414660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3936000" y="4502420"/>
            <a:ext cx="1440000" cy="324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24000">
              <a:spcBef>
                <a:spcPts val="600"/>
              </a:spcBef>
              <a:buClr>
                <a:schemeClr val="accent1"/>
              </a:buClr>
            </a:pPr>
            <a:r>
              <a:rPr lang="en-US" sz="1600" dirty="0" err="1">
                <a:solidFill>
                  <a:schemeClr val="tx1"/>
                </a:solidFill>
              </a:rPr>
              <a:t>src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Gewinkelter Verbinder 70"/>
          <p:cNvCxnSpPr>
            <a:stCxn id="9" idx="2"/>
            <a:endCxn id="68" idx="1"/>
          </p:cNvCxnSpPr>
          <p:nvPr/>
        </p:nvCxnSpPr>
        <p:spPr>
          <a:xfrm rot="16200000" flipH="1">
            <a:off x="3693935" y="4422355"/>
            <a:ext cx="295642" cy="188487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ussdiagramm: Dokument 74"/>
          <p:cNvSpPr/>
          <p:nvPr/>
        </p:nvSpPr>
        <p:spPr>
          <a:xfrm>
            <a:off x="1745863" y="1912323"/>
            <a:ext cx="275110" cy="171546"/>
          </a:xfrm>
          <a:prstGeom prst="flowChartDocumen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93" name="Flussdiagramm: Dokument 92"/>
          <p:cNvSpPr/>
          <p:nvPr/>
        </p:nvSpPr>
        <p:spPr>
          <a:xfrm>
            <a:off x="1745863" y="2288064"/>
            <a:ext cx="275110" cy="171546"/>
          </a:xfrm>
          <a:prstGeom prst="flowChartDocumen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94" name="Flussdiagramm: Dokument 93"/>
          <p:cNvSpPr/>
          <p:nvPr/>
        </p:nvSpPr>
        <p:spPr>
          <a:xfrm>
            <a:off x="1745863" y="2675905"/>
            <a:ext cx="275110" cy="171546"/>
          </a:xfrm>
          <a:prstGeom prst="flowChartDocumen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95" name="Flussdiagramm: Dokument 94"/>
          <p:cNvSpPr/>
          <p:nvPr/>
        </p:nvSpPr>
        <p:spPr>
          <a:xfrm>
            <a:off x="2886668" y="3540240"/>
            <a:ext cx="275110" cy="171546"/>
          </a:xfrm>
          <a:prstGeom prst="flowChartDocumen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96" name="Flussdiagramm: Dokument 95"/>
          <p:cNvSpPr/>
          <p:nvPr/>
        </p:nvSpPr>
        <p:spPr>
          <a:xfrm>
            <a:off x="3986933" y="4952521"/>
            <a:ext cx="275110" cy="171546"/>
          </a:xfrm>
          <a:prstGeom prst="flowChartDocumen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97" name="Flussdiagramm: Dokument 96"/>
          <p:cNvSpPr/>
          <p:nvPr/>
        </p:nvSpPr>
        <p:spPr>
          <a:xfrm>
            <a:off x="2886668" y="5833830"/>
            <a:ext cx="275110" cy="171546"/>
          </a:xfrm>
          <a:prstGeom prst="flowChartDocumen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98" name="Eine Ecke des Rechtecks schneiden und abrunden 97"/>
          <p:cNvSpPr/>
          <p:nvPr/>
        </p:nvSpPr>
        <p:spPr>
          <a:xfrm>
            <a:off x="838200" y="1373479"/>
            <a:ext cx="222738" cy="164124"/>
          </a:xfrm>
          <a:prstGeom prst="snip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99" name="Eine Ecke des Rechtecks schneiden und abrunden 98"/>
          <p:cNvSpPr/>
          <p:nvPr/>
        </p:nvSpPr>
        <p:spPr>
          <a:xfrm>
            <a:off x="1798235" y="3077857"/>
            <a:ext cx="222738" cy="164124"/>
          </a:xfrm>
          <a:prstGeom prst="snip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00" name="Eine Ecke des Rechtecks schneiden und abrunden 99"/>
          <p:cNvSpPr/>
          <p:nvPr/>
        </p:nvSpPr>
        <p:spPr>
          <a:xfrm>
            <a:off x="1847823" y="5291403"/>
            <a:ext cx="222738" cy="164124"/>
          </a:xfrm>
          <a:prstGeom prst="snip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01" name="Eine Ecke des Rechtecks schneiden und abrunden 100"/>
          <p:cNvSpPr/>
          <p:nvPr/>
        </p:nvSpPr>
        <p:spPr>
          <a:xfrm>
            <a:off x="2904846" y="4124716"/>
            <a:ext cx="222738" cy="164124"/>
          </a:xfrm>
          <a:prstGeom prst="snip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02" name="Eine Ecke des Rechtecks schneiden und abrunden 101"/>
          <p:cNvSpPr/>
          <p:nvPr/>
        </p:nvSpPr>
        <p:spPr>
          <a:xfrm>
            <a:off x="4039305" y="4582358"/>
            <a:ext cx="222738" cy="164124"/>
          </a:xfrm>
          <a:prstGeom prst="snip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 smtClean="0">
              <a:solidFill>
                <a:schemeClr val="tx1"/>
              </a:solidFill>
            </a:endParaRPr>
          </a:p>
        </p:txBody>
      </p:sp>
      <p:cxnSp>
        <p:nvCxnSpPr>
          <p:cNvPr id="109" name="Gerader Verbinder 108"/>
          <p:cNvCxnSpPr>
            <a:stCxn id="30" idx="3"/>
            <a:endCxn id="110" idx="1"/>
          </p:cNvCxnSpPr>
          <p:nvPr/>
        </p:nvCxnSpPr>
        <p:spPr>
          <a:xfrm>
            <a:off x="4214703" y="1998096"/>
            <a:ext cx="3429961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Textfeld 109"/>
          <p:cNvSpPr txBox="1"/>
          <p:nvPr/>
        </p:nvSpPr>
        <p:spPr bwMode="gray">
          <a:xfrm>
            <a:off x="7644664" y="1828558"/>
            <a:ext cx="3411415" cy="339076"/>
          </a:xfrm>
          <a:prstGeom prst="rect">
            <a:avLst/>
          </a:prstGeom>
          <a:ln>
            <a:prstDash val="sysDash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rtlCol="0" anchor="ctr">
            <a:noAutofit/>
          </a:bodyPr>
          <a:lstStyle>
            <a:defPPr>
              <a:defRPr lang="de-DE"/>
            </a:defPPr>
            <a:lvl1pPr marL="72000">
              <a:spcBef>
                <a:spcPts val="600"/>
              </a:spcBef>
              <a:buClr>
                <a:schemeClr val="tx2"/>
              </a:buCl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Orchestration for docker container</a:t>
            </a:r>
          </a:p>
        </p:txBody>
      </p:sp>
      <p:cxnSp>
        <p:nvCxnSpPr>
          <p:cNvPr id="111" name="Gerader Verbinder 110"/>
          <p:cNvCxnSpPr>
            <a:stCxn id="31" idx="3"/>
            <a:endCxn id="115" idx="1"/>
          </p:cNvCxnSpPr>
          <p:nvPr/>
        </p:nvCxnSpPr>
        <p:spPr>
          <a:xfrm>
            <a:off x="4214703" y="2373837"/>
            <a:ext cx="342996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Gerader Verbinder 112"/>
          <p:cNvCxnSpPr>
            <a:stCxn id="25" idx="3"/>
            <a:endCxn id="116" idx="1"/>
          </p:cNvCxnSpPr>
          <p:nvPr/>
        </p:nvCxnSpPr>
        <p:spPr>
          <a:xfrm>
            <a:off x="4214703" y="2761678"/>
            <a:ext cx="342995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Textfeld 114"/>
          <p:cNvSpPr txBox="1"/>
          <p:nvPr/>
        </p:nvSpPr>
        <p:spPr bwMode="gray">
          <a:xfrm>
            <a:off x="7644663" y="2204299"/>
            <a:ext cx="3411415" cy="339076"/>
          </a:xfrm>
          <a:prstGeom prst="rect">
            <a:avLst/>
          </a:prstGeom>
          <a:ln>
            <a:prstDash val="sysDash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rtlCol="0" anchor="ctr">
            <a:noAutofit/>
          </a:bodyPr>
          <a:lstStyle/>
          <a:p>
            <a:pPr marL="72000">
              <a:spcBef>
                <a:spcPts val="600"/>
              </a:spcBef>
              <a:buClr>
                <a:schemeClr val="tx2"/>
              </a:buClr>
            </a:pPr>
            <a:r>
              <a:rPr lang="en-US" sz="1600" dirty="0" smtClean="0">
                <a:solidFill>
                  <a:schemeClr val="tx1"/>
                </a:solidFill>
              </a:rPr>
              <a:t>Declaration of steps in build pipeline</a:t>
            </a:r>
          </a:p>
        </p:txBody>
      </p:sp>
      <p:sp>
        <p:nvSpPr>
          <p:cNvPr id="116" name="Textfeld 115"/>
          <p:cNvSpPr txBox="1"/>
          <p:nvPr/>
        </p:nvSpPr>
        <p:spPr bwMode="gray">
          <a:xfrm>
            <a:off x="7644662" y="2592140"/>
            <a:ext cx="3411415" cy="339076"/>
          </a:xfrm>
          <a:prstGeom prst="rect">
            <a:avLst/>
          </a:prstGeom>
          <a:ln>
            <a:prstDash val="sysDash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rtlCol="0" anchor="ctr">
            <a:noAutofit/>
          </a:bodyPr>
          <a:lstStyle/>
          <a:p>
            <a:pPr marL="72000">
              <a:spcBef>
                <a:spcPts val="600"/>
              </a:spcBef>
              <a:buClr>
                <a:schemeClr val="tx2"/>
              </a:buClr>
            </a:pPr>
            <a:r>
              <a:rPr lang="en-US" sz="1600" dirty="0" smtClean="0">
                <a:solidFill>
                  <a:schemeClr val="tx1"/>
                </a:solidFill>
              </a:rPr>
              <a:t>Support for command line</a:t>
            </a:r>
          </a:p>
        </p:txBody>
      </p:sp>
      <p:sp>
        <p:nvSpPr>
          <p:cNvPr id="117" name="Textfeld 116"/>
          <p:cNvSpPr txBox="1"/>
          <p:nvPr/>
        </p:nvSpPr>
        <p:spPr bwMode="gray">
          <a:xfrm>
            <a:off x="7644662" y="3454499"/>
            <a:ext cx="3411415" cy="339076"/>
          </a:xfrm>
          <a:prstGeom prst="rect">
            <a:avLst/>
          </a:prstGeom>
          <a:ln>
            <a:prstDash val="sysDash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rtlCol="0" anchor="ctr">
            <a:noAutofit/>
          </a:bodyPr>
          <a:lstStyle/>
          <a:p>
            <a:pPr marL="72000">
              <a:spcBef>
                <a:spcPts val="600"/>
              </a:spcBef>
              <a:buClr>
                <a:schemeClr val="tx2"/>
              </a:buClr>
            </a:pPr>
            <a:r>
              <a:rPr lang="en-US" sz="1600" dirty="0" smtClean="0">
                <a:solidFill>
                  <a:schemeClr val="tx1"/>
                </a:solidFill>
              </a:rPr>
              <a:t>Docker definition for application</a:t>
            </a:r>
          </a:p>
        </p:txBody>
      </p:sp>
      <p:sp>
        <p:nvSpPr>
          <p:cNvPr id="118" name="Textfeld 117"/>
          <p:cNvSpPr txBox="1"/>
          <p:nvPr/>
        </p:nvSpPr>
        <p:spPr bwMode="gray">
          <a:xfrm>
            <a:off x="7644662" y="4494882"/>
            <a:ext cx="3411415" cy="339076"/>
          </a:xfrm>
          <a:prstGeom prst="rect">
            <a:avLst/>
          </a:prstGeom>
          <a:ln>
            <a:prstDash val="sysDash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rtlCol="0" anchor="ctr">
            <a:noAutofit/>
          </a:bodyPr>
          <a:lstStyle/>
          <a:p>
            <a:pPr marL="72000">
              <a:spcBef>
                <a:spcPts val="600"/>
              </a:spcBef>
              <a:buClr>
                <a:schemeClr val="tx2"/>
              </a:buClr>
            </a:pPr>
            <a:r>
              <a:rPr lang="en-US" sz="1600" dirty="0">
                <a:solidFill>
                  <a:schemeClr val="tx1"/>
                </a:solidFill>
              </a:rPr>
              <a:t>S</a:t>
            </a:r>
            <a:r>
              <a:rPr lang="en-US" sz="1600" dirty="0" smtClean="0">
                <a:solidFill>
                  <a:schemeClr val="tx1"/>
                </a:solidFill>
              </a:rPr>
              <a:t>ource </a:t>
            </a:r>
            <a:r>
              <a:rPr lang="en-US" sz="1600" dirty="0" smtClean="0">
                <a:solidFill>
                  <a:schemeClr val="tx1"/>
                </a:solidFill>
              </a:rPr>
              <a:t>code of application</a:t>
            </a:r>
          </a:p>
        </p:txBody>
      </p:sp>
      <p:sp>
        <p:nvSpPr>
          <p:cNvPr id="119" name="Textfeld 118"/>
          <p:cNvSpPr txBox="1"/>
          <p:nvPr/>
        </p:nvSpPr>
        <p:spPr bwMode="gray">
          <a:xfrm>
            <a:off x="7644662" y="4868756"/>
            <a:ext cx="3411415" cy="339076"/>
          </a:xfrm>
          <a:prstGeom prst="rect">
            <a:avLst/>
          </a:prstGeom>
          <a:ln>
            <a:prstDash val="sysDash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rtlCol="0" anchor="ctr">
            <a:noAutofit/>
          </a:bodyPr>
          <a:lstStyle/>
          <a:p>
            <a:pPr marL="72000">
              <a:spcBef>
                <a:spcPts val="600"/>
              </a:spcBef>
              <a:buClr>
                <a:schemeClr val="tx2"/>
              </a:buClr>
            </a:pPr>
            <a:r>
              <a:rPr lang="en-US" sz="1600" dirty="0" smtClean="0">
                <a:solidFill>
                  <a:schemeClr val="tx1"/>
                </a:solidFill>
              </a:rPr>
              <a:t>Maven project definition</a:t>
            </a:r>
          </a:p>
        </p:txBody>
      </p:sp>
      <p:sp>
        <p:nvSpPr>
          <p:cNvPr id="120" name="Textfeld 119"/>
          <p:cNvSpPr txBox="1"/>
          <p:nvPr/>
        </p:nvSpPr>
        <p:spPr bwMode="gray">
          <a:xfrm>
            <a:off x="7644662" y="5750065"/>
            <a:ext cx="3411415" cy="339076"/>
          </a:xfrm>
          <a:prstGeom prst="rect">
            <a:avLst/>
          </a:prstGeom>
          <a:ln>
            <a:prstDash val="sysDash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rtlCol="0" anchor="ctr">
            <a:noAutofit/>
          </a:bodyPr>
          <a:lstStyle/>
          <a:p>
            <a:pPr marL="72000">
              <a:spcBef>
                <a:spcPts val="600"/>
              </a:spcBef>
              <a:buClr>
                <a:schemeClr val="tx2"/>
              </a:buClr>
            </a:pPr>
            <a:r>
              <a:rPr lang="en-US" sz="1600" dirty="0">
                <a:solidFill>
                  <a:schemeClr val="tx1"/>
                </a:solidFill>
              </a:rPr>
              <a:t>Docker definition for </a:t>
            </a:r>
            <a:r>
              <a:rPr lang="en-US" sz="1600" dirty="0" smtClean="0">
                <a:solidFill>
                  <a:schemeClr val="tx1"/>
                </a:solidFill>
              </a:rPr>
              <a:t>database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1" name="Gerader Verbinder 120"/>
          <p:cNvCxnSpPr>
            <a:stCxn id="23" idx="3"/>
            <a:endCxn id="117" idx="1"/>
          </p:cNvCxnSpPr>
          <p:nvPr/>
        </p:nvCxnSpPr>
        <p:spPr>
          <a:xfrm flipV="1">
            <a:off x="5349363" y="3624037"/>
            <a:ext cx="2295299" cy="197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Gerader Verbinder 121"/>
          <p:cNvCxnSpPr>
            <a:stCxn id="68" idx="3"/>
            <a:endCxn id="118" idx="1"/>
          </p:cNvCxnSpPr>
          <p:nvPr/>
        </p:nvCxnSpPr>
        <p:spPr>
          <a:xfrm>
            <a:off x="5376000" y="4664420"/>
            <a:ext cx="226866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Gerader Verbinder 122"/>
          <p:cNvCxnSpPr>
            <a:stCxn id="22" idx="3"/>
            <a:endCxn id="119" idx="1"/>
          </p:cNvCxnSpPr>
          <p:nvPr/>
        </p:nvCxnSpPr>
        <p:spPr>
          <a:xfrm>
            <a:off x="6456000" y="5038294"/>
            <a:ext cx="118866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Gerader Verbinder 123"/>
          <p:cNvCxnSpPr>
            <a:stCxn id="24" idx="3"/>
            <a:endCxn id="120" idx="1"/>
          </p:cNvCxnSpPr>
          <p:nvPr/>
        </p:nvCxnSpPr>
        <p:spPr>
          <a:xfrm>
            <a:off x="5349363" y="5919603"/>
            <a:ext cx="22952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Textfeld 154"/>
          <p:cNvSpPr txBox="1"/>
          <p:nvPr/>
        </p:nvSpPr>
        <p:spPr bwMode="gray">
          <a:xfrm>
            <a:off x="2331046" y="1293541"/>
            <a:ext cx="3096738" cy="324000"/>
          </a:xfrm>
          <a:prstGeom prst="rect">
            <a:avLst/>
          </a:prstGeom>
          <a:solidFill>
            <a:srgbClr val="DCDCDC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324000">
              <a:spcBef>
                <a:spcPts val="600"/>
              </a:spcBef>
              <a:buClr>
                <a:schemeClr val="accent1"/>
              </a:buClr>
              <a:defRPr sz="16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/>
            <a:r>
              <a:rPr lang="en-US" dirty="0" err="1">
                <a:solidFill>
                  <a:sysClr val="windowText" lastClr="000000"/>
                </a:solidFill>
              </a:rPr>
              <a:t>cicdday</a:t>
            </a:r>
            <a:r>
              <a:rPr lang="en-US" dirty="0">
                <a:solidFill>
                  <a:sysClr val="windowText" lastClr="000000"/>
                </a:solidFill>
              </a:rPr>
              <a:t>/micro-</a:t>
            </a:r>
            <a:r>
              <a:rPr lang="en-US" dirty="0" err="1">
                <a:solidFill>
                  <a:sysClr val="windowText" lastClr="000000"/>
                </a:solidFill>
              </a:rPr>
              <a:t>dockerized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98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1147128" y="2257425"/>
            <a:ext cx="5440362" cy="371475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600"/>
              </a:spcBef>
              <a:buClr>
                <a:schemeClr val="accent1"/>
              </a:buClr>
            </a:pPr>
            <a:r>
              <a:rPr lang="en-US" sz="1600" dirty="0" smtClean="0">
                <a:solidFill>
                  <a:schemeClr val="tx1"/>
                </a:solidFill>
              </a:rPr>
              <a:t>Docker Network</a:t>
            </a:r>
          </a:p>
        </p:txBody>
      </p:sp>
      <p:sp>
        <p:nvSpPr>
          <p:cNvPr id="19" name="Rechteck 18"/>
          <p:cNvSpPr/>
          <p:nvPr/>
        </p:nvSpPr>
        <p:spPr>
          <a:xfrm>
            <a:off x="901701" y="1919218"/>
            <a:ext cx="5440362" cy="371475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600"/>
              </a:spcBef>
              <a:buClr>
                <a:schemeClr val="accent1"/>
              </a:buClr>
            </a:pPr>
            <a:r>
              <a:rPr lang="en-US" sz="1600" dirty="0" smtClean="0">
                <a:solidFill>
                  <a:schemeClr val="tx1"/>
                </a:solidFill>
              </a:rPr>
              <a:t>Docker Network</a:t>
            </a:r>
          </a:p>
        </p:txBody>
      </p:sp>
      <p:sp>
        <p:nvSpPr>
          <p:cNvPr id="18" name="Rechteck 17"/>
          <p:cNvSpPr/>
          <p:nvPr/>
        </p:nvSpPr>
        <p:spPr>
          <a:xfrm>
            <a:off x="550863" y="1495425"/>
            <a:ext cx="5440362" cy="371475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600"/>
              </a:spcBef>
              <a:buClr>
                <a:schemeClr val="accent1"/>
              </a:buClr>
            </a:pPr>
            <a:r>
              <a:rPr lang="en-US" sz="1600" dirty="0" smtClean="0">
                <a:solidFill>
                  <a:schemeClr val="tx1"/>
                </a:solidFill>
              </a:rPr>
              <a:t>Docker Network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 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NTT DATA Deutschland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D5D-9894-40DB-BE4B-72FD7666223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1190625" y="2116455"/>
            <a:ext cx="1341120" cy="71628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en-US" sz="1600" dirty="0" err="1" smtClean="0">
                <a:solidFill>
                  <a:schemeClr val="tx1"/>
                </a:solidFill>
              </a:rPr>
              <a:t>TomEE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147128" y="3632835"/>
            <a:ext cx="1341120" cy="71628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en-US" sz="1600" dirty="0" err="1" smtClean="0">
                <a:solidFill>
                  <a:schemeClr val="tx1"/>
                </a:solidFill>
              </a:rPr>
              <a:t>Adressbook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918585" y="2116455"/>
            <a:ext cx="1341120" cy="71628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en-US" sz="1600" dirty="0" err="1" smtClean="0">
                <a:solidFill>
                  <a:schemeClr val="tx1"/>
                </a:solidFill>
              </a:rPr>
              <a:t>Postgres</a:t>
            </a:r>
            <a:r>
              <a:rPr lang="en-US" sz="1600" dirty="0" smtClean="0">
                <a:solidFill>
                  <a:schemeClr val="tx1"/>
                </a:solidFill>
              </a:rPr>
              <a:t> 9.6</a:t>
            </a:r>
          </a:p>
        </p:txBody>
      </p:sp>
      <p:sp>
        <p:nvSpPr>
          <p:cNvPr id="9" name="Rechteck 8"/>
          <p:cNvSpPr/>
          <p:nvPr/>
        </p:nvSpPr>
        <p:spPr>
          <a:xfrm>
            <a:off x="3875088" y="3632835"/>
            <a:ext cx="1341120" cy="71628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en-US" sz="1600" dirty="0" err="1" smtClean="0">
                <a:solidFill>
                  <a:schemeClr val="tx1"/>
                </a:solidFill>
              </a:rPr>
              <a:t>Adressbook</a:t>
            </a:r>
            <a:r>
              <a:rPr lang="en-US" sz="1600" dirty="0" smtClean="0">
                <a:solidFill>
                  <a:schemeClr val="tx1"/>
                </a:solidFill>
              </a:rPr>
              <a:t> Database</a:t>
            </a:r>
          </a:p>
        </p:txBody>
      </p:sp>
      <p:sp>
        <p:nvSpPr>
          <p:cNvPr id="10" name="Pfeil nach rechts 9"/>
          <p:cNvSpPr/>
          <p:nvPr/>
        </p:nvSpPr>
        <p:spPr>
          <a:xfrm rot="16200000">
            <a:off x="1531938" y="3058541"/>
            <a:ext cx="571500" cy="361950"/>
          </a:xfrm>
          <a:prstGeom prst="rightArrow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1" name="Pfeil nach rechts 10"/>
          <p:cNvSpPr/>
          <p:nvPr/>
        </p:nvSpPr>
        <p:spPr>
          <a:xfrm rot="16200000">
            <a:off x="4259898" y="3058541"/>
            <a:ext cx="571500" cy="361950"/>
          </a:xfrm>
          <a:prstGeom prst="rightArrow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 smtClean="0">
              <a:solidFill>
                <a:schemeClr val="tx1"/>
              </a:solidFill>
            </a:endParaRPr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80"/>
          <a:stretch/>
        </p:blipFill>
        <p:spPr>
          <a:xfrm>
            <a:off x="2215833" y="2590798"/>
            <a:ext cx="544830" cy="302452"/>
          </a:xfrm>
          <a:prstGeom prst="rect">
            <a:avLst/>
          </a:prstGeom>
        </p:spPr>
      </p:pic>
      <p:pic>
        <p:nvPicPr>
          <p:cNvPr id="13" name="Inhaltsplatzhalter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80"/>
          <a:stretch/>
        </p:blipFill>
        <p:spPr bwMode="gray">
          <a:xfrm>
            <a:off x="2215833" y="4197889"/>
            <a:ext cx="544830" cy="302452"/>
          </a:xfrm>
          <a:prstGeom prst="rect">
            <a:avLst/>
          </a:prstGeom>
        </p:spPr>
      </p:pic>
      <p:pic>
        <p:nvPicPr>
          <p:cNvPr id="14" name="Inhaltsplatzhalter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80"/>
          <a:stretch/>
        </p:blipFill>
        <p:spPr bwMode="gray">
          <a:xfrm>
            <a:off x="4943793" y="4213129"/>
            <a:ext cx="544830" cy="302452"/>
          </a:xfrm>
          <a:prstGeom prst="rect">
            <a:avLst/>
          </a:prstGeom>
        </p:spPr>
      </p:pic>
      <p:pic>
        <p:nvPicPr>
          <p:cNvPr id="15" name="Inhaltsplatzhalter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80"/>
          <a:stretch/>
        </p:blipFill>
        <p:spPr bwMode="gray">
          <a:xfrm>
            <a:off x="4987290" y="2640186"/>
            <a:ext cx="544830" cy="302452"/>
          </a:xfrm>
          <a:prstGeom prst="rect">
            <a:avLst/>
          </a:prstGeom>
        </p:spPr>
      </p:pic>
      <p:sp>
        <p:nvSpPr>
          <p:cNvPr id="16" name="Rechteck 15"/>
          <p:cNvSpPr/>
          <p:nvPr/>
        </p:nvSpPr>
        <p:spPr>
          <a:xfrm>
            <a:off x="1246188" y="4213129"/>
            <a:ext cx="571500" cy="295275"/>
          </a:xfrm>
          <a:prstGeom prst="rect">
            <a:avLst/>
          </a:prstGeom>
          <a:solidFill>
            <a:srgbClr val="DCDCD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en-US" sz="1200" dirty="0" smtClean="0">
                <a:solidFill>
                  <a:schemeClr val="tx1"/>
                </a:solidFill>
              </a:rPr>
              <a:t>8080</a:t>
            </a:r>
          </a:p>
        </p:txBody>
      </p:sp>
      <p:sp>
        <p:nvSpPr>
          <p:cNvPr id="17" name="Rechteck 16"/>
          <p:cNvSpPr/>
          <p:nvPr/>
        </p:nvSpPr>
        <p:spPr>
          <a:xfrm>
            <a:off x="4017645" y="4254879"/>
            <a:ext cx="571500" cy="295275"/>
          </a:xfrm>
          <a:prstGeom prst="rect">
            <a:avLst/>
          </a:prstGeom>
          <a:solidFill>
            <a:srgbClr val="DCDCD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en-US" sz="1200" dirty="0" smtClean="0">
                <a:solidFill>
                  <a:schemeClr val="tx1"/>
                </a:solidFill>
              </a:rPr>
              <a:t>5432</a:t>
            </a:r>
          </a:p>
        </p:txBody>
      </p:sp>
      <p:sp>
        <p:nvSpPr>
          <p:cNvPr id="21" name="Rechteck 20"/>
          <p:cNvSpPr/>
          <p:nvPr/>
        </p:nvSpPr>
        <p:spPr>
          <a:xfrm>
            <a:off x="5829300" y="1290498"/>
            <a:ext cx="1104900" cy="295275"/>
          </a:xfrm>
          <a:prstGeom prst="rect">
            <a:avLst/>
          </a:prstGeom>
          <a:solidFill>
            <a:srgbClr val="DCDCD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en-US" sz="1200" dirty="0" smtClean="0">
                <a:solidFill>
                  <a:schemeClr val="tx1"/>
                </a:solidFill>
              </a:rPr>
              <a:t>192.99.1.x</a:t>
            </a:r>
          </a:p>
        </p:txBody>
      </p:sp>
      <p:sp>
        <p:nvSpPr>
          <p:cNvPr id="22" name="Rechteck 21"/>
          <p:cNvSpPr/>
          <p:nvPr/>
        </p:nvSpPr>
        <p:spPr>
          <a:xfrm>
            <a:off x="6197257" y="1705674"/>
            <a:ext cx="1104900" cy="295275"/>
          </a:xfrm>
          <a:prstGeom prst="rect">
            <a:avLst/>
          </a:prstGeom>
          <a:solidFill>
            <a:srgbClr val="DCDCD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en-US" sz="1200" dirty="0" smtClean="0">
                <a:solidFill>
                  <a:schemeClr val="tx1"/>
                </a:solidFill>
              </a:rPr>
              <a:t>192.99.2.x</a:t>
            </a:r>
          </a:p>
        </p:txBody>
      </p:sp>
      <p:sp>
        <p:nvSpPr>
          <p:cNvPr id="23" name="Rechteck 22"/>
          <p:cNvSpPr/>
          <p:nvPr/>
        </p:nvSpPr>
        <p:spPr>
          <a:xfrm>
            <a:off x="6442684" y="2136458"/>
            <a:ext cx="1104900" cy="295275"/>
          </a:xfrm>
          <a:prstGeom prst="rect">
            <a:avLst/>
          </a:prstGeom>
          <a:solidFill>
            <a:srgbClr val="DCDCD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en-US" sz="1200" dirty="0" smtClean="0">
                <a:solidFill>
                  <a:schemeClr val="tx1"/>
                </a:solidFill>
              </a:rPr>
              <a:t>192.99.3.x</a:t>
            </a:r>
          </a:p>
        </p:txBody>
      </p:sp>
      <p:sp>
        <p:nvSpPr>
          <p:cNvPr id="24" name="Textfeld 23"/>
          <p:cNvSpPr txBox="1"/>
          <p:nvPr/>
        </p:nvSpPr>
        <p:spPr bwMode="gray">
          <a:xfrm>
            <a:off x="7898422" y="1495425"/>
            <a:ext cx="3074378" cy="244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Each set of docker container runs in a separate network with a special </a:t>
            </a:r>
            <a:r>
              <a:rPr lang="en-US" sz="1600" dirty="0" err="1" smtClean="0"/>
              <a:t>ip</a:t>
            </a:r>
            <a:r>
              <a:rPr lang="en-US" sz="1600" dirty="0" smtClean="0"/>
              <a:t> range</a:t>
            </a:r>
          </a:p>
          <a:p>
            <a:pPr marL="285750" indent="-28575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Network can be accessed via the docker bridge mode</a:t>
            </a:r>
          </a:p>
          <a:p>
            <a:pPr marL="285750" indent="-28575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Not necessary to reserve Ports when starting docker on </a:t>
            </a:r>
            <a:r>
              <a:rPr lang="en-US" sz="1600" dirty="0" err="1" smtClean="0">
                <a:solidFill>
                  <a:schemeClr val="tx1"/>
                </a:solidFill>
              </a:rPr>
              <a:t>jenkins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16000" indent="-2160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tx1"/>
              </a:solidFill>
            </a:endParaRPr>
          </a:p>
        </p:txBody>
      </p:sp>
      <p:grpSp>
        <p:nvGrpSpPr>
          <p:cNvPr id="25" name="Gruppieren 24"/>
          <p:cNvGrpSpPr/>
          <p:nvPr/>
        </p:nvGrpSpPr>
        <p:grpSpPr>
          <a:xfrm>
            <a:off x="7846294" y="1553794"/>
            <a:ext cx="199505" cy="199505"/>
            <a:chOff x="7488847" y="3291840"/>
            <a:chExt cx="199505" cy="199505"/>
          </a:xfrm>
        </p:grpSpPr>
        <p:sp>
          <p:nvSpPr>
            <p:cNvPr id="26" name="Ellipse 25"/>
            <p:cNvSpPr/>
            <p:nvPr/>
          </p:nvSpPr>
          <p:spPr>
            <a:xfrm>
              <a:off x="7488847" y="3291840"/>
              <a:ext cx="199505" cy="19950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16000" indent="-216000" algn="l">
                <a:spcBef>
                  <a:spcPts val="6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7" name="Kreuz 26"/>
            <p:cNvSpPr/>
            <p:nvPr/>
          </p:nvSpPr>
          <p:spPr>
            <a:xfrm>
              <a:off x="7540541" y="3343534"/>
              <a:ext cx="96116" cy="96116"/>
            </a:xfrm>
            <a:prstGeom prst="plus">
              <a:avLst>
                <a:gd name="adj" fmla="val 364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16000" indent="-216000" algn="l">
                <a:spcBef>
                  <a:spcPts val="6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7846294" y="2356306"/>
            <a:ext cx="199505" cy="199505"/>
            <a:chOff x="7488847" y="3291840"/>
            <a:chExt cx="199505" cy="199505"/>
          </a:xfrm>
        </p:grpSpPr>
        <p:sp>
          <p:nvSpPr>
            <p:cNvPr id="29" name="Ellipse 28"/>
            <p:cNvSpPr/>
            <p:nvPr/>
          </p:nvSpPr>
          <p:spPr>
            <a:xfrm>
              <a:off x="7488847" y="3291840"/>
              <a:ext cx="199505" cy="19950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16000" indent="-216000" algn="l">
                <a:spcBef>
                  <a:spcPts val="6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0" name="Kreuz 29"/>
            <p:cNvSpPr/>
            <p:nvPr/>
          </p:nvSpPr>
          <p:spPr>
            <a:xfrm>
              <a:off x="7540541" y="3343534"/>
              <a:ext cx="96116" cy="96116"/>
            </a:xfrm>
            <a:prstGeom prst="plus">
              <a:avLst>
                <a:gd name="adj" fmla="val 364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16000" indent="-216000" algn="l">
                <a:spcBef>
                  <a:spcPts val="6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7846294" y="2893250"/>
            <a:ext cx="199505" cy="199505"/>
            <a:chOff x="7488847" y="3291840"/>
            <a:chExt cx="199505" cy="199505"/>
          </a:xfrm>
        </p:grpSpPr>
        <p:sp>
          <p:nvSpPr>
            <p:cNvPr id="32" name="Ellipse 31"/>
            <p:cNvSpPr/>
            <p:nvPr/>
          </p:nvSpPr>
          <p:spPr>
            <a:xfrm>
              <a:off x="7488847" y="3291840"/>
              <a:ext cx="199505" cy="19950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16000" indent="-216000" algn="l">
                <a:spcBef>
                  <a:spcPts val="6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3" name="Kreuz 32"/>
            <p:cNvSpPr/>
            <p:nvPr/>
          </p:nvSpPr>
          <p:spPr>
            <a:xfrm>
              <a:off x="7540541" y="3343534"/>
              <a:ext cx="96116" cy="96116"/>
            </a:xfrm>
            <a:prstGeom prst="plus">
              <a:avLst>
                <a:gd name="adj" fmla="val 364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16000" indent="-216000" algn="l">
                <a:spcBef>
                  <a:spcPts val="6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345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Jenkinsfile</a:t>
            </a:r>
            <a:r>
              <a:rPr lang="en-US" dirty="0"/>
              <a:t> - </a:t>
            </a:r>
            <a:r>
              <a:rPr lang="en-US" dirty="0" err="1"/>
              <a:t>Multibranch</a:t>
            </a:r>
            <a:r>
              <a:rPr lang="en-US" dirty="0"/>
              <a:t> Pipeline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NTT DATA Deutschland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D5D-9894-40DB-BE4B-72FD7666223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Zylinder 5"/>
          <p:cNvSpPr/>
          <p:nvPr/>
        </p:nvSpPr>
        <p:spPr>
          <a:xfrm>
            <a:off x="2606070" y="1702943"/>
            <a:ext cx="1123950" cy="1257300"/>
          </a:xfrm>
          <a:prstGeom prst="can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en-US" sz="1600" dirty="0" smtClean="0">
                <a:solidFill>
                  <a:schemeClr val="tx1"/>
                </a:solidFill>
              </a:rPr>
              <a:t>GIT</a:t>
            </a:r>
          </a:p>
        </p:txBody>
      </p:sp>
      <p:sp>
        <p:nvSpPr>
          <p:cNvPr id="26" name="Rechteck 25"/>
          <p:cNvSpPr/>
          <p:nvPr/>
        </p:nvSpPr>
        <p:spPr>
          <a:xfrm>
            <a:off x="5701611" y="1028711"/>
            <a:ext cx="5524500" cy="2357412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Agile development usually takes place on (feature) branches</a:t>
            </a:r>
          </a:p>
          <a:p>
            <a: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Only when the feature is finished it will be integrated into the master (or develop) branch</a:t>
            </a:r>
          </a:p>
          <a:p>
            <a: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For these branches you also want to have feedback for the developer</a:t>
            </a:r>
          </a:p>
          <a:p>
            <a: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A </a:t>
            </a:r>
            <a:r>
              <a:rPr lang="en-US" sz="1600" dirty="0">
                <a:solidFill>
                  <a:schemeClr val="tx1"/>
                </a:solidFill>
              </a:rPr>
              <a:t>new pipeline is created for each found </a:t>
            </a:r>
            <a:r>
              <a:rPr lang="en-US" sz="1600" dirty="0" smtClean="0">
                <a:solidFill>
                  <a:schemeClr val="tx1"/>
                </a:solidFill>
              </a:rPr>
              <a:t>branch</a:t>
            </a:r>
          </a:p>
          <a:p>
            <a: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For </a:t>
            </a:r>
            <a:r>
              <a:rPr lang="en-US" sz="1600" dirty="0">
                <a:solidFill>
                  <a:schemeClr val="tx1"/>
                </a:solidFill>
              </a:rPr>
              <a:t>deleted branches the pipeline is marked as deleted.</a:t>
            </a:r>
          </a:p>
          <a:p>
            <a: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Ellipse 5">
            <a:extLst>
              <a:ext uri="{FF2B5EF4-FFF2-40B4-BE49-F238E27FC236}">
                <a16:creationId xmlns:a16="http://schemas.microsoft.com/office/drawing/2014/main" id="{15366C0E-39E3-1D46-A72E-E14A29053178}"/>
              </a:ext>
            </a:extLst>
          </p:cNvPr>
          <p:cNvSpPr/>
          <p:nvPr/>
        </p:nvSpPr>
        <p:spPr>
          <a:xfrm>
            <a:off x="1890417" y="4698150"/>
            <a:ext cx="355938" cy="361870"/>
          </a:xfrm>
          <a:prstGeom prst="ellipse">
            <a:avLst/>
          </a:prstGeom>
          <a:solidFill>
            <a:srgbClr val="92D050"/>
          </a:solidFill>
          <a:ln w="50800">
            <a:solidFill>
              <a:srgbClr val="69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5064D29-AA59-7347-B2D4-7792A64B8B84}"/>
              </a:ext>
            </a:extLst>
          </p:cNvPr>
          <p:cNvCxnSpPr>
            <a:cxnSpLocks/>
          </p:cNvCxnSpPr>
          <p:nvPr/>
        </p:nvCxnSpPr>
        <p:spPr>
          <a:xfrm flipV="1">
            <a:off x="2246355" y="4874063"/>
            <a:ext cx="1218808" cy="10045"/>
          </a:xfrm>
          <a:prstGeom prst="straightConnector1">
            <a:avLst/>
          </a:prstGeom>
          <a:ln w="50800">
            <a:solidFill>
              <a:srgbClr val="7D87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bgerundetes Rechteck 28">
            <a:extLst>
              <a:ext uri="{FF2B5EF4-FFF2-40B4-BE49-F238E27FC236}">
                <a16:creationId xmlns:a16="http://schemas.microsoft.com/office/drawing/2014/main" id="{A93CA87A-8D56-E14F-8306-CB767EACF3D9}"/>
              </a:ext>
            </a:extLst>
          </p:cNvPr>
          <p:cNvSpPr/>
          <p:nvPr/>
        </p:nvSpPr>
        <p:spPr>
          <a:xfrm>
            <a:off x="550863" y="4685852"/>
            <a:ext cx="951388" cy="386466"/>
          </a:xfrm>
          <a:prstGeom prst="roundRect">
            <a:avLst/>
          </a:prstGeom>
          <a:solidFill>
            <a:srgbClr val="92D050"/>
          </a:solidFill>
          <a:ln w="50800">
            <a:solidFill>
              <a:srgbClr val="69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master</a:t>
            </a:r>
            <a:endParaRPr lang="en-US" sz="1800" i="0" u="none" baseline="0" dirty="0">
              <a:solidFill>
                <a:schemeClr val="tx1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0" name="Abgerundetes Rechteck 29">
            <a:extLst>
              <a:ext uri="{FF2B5EF4-FFF2-40B4-BE49-F238E27FC236}">
                <a16:creationId xmlns:a16="http://schemas.microsoft.com/office/drawing/2014/main" id="{F32BC638-D26D-F24F-B667-8BC75EDB3B8C}"/>
              </a:ext>
            </a:extLst>
          </p:cNvPr>
          <p:cNvSpPr/>
          <p:nvPr/>
        </p:nvSpPr>
        <p:spPr>
          <a:xfrm>
            <a:off x="2815751" y="5467834"/>
            <a:ext cx="951388" cy="383687"/>
          </a:xfrm>
          <a:prstGeom prst="roundRect">
            <a:avLst/>
          </a:prstGeom>
          <a:solidFill>
            <a:srgbClr val="00B0F0"/>
          </a:solidFill>
          <a:ln w="50800">
            <a:solidFill>
              <a:srgbClr val="007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0" u="none" baseline="0" dirty="0" err="1" smtClean="0">
                <a:solidFill>
                  <a:schemeClr val="tx1"/>
                </a:solidFill>
                <a:latin typeface="BMW Group Condensed" panose="020B0606020202020204" pitchFamily="34" charset="0"/>
              </a:rPr>
              <a:t>mp-jwt</a:t>
            </a:r>
            <a:endParaRPr lang="en-US" sz="1800" i="0" u="none" baseline="0" dirty="0">
              <a:solidFill>
                <a:schemeClr val="tx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972D508-AA43-2F4C-8F4F-B4CADF13BA49}"/>
              </a:ext>
            </a:extLst>
          </p:cNvPr>
          <p:cNvCxnSpPr>
            <a:cxnSpLocks/>
            <a:stCxn id="36" idx="5"/>
            <a:endCxn id="37" idx="1"/>
          </p:cNvCxnSpPr>
          <p:nvPr/>
        </p:nvCxnSpPr>
        <p:spPr>
          <a:xfrm>
            <a:off x="3768975" y="5007025"/>
            <a:ext cx="666045" cy="526531"/>
          </a:xfrm>
          <a:prstGeom prst="straightConnector1">
            <a:avLst/>
          </a:prstGeom>
          <a:ln w="50800">
            <a:solidFill>
              <a:srgbClr val="7D87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BF067EAB-32AC-4C41-B6BC-5609D674F006}"/>
              </a:ext>
            </a:extLst>
          </p:cNvPr>
          <p:cNvCxnSpPr>
            <a:cxnSpLocks/>
          </p:cNvCxnSpPr>
          <p:nvPr/>
        </p:nvCxnSpPr>
        <p:spPr>
          <a:xfrm>
            <a:off x="1502251" y="4879085"/>
            <a:ext cx="3881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2933841-E42F-AB45-82EE-A638C19A7C5B}"/>
              </a:ext>
            </a:extLst>
          </p:cNvPr>
          <p:cNvCxnSpPr>
            <a:cxnSpLocks/>
          </p:cNvCxnSpPr>
          <p:nvPr/>
        </p:nvCxnSpPr>
        <p:spPr>
          <a:xfrm flipV="1">
            <a:off x="3767139" y="5659676"/>
            <a:ext cx="616496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8662444" y="4275970"/>
            <a:ext cx="1530814" cy="35821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master</a:t>
            </a:r>
          </a:p>
        </p:txBody>
      </p:sp>
      <p:pic>
        <p:nvPicPr>
          <p:cNvPr id="35" name="Grafik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986" y="4264552"/>
            <a:ext cx="1009791" cy="381053"/>
          </a:xfrm>
          <a:prstGeom prst="rect">
            <a:avLst/>
          </a:prstGeom>
        </p:spPr>
      </p:pic>
      <p:sp>
        <p:nvSpPr>
          <p:cNvPr id="36" name="Ellipse 5">
            <a:extLst>
              <a:ext uri="{FF2B5EF4-FFF2-40B4-BE49-F238E27FC236}">
                <a16:creationId xmlns:a16="http://schemas.microsoft.com/office/drawing/2014/main" id="{15366C0E-39E3-1D46-A72E-E14A29053178}"/>
              </a:ext>
            </a:extLst>
          </p:cNvPr>
          <p:cNvSpPr/>
          <p:nvPr/>
        </p:nvSpPr>
        <p:spPr>
          <a:xfrm>
            <a:off x="3465163" y="4698150"/>
            <a:ext cx="355938" cy="361870"/>
          </a:xfrm>
          <a:prstGeom prst="ellipse">
            <a:avLst/>
          </a:prstGeom>
          <a:solidFill>
            <a:srgbClr val="92D050"/>
          </a:solidFill>
          <a:ln w="50800">
            <a:solidFill>
              <a:srgbClr val="69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7" name="Ellipse 33">
            <a:extLst>
              <a:ext uri="{FF2B5EF4-FFF2-40B4-BE49-F238E27FC236}">
                <a16:creationId xmlns:a16="http://schemas.microsoft.com/office/drawing/2014/main" id="{2DD5E1A2-ABAF-9D44-9C51-C5CE0D1D392F}"/>
              </a:ext>
            </a:extLst>
          </p:cNvPr>
          <p:cNvSpPr/>
          <p:nvPr/>
        </p:nvSpPr>
        <p:spPr>
          <a:xfrm>
            <a:off x="4383635" y="5481315"/>
            <a:ext cx="350876" cy="356725"/>
          </a:xfrm>
          <a:prstGeom prst="ellipse">
            <a:avLst/>
          </a:prstGeom>
          <a:solidFill>
            <a:srgbClr val="00B0F0"/>
          </a:solidFill>
          <a:ln w="50800">
            <a:solidFill>
              <a:srgbClr val="007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8664777" y="4718319"/>
            <a:ext cx="1530814" cy="35821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mp-config</a:t>
            </a:r>
            <a:endParaRPr lang="en-US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39" name="Grafik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319" y="4706901"/>
            <a:ext cx="1009791" cy="381053"/>
          </a:xfrm>
          <a:prstGeom prst="rect">
            <a:avLst/>
          </a:prstGeom>
        </p:spPr>
      </p:pic>
      <p:pic>
        <p:nvPicPr>
          <p:cNvPr id="40" name="Grafik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319" y="3729012"/>
            <a:ext cx="444513" cy="444513"/>
          </a:xfrm>
          <a:prstGeom prst="rect">
            <a:avLst/>
          </a:prstGeom>
        </p:spPr>
      </p:pic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F32BC638-D26D-F24F-B667-8BC75EDB3B8C}"/>
              </a:ext>
            </a:extLst>
          </p:cNvPr>
          <p:cNvSpPr/>
          <p:nvPr/>
        </p:nvSpPr>
        <p:spPr>
          <a:xfrm>
            <a:off x="995376" y="3794481"/>
            <a:ext cx="1124054" cy="383687"/>
          </a:xfrm>
          <a:prstGeom prst="roundRect">
            <a:avLst/>
          </a:prstGeom>
          <a:solidFill>
            <a:srgbClr val="00B0F0"/>
          </a:solidFill>
          <a:ln w="50800">
            <a:solidFill>
              <a:srgbClr val="007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0" u="none" baseline="0" dirty="0" err="1" smtClean="0">
                <a:solidFill>
                  <a:schemeClr val="tx1"/>
                </a:solidFill>
                <a:latin typeface="BMW Group Condensed" panose="020B0606020202020204" pitchFamily="34" charset="0"/>
              </a:rPr>
              <a:t>mp-config</a:t>
            </a:r>
            <a:endParaRPr lang="en-US" sz="1800" i="0" u="none" baseline="0" dirty="0">
              <a:solidFill>
                <a:schemeClr val="tx1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2" name="Ellipse 33">
            <a:extLst>
              <a:ext uri="{FF2B5EF4-FFF2-40B4-BE49-F238E27FC236}">
                <a16:creationId xmlns:a16="http://schemas.microsoft.com/office/drawing/2014/main" id="{2DD5E1A2-ABAF-9D44-9C51-C5CE0D1D392F}"/>
              </a:ext>
            </a:extLst>
          </p:cNvPr>
          <p:cNvSpPr/>
          <p:nvPr/>
        </p:nvSpPr>
        <p:spPr>
          <a:xfrm>
            <a:off x="4496933" y="3807962"/>
            <a:ext cx="350876" cy="356725"/>
          </a:xfrm>
          <a:prstGeom prst="ellipse">
            <a:avLst/>
          </a:prstGeom>
          <a:solidFill>
            <a:srgbClr val="00B0F0"/>
          </a:solidFill>
          <a:ln w="50800">
            <a:solidFill>
              <a:srgbClr val="007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B2933841-E42F-AB45-82EE-A638C19A7C5B}"/>
              </a:ext>
            </a:extLst>
          </p:cNvPr>
          <p:cNvCxnSpPr>
            <a:cxnSpLocks/>
          </p:cNvCxnSpPr>
          <p:nvPr/>
        </p:nvCxnSpPr>
        <p:spPr>
          <a:xfrm flipV="1">
            <a:off x="2119430" y="3986323"/>
            <a:ext cx="616496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Ellipse 33">
            <a:extLst>
              <a:ext uri="{FF2B5EF4-FFF2-40B4-BE49-F238E27FC236}">
                <a16:creationId xmlns:a16="http://schemas.microsoft.com/office/drawing/2014/main" id="{2DD5E1A2-ABAF-9D44-9C51-C5CE0D1D392F}"/>
              </a:ext>
            </a:extLst>
          </p:cNvPr>
          <p:cNvSpPr/>
          <p:nvPr/>
        </p:nvSpPr>
        <p:spPr>
          <a:xfrm>
            <a:off x="2735926" y="3807962"/>
            <a:ext cx="350876" cy="356725"/>
          </a:xfrm>
          <a:prstGeom prst="ellipse">
            <a:avLst/>
          </a:prstGeom>
          <a:solidFill>
            <a:srgbClr val="00B0F0"/>
          </a:solidFill>
          <a:ln w="50800">
            <a:solidFill>
              <a:srgbClr val="007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55064D29-AA59-7347-B2D4-7792A64B8B84}"/>
              </a:ext>
            </a:extLst>
          </p:cNvPr>
          <p:cNvCxnSpPr>
            <a:cxnSpLocks/>
          </p:cNvCxnSpPr>
          <p:nvPr/>
        </p:nvCxnSpPr>
        <p:spPr>
          <a:xfrm>
            <a:off x="3086802" y="3986324"/>
            <a:ext cx="1410131" cy="0"/>
          </a:xfrm>
          <a:prstGeom prst="straightConnector1">
            <a:avLst/>
          </a:prstGeom>
          <a:ln w="50800">
            <a:solidFill>
              <a:srgbClr val="7D87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0972D508-AA43-2F4C-8F4F-B4CADF13BA49}"/>
              </a:ext>
            </a:extLst>
          </p:cNvPr>
          <p:cNvCxnSpPr>
            <a:cxnSpLocks/>
            <a:stCxn id="27" idx="7"/>
            <a:endCxn id="44" idx="3"/>
          </p:cNvCxnSpPr>
          <p:nvPr/>
        </p:nvCxnSpPr>
        <p:spPr>
          <a:xfrm flipV="1">
            <a:off x="2194229" y="4112446"/>
            <a:ext cx="593082" cy="638699"/>
          </a:xfrm>
          <a:prstGeom prst="straightConnector1">
            <a:avLst/>
          </a:prstGeom>
          <a:ln w="50800">
            <a:solidFill>
              <a:srgbClr val="7D87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55064D29-AA59-7347-B2D4-7792A64B8B84}"/>
              </a:ext>
            </a:extLst>
          </p:cNvPr>
          <p:cNvCxnSpPr>
            <a:cxnSpLocks/>
          </p:cNvCxnSpPr>
          <p:nvPr/>
        </p:nvCxnSpPr>
        <p:spPr>
          <a:xfrm flipV="1">
            <a:off x="3821101" y="4874063"/>
            <a:ext cx="1702541" cy="10045"/>
          </a:xfrm>
          <a:prstGeom prst="straightConnector1">
            <a:avLst/>
          </a:prstGeom>
          <a:ln w="50800">
            <a:solidFill>
              <a:srgbClr val="7D87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lipse 5">
            <a:extLst>
              <a:ext uri="{FF2B5EF4-FFF2-40B4-BE49-F238E27FC236}">
                <a16:creationId xmlns:a16="http://schemas.microsoft.com/office/drawing/2014/main" id="{15366C0E-39E3-1D46-A72E-E14A29053178}"/>
              </a:ext>
            </a:extLst>
          </p:cNvPr>
          <p:cNvSpPr/>
          <p:nvPr/>
        </p:nvSpPr>
        <p:spPr>
          <a:xfrm>
            <a:off x="5523642" y="4698150"/>
            <a:ext cx="355938" cy="361870"/>
          </a:xfrm>
          <a:prstGeom prst="ellipse">
            <a:avLst/>
          </a:prstGeom>
          <a:solidFill>
            <a:srgbClr val="92D050"/>
          </a:solidFill>
          <a:ln w="50800">
            <a:solidFill>
              <a:srgbClr val="69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0972D508-AA43-2F4C-8F4F-B4CADF13BA49}"/>
              </a:ext>
            </a:extLst>
          </p:cNvPr>
          <p:cNvCxnSpPr>
            <a:cxnSpLocks/>
            <a:stCxn id="42" idx="5"/>
            <a:endCxn id="48" idx="1"/>
          </p:cNvCxnSpPr>
          <p:nvPr/>
        </p:nvCxnSpPr>
        <p:spPr>
          <a:xfrm>
            <a:off x="4796424" y="4112446"/>
            <a:ext cx="779344" cy="638699"/>
          </a:xfrm>
          <a:prstGeom prst="straightConnector1">
            <a:avLst/>
          </a:prstGeom>
          <a:ln w="50800">
            <a:solidFill>
              <a:srgbClr val="7D87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8667110" y="5182353"/>
            <a:ext cx="1530814" cy="35821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mp-jwt</a:t>
            </a:r>
            <a:endParaRPr lang="en-US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51" name="Grafik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652" y="5170935"/>
            <a:ext cx="1009791" cy="381053"/>
          </a:xfrm>
          <a:prstGeom prst="rect">
            <a:avLst/>
          </a:prstGeom>
        </p:spPr>
      </p:pic>
      <p:pic>
        <p:nvPicPr>
          <p:cNvPr id="52" name="Grafik 51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54985" y="4681941"/>
            <a:ext cx="1009791" cy="381053"/>
          </a:xfrm>
          <a:prstGeom prst="rect">
            <a:avLst/>
          </a:prstGeom>
        </p:spPr>
      </p:pic>
      <p:cxnSp>
        <p:nvCxnSpPr>
          <p:cNvPr id="53" name="Gerader Verbinder 52"/>
          <p:cNvCxnSpPr>
            <a:stCxn id="38" idx="3"/>
            <a:endCxn id="39" idx="3"/>
          </p:cNvCxnSpPr>
          <p:nvPr/>
        </p:nvCxnSpPr>
        <p:spPr>
          <a:xfrm flipH="1">
            <a:off x="8667110" y="4897428"/>
            <a:ext cx="1528481" cy="0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43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6" grpId="0" animBg="1"/>
      <p:bldP spid="37" grpId="0" animBg="1"/>
      <p:bldP spid="38" grpId="0" animBg="1"/>
      <p:bldP spid="41" grpId="0" animBg="1"/>
      <p:bldP spid="42" grpId="0" animBg="1"/>
      <p:bldP spid="44" grpId="0" animBg="1"/>
      <p:bldP spid="48" grpId="0" animBg="1"/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09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X2CwsWORLOAdQyc7ZT7s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vqXgplKSOGT9Z0yAw2fj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NTT DATA 16-9">
  <a:themeElements>
    <a:clrScheme name="NTT DATA">
      <a:dk1>
        <a:sysClr val="windowText" lastClr="000000"/>
      </a:dk1>
      <a:lt1>
        <a:srgbClr val="FFFFFF"/>
      </a:lt1>
      <a:dk2>
        <a:srgbClr val="6785C1"/>
      </a:dk2>
      <a:lt2>
        <a:srgbClr val="DEE8F4"/>
      </a:lt2>
      <a:accent1>
        <a:srgbClr val="6785C1"/>
      </a:accent1>
      <a:accent2>
        <a:srgbClr val="0F1C50"/>
      </a:accent2>
      <a:accent3>
        <a:srgbClr val="0080B1"/>
      </a:accent3>
      <a:accent4>
        <a:srgbClr val="C2CEE6"/>
      </a:accent4>
      <a:accent5>
        <a:srgbClr val="E6B600"/>
      </a:accent5>
      <a:accent6>
        <a:srgbClr val="BC4328"/>
      </a:accent6>
      <a:hlink>
        <a:srgbClr val="6785C1"/>
      </a:hlink>
      <a:folHlink>
        <a:srgbClr val="0F1C50"/>
      </a:folHlink>
    </a:clrScheme>
    <a:fontScheme name="NTT DA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CDCDC"/>
        </a:solidFill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216000" indent="-216000" algn="l">
          <a:spcBef>
            <a:spcPts val="600"/>
          </a:spcBef>
          <a:buClr>
            <a:schemeClr val="accent1"/>
          </a:buClr>
          <a:buFont typeface="Wingdings" panose="05000000000000000000" pitchFamily="2" charset="2"/>
          <a:buChar char="§"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lIns="0" tIns="0" rIns="0" bIns="0" rtlCol="0" anchor="t">
        <a:noAutofit/>
      </a:bodyPr>
      <a:lstStyle>
        <a:defPPr marL="216000" indent="-216000">
          <a:spcBef>
            <a:spcPts val="600"/>
          </a:spcBef>
          <a:buClr>
            <a:schemeClr val="tx2"/>
          </a:buClr>
          <a:buFont typeface="Wingdings" panose="05000000000000000000" pitchFamily="2" charset="2"/>
          <a:buChar char="§"/>
          <a:defRPr sz="1600" smtClean="0">
            <a:solidFill>
              <a:schemeClr val="tx1"/>
            </a:solidFill>
          </a:defRPr>
        </a:defPPr>
      </a:lstStyle>
    </a:txDef>
  </a:objectDefaults>
  <a:extraClrSchemeLst/>
  <a:custClrLst>
    <a:custClr>
      <a:srgbClr val="E1F1FF"/>
    </a:custClr>
    <a:custClr>
      <a:srgbClr val="DCDCDC"/>
    </a:custClr>
    <a:custClr>
      <a:srgbClr val="505050"/>
    </a:custClr>
    <a:custClr>
      <a:srgbClr val="269848"/>
    </a:custClr>
  </a:custClrLst>
  <a:extLst>
    <a:ext uri="{05A4C25C-085E-4340-85A3-A5531E510DB2}">
      <thm15:themeFamily xmlns:thm15="http://schemas.microsoft.com/office/thememl/2012/main" name="NTT DATA_16-9.potx" id="{346DA634-7AB0-4537-B060-61A8367F3521}" vid="{69D1BC56-0A16-4901-962D-AF95DA1E6752}"/>
    </a:ext>
  </a:extLst>
</a:theme>
</file>

<file path=ppt/theme/theme2.xml><?xml version="1.0" encoding="utf-8"?>
<a:theme xmlns:a="http://schemas.openxmlformats.org/drawingml/2006/main" name="Office">
  <a:themeElements>
    <a:clrScheme name="NTT DATA">
      <a:dk1>
        <a:sysClr val="windowText" lastClr="000000"/>
      </a:dk1>
      <a:lt1>
        <a:srgbClr val="FFFFFF"/>
      </a:lt1>
      <a:dk2>
        <a:srgbClr val="6785C1"/>
      </a:dk2>
      <a:lt2>
        <a:srgbClr val="DEE8F4"/>
      </a:lt2>
      <a:accent1>
        <a:srgbClr val="6785C1"/>
      </a:accent1>
      <a:accent2>
        <a:srgbClr val="0F1C50"/>
      </a:accent2>
      <a:accent3>
        <a:srgbClr val="0080B1"/>
      </a:accent3>
      <a:accent4>
        <a:srgbClr val="C2CEE6"/>
      </a:accent4>
      <a:accent5>
        <a:srgbClr val="E6B600"/>
      </a:accent5>
      <a:accent6>
        <a:srgbClr val="BC4328"/>
      </a:accent6>
      <a:hlink>
        <a:srgbClr val="6785C1"/>
      </a:hlink>
      <a:folHlink>
        <a:srgbClr val="0F1C50"/>
      </a:folHlink>
    </a:clrScheme>
    <a:fontScheme name="NTT DA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0F58DE773C6D40A692DCE33C72DBBF" ma:contentTypeVersion="1" ma:contentTypeDescription="Create a new document." ma:contentTypeScope="" ma:versionID="366fe772d641758865a68112bec7ac05">
  <xsd:schema xmlns:xsd="http://www.w3.org/2001/XMLSchema" xmlns:xs="http://www.w3.org/2001/XMLSchema" xmlns:p="http://schemas.microsoft.com/office/2006/metadata/properties" xmlns:ns2="7bf896f9-b70e-484a-9b07-51e01ab96261" targetNamespace="http://schemas.microsoft.com/office/2006/metadata/properties" ma:root="true" ma:fieldsID="4b73471d5d2a18e8e5c1441683c27c4d" ns2:_="">
    <xsd:import namespace="7bf896f9-b70e-484a-9b07-51e01ab96261"/>
    <xsd:element name="properties">
      <xsd:complexType>
        <xsd:sequence>
          <xsd:element name="documentManagement">
            <xsd:complexType>
              <xsd:all>
                <xsd:element ref="ns2:Vorschau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f896f9-b70e-484a-9b07-51e01ab96261" elementFormDefault="qualified">
    <xsd:import namespace="http://schemas.microsoft.com/office/2006/documentManagement/types"/>
    <xsd:import namespace="http://schemas.microsoft.com/office/infopath/2007/PartnerControls"/>
    <xsd:element name="Vorschau" ma:index="8" nillable="true" ma:displayName="Vorschau" ma:format="Image" ma:internalName="Vorschau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orschau xmlns="7bf896f9-b70e-484a-9b07-51e01ab96261">
      <Url xsi:nil="true"/>
      <Description xsi:nil="true"/>
    </Vorschau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F1E390-B81E-4B68-85EA-B2180E59F3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f896f9-b70e-484a-9b07-51e01ab962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100AEC-2EA3-41D8-B5F7-E45B6FDC1C2D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7bf896f9-b70e-484a-9b07-51e01ab96261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3F9EFE3-7271-4746-8DD6-AD339C2BE3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NTT DATA_16-9</Template>
  <TotalTime>0</TotalTime>
  <Words>244</Words>
  <Application>Microsoft Office PowerPoint</Application>
  <PresentationFormat>Breitbild</PresentationFormat>
  <Paragraphs>72</Paragraphs>
  <Slides>6</Slides>
  <Notes>6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HGPGothicE</vt:lpstr>
      <vt:lpstr>Arial</vt:lpstr>
      <vt:lpstr>BMW Group Condensed</vt:lpstr>
      <vt:lpstr>Calibri</vt:lpstr>
      <vt:lpstr>Wingdings</vt:lpstr>
      <vt:lpstr>NTT DATA 16-9</vt:lpstr>
      <vt:lpstr>think-cell Folie</vt:lpstr>
      <vt:lpstr>CICD-DAY</vt:lpstr>
      <vt:lpstr>Dockerized Pipeline</vt:lpstr>
      <vt:lpstr>Code Structure</vt:lpstr>
      <vt:lpstr>Docker Structure</vt:lpstr>
      <vt:lpstr>Jenkinsfile - Multibranch Pipeline</vt:lpstr>
      <vt:lpstr>PowerPoint-Präsentation</vt:lpstr>
    </vt:vector>
  </TitlesOfParts>
  <Company>NTT Data Deutschland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CICD-DAY</dc:title>
  <dc:creator>Baumgartner Michael</dc:creator>
  <cp:keywords>Powerpoint, Master, Vorlage, Präsentation, presentation</cp:keywords>
  <cp:lastModifiedBy>Baumgartner Michael</cp:lastModifiedBy>
  <cp:revision>14</cp:revision>
  <cp:lastPrinted>2017-02-20T13:17:47Z</cp:lastPrinted>
  <dcterms:created xsi:type="dcterms:W3CDTF">2019-11-05T10:31:01Z</dcterms:created>
  <dcterms:modified xsi:type="dcterms:W3CDTF">2019-11-06T11:08:19Z</dcterms:modified>
  <cp:category>QMS, Templates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qChecksum">
    <vt:lpwstr>BF0791C97DA31A36E4BA342890A93F85</vt:lpwstr>
  </property>
  <property fmtid="{D5CDD505-2E9C-101B-9397-08002B2CF9AE}" pid="3" name="CqInformationType">
    <vt:lpwstr>Working Standard</vt:lpwstr>
  </property>
  <property fmtid="{D5CDD505-2E9C-101B-9397-08002B2CF9AE}" pid="4" name="CqVitality">
    <vt:lpwstr/>
  </property>
  <property fmtid="{D5CDD505-2E9C-101B-9397-08002B2CF9AE}" pid="5" name="CqDisclosureRange">
    <vt:lpwstr/>
  </property>
  <property fmtid="{D5CDD505-2E9C-101B-9397-08002B2CF9AE}" pid="6" name="CqDisclosureRangeStamp">
    <vt:lpwstr/>
  </property>
  <property fmtid="{D5CDD505-2E9C-101B-9397-08002B2CF9AE}" pid="7" name="CqDisclosureRangeLimitation">
    <vt:lpwstr/>
  </property>
  <property fmtid="{D5CDD505-2E9C-101B-9397-08002B2CF9AE}" pid="8" name="CqOwner">
    <vt:lpwstr>WULSCO</vt:lpwstr>
  </property>
  <property fmtid="{D5CDD505-2E9C-101B-9397-08002B2CF9AE}" pid="9" name="CqDepartment">
    <vt:lpwstr/>
  </property>
  <property fmtid="{D5CDD505-2E9C-101B-9397-08002B2CF9AE}" pid="10" name="CqCompanyOwner">
    <vt:lpwstr>NTT DATA</vt:lpwstr>
  </property>
  <property fmtid="{D5CDD505-2E9C-101B-9397-08002B2CF9AE}" pid="11" name="ContentTypeId">
    <vt:lpwstr>0x0101000D0F58DE773C6D40A692DCE33C72DBBF</vt:lpwstr>
  </property>
  <property fmtid="{D5CDD505-2E9C-101B-9397-08002B2CF9AE}" pid="12" name="Version">
    <vt:lpwstr>2.2 / 09.10.18</vt:lpwstr>
  </property>
</Properties>
</file>