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8"/>
  </p:notesMasterIdLst>
  <p:sldIdLst>
    <p:sldId id="258" r:id="rId2"/>
    <p:sldId id="263" r:id="rId3"/>
    <p:sldId id="265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2" autoAdjust="0"/>
    <p:restoredTop sz="52659" autoAdjust="0"/>
  </p:normalViewPr>
  <p:slideViewPr>
    <p:cSldViewPr snapToGrid="0">
      <p:cViewPr varScale="1">
        <p:scale>
          <a:sx n="43" d="100"/>
          <a:sy n="43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FA053-AD0D-4A62-A801-AAC6FEC3DD0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67E67AF-0B18-4C14-90AF-4D2C3405EEA1}">
      <dgm:prSet phldrT="[Text]" custT="1"/>
      <dgm:spPr/>
      <dgm:t>
        <a:bodyPr/>
        <a:lstStyle/>
        <a:p>
          <a:r>
            <a:rPr lang="de-DE" sz="700" dirty="0" err="1" smtClean="0"/>
            <a:t>git</a:t>
          </a:r>
          <a:r>
            <a:rPr lang="de-DE" sz="700" dirty="0" smtClean="0"/>
            <a:t> </a:t>
          </a:r>
          <a:r>
            <a:rPr lang="de-DE" sz="700" dirty="0" err="1" smtClean="0"/>
            <a:t>create</a:t>
          </a:r>
          <a:r>
            <a:rPr lang="de-DE" sz="700" dirty="0" smtClean="0"/>
            <a:t> pull </a:t>
          </a:r>
          <a:r>
            <a:rPr lang="de-DE" sz="700" dirty="0" err="1" smtClean="0"/>
            <a:t>request</a:t>
          </a:r>
          <a:endParaRPr lang="de-DE" sz="700" dirty="0"/>
        </a:p>
      </dgm:t>
    </dgm:pt>
    <dgm:pt modelId="{7D6F6B39-794F-4285-9BE4-7EFB6F933F0C}" type="parTrans" cxnId="{419DFA49-7A3B-4796-AE2D-EB4DCB7BF6C1}">
      <dgm:prSet/>
      <dgm:spPr/>
      <dgm:t>
        <a:bodyPr/>
        <a:lstStyle/>
        <a:p>
          <a:endParaRPr lang="de-DE"/>
        </a:p>
      </dgm:t>
    </dgm:pt>
    <dgm:pt modelId="{3A625E35-A205-4EB2-BA6D-88320CBFB6DA}" type="sibTrans" cxnId="{419DFA49-7A3B-4796-AE2D-EB4DCB7BF6C1}">
      <dgm:prSet/>
      <dgm:spPr/>
      <dgm:t>
        <a:bodyPr/>
        <a:lstStyle/>
        <a:p>
          <a:endParaRPr lang="de-DE"/>
        </a:p>
      </dgm:t>
    </dgm:pt>
    <dgm:pt modelId="{8407A50F-17FD-4B5C-8E92-2EA63BEE1279}">
      <dgm:prSet phldrT="[Text]" custT="1"/>
      <dgm:spPr/>
      <dgm:t>
        <a:bodyPr/>
        <a:lstStyle/>
        <a:p>
          <a:r>
            <a:rPr lang="de-DE" sz="700" dirty="0" err="1" smtClean="0"/>
            <a:t>git</a:t>
          </a:r>
          <a:r>
            <a:rPr lang="de-DE" sz="700" dirty="0" smtClean="0"/>
            <a:t> </a:t>
          </a:r>
          <a:r>
            <a:rPr lang="de-DE" sz="700" dirty="0" err="1" smtClean="0"/>
            <a:t>create</a:t>
          </a:r>
          <a:r>
            <a:rPr lang="de-DE" sz="700" dirty="0" smtClean="0"/>
            <a:t> </a:t>
          </a:r>
          <a:r>
            <a:rPr lang="de-DE" sz="700" dirty="0" err="1" smtClean="0"/>
            <a:t>branch</a:t>
          </a:r>
          <a:endParaRPr lang="de-DE" sz="700" dirty="0"/>
        </a:p>
      </dgm:t>
    </dgm:pt>
    <dgm:pt modelId="{219CEB74-6F9E-4998-B8A5-82053C474580}" type="parTrans" cxnId="{7924A2BD-458B-46EB-8450-A538C7FE3EF0}">
      <dgm:prSet/>
      <dgm:spPr/>
      <dgm:t>
        <a:bodyPr/>
        <a:lstStyle/>
        <a:p>
          <a:endParaRPr lang="de-DE"/>
        </a:p>
      </dgm:t>
    </dgm:pt>
    <dgm:pt modelId="{3FDD5404-6E3F-4F0B-9664-161877FDA116}" type="sibTrans" cxnId="{7924A2BD-458B-46EB-8450-A538C7FE3EF0}">
      <dgm:prSet/>
      <dgm:spPr/>
      <dgm:t>
        <a:bodyPr/>
        <a:lstStyle/>
        <a:p>
          <a:endParaRPr lang="de-DE"/>
        </a:p>
      </dgm:t>
    </dgm:pt>
    <dgm:pt modelId="{E808CF4E-221D-486E-ABAC-FB31D3D2DEAF}" type="pres">
      <dgm:prSet presAssocID="{F85FA053-AD0D-4A62-A801-AAC6FEC3DD0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BADA3B3-B546-45BD-A24A-17348879C4CA}" type="pres">
      <dgm:prSet presAssocID="{167E67AF-0B18-4C14-90AF-4D2C3405EEA1}" presName="dummy" presStyleCnt="0"/>
      <dgm:spPr/>
    </dgm:pt>
    <dgm:pt modelId="{11083819-AA31-4A61-B9F5-BAB99F6A4175}" type="pres">
      <dgm:prSet presAssocID="{167E67AF-0B18-4C14-90AF-4D2C3405EEA1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2BA305-E646-400E-AF16-43451CC0130D}" type="pres">
      <dgm:prSet presAssocID="{3A625E35-A205-4EB2-BA6D-88320CBFB6DA}" presName="sibTrans" presStyleLbl="node1" presStyleIdx="0" presStyleCnt="2"/>
      <dgm:spPr/>
      <dgm:t>
        <a:bodyPr/>
        <a:lstStyle/>
        <a:p>
          <a:endParaRPr lang="de-DE"/>
        </a:p>
      </dgm:t>
    </dgm:pt>
    <dgm:pt modelId="{9174D79E-75CC-477E-9EAA-D21C145F26BC}" type="pres">
      <dgm:prSet presAssocID="{8407A50F-17FD-4B5C-8E92-2EA63BEE1279}" presName="dummy" presStyleCnt="0"/>
      <dgm:spPr/>
    </dgm:pt>
    <dgm:pt modelId="{E18D6F76-35FE-4B98-B292-B679D1D1390A}" type="pres">
      <dgm:prSet presAssocID="{8407A50F-17FD-4B5C-8E92-2EA63BEE1279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351717-A383-40C9-991B-23896873A96C}" type="pres">
      <dgm:prSet presAssocID="{3FDD5404-6E3F-4F0B-9664-161877FDA116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7924A2BD-458B-46EB-8450-A538C7FE3EF0}" srcId="{F85FA053-AD0D-4A62-A801-AAC6FEC3DD04}" destId="{8407A50F-17FD-4B5C-8E92-2EA63BEE1279}" srcOrd="1" destOrd="0" parTransId="{219CEB74-6F9E-4998-B8A5-82053C474580}" sibTransId="{3FDD5404-6E3F-4F0B-9664-161877FDA116}"/>
    <dgm:cxn modelId="{B364880A-C9A0-4619-9A9B-9245168CC13D}" type="presOf" srcId="{F85FA053-AD0D-4A62-A801-AAC6FEC3DD04}" destId="{E808CF4E-221D-486E-ABAC-FB31D3D2DEAF}" srcOrd="0" destOrd="0" presId="urn:microsoft.com/office/officeart/2005/8/layout/cycle1"/>
    <dgm:cxn modelId="{DACCECCC-A3FF-47A5-9B70-E1558E53A1C5}" type="presOf" srcId="{3A625E35-A205-4EB2-BA6D-88320CBFB6DA}" destId="{6C2BA305-E646-400E-AF16-43451CC0130D}" srcOrd="0" destOrd="0" presId="urn:microsoft.com/office/officeart/2005/8/layout/cycle1"/>
    <dgm:cxn modelId="{419DFA49-7A3B-4796-AE2D-EB4DCB7BF6C1}" srcId="{F85FA053-AD0D-4A62-A801-AAC6FEC3DD04}" destId="{167E67AF-0B18-4C14-90AF-4D2C3405EEA1}" srcOrd="0" destOrd="0" parTransId="{7D6F6B39-794F-4285-9BE4-7EFB6F933F0C}" sibTransId="{3A625E35-A205-4EB2-BA6D-88320CBFB6DA}"/>
    <dgm:cxn modelId="{F6CDA8ED-BF72-4A3B-9A73-DE6EB7DE6443}" type="presOf" srcId="{167E67AF-0B18-4C14-90AF-4D2C3405EEA1}" destId="{11083819-AA31-4A61-B9F5-BAB99F6A4175}" srcOrd="0" destOrd="0" presId="urn:microsoft.com/office/officeart/2005/8/layout/cycle1"/>
    <dgm:cxn modelId="{3F9A943B-8FFD-4A74-8EBB-02D8BAB0206D}" type="presOf" srcId="{3FDD5404-6E3F-4F0B-9664-161877FDA116}" destId="{AB351717-A383-40C9-991B-23896873A96C}" srcOrd="0" destOrd="0" presId="urn:microsoft.com/office/officeart/2005/8/layout/cycle1"/>
    <dgm:cxn modelId="{DE3A1871-F422-4CA6-BD88-896CCA2167AE}" type="presOf" srcId="{8407A50F-17FD-4B5C-8E92-2EA63BEE1279}" destId="{E18D6F76-35FE-4B98-B292-B679D1D1390A}" srcOrd="0" destOrd="0" presId="urn:microsoft.com/office/officeart/2005/8/layout/cycle1"/>
    <dgm:cxn modelId="{7889809F-64A3-4247-B684-D897858B8D59}" type="presParOf" srcId="{E808CF4E-221D-486E-ABAC-FB31D3D2DEAF}" destId="{9BADA3B3-B546-45BD-A24A-17348879C4CA}" srcOrd="0" destOrd="0" presId="urn:microsoft.com/office/officeart/2005/8/layout/cycle1"/>
    <dgm:cxn modelId="{37C33004-FB98-4BDC-9543-C198A8108D2B}" type="presParOf" srcId="{E808CF4E-221D-486E-ABAC-FB31D3D2DEAF}" destId="{11083819-AA31-4A61-B9F5-BAB99F6A4175}" srcOrd="1" destOrd="0" presId="urn:microsoft.com/office/officeart/2005/8/layout/cycle1"/>
    <dgm:cxn modelId="{AACC7DB5-EBFE-4C59-BBDA-A53C3E3DD0B3}" type="presParOf" srcId="{E808CF4E-221D-486E-ABAC-FB31D3D2DEAF}" destId="{6C2BA305-E646-400E-AF16-43451CC0130D}" srcOrd="2" destOrd="0" presId="urn:microsoft.com/office/officeart/2005/8/layout/cycle1"/>
    <dgm:cxn modelId="{6D6C0E8B-96E7-4958-A97C-8E1154BB5EE6}" type="presParOf" srcId="{E808CF4E-221D-486E-ABAC-FB31D3D2DEAF}" destId="{9174D79E-75CC-477E-9EAA-D21C145F26BC}" srcOrd="3" destOrd="0" presId="urn:microsoft.com/office/officeart/2005/8/layout/cycle1"/>
    <dgm:cxn modelId="{D66286EF-2B87-4E41-A173-6E4079097D90}" type="presParOf" srcId="{E808CF4E-221D-486E-ABAC-FB31D3D2DEAF}" destId="{E18D6F76-35FE-4B98-B292-B679D1D1390A}" srcOrd="4" destOrd="0" presId="urn:microsoft.com/office/officeart/2005/8/layout/cycle1"/>
    <dgm:cxn modelId="{336D299E-58E1-4DEA-9203-B9EA598C91B3}" type="presParOf" srcId="{E808CF4E-221D-486E-ABAC-FB31D3D2DEAF}" destId="{AB351717-A383-40C9-991B-23896873A96C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83819-AA31-4A61-B9F5-BAB99F6A4175}">
      <dsp:nvSpPr>
        <dsp:cNvPr id="0" name=""/>
        <dsp:cNvSpPr/>
      </dsp:nvSpPr>
      <dsp:spPr>
        <a:xfrm>
          <a:off x="825793" y="442332"/>
          <a:ext cx="505127" cy="50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err="1" smtClean="0"/>
            <a:t>git</a:t>
          </a:r>
          <a:r>
            <a:rPr lang="de-DE" sz="700" kern="1200" dirty="0" smtClean="0"/>
            <a:t> </a:t>
          </a:r>
          <a:r>
            <a:rPr lang="de-DE" sz="700" kern="1200" dirty="0" err="1" smtClean="0"/>
            <a:t>create</a:t>
          </a:r>
          <a:r>
            <a:rPr lang="de-DE" sz="700" kern="1200" dirty="0" smtClean="0"/>
            <a:t> pull </a:t>
          </a:r>
          <a:r>
            <a:rPr lang="de-DE" sz="700" kern="1200" dirty="0" err="1" smtClean="0"/>
            <a:t>request</a:t>
          </a:r>
          <a:endParaRPr lang="de-DE" sz="700" kern="1200" dirty="0"/>
        </a:p>
      </dsp:txBody>
      <dsp:txXfrm>
        <a:off x="825793" y="442332"/>
        <a:ext cx="505127" cy="505127"/>
      </dsp:txXfrm>
    </dsp:sp>
    <dsp:sp modelId="{6C2BA305-E646-400E-AF16-43451CC0130D}">
      <dsp:nvSpPr>
        <dsp:cNvPr id="0" name=""/>
        <dsp:cNvSpPr/>
      </dsp:nvSpPr>
      <dsp:spPr>
        <a:xfrm>
          <a:off x="146339" y="175532"/>
          <a:ext cx="1038726" cy="1038726"/>
        </a:xfrm>
        <a:prstGeom prst="circularArrow">
          <a:avLst>
            <a:gd name="adj1" fmla="val 9483"/>
            <a:gd name="adj2" fmla="val 684952"/>
            <a:gd name="adj3" fmla="val 7850793"/>
            <a:gd name="adj4" fmla="val 2264255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D6F76-35FE-4B98-B292-B679D1D1390A}">
      <dsp:nvSpPr>
        <dsp:cNvPr id="0" name=""/>
        <dsp:cNvSpPr/>
      </dsp:nvSpPr>
      <dsp:spPr>
        <a:xfrm>
          <a:off x="483" y="442332"/>
          <a:ext cx="505127" cy="50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err="1" smtClean="0"/>
            <a:t>git</a:t>
          </a:r>
          <a:r>
            <a:rPr lang="de-DE" sz="700" kern="1200" dirty="0" smtClean="0"/>
            <a:t> </a:t>
          </a:r>
          <a:r>
            <a:rPr lang="de-DE" sz="700" kern="1200" dirty="0" err="1" smtClean="0"/>
            <a:t>create</a:t>
          </a:r>
          <a:r>
            <a:rPr lang="de-DE" sz="700" kern="1200" dirty="0" smtClean="0"/>
            <a:t> </a:t>
          </a:r>
          <a:r>
            <a:rPr lang="de-DE" sz="700" kern="1200" dirty="0" err="1" smtClean="0"/>
            <a:t>branch</a:t>
          </a:r>
          <a:endParaRPr lang="de-DE" sz="700" kern="1200" dirty="0"/>
        </a:p>
      </dsp:txBody>
      <dsp:txXfrm>
        <a:off x="483" y="442332"/>
        <a:ext cx="505127" cy="505127"/>
      </dsp:txXfrm>
    </dsp:sp>
    <dsp:sp modelId="{AB351717-A383-40C9-991B-23896873A96C}">
      <dsp:nvSpPr>
        <dsp:cNvPr id="0" name=""/>
        <dsp:cNvSpPr/>
      </dsp:nvSpPr>
      <dsp:spPr>
        <a:xfrm>
          <a:off x="146339" y="175532"/>
          <a:ext cx="1038726" cy="1038726"/>
        </a:xfrm>
        <a:prstGeom prst="circularArrow">
          <a:avLst>
            <a:gd name="adj1" fmla="val 9483"/>
            <a:gd name="adj2" fmla="val 684952"/>
            <a:gd name="adj3" fmla="val 18650793"/>
            <a:gd name="adj4" fmla="val 13064255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40124-0D6A-408A-B5F6-13C1525EA1B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B4D37-9AAE-4E58-866A-88CDBADBBA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.jx.cloud-poc-station.com/logi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" TargetMode="External"/><Relationship Id="rId3" Type="http://schemas.openxmlformats.org/officeDocument/2006/relationships/hyperlink" Target="http://jenkins-x.io/developing/create-spring/" TargetMode="External"/><Relationship Id="rId7" Type="http://schemas.openxmlformats.org/officeDocument/2006/relationships/hyperlink" Target="https://docs.helm.sh/developing_charts/#char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jenkins-x.io/commands/jx/" TargetMode="External"/><Relationship Id="rId5" Type="http://schemas.openxmlformats.org/officeDocument/2006/relationships/hyperlink" Target="http://jenkins-x.io/developing/import/" TargetMode="External"/><Relationship Id="rId4" Type="http://schemas.openxmlformats.org/officeDocument/2006/relationships/hyperlink" Target="http://jenkins-x.io/developing/create-quickstart/" TargetMode="External"/><Relationship Id="rId9" Type="http://schemas.openxmlformats.org/officeDocument/2006/relationships/hyperlink" Target="http://jenkins-x.io/about/features/#environment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6000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Kubernetes Cluster running on AWS</a:t>
            </a:r>
          </a:p>
          <a:p>
            <a:pPr marL="216000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Having Jenkins x installed</a:t>
            </a:r>
          </a:p>
          <a:p>
            <a:pPr marL="673200" lvl="1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Part of the installation are two environments </a:t>
            </a:r>
          </a:p>
          <a:p>
            <a:pPr marL="1130400" lvl="2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Staging (auto deploy)</a:t>
            </a:r>
          </a:p>
          <a:p>
            <a:pPr marL="1130400" lvl="2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Production (manual deploy)</a:t>
            </a:r>
          </a:p>
          <a:p>
            <a:pPr marL="1130400" lvl="2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16000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Accessible in the internet using the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hlinkClick r:id="rId3"/>
              </a:rPr>
              <a:t>http://jenkins.jx.cloud-poc-station.com/login</a:t>
            </a:r>
            <a:r>
              <a:rPr lang="en-US" sz="1600" dirty="0" smtClean="0"/>
              <a:t> (Try it yourself)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4D37-9AAE-4E58-866A-88CDBADBB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Jenkins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4D37-9AAE-4E58-866A-88CDBADBBA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6000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The Jenkins x installation is connected to </a:t>
            </a:r>
            <a:r>
              <a:rPr lang="en-US" sz="1600" dirty="0" err="1" smtClean="0">
                <a:solidFill>
                  <a:schemeClr val="tx1"/>
                </a:solidFill>
              </a:rPr>
              <a:t>git</a:t>
            </a:r>
            <a:r>
              <a:rPr lang="en-US" sz="1600" dirty="0" err="1" smtClean="0"/>
              <a:t>hub</a:t>
            </a:r>
            <a:r>
              <a:rPr lang="en-US" sz="1600" dirty="0" smtClean="0"/>
              <a:t> account </a:t>
            </a:r>
            <a:r>
              <a:rPr lang="en-US" sz="1600" dirty="0" err="1" smtClean="0"/>
              <a:t>cicdday</a:t>
            </a:r>
            <a:endParaRPr lang="en-US" sz="1600" dirty="0" smtClean="0"/>
          </a:p>
          <a:p>
            <a:pPr marL="216000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Since it is everything as code there are three repositories in place</a:t>
            </a:r>
          </a:p>
          <a:p>
            <a:pPr marL="673200" lvl="1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Micro the application</a:t>
            </a:r>
          </a:p>
          <a:p>
            <a:pPr marL="673200" lvl="1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environment-</a:t>
            </a:r>
            <a:r>
              <a:rPr lang="en-US" sz="1600" dirty="0" err="1" smtClean="0"/>
              <a:t>cicd</a:t>
            </a:r>
            <a:r>
              <a:rPr lang="en-US" sz="1600" dirty="0" smtClean="0"/>
              <a:t>-hack-day-staging the staging environment</a:t>
            </a:r>
          </a:p>
          <a:p>
            <a:pPr marL="673200" lvl="1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environment-</a:t>
            </a:r>
            <a:r>
              <a:rPr lang="en-US" sz="1600" dirty="0" err="1" smtClean="0"/>
              <a:t>cicd</a:t>
            </a:r>
            <a:r>
              <a:rPr lang="en-US" sz="1600" dirty="0" smtClean="0"/>
              <a:t>-hack-day-production the production environment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4D37-9AAE-4E58-866A-88CDBADBBA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 </a:t>
            </a:r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new Spring Boot projects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new </a:t>
            </a:r>
            <a:r>
              <a:rPr lang="en-US" sz="9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quickstarts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import existing source code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quickly into Jenkins X via the </a:t>
            </a:r>
            <a:r>
              <a:rPr lang="en-US" sz="9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jx</a:t>
            </a:r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command line tool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a Pipeline automatically setup for you that implements best practice CI/CD features: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 a 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Jenkinsfile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defining the CI/CD pipelines through declarative pipeline-as-code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 a 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packaging the application up as an immutable container image (for applications which generate images)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 a 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Helm chart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deploying and running your application on </a:t>
            </a:r>
            <a:r>
              <a:rPr lang="en-US" sz="9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Kubernetes</a:t>
            </a:r>
            <a:endParaRPr lang="en-US" sz="9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 your code is in a 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 (e.g. 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with the necessary 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trigger the Jenkins CI/CD pipelines on push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the first release pipeline to promote your application to your teams </a:t>
            </a:r>
            <a:r>
              <a:rPr lang="en-US" sz="9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Staging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Environment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on each Pull Request: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CI pipeline is triggered to build your application and run all the tests ensuring you keep the master branch in a ready to release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Pull Request is deployed to a Preview Environment (more on this later)</a:t>
            </a:r>
          </a:p>
          <a:p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Pull Request is merged to the master branch the Release pipeline is triggered to create a new release:</a:t>
            </a: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semantic version number is generated</a:t>
            </a: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source code is modified for the new version (e.g. </a:t>
            </a:r>
            <a:r>
              <a:rPr lang="en-US" sz="9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files get their </a:t>
            </a:r>
            <a:r>
              <a:rPr lang="en-US" sz="9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&lt;version&gt;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elements modified) and then tagged in 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versioned artifacts are published including:</a:t>
            </a:r>
          </a:p>
          <a:p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image, helm chart and any language specific artifacts (e.g. </a:t>
            </a:r>
            <a:r>
              <a:rPr lang="en-US" sz="9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jar files for Java, 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 for node or binaries for go 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new version is promoted to 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Environments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(more on this later)</a:t>
            </a: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 Promotion via 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GitOps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C89A-E65F-4C75-B910-56E13484754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45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microsoft.com/office/2007/relationships/hdphoto" Target="../media/hdphoto1.wdp"/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12" Type="http://schemas.openxmlformats.org/officeDocument/2006/relationships/image" Target="../media/image8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jpe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png"/><Relationship Id="rId4" Type="http://schemas.openxmlformats.org/officeDocument/2006/relationships/tags" Target="../tags/tag3.xm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2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A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89869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6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C5F9CA-257E-4B0E-8FA0-2CBF7D4A4D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0"/>
            <a:ext cx="12191083" cy="4704996"/>
          </a:xfrm>
          <a:prstGeom prst="rect">
            <a:avLst/>
          </a:prstGeom>
        </p:spPr>
      </p:pic>
      <p:pic>
        <p:nvPicPr>
          <p:cNvPr id="8" name="図 1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421200"/>
            <a:ext cx="3575998" cy="643680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18A4A08-09E3-4AE3-9BB7-FD9FAC5986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4820" y="435682"/>
            <a:ext cx="2286317" cy="571579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  <p:sp>
        <p:nvSpPr>
          <p:cNvPr id="3" name="Rechteck 2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6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333" y="1139561"/>
            <a:ext cx="1422584" cy="1420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95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75182" y="421200"/>
            <a:ext cx="2130743" cy="21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2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" y="908050"/>
            <a:ext cx="12192000" cy="5952398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37CE8-714E-42F3-A499-B4257F605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56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screen 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2436E86-327A-4C98-97EF-F2BBD868A2E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4CC5E49-5882-43ED-AEFC-3D35F0C3E35F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3727448"/>
            <a:ext cx="12192000" cy="2700000"/>
          </a:xfrm>
          <a:solidFill>
            <a:schemeClr val="bg2"/>
          </a:solidFill>
        </p:spPr>
        <p:txBody>
          <a:bodyPr lIns="540000" tIns="180000" rIns="540000" bIns="180000" numCol="2" spcCol="43200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908050"/>
            <a:ext cx="12192000" cy="281939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" y="5581651"/>
            <a:ext cx="709083" cy="127635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002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1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" y="908050"/>
            <a:ext cx="11641138" cy="528639"/>
          </a:xfrm>
          <a:solidFill>
            <a:schemeClr val="bg1">
              <a:alpha val="85000"/>
            </a:schemeClr>
          </a:solidFill>
        </p:spPr>
        <p:txBody>
          <a:bodyPr vert="horz" lIns="540000" tIns="72000" rIns="216000" bIns="72000" rtlCol="0" anchor="ctr">
            <a:noAutofit/>
          </a:bodyPr>
          <a:lstStyle>
            <a:lvl1pPr algn="ctr">
              <a:defRPr lang="de-DE">
                <a:solidFill>
                  <a:schemeClr val="tx1">
                    <a:alpha val="87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600"/>
              </a:spcBef>
              <a:buFontTx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 bwMode="gray">
          <a:xfrm>
            <a:off x="6675344" y="2736850"/>
            <a:ext cx="4968000" cy="3429000"/>
          </a:xfrm>
          <a:solidFill>
            <a:schemeClr val="bg1">
              <a:alpha val="80000"/>
            </a:schemeClr>
          </a:solidFill>
        </p:spPr>
        <p:txBody>
          <a:bodyPr lIns="180000" tIns="432000" rIns="180000" bIns="10800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55343" y="2959100"/>
            <a:ext cx="4608000" cy="72000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4D70DB1D-E212-443B-B43E-B529A3CBB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614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Inscription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1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 bwMode="gray">
          <a:xfrm>
            <a:off x="6675344" y="1714499"/>
            <a:ext cx="4968000" cy="3429000"/>
          </a:xfrm>
          <a:solidFill>
            <a:schemeClr val="bg1">
              <a:alpha val="80000"/>
            </a:schemeClr>
          </a:solidFill>
        </p:spPr>
        <p:txBody>
          <a:bodyPr lIns="180000" tIns="432000" rIns="180000" bIns="10800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55343" y="1933784"/>
            <a:ext cx="4608000" cy="72000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5C472FC-F699-49F4-AE58-2EC71AFFC3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03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 bwMode="gray">
          <a:xfrm>
            <a:off x="550863" y="909216"/>
            <a:ext cx="11090275" cy="4885809"/>
            <a:chOff x="550863" y="909216"/>
            <a:chExt cx="11090275" cy="4885809"/>
          </a:xfrm>
        </p:grpSpPr>
        <p:sp>
          <p:nvSpPr>
            <p:cNvPr id="18" name="Rechteck 17"/>
            <p:cNvSpPr>
              <a:spLocks noChangeAspect="1"/>
            </p:cNvSpPr>
            <p:nvPr/>
          </p:nvSpPr>
          <p:spPr bwMode="gray">
            <a:xfrm>
              <a:off x="55086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 bwMode="gray">
            <a:xfrm>
              <a:off x="550863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 bwMode="gray">
            <a:xfrm>
              <a:off x="55086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 bwMode="gray">
            <a:xfrm>
              <a:off x="995914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 bwMode="gray">
            <a:xfrm>
              <a:off x="99591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 bwMode="gray">
            <a:xfrm>
              <a:off x="99591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 bwMode="gray">
            <a:xfrm>
              <a:off x="144096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 bwMode="gray">
            <a:xfrm>
              <a:off x="144096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 bwMode="gray">
            <a:xfrm>
              <a:off x="144096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 bwMode="gray">
            <a:xfrm>
              <a:off x="188601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>
              <a:spLocks noChangeAspect="1"/>
            </p:cNvSpPr>
            <p:nvPr/>
          </p:nvSpPr>
          <p:spPr bwMode="gray">
            <a:xfrm>
              <a:off x="1886016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>
              <a:spLocks noChangeAspect="1"/>
            </p:cNvSpPr>
            <p:nvPr/>
          </p:nvSpPr>
          <p:spPr bwMode="gray">
            <a:xfrm>
              <a:off x="188601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Rechteck 29"/>
            <p:cNvSpPr>
              <a:spLocks noChangeAspect="1"/>
            </p:cNvSpPr>
            <p:nvPr/>
          </p:nvSpPr>
          <p:spPr bwMode="gray">
            <a:xfrm>
              <a:off x="2331067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>
              <a:spLocks noChangeAspect="1"/>
            </p:cNvSpPr>
            <p:nvPr/>
          </p:nvSpPr>
          <p:spPr bwMode="gray">
            <a:xfrm>
              <a:off x="233106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>
              <a:spLocks noChangeAspect="1"/>
            </p:cNvSpPr>
            <p:nvPr/>
          </p:nvSpPr>
          <p:spPr bwMode="gray">
            <a:xfrm>
              <a:off x="2331067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>
              <a:spLocks noChangeAspect="1"/>
            </p:cNvSpPr>
            <p:nvPr/>
          </p:nvSpPr>
          <p:spPr bwMode="gray">
            <a:xfrm>
              <a:off x="2776118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>
              <a:spLocks noChangeAspect="1"/>
            </p:cNvSpPr>
            <p:nvPr/>
          </p:nvSpPr>
          <p:spPr bwMode="gray">
            <a:xfrm>
              <a:off x="2776118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>
              <a:spLocks noChangeAspect="1"/>
            </p:cNvSpPr>
            <p:nvPr/>
          </p:nvSpPr>
          <p:spPr bwMode="gray">
            <a:xfrm>
              <a:off x="2776118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Rechteck 35"/>
            <p:cNvSpPr>
              <a:spLocks noChangeAspect="1"/>
            </p:cNvSpPr>
            <p:nvPr/>
          </p:nvSpPr>
          <p:spPr bwMode="gray">
            <a:xfrm>
              <a:off x="3221169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>
              <a:spLocks noChangeAspect="1"/>
            </p:cNvSpPr>
            <p:nvPr/>
          </p:nvSpPr>
          <p:spPr bwMode="gray">
            <a:xfrm>
              <a:off x="3221169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>
              <a:spLocks noChangeAspect="1"/>
            </p:cNvSpPr>
            <p:nvPr/>
          </p:nvSpPr>
          <p:spPr bwMode="gray">
            <a:xfrm>
              <a:off x="3221169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>
              <a:spLocks noChangeAspect="1"/>
            </p:cNvSpPr>
            <p:nvPr/>
          </p:nvSpPr>
          <p:spPr bwMode="gray">
            <a:xfrm>
              <a:off x="3666220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>
              <a:spLocks noChangeAspect="1"/>
            </p:cNvSpPr>
            <p:nvPr/>
          </p:nvSpPr>
          <p:spPr bwMode="gray">
            <a:xfrm>
              <a:off x="3666220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>
              <a:spLocks noChangeAspect="1"/>
            </p:cNvSpPr>
            <p:nvPr/>
          </p:nvSpPr>
          <p:spPr bwMode="gray">
            <a:xfrm>
              <a:off x="3666220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>
              <a:spLocks noChangeAspect="1"/>
            </p:cNvSpPr>
            <p:nvPr/>
          </p:nvSpPr>
          <p:spPr bwMode="gray">
            <a:xfrm>
              <a:off x="4111271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>
              <a:spLocks noChangeAspect="1"/>
            </p:cNvSpPr>
            <p:nvPr/>
          </p:nvSpPr>
          <p:spPr bwMode="gray">
            <a:xfrm>
              <a:off x="4111271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>
              <a:spLocks noChangeAspect="1"/>
            </p:cNvSpPr>
            <p:nvPr/>
          </p:nvSpPr>
          <p:spPr bwMode="gray">
            <a:xfrm>
              <a:off x="4111271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>
              <a:spLocks noChangeAspect="1"/>
            </p:cNvSpPr>
            <p:nvPr/>
          </p:nvSpPr>
          <p:spPr bwMode="gray">
            <a:xfrm>
              <a:off x="4556322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Rechteck 45"/>
            <p:cNvSpPr>
              <a:spLocks noChangeAspect="1"/>
            </p:cNvSpPr>
            <p:nvPr/>
          </p:nvSpPr>
          <p:spPr bwMode="gray">
            <a:xfrm>
              <a:off x="4556322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>
              <a:spLocks noChangeAspect="1"/>
            </p:cNvSpPr>
            <p:nvPr/>
          </p:nvSpPr>
          <p:spPr bwMode="gray">
            <a:xfrm>
              <a:off x="500137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Rechteck 47"/>
            <p:cNvSpPr>
              <a:spLocks noChangeAspect="1"/>
            </p:cNvSpPr>
            <p:nvPr/>
          </p:nvSpPr>
          <p:spPr bwMode="gray">
            <a:xfrm>
              <a:off x="5001373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9" name="Rechteck 48"/>
            <p:cNvSpPr>
              <a:spLocks noChangeAspect="1"/>
            </p:cNvSpPr>
            <p:nvPr/>
          </p:nvSpPr>
          <p:spPr bwMode="gray">
            <a:xfrm>
              <a:off x="500137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0" name="Rechteck 49"/>
            <p:cNvSpPr>
              <a:spLocks noChangeAspect="1"/>
            </p:cNvSpPr>
            <p:nvPr/>
          </p:nvSpPr>
          <p:spPr bwMode="gray">
            <a:xfrm>
              <a:off x="5446424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1" name="Rechteck 50"/>
            <p:cNvSpPr>
              <a:spLocks noChangeAspect="1"/>
            </p:cNvSpPr>
            <p:nvPr/>
          </p:nvSpPr>
          <p:spPr bwMode="gray">
            <a:xfrm>
              <a:off x="544642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2" name="Rechteck 51"/>
            <p:cNvSpPr>
              <a:spLocks noChangeAspect="1"/>
            </p:cNvSpPr>
            <p:nvPr/>
          </p:nvSpPr>
          <p:spPr bwMode="gray">
            <a:xfrm>
              <a:off x="544642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3" name="Rechteck 52"/>
            <p:cNvSpPr>
              <a:spLocks noChangeAspect="1"/>
            </p:cNvSpPr>
            <p:nvPr/>
          </p:nvSpPr>
          <p:spPr bwMode="gray">
            <a:xfrm>
              <a:off x="589147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Rechteck 53"/>
            <p:cNvSpPr>
              <a:spLocks noChangeAspect="1"/>
            </p:cNvSpPr>
            <p:nvPr/>
          </p:nvSpPr>
          <p:spPr bwMode="gray">
            <a:xfrm>
              <a:off x="589147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>
              <a:spLocks noChangeAspect="1"/>
            </p:cNvSpPr>
            <p:nvPr/>
          </p:nvSpPr>
          <p:spPr bwMode="gray">
            <a:xfrm>
              <a:off x="589147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 bwMode="gray">
            <a:xfrm>
              <a:off x="633652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 bwMode="gray">
            <a:xfrm>
              <a:off x="6336526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>
              <a:spLocks noChangeAspect="1"/>
            </p:cNvSpPr>
            <p:nvPr/>
          </p:nvSpPr>
          <p:spPr bwMode="gray">
            <a:xfrm>
              <a:off x="633652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>
              <a:spLocks noChangeAspect="1"/>
            </p:cNvSpPr>
            <p:nvPr/>
          </p:nvSpPr>
          <p:spPr bwMode="gray">
            <a:xfrm>
              <a:off x="6781577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hteck 59"/>
            <p:cNvSpPr>
              <a:spLocks noChangeAspect="1"/>
            </p:cNvSpPr>
            <p:nvPr/>
          </p:nvSpPr>
          <p:spPr bwMode="gray">
            <a:xfrm>
              <a:off x="678157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>
              <a:spLocks noChangeAspect="1"/>
            </p:cNvSpPr>
            <p:nvPr/>
          </p:nvSpPr>
          <p:spPr bwMode="gray">
            <a:xfrm>
              <a:off x="6781577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>
              <a:spLocks noChangeAspect="1"/>
            </p:cNvSpPr>
            <p:nvPr/>
          </p:nvSpPr>
          <p:spPr bwMode="gray">
            <a:xfrm>
              <a:off x="7226628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3" name="Rechteck 62"/>
            <p:cNvSpPr>
              <a:spLocks noChangeAspect="1"/>
            </p:cNvSpPr>
            <p:nvPr/>
          </p:nvSpPr>
          <p:spPr bwMode="gray">
            <a:xfrm>
              <a:off x="7226628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Rechteck 63"/>
            <p:cNvSpPr>
              <a:spLocks noChangeAspect="1"/>
            </p:cNvSpPr>
            <p:nvPr/>
          </p:nvSpPr>
          <p:spPr bwMode="gray">
            <a:xfrm>
              <a:off x="7226628" y="1803748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5" name="Rechteck 64"/>
            <p:cNvSpPr>
              <a:spLocks noChangeAspect="1"/>
            </p:cNvSpPr>
            <p:nvPr/>
          </p:nvSpPr>
          <p:spPr bwMode="gray">
            <a:xfrm>
              <a:off x="7671679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hteck 65"/>
            <p:cNvSpPr>
              <a:spLocks noChangeAspect="1"/>
            </p:cNvSpPr>
            <p:nvPr/>
          </p:nvSpPr>
          <p:spPr bwMode="gray">
            <a:xfrm>
              <a:off x="7671679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hteck 66"/>
            <p:cNvSpPr>
              <a:spLocks noChangeAspect="1"/>
            </p:cNvSpPr>
            <p:nvPr/>
          </p:nvSpPr>
          <p:spPr bwMode="gray">
            <a:xfrm>
              <a:off x="7671679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hteck 67"/>
            <p:cNvSpPr>
              <a:spLocks noChangeAspect="1"/>
            </p:cNvSpPr>
            <p:nvPr/>
          </p:nvSpPr>
          <p:spPr bwMode="gray">
            <a:xfrm>
              <a:off x="8116730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Rechteck 68"/>
            <p:cNvSpPr>
              <a:spLocks noChangeAspect="1"/>
            </p:cNvSpPr>
            <p:nvPr/>
          </p:nvSpPr>
          <p:spPr bwMode="gray">
            <a:xfrm>
              <a:off x="8116730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Rechteck 69"/>
            <p:cNvSpPr>
              <a:spLocks noChangeAspect="1"/>
            </p:cNvSpPr>
            <p:nvPr/>
          </p:nvSpPr>
          <p:spPr bwMode="gray">
            <a:xfrm>
              <a:off x="8116730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>
              <a:spLocks noChangeAspect="1"/>
            </p:cNvSpPr>
            <p:nvPr/>
          </p:nvSpPr>
          <p:spPr bwMode="gray">
            <a:xfrm>
              <a:off x="8561781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Rechteck 71"/>
            <p:cNvSpPr>
              <a:spLocks noChangeAspect="1"/>
            </p:cNvSpPr>
            <p:nvPr/>
          </p:nvSpPr>
          <p:spPr bwMode="gray">
            <a:xfrm>
              <a:off x="8561781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Rechteck 72"/>
            <p:cNvSpPr>
              <a:spLocks noChangeAspect="1"/>
            </p:cNvSpPr>
            <p:nvPr/>
          </p:nvSpPr>
          <p:spPr bwMode="gray">
            <a:xfrm>
              <a:off x="8561781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4" name="Rechteck 73"/>
            <p:cNvSpPr>
              <a:spLocks noChangeAspect="1"/>
            </p:cNvSpPr>
            <p:nvPr/>
          </p:nvSpPr>
          <p:spPr bwMode="gray">
            <a:xfrm>
              <a:off x="9006832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>
              <a:spLocks noChangeAspect="1"/>
            </p:cNvSpPr>
            <p:nvPr/>
          </p:nvSpPr>
          <p:spPr bwMode="gray">
            <a:xfrm>
              <a:off x="9006832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6" name="Rechteck 75"/>
            <p:cNvSpPr>
              <a:spLocks noChangeAspect="1"/>
            </p:cNvSpPr>
            <p:nvPr/>
          </p:nvSpPr>
          <p:spPr bwMode="gray">
            <a:xfrm>
              <a:off x="9006832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7" name="Rechteck 76"/>
            <p:cNvSpPr>
              <a:spLocks noChangeAspect="1"/>
            </p:cNvSpPr>
            <p:nvPr/>
          </p:nvSpPr>
          <p:spPr bwMode="gray">
            <a:xfrm>
              <a:off x="945188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>
              <a:spLocks noChangeAspect="1"/>
            </p:cNvSpPr>
            <p:nvPr/>
          </p:nvSpPr>
          <p:spPr bwMode="gray">
            <a:xfrm>
              <a:off x="9451883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Rechteck 78"/>
            <p:cNvSpPr>
              <a:spLocks noChangeAspect="1"/>
            </p:cNvSpPr>
            <p:nvPr/>
          </p:nvSpPr>
          <p:spPr bwMode="gray">
            <a:xfrm>
              <a:off x="945188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>
              <a:spLocks noChangeAspect="1"/>
            </p:cNvSpPr>
            <p:nvPr/>
          </p:nvSpPr>
          <p:spPr bwMode="gray">
            <a:xfrm>
              <a:off x="9896934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>
              <a:spLocks noChangeAspect="1"/>
            </p:cNvSpPr>
            <p:nvPr/>
          </p:nvSpPr>
          <p:spPr bwMode="gray">
            <a:xfrm>
              <a:off x="989693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 bwMode="gray">
            <a:xfrm>
              <a:off x="989693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 bwMode="gray">
            <a:xfrm>
              <a:off x="1034198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 bwMode="gray">
            <a:xfrm>
              <a:off x="1034198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 bwMode="gray">
            <a:xfrm>
              <a:off x="1034198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 bwMode="gray">
            <a:xfrm>
              <a:off x="1078703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 bwMode="gray">
            <a:xfrm>
              <a:off x="10787036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 bwMode="gray">
            <a:xfrm>
              <a:off x="1078703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 bwMode="gray">
            <a:xfrm>
              <a:off x="11232087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 bwMode="gray">
            <a:xfrm>
              <a:off x="1123208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>
              <a:spLocks noChangeAspect="1"/>
            </p:cNvSpPr>
            <p:nvPr/>
          </p:nvSpPr>
          <p:spPr bwMode="gray">
            <a:xfrm>
              <a:off x="11232087" y="1803748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Rechteck 91"/>
            <p:cNvSpPr>
              <a:spLocks noChangeAspect="1"/>
            </p:cNvSpPr>
            <p:nvPr/>
          </p:nvSpPr>
          <p:spPr bwMode="gray">
            <a:xfrm>
              <a:off x="55086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Rechteck 92"/>
            <p:cNvSpPr>
              <a:spLocks noChangeAspect="1"/>
            </p:cNvSpPr>
            <p:nvPr/>
          </p:nvSpPr>
          <p:spPr bwMode="gray">
            <a:xfrm>
              <a:off x="55086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4" name="Rechteck 93"/>
            <p:cNvSpPr>
              <a:spLocks noChangeAspect="1"/>
            </p:cNvSpPr>
            <p:nvPr/>
          </p:nvSpPr>
          <p:spPr bwMode="gray">
            <a:xfrm>
              <a:off x="55086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5" name="Rechteck 94"/>
            <p:cNvSpPr>
              <a:spLocks noChangeAspect="1"/>
            </p:cNvSpPr>
            <p:nvPr/>
          </p:nvSpPr>
          <p:spPr bwMode="gray">
            <a:xfrm>
              <a:off x="99591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6" name="Rechteck 95"/>
            <p:cNvSpPr>
              <a:spLocks noChangeAspect="1"/>
            </p:cNvSpPr>
            <p:nvPr/>
          </p:nvSpPr>
          <p:spPr bwMode="gray">
            <a:xfrm>
              <a:off x="99591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hteck 96"/>
            <p:cNvSpPr>
              <a:spLocks noChangeAspect="1"/>
            </p:cNvSpPr>
            <p:nvPr/>
          </p:nvSpPr>
          <p:spPr bwMode="gray">
            <a:xfrm>
              <a:off x="99591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Rechteck 97"/>
            <p:cNvSpPr>
              <a:spLocks noChangeAspect="1"/>
            </p:cNvSpPr>
            <p:nvPr/>
          </p:nvSpPr>
          <p:spPr bwMode="gray">
            <a:xfrm>
              <a:off x="144096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Rechteck 98"/>
            <p:cNvSpPr>
              <a:spLocks noChangeAspect="1"/>
            </p:cNvSpPr>
            <p:nvPr/>
          </p:nvSpPr>
          <p:spPr bwMode="gray">
            <a:xfrm>
              <a:off x="144096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hteck 99"/>
            <p:cNvSpPr>
              <a:spLocks noChangeAspect="1"/>
            </p:cNvSpPr>
            <p:nvPr/>
          </p:nvSpPr>
          <p:spPr bwMode="gray">
            <a:xfrm>
              <a:off x="144096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1" name="Rechteck 100"/>
            <p:cNvSpPr>
              <a:spLocks noChangeAspect="1"/>
            </p:cNvSpPr>
            <p:nvPr/>
          </p:nvSpPr>
          <p:spPr bwMode="gray">
            <a:xfrm>
              <a:off x="188601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2" name="Rechteck 101"/>
            <p:cNvSpPr>
              <a:spLocks noChangeAspect="1"/>
            </p:cNvSpPr>
            <p:nvPr/>
          </p:nvSpPr>
          <p:spPr bwMode="gray">
            <a:xfrm>
              <a:off x="1886016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3" name="Rechteck 102"/>
            <p:cNvSpPr>
              <a:spLocks noChangeAspect="1"/>
            </p:cNvSpPr>
            <p:nvPr/>
          </p:nvSpPr>
          <p:spPr bwMode="gray">
            <a:xfrm>
              <a:off x="1886016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4" name="Rechteck 103"/>
            <p:cNvSpPr>
              <a:spLocks noChangeAspect="1"/>
            </p:cNvSpPr>
            <p:nvPr/>
          </p:nvSpPr>
          <p:spPr bwMode="gray">
            <a:xfrm>
              <a:off x="233106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5" name="Rechteck 104"/>
            <p:cNvSpPr>
              <a:spLocks noChangeAspect="1"/>
            </p:cNvSpPr>
            <p:nvPr/>
          </p:nvSpPr>
          <p:spPr bwMode="gray">
            <a:xfrm>
              <a:off x="2331067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6" name="Rechteck 105"/>
            <p:cNvSpPr>
              <a:spLocks noChangeAspect="1"/>
            </p:cNvSpPr>
            <p:nvPr/>
          </p:nvSpPr>
          <p:spPr bwMode="gray">
            <a:xfrm>
              <a:off x="2331067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7" name="Rechteck 106"/>
            <p:cNvSpPr>
              <a:spLocks noChangeAspect="1"/>
            </p:cNvSpPr>
            <p:nvPr/>
          </p:nvSpPr>
          <p:spPr bwMode="gray">
            <a:xfrm>
              <a:off x="2776118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8" name="Rechteck 107"/>
            <p:cNvSpPr>
              <a:spLocks noChangeAspect="1"/>
            </p:cNvSpPr>
            <p:nvPr/>
          </p:nvSpPr>
          <p:spPr bwMode="gray">
            <a:xfrm>
              <a:off x="2776118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Rechteck 108"/>
            <p:cNvSpPr>
              <a:spLocks noChangeAspect="1"/>
            </p:cNvSpPr>
            <p:nvPr/>
          </p:nvSpPr>
          <p:spPr bwMode="gray">
            <a:xfrm>
              <a:off x="2776118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0" name="Rechteck 109"/>
            <p:cNvSpPr>
              <a:spLocks noChangeAspect="1"/>
            </p:cNvSpPr>
            <p:nvPr/>
          </p:nvSpPr>
          <p:spPr bwMode="gray">
            <a:xfrm>
              <a:off x="3221169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1" name="Rechteck 110"/>
            <p:cNvSpPr>
              <a:spLocks noChangeAspect="1"/>
            </p:cNvSpPr>
            <p:nvPr/>
          </p:nvSpPr>
          <p:spPr bwMode="gray">
            <a:xfrm>
              <a:off x="3221169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2" name="Rechteck 111"/>
            <p:cNvSpPr>
              <a:spLocks noChangeAspect="1"/>
            </p:cNvSpPr>
            <p:nvPr/>
          </p:nvSpPr>
          <p:spPr bwMode="gray">
            <a:xfrm>
              <a:off x="3221169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3" name="Rechteck 112"/>
            <p:cNvSpPr>
              <a:spLocks noChangeAspect="1"/>
            </p:cNvSpPr>
            <p:nvPr/>
          </p:nvSpPr>
          <p:spPr bwMode="gray">
            <a:xfrm>
              <a:off x="3666220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4" name="Rechteck 113"/>
            <p:cNvSpPr>
              <a:spLocks noChangeAspect="1"/>
            </p:cNvSpPr>
            <p:nvPr/>
          </p:nvSpPr>
          <p:spPr bwMode="gray">
            <a:xfrm>
              <a:off x="3666220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5" name="Rechteck 114"/>
            <p:cNvSpPr>
              <a:spLocks noChangeAspect="1"/>
            </p:cNvSpPr>
            <p:nvPr/>
          </p:nvSpPr>
          <p:spPr bwMode="gray">
            <a:xfrm>
              <a:off x="3666220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6" name="Rechteck 115"/>
            <p:cNvSpPr>
              <a:spLocks noChangeAspect="1"/>
            </p:cNvSpPr>
            <p:nvPr/>
          </p:nvSpPr>
          <p:spPr bwMode="gray">
            <a:xfrm>
              <a:off x="4111271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7" name="Rechteck 116"/>
            <p:cNvSpPr>
              <a:spLocks noChangeAspect="1"/>
            </p:cNvSpPr>
            <p:nvPr/>
          </p:nvSpPr>
          <p:spPr bwMode="gray">
            <a:xfrm>
              <a:off x="4111271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8" name="Rechteck 117"/>
            <p:cNvSpPr>
              <a:spLocks noChangeAspect="1"/>
            </p:cNvSpPr>
            <p:nvPr/>
          </p:nvSpPr>
          <p:spPr bwMode="gray">
            <a:xfrm>
              <a:off x="4111271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9" name="Rechteck 118"/>
            <p:cNvSpPr>
              <a:spLocks noChangeAspect="1"/>
            </p:cNvSpPr>
            <p:nvPr/>
          </p:nvSpPr>
          <p:spPr bwMode="gray">
            <a:xfrm>
              <a:off x="4556322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>
              <a:spLocks noChangeAspect="1"/>
            </p:cNvSpPr>
            <p:nvPr/>
          </p:nvSpPr>
          <p:spPr bwMode="gray">
            <a:xfrm>
              <a:off x="4556322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>
              <a:spLocks noChangeAspect="1"/>
            </p:cNvSpPr>
            <p:nvPr/>
          </p:nvSpPr>
          <p:spPr bwMode="gray">
            <a:xfrm>
              <a:off x="4556322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>
              <a:spLocks noChangeAspect="1"/>
            </p:cNvSpPr>
            <p:nvPr/>
          </p:nvSpPr>
          <p:spPr bwMode="gray">
            <a:xfrm>
              <a:off x="500137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>
              <a:spLocks noChangeAspect="1"/>
            </p:cNvSpPr>
            <p:nvPr/>
          </p:nvSpPr>
          <p:spPr bwMode="gray">
            <a:xfrm>
              <a:off x="500137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>
              <a:spLocks noChangeAspect="1"/>
            </p:cNvSpPr>
            <p:nvPr/>
          </p:nvSpPr>
          <p:spPr bwMode="gray">
            <a:xfrm>
              <a:off x="500137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5" name="Rechteck 124"/>
            <p:cNvSpPr>
              <a:spLocks noChangeAspect="1"/>
            </p:cNvSpPr>
            <p:nvPr/>
          </p:nvSpPr>
          <p:spPr bwMode="gray">
            <a:xfrm>
              <a:off x="544642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6" name="Rechteck 125"/>
            <p:cNvSpPr>
              <a:spLocks noChangeAspect="1"/>
            </p:cNvSpPr>
            <p:nvPr/>
          </p:nvSpPr>
          <p:spPr bwMode="gray">
            <a:xfrm>
              <a:off x="544642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7" name="Rechteck 126"/>
            <p:cNvSpPr>
              <a:spLocks noChangeAspect="1"/>
            </p:cNvSpPr>
            <p:nvPr/>
          </p:nvSpPr>
          <p:spPr bwMode="gray">
            <a:xfrm>
              <a:off x="544642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8" name="Rechteck 127"/>
            <p:cNvSpPr>
              <a:spLocks noChangeAspect="1"/>
            </p:cNvSpPr>
            <p:nvPr/>
          </p:nvSpPr>
          <p:spPr bwMode="gray">
            <a:xfrm>
              <a:off x="589147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9" name="Rechteck 128"/>
            <p:cNvSpPr>
              <a:spLocks noChangeAspect="1"/>
            </p:cNvSpPr>
            <p:nvPr/>
          </p:nvSpPr>
          <p:spPr bwMode="gray">
            <a:xfrm>
              <a:off x="589147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0" name="Rechteck 129"/>
            <p:cNvSpPr>
              <a:spLocks noChangeAspect="1"/>
            </p:cNvSpPr>
            <p:nvPr/>
          </p:nvSpPr>
          <p:spPr bwMode="gray">
            <a:xfrm>
              <a:off x="589147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Rechteck 130"/>
            <p:cNvSpPr>
              <a:spLocks noChangeAspect="1"/>
            </p:cNvSpPr>
            <p:nvPr/>
          </p:nvSpPr>
          <p:spPr bwMode="gray">
            <a:xfrm>
              <a:off x="633652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Rechteck 131"/>
            <p:cNvSpPr>
              <a:spLocks noChangeAspect="1"/>
            </p:cNvSpPr>
            <p:nvPr/>
          </p:nvSpPr>
          <p:spPr bwMode="gray">
            <a:xfrm>
              <a:off x="6336526" y="269828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Rechteck 132"/>
            <p:cNvSpPr>
              <a:spLocks noChangeAspect="1"/>
            </p:cNvSpPr>
            <p:nvPr/>
          </p:nvSpPr>
          <p:spPr bwMode="gray">
            <a:xfrm>
              <a:off x="678157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Rechteck 133"/>
            <p:cNvSpPr>
              <a:spLocks noChangeAspect="1"/>
            </p:cNvSpPr>
            <p:nvPr/>
          </p:nvSpPr>
          <p:spPr bwMode="gray">
            <a:xfrm>
              <a:off x="6781577" y="269828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Rechteck 134"/>
            <p:cNvSpPr>
              <a:spLocks noChangeAspect="1"/>
            </p:cNvSpPr>
            <p:nvPr/>
          </p:nvSpPr>
          <p:spPr bwMode="gray">
            <a:xfrm>
              <a:off x="6781577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Rechteck 135"/>
            <p:cNvSpPr>
              <a:spLocks noChangeAspect="1"/>
            </p:cNvSpPr>
            <p:nvPr/>
          </p:nvSpPr>
          <p:spPr bwMode="gray">
            <a:xfrm>
              <a:off x="7226628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Rechteck 136"/>
            <p:cNvSpPr>
              <a:spLocks noChangeAspect="1"/>
            </p:cNvSpPr>
            <p:nvPr/>
          </p:nvSpPr>
          <p:spPr bwMode="gray">
            <a:xfrm>
              <a:off x="7226628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Rechteck 137"/>
            <p:cNvSpPr>
              <a:spLocks noChangeAspect="1"/>
            </p:cNvSpPr>
            <p:nvPr/>
          </p:nvSpPr>
          <p:spPr bwMode="gray">
            <a:xfrm>
              <a:off x="7226628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Rechteck 138"/>
            <p:cNvSpPr>
              <a:spLocks noChangeAspect="1"/>
            </p:cNvSpPr>
            <p:nvPr/>
          </p:nvSpPr>
          <p:spPr bwMode="gray">
            <a:xfrm>
              <a:off x="7671679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Rechteck 139"/>
            <p:cNvSpPr>
              <a:spLocks noChangeAspect="1"/>
            </p:cNvSpPr>
            <p:nvPr/>
          </p:nvSpPr>
          <p:spPr bwMode="gray">
            <a:xfrm>
              <a:off x="7671679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Rechteck 140"/>
            <p:cNvSpPr>
              <a:spLocks noChangeAspect="1"/>
            </p:cNvSpPr>
            <p:nvPr/>
          </p:nvSpPr>
          <p:spPr bwMode="gray">
            <a:xfrm>
              <a:off x="7671679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Rechteck 141"/>
            <p:cNvSpPr>
              <a:spLocks noChangeAspect="1"/>
            </p:cNvSpPr>
            <p:nvPr/>
          </p:nvSpPr>
          <p:spPr bwMode="gray">
            <a:xfrm>
              <a:off x="8116730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3" name="Rechteck 142"/>
            <p:cNvSpPr>
              <a:spLocks noChangeAspect="1"/>
            </p:cNvSpPr>
            <p:nvPr/>
          </p:nvSpPr>
          <p:spPr bwMode="gray">
            <a:xfrm>
              <a:off x="8116730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4" name="Rechteck 143"/>
            <p:cNvSpPr>
              <a:spLocks noChangeAspect="1"/>
            </p:cNvSpPr>
            <p:nvPr/>
          </p:nvSpPr>
          <p:spPr bwMode="gray">
            <a:xfrm>
              <a:off x="8116730" y="3147595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Rechteck 144"/>
            <p:cNvSpPr>
              <a:spLocks noChangeAspect="1"/>
            </p:cNvSpPr>
            <p:nvPr/>
          </p:nvSpPr>
          <p:spPr bwMode="gray">
            <a:xfrm>
              <a:off x="8561781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Rechteck 145"/>
            <p:cNvSpPr>
              <a:spLocks noChangeAspect="1"/>
            </p:cNvSpPr>
            <p:nvPr/>
          </p:nvSpPr>
          <p:spPr bwMode="gray">
            <a:xfrm>
              <a:off x="8561781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Rechteck 146"/>
            <p:cNvSpPr>
              <a:spLocks noChangeAspect="1"/>
            </p:cNvSpPr>
            <p:nvPr/>
          </p:nvSpPr>
          <p:spPr bwMode="gray">
            <a:xfrm>
              <a:off x="8561781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Rechteck 147"/>
            <p:cNvSpPr>
              <a:spLocks noChangeAspect="1"/>
            </p:cNvSpPr>
            <p:nvPr/>
          </p:nvSpPr>
          <p:spPr bwMode="gray">
            <a:xfrm>
              <a:off x="9006832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Rechteck 148"/>
            <p:cNvSpPr>
              <a:spLocks noChangeAspect="1"/>
            </p:cNvSpPr>
            <p:nvPr/>
          </p:nvSpPr>
          <p:spPr bwMode="gray">
            <a:xfrm>
              <a:off x="9006832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Rechteck 149"/>
            <p:cNvSpPr>
              <a:spLocks noChangeAspect="1"/>
            </p:cNvSpPr>
            <p:nvPr/>
          </p:nvSpPr>
          <p:spPr bwMode="gray">
            <a:xfrm>
              <a:off x="9006832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Rechteck 150"/>
            <p:cNvSpPr>
              <a:spLocks noChangeAspect="1"/>
            </p:cNvSpPr>
            <p:nvPr/>
          </p:nvSpPr>
          <p:spPr bwMode="gray">
            <a:xfrm>
              <a:off x="945188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Rechteck 151"/>
            <p:cNvSpPr>
              <a:spLocks noChangeAspect="1"/>
            </p:cNvSpPr>
            <p:nvPr/>
          </p:nvSpPr>
          <p:spPr bwMode="gray">
            <a:xfrm>
              <a:off x="945188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Rechteck 152"/>
            <p:cNvSpPr>
              <a:spLocks noChangeAspect="1"/>
            </p:cNvSpPr>
            <p:nvPr/>
          </p:nvSpPr>
          <p:spPr bwMode="gray">
            <a:xfrm>
              <a:off x="945188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Rechteck 153"/>
            <p:cNvSpPr>
              <a:spLocks noChangeAspect="1"/>
            </p:cNvSpPr>
            <p:nvPr/>
          </p:nvSpPr>
          <p:spPr bwMode="gray">
            <a:xfrm>
              <a:off x="989693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Rechteck 154"/>
            <p:cNvSpPr>
              <a:spLocks noChangeAspect="1"/>
            </p:cNvSpPr>
            <p:nvPr/>
          </p:nvSpPr>
          <p:spPr bwMode="gray">
            <a:xfrm>
              <a:off x="989693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Rechteck 155"/>
            <p:cNvSpPr>
              <a:spLocks noChangeAspect="1"/>
            </p:cNvSpPr>
            <p:nvPr/>
          </p:nvSpPr>
          <p:spPr bwMode="gray">
            <a:xfrm>
              <a:off x="989693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Rechteck 156"/>
            <p:cNvSpPr>
              <a:spLocks noChangeAspect="1"/>
            </p:cNvSpPr>
            <p:nvPr/>
          </p:nvSpPr>
          <p:spPr bwMode="gray">
            <a:xfrm>
              <a:off x="1034198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Rechteck 157"/>
            <p:cNvSpPr>
              <a:spLocks noChangeAspect="1"/>
            </p:cNvSpPr>
            <p:nvPr/>
          </p:nvSpPr>
          <p:spPr bwMode="gray">
            <a:xfrm>
              <a:off x="1034198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Rechteck 158"/>
            <p:cNvSpPr>
              <a:spLocks noChangeAspect="1"/>
            </p:cNvSpPr>
            <p:nvPr/>
          </p:nvSpPr>
          <p:spPr bwMode="gray">
            <a:xfrm>
              <a:off x="1034198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Rechteck 159"/>
            <p:cNvSpPr>
              <a:spLocks noChangeAspect="1"/>
            </p:cNvSpPr>
            <p:nvPr/>
          </p:nvSpPr>
          <p:spPr bwMode="gray">
            <a:xfrm>
              <a:off x="1078703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Rechteck 160"/>
            <p:cNvSpPr>
              <a:spLocks noChangeAspect="1"/>
            </p:cNvSpPr>
            <p:nvPr/>
          </p:nvSpPr>
          <p:spPr bwMode="gray">
            <a:xfrm>
              <a:off x="10787036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Rechteck 161"/>
            <p:cNvSpPr>
              <a:spLocks noChangeAspect="1"/>
            </p:cNvSpPr>
            <p:nvPr/>
          </p:nvSpPr>
          <p:spPr bwMode="gray">
            <a:xfrm>
              <a:off x="144096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Rechteck 162"/>
            <p:cNvSpPr>
              <a:spLocks noChangeAspect="1"/>
            </p:cNvSpPr>
            <p:nvPr/>
          </p:nvSpPr>
          <p:spPr bwMode="gray">
            <a:xfrm>
              <a:off x="1123208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Rechteck 163"/>
            <p:cNvSpPr>
              <a:spLocks noChangeAspect="1"/>
            </p:cNvSpPr>
            <p:nvPr/>
          </p:nvSpPr>
          <p:spPr bwMode="gray">
            <a:xfrm>
              <a:off x="11232087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Rechteck 164"/>
            <p:cNvSpPr>
              <a:spLocks noChangeAspect="1"/>
            </p:cNvSpPr>
            <p:nvPr/>
          </p:nvSpPr>
          <p:spPr bwMode="gray">
            <a:xfrm>
              <a:off x="11232087" y="3147595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Rechteck 165"/>
            <p:cNvSpPr>
              <a:spLocks noChangeAspect="1"/>
            </p:cNvSpPr>
            <p:nvPr/>
          </p:nvSpPr>
          <p:spPr bwMode="gray">
            <a:xfrm>
              <a:off x="550863" y="359691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7" name="Rechteck 166"/>
            <p:cNvSpPr>
              <a:spLocks noChangeAspect="1"/>
            </p:cNvSpPr>
            <p:nvPr/>
          </p:nvSpPr>
          <p:spPr bwMode="gray">
            <a:xfrm>
              <a:off x="550863" y="4042127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8" name="Rechteck 167"/>
            <p:cNvSpPr>
              <a:spLocks noChangeAspect="1"/>
            </p:cNvSpPr>
            <p:nvPr/>
          </p:nvSpPr>
          <p:spPr bwMode="gray">
            <a:xfrm>
              <a:off x="550863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9" name="Rechteck 168"/>
            <p:cNvSpPr>
              <a:spLocks noChangeAspect="1"/>
            </p:cNvSpPr>
            <p:nvPr/>
          </p:nvSpPr>
          <p:spPr bwMode="gray">
            <a:xfrm>
              <a:off x="99591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0" name="Rechteck 169"/>
            <p:cNvSpPr>
              <a:spLocks noChangeAspect="1"/>
            </p:cNvSpPr>
            <p:nvPr/>
          </p:nvSpPr>
          <p:spPr bwMode="gray">
            <a:xfrm>
              <a:off x="99591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1" name="Rechteck 170"/>
            <p:cNvSpPr>
              <a:spLocks noChangeAspect="1"/>
            </p:cNvSpPr>
            <p:nvPr/>
          </p:nvSpPr>
          <p:spPr bwMode="gray">
            <a:xfrm>
              <a:off x="99591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2" name="Rechteck 171"/>
            <p:cNvSpPr>
              <a:spLocks noChangeAspect="1"/>
            </p:cNvSpPr>
            <p:nvPr/>
          </p:nvSpPr>
          <p:spPr bwMode="gray">
            <a:xfrm>
              <a:off x="144096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3" name="Rechteck 172"/>
            <p:cNvSpPr>
              <a:spLocks noChangeAspect="1"/>
            </p:cNvSpPr>
            <p:nvPr/>
          </p:nvSpPr>
          <p:spPr bwMode="gray">
            <a:xfrm>
              <a:off x="144096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4" name="Rechteck 173"/>
            <p:cNvSpPr>
              <a:spLocks noChangeAspect="1"/>
            </p:cNvSpPr>
            <p:nvPr/>
          </p:nvSpPr>
          <p:spPr bwMode="gray">
            <a:xfrm>
              <a:off x="10787036" y="3147595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5" name="Rechteck 174"/>
            <p:cNvSpPr>
              <a:spLocks noChangeAspect="1"/>
            </p:cNvSpPr>
            <p:nvPr/>
          </p:nvSpPr>
          <p:spPr bwMode="gray">
            <a:xfrm>
              <a:off x="188601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6" name="Rechteck 175"/>
            <p:cNvSpPr>
              <a:spLocks noChangeAspect="1"/>
            </p:cNvSpPr>
            <p:nvPr/>
          </p:nvSpPr>
          <p:spPr bwMode="gray">
            <a:xfrm>
              <a:off x="188601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7" name="Rechteck 176"/>
            <p:cNvSpPr>
              <a:spLocks noChangeAspect="1"/>
            </p:cNvSpPr>
            <p:nvPr/>
          </p:nvSpPr>
          <p:spPr bwMode="gray">
            <a:xfrm>
              <a:off x="188601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8" name="Rechteck 177"/>
            <p:cNvSpPr>
              <a:spLocks noChangeAspect="1"/>
            </p:cNvSpPr>
            <p:nvPr/>
          </p:nvSpPr>
          <p:spPr bwMode="gray">
            <a:xfrm>
              <a:off x="233106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9" name="Rechteck 178"/>
            <p:cNvSpPr>
              <a:spLocks noChangeAspect="1"/>
            </p:cNvSpPr>
            <p:nvPr/>
          </p:nvSpPr>
          <p:spPr bwMode="gray">
            <a:xfrm>
              <a:off x="233106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0" name="Rechteck 179"/>
            <p:cNvSpPr>
              <a:spLocks noChangeAspect="1"/>
            </p:cNvSpPr>
            <p:nvPr/>
          </p:nvSpPr>
          <p:spPr bwMode="gray">
            <a:xfrm>
              <a:off x="233106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1" name="Rechteck 180"/>
            <p:cNvSpPr>
              <a:spLocks noChangeAspect="1"/>
            </p:cNvSpPr>
            <p:nvPr/>
          </p:nvSpPr>
          <p:spPr bwMode="gray">
            <a:xfrm>
              <a:off x="2776118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2" name="Rechteck 181"/>
            <p:cNvSpPr>
              <a:spLocks noChangeAspect="1"/>
            </p:cNvSpPr>
            <p:nvPr/>
          </p:nvSpPr>
          <p:spPr bwMode="gray">
            <a:xfrm>
              <a:off x="2776118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3" name="Rechteck 182"/>
            <p:cNvSpPr>
              <a:spLocks noChangeAspect="1"/>
            </p:cNvSpPr>
            <p:nvPr/>
          </p:nvSpPr>
          <p:spPr bwMode="gray">
            <a:xfrm>
              <a:off x="2776118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4" name="Rechteck 183"/>
            <p:cNvSpPr>
              <a:spLocks noChangeAspect="1"/>
            </p:cNvSpPr>
            <p:nvPr/>
          </p:nvSpPr>
          <p:spPr bwMode="gray">
            <a:xfrm>
              <a:off x="3221169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5" name="Rechteck 184"/>
            <p:cNvSpPr>
              <a:spLocks noChangeAspect="1"/>
            </p:cNvSpPr>
            <p:nvPr/>
          </p:nvSpPr>
          <p:spPr bwMode="gray">
            <a:xfrm>
              <a:off x="3221169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6" name="Rechteck 185"/>
            <p:cNvSpPr>
              <a:spLocks noChangeAspect="1"/>
            </p:cNvSpPr>
            <p:nvPr/>
          </p:nvSpPr>
          <p:spPr bwMode="gray">
            <a:xfrm>
              <a:off x="3221169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7" name="Rechteck 186"/>
            <p:cNvSpPr>
              <a:spLocks noChangeAspect="1"/>
            </p:cNvSpPr>
            <p:nvPr/>
          </p:nvSpPr>
          <p:spPr bwMode="gray">
            <a:xfrm>
              <a:off x="3666220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8" name="Rechteck 187"/>
            <p:cNvSpPr>
              <a:spLocks noChangeAspect="1"/>
            </p:cNvSpPr>
            <p:nvPr/>
          </p:nvSpPr>
          <p:spPr bwMode="gray">
            <a:xfrm>
              <a:off x="3666220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9" name="Rechteck 188"/>
            <p:cNvSpPr>
              <a:spLocks noChangeAspect="1"/>
            </p:cNvSpPr>
            <p:nvPr/>
          </p:nvSpPr>
          <p:spPr bwMode="gray">
            <a:xfrm>
              <a:off x="3666220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0" name="Rechteck 189"/>
            <p:cNvSpPr>
              <a:spLocks noChangeAspect="1"/>
            </p:cNvSpPr>
            <p:nvPr/>
          </p:nvSpPr>
          <p:spPr bwMode="gray">
            <a:xfrm>
              <a:off x="4111271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1" name="Rechteck 190"/>
            <p:cNvSpPr>
              <a:spLocks noChangeAspect="1"/>
            </p:cNvSpPr>
            <p:nvPr/>
          </p:nvSpPr>
          <p:spPr bwMode="gray">
            <a:xfrm>
              <a:off x="4111271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2" name="Rechteck 191"/>
            <p:cNvSpPr>
              <a:spLocks noChangeAspect="1"/>
            </p:cNvSpPr>
            <p:nvPr/>
          </p:nvSpPr>
          <p:spPr bwMode="gray">
            <a:xfrm>
              <a:off x="4111271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3" name="Rechteck 192"/>
            <p:cNvSpPr>
              <a:spLocks noChangeAspect="1"/>
            </p:cNvSpPr>
            <p:nvPr/>
          </p:nvSpPr>
          <p:spPr bwMode="gray">
            <a:xfrm>
              <a:off x="4556322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4" name="Rechteck 193"/>
            <p:cNvSpPr>
              <a:spLocks noChangeAspect="1"/>
            </p:cNvSpPr>
            <p:nvPr/>
          </p:nvSpPr>
          <p:spPr bwMode="gray">
            <a:xfrm>
              <a:off x="4556322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5" name="Rechteck 194"/>
            <p:cNvSpPr>
              <a:spLocks noChangeAspect="1"/>
            </p:cNvSpPr>
            <p:nvPr/>
          </p:nvSpPr>
          <p:spPr bwMode="gray">
            <a:xfrm>
              <a:off x="4556322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6" name="Rechteck 195"/>
            <p:cNvSpPr>
              <a:spLocks noChangeAspect="1"/>
            </p:cNvSpPr>
            <p:nvPr/>
          </p:nvSpPr>
          <p:spPr bwMode="gray">
            <a:xfrm>
              <a:off x="5001373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7" name="Rechteck 196"/>
            <p:cNvSpPr>
              <a:spLocks noChangeAspect="1"/>
            </p:cNvSpPr>
            <p:nvPr/>
          </p:nvSpPr>
          <p:spPr bwMode="gray">
            <a:xfrm>
              <a:off x="5001373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8" name="Rechteck 197"/>
            <p:cNvSpPr>
              <a:spLocks noChangeAspect="1"/>
            </p:cNvSpPr>
            <p:nvPr/>
          </p:nvSpPr>
          <p:spPr bwMode="gray">
            <a:xfrm>
              <a:off x="5001373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9" name="Rechteck 198"/>
            <p:cNvSpPr>
              <a:spLocks noChangeAspect="1"/>
            </p:cNvSpPr>
            <p:nvPr/>
          </p:nvSpPr>
          <p:spPr bwMode="gray">
            <a:xfrm>
              <a:off x="544642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0" name="Rechteck 199"/>
            <p:cNvSpPr>
              <a:spLocks noChangeAspect="1"/>
            </p:cNvSpPr>
            <p:nvPr/>
          </p:nvSpPr>
          <p:spPr bwMode="gray">
            <a:xfrm>
              <a:off x="544642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1" name="Rechteck 200"/>
            <p:cNvSpPr>
              <a:spLocks noChangeAspect="1"/>
            </p:cNvSpPr>
            <p:nvPr/>
          </p:nvSpPr>
          <p:spPr bwMode="gray">
            <a:xfrm>
              <a:off x="544642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2" name="Rechteck 201"/>
            <p:cNvSpPr>
              <a:spLocks noChangeAspect="1"/>
            </p:cNvSpPr>
            <p:nvPr/>
          </p:nvSpPr>
          <p:spPr bwMode="gray">
            <a:xfrm>
              <a:off x="589147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3" name="Rechteck 202"/>
            <p:cNvSpPr>
              <a:spLocks noChangeAspect="1"/>
            </p:cNvSpPr>
            <p:nvPr/>
          </p:nvSpPr>
          <p:spPr bwMode="gray">
            <a:xfrm>
              <a:off x="589147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4" name="Rechteck 203"/>
            <p:cNvSpPr>
              <a:spLocks noChangeAspect="1"/>
            </p:cNvSpPr>
            <p:nvPr/>
          </p:nvSpPr>
          <p:spPr bwMode="gray">
            <a:xfrm>
              <a:off x="589147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5" name="Rechteck 204"/>
            <p:cNvSpPr>
              <a:spLocks noChangeAspect="1"/>
            </p:cNvSpPr>
            <p:nvPr/>
          </p:nvSpPr>
          <p:spPr bwMode="gray">
            <a:xfrm>
              <a:off x="633652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6" name="Rechteck 205"/>
            <p:cNvSpPr>
              <a:spLocks noChangeAspect="1"/>
            </p:cNvSpPr>
            <p:nvPr/>
          </p:nvSpPr>
          <p:spPr bwMode="gray">
            <a:xfrm>
              <a:off x="633652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>
              <a:spLocks noChangeAspect="1"/>
            </p:cNvSpPr>
            <p:nvPr/>
          </p:nvSpPr>
          <p:spPr bwMode="gray">
            <a:xfrm>
              <a:off x="633652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8" name="Rechteck 207"/>
            <p:cNvSpPr>
              <a:spLocks noChangeAspect="1"/>
            </p:cNvSpPr>
            <p:nvPr/>
          </p:nvSpPr>
          <p:spPr bwMode="gray">
            <a:xfrm>
              <a:off x="678157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9" name="Rechteck 208"/>
            <p:cNvSpPr>
              <a:spLocks noChangeAspect="1"/>
            </p:cNvSpPr>
            <p:nvPr/>
          </p:nvSpPr>
          <p:spPr bwMode="gray">
            <a:xfrm>
              <a:off x="678157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>
              <a:spLocks noChangeAspect="1"/>
            </p:cNvSpPr>
            <p:nvPr/>
          </p:nvSpPr>
          <p:spPr bwMode="gray">
            <a:xfrm>
              <a:off x="678157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>
              <a:spLocks noChangeAspect="1"/>
            </p:cNvSpPr>
            <p:nvPr/>
          </p:nvSpPr>
          <p:spPr bwMode="gray">
            <a:xfrm>
              <a:off x="7226628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>
              <a:spLocks noChangeAspect="1"/>
            </p:cNvSpPr>
            <p:nvPr/>
          </p:nvSpPr>
          <p:spPr bwMode="gray">
            <a:xfrm>
              <a:off x="7226628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3" name="Rechteck 212"/>
            <p:cNvSpPr>
              <a:spLocks noChangeAspect="1"/>
            </p:cNvSpPr>
            <p:nvPr/>
          </p:nvSpPr>
          <p:spPr bwMode="gray">
            <a:xfrm>
              <a:off x="7226628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4" name="Rechteck 213"/>
            <p:cNvSpPr>
              <a:spLocks noChangeAspect="1"/>
            </p:cNvSpPr>
            <p:nvPr/>
          </p:nvSpPr>
          <p:spPr bwMode="gray">
            <a:xfrm>
              <a:off x="7671679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5" name="Rechteck 214"/>
            <p:cNvSpPr>
              <a:spLocks noChangeAspect="1"/>
            </p:cNvSpPr>
            <p:nvPr/>
          </p:nvSpPr>
          <p:spPr bwMode="gray">
            <a:xfrm>
              <a:off x="7671679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6" name="Rechteck 215"/>
            <p:cNvSpPr>
              <a:spLocks noChangeAspect="1"/>
            </p:cNvSpPr>
            <p:nvPr/>
          </p:nvSpPr>
          <p:spPr bwMode="gray">
            <a:xfrm>
              <a:off x="7671679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7" name="Rechteck 216"/>
            <p:cNvSpPr>
              <a:spLocks noChangeAspect="1"/>
            </p:cNvSpPr>
            <p:nvPr/>
          </p:nvSpPr>
          <p:spPr bwMode="gray">
            <a:xfrm>
              <a:off x="8116730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8" name="Rechteck 217"/>
            <p:cNvSpPr>
              <a:spLocks noChangeAspect="1"/>
            </p:cNvSpPr>
            <p:nvPr/>
          </p:nvSpPr>
          <p:spPr bwMode="gray">
            <a:xfrm>
              <a:off x="8116730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9" name="Rechteck 218"/>
            <p:cNvSpPr>
              <a:spLocks noChangeAspect="1"/>
            </p:cNvSpPr>
            <p:nvPr/>
          </p:nvSpPr>
          <p:spPr bwMode="gray">
            <a:xfrm>
              <a:off x="8116730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>
              <a:spLocks noChangeAspect="1"/>
            </p:cNvSpPr>
            <p:nvPr/>
          </p:nvSpPr>
          <p:spPr bwMode="gray">
            <a:xfrm>
              <a:off x="8561781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1" name="Rechteck 220"/>
            <p:cNvSpPr>
              <a:spLocks noChangeAspect="1"/>
            </p:cNvSpPr>
            <p:nvPr/>
          </p:nvSpPr>
          <p:spPr bwMode="gray">
            <a:xfrm>
              <a:off x="8561781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2" name="Rechteck 221"/>
            <p:cNvSpPr>
              <a:spLocks noChangeAspect="1"/>
            </p:cNvSpPr>
            <p:nvPr/>
          </p:nvSpPr>
          <p:spPr bwMode="gray">
            <a:xfrm>
              <a:off x="8561781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3" name="Rechteck 222"/>
            <p:cNvSpPr>
              <a:spLocks noChangeAspect="1"/>
            </p:cNvSpPr>
            <p:nvPr/>
          </p:nvSpPr>
          <p:spPr bwMode="gray">
            <a:xfrm>
              <a:off x="9006832" y="359691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4" name="Rechteck 223"/>
            <p:cNvSpPr>
              <a:spLocks noChangeAspect="1"/>
            </p:cNvSpPr>
            <p:nvPr/>
          </p:nvSpPr>
          <p:spPr bwMode="gray">
            <a:xfrm>
              <a:off x="9006832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5" name="Rechteck 224"/>
            <p:cNvSpPr>
              <a:spLocks noChangeAspect="1"/>
            </p:cNvSpPr>
            <p:nvPr/>
          </p:nvSpPr>
          <p:spPr bwMode="gray">
            <a:xfrm>
              <a:off x="9006832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hteck 225"/>
            <p:cNvSpPr>
              <a:spLocks noChangeAspect="1"/>
            </p:cNvSpPr>
            <p:nvPr/>
          </p:nvSpPr>
          <p:spPr bwMode="gray">
            <a:xfrm>
              <a:off x="9451883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hteck 226"/>
            <p:cNvSpPr>
              <a:spLocks noChangeAspect="1"/>
            </p:cNvSpPr>
            <p:nvPr/>
          </p:nvSpPr>
          <p:spPr bwMode="gray">
            <a:xfrm>
              <a:off x="9451883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Rechteck 227"/>
            <p:cNvSpPr>
              <a:spLocks noChangeAspect="1"/>
            </p:cNvSpPr>
            <p:nvPr/>
          </p:nvSpPr>
          <p:spPr bwMode="gray">
            <a:xfrm>
              <a:off x="9451883" y="4491442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Rechteck 228"/>
            <p:cNvSpPr>
              <a:spLocks noChangeAspect="1"/>
            </p:cNvSpPr>
            <p:nvPr/>
          </p:nvSpPr>
          <p:spPr bwMode="gray">
            <a:xfrm>
              <a:off x="989693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0" name="Rechteck 229"/>
            <p:cNvSpPr>
              <a:spLocks noChangeAspect="1"/>
            </p:cNvSpPr>
            <p:nvPr/>
          </p:nvSpPr>
          <p:spPr bwMode="gray">
            <a:xfrm>
              <a:off x="989693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1" name="Rechteck 230"/>
            <p:cNvSpPr>
              <a:spLocks noChangeAspect="1"/>
            </p:cNvSpPr>
            <p:nvPr/>
          </p:nvSpPr>
          <p:spPr bwMode="gray">
            <a:xfrm>
              <a:off x="989693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2" name="Rechteck 231"/>
            <p:cNvSpPr>
              <a:spLocks noChangeAspect="1"/>
            </p:cNvSpPr>
            <p:nvPr/>
          </p:nvSpPr>
          <p:spPr bwMode="gray">
            <a:xfrm>
              <a:off x="1034198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3" name="Rechteck 232"/>
            <p:cNvSpPr>
              <a:spLocks noChangeAspect="1"/>
            </p:cNvSpPr>
            <p:nvPr/>
          </p:nvSpPr>
          <p:spPr bwMode="gray">
            <a:xfrm>
              <a:off x="1034198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4" name="Rechteck 233"/>
            <p:cNvSpPr>
              <a:spLocks noChangeAspect="1"/>
            </p:cNvSpPr>
            <p:nvPr/>
          </p:nvSpPr>
          <p:spPr bwMode="gray">
            <a:xfrm>
              <a:off x="1034198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5" name="Rechteck 234"/>
            <p:cNvSpPr>
              <a:spLocks noChangeAspect="1"/>
            </p:cNvSpPr>
            <p:nvPr/>
          </p:nvSpPr>
          <p:spPr bwMode="gray">
            <a:xfrm>
              <a:off x="1078703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6" name="Rechteck 235"/>
            <p:cNvSpPr>
              <a:spLocks noChangeAspect="1"/>
            </p:cNvSpPr>
            <p:nvPr/>
          </p:nvSpPr>
          <p:spPr bwMode="gray">
            <a:xfrm>
              <a:off x="1078703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7" name="Rechteck 236"/>
            <p:cNvSpPr>
              <a:spLocks noChangeAspect="1"/>
            </p:cNvSpPr>
            <p:nvPr/>
          </p:nvSpPr>
          <p:spPr bwMode="gray">
            <a:xfrm>
              <a:off x="1078703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8" name="Rechteck 237"/>
            <p:cNvSpPr>
              <a:spLocks noChangeAspect="1"/>
            </p:cNvSpPr>
            <p:nvPr/>
          </p:nvSpPr>
          <p:spPr bwMode="gray">
            <a:xfrm>
              <a:off x="1123208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9" name="Rechteck 238"/>
            <p:cNvSpPr>
              <a:spLocks noChangeAspect="1"/>
            </p:cNvSpPr>
            <p:nvPr/>
          </p:nvSpPr>
          <p:spPr bwMode="gray">
            <a:xfrm>
              <a:off x="1123208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0" name="Rechteck 239"/>
            <p:cNvSpPr>
              <a:spLocks noChangeAspect="1"/>
            </p:cNvSpPr>
            <p:nvPr/>
          </p:nvSpPr>
          <p:spPr bwMode="gray">
            <a:xfrm>
              <a:off x="1123208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1" name="Rechteck 240"/>
            <p:cNvSpPr>
              <a:spLocks noChangeAspect="1"/>
            </p:cNvSpPr>
            <p:nvPr/>
          </p:nvSpPr>
          <p:spPr bwMode="gray">
            <a:xfrm>
              <a:off x="550863" y="4940757"/>
              <a:ext cx="409051" cy="40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2" name="Rechteck 241"/>
            <p:cNvSpPr>
              <a:spLocks noChangeAspect="1"/>
            </p:cNvSpPr>
            <p:nvPr/>
          </p:nvSpPr>
          <p:spPr bwMode="gray">
            <a:xfrm>
              <a:off x="550863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3" name="Rechteck 242"/>
            <p:cNvSpPr>
              <a:spLocks noChangeAspect="1"/>
            </p:cNvSpPr>
            <p:nvPr/>
          </p:nvSpPr>
          <p:spPr bwMode="gray">
            <a:xfrm>
              <a:off x="99591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4" name="Rechteck 243"/>
            <p:cNvSpPr>
              <a:spLocks noChangeAspect="1"/>
            </p:cNvSpPr>
            <p:nvPr/>
          </p:nvSpPr>
          <p:spPr bwMode="gray">
            <a:xfrm>
              <a:off x="995914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5" name="Rechteck 244"/>
            <p:cNvSpPr>
              <a:spLocks noChangeAspect="1"/>
            </p:cNvSpPr>
            <p:nvPr/>
          </p:nvSpPr>
          <p:spPr bwMode="gray">
            <a:xfrm>
              <a:off x="144096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6" name="Rechteck 245"/>
            <p:cNvSpPr>
              <a:spLocks noChangeAspect="1"/>
            </p:cNvSpPr>
            <p:nvPr/>
          </p:nvSpPr>
          <p:spPr bwMode="gray">
            <a:xfrm>
              <a:off x="1440965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7" name="Rechteck 246"/>
            <p:cNvSpPr>
              <a:spLocks noChangeAspect="1"/>
            </p:cNvSpPr>
            <p:nvPr/>
          </p:nvSpPr>
          <p:spPr bwMode="gray">
            <a:xfrm>
              <a:off x="188601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8" name="Rechteck 247"/>
            <p:cNvSpPr>
              <a:spLocks noChangeAspect="1"/>
            </p:cNvSpPr>
            <p:nvPr/>
          </p:nvSpPr>
          <p:spPr bwMode="gray">
            <a:xfrm>
              <a:off x="188601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9" name="Rechteck 248"/>
            <p:cNvSpPr>
              <a:spLocks noChangeAspect="1"/>
            </p:cNvSpPr>
            <p:nvPr/>
          </p:nvSpPr>
          <p:spPr bwMode="gray">
            <a:xfrm>
              <a:off x="233106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0" name="Rechteck 249"/>
            <p:cNvSpPr>
              <a:spLocks noChangeAspect="1"/>
            </p:cNvSpPr>
            <p:nvPr/>
          </p:nvSpPr>
          <p:spPr bwMode="gray">
            <a:xfrm>
              <a:off x="233106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1" name="Rechteck 250"/>
            <p:cNvSpPr>
              <a:spLocks noChangeAspect="1"/>
            </p:cNvSpPr>
            <p:nvPr/>
          </p:nvSpPr>
          <p:spPr bwMode="gray">
            <a:xfrm>
              <a:off x="2776118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2" name="Rechteck 251"/>
            <p:cNvSpPr>
              <a:spLocks noChangeAspect="1"/>
            </p:cNvSpPr>
            <p:nvPr/>
          </p:nvSpPr>
          <p:spPr bwMode="gray">
            <a:xfrm>
              <a:off x="2776118" y="5385974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3" name="Rechteck 252"/>
            <p:cNvSpPr>
              <a:spLocks noChangeAspect="1"/>
            </p:cNvSpPr>
            <p:nvPr/>
          </p:nvSpPr>
          <p:spPr bwMode="gray">
            <a:xfrm>
              <a:off x="3221169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4" name="Rechteck 253"/>
            <p:cNvSpPr>
              <a:spLocks noChangeAspect="1"/>
            </p:cNvSpPr>
            <p:nvPr/>
          </p:nvSpPr>
          <p:spPr bwMode="gray">
            <a:xfrm>
              <a:off x="3221169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5" name="Rechteck 254"/>
            <p:cNvSpPr>
              <a:spLocks noChangeAspect="1"/>
            </p:cNvSpPr>
            <p:nvPr/>
          </p:nvSpPr>
          <p:spPr bwMode="gray">
            <a:xfrm>
              <a:off x="3666220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6" name="Rechteck 255"/>
            <p:cNvSpPr>
              <a:spLocks noChangeAspect="1"/>
            </p:cNvSpPr>
            <p:nvPr/>
          </p:nvSpPr>
          <p:spPr bwMode="gray">
            <a:xfrm>
              <a:off x="3666220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7" name="Rechteck 256"/>
            <p:cNvSpPr>
              <a:spLocks noChangeAspect="1"/>
            </p:cNvSpPr>
            <p:nvPr/>
          </p:nvSpPr>
          <p:spPr bwMode="gray">
            <a:xfrm>
              <a:off x="4111271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8" name="Rechteck 257"/>
            <p:cNvSpPr>
              <a:spLocks noChangeAspect="1"/>
            </p:cNvSpPr>
            <p:nvPr/>
          </p:nvSpPr>
          <p:spPr bwMode="gray">
            <a:xfrm>
              <a:off x="4111271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9" name="Rechteck 258"/>
            <p:cNvSpPr>
              <a:spLocks noChangeAspect="1"/>
            </p:cNvSpPr>
            <p:nvPr/>
          </p:nvSpPr>
          <p:spPr bwMode="gray">
            <a:xfrm>
              <a:off x="4556322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0" name="Rechteck 259"/>
            <p:cNvSpPr>
              <a:spLocks noChangeAspect="1"/>
            </p:cNvSpPr>
            <p:nvPr/>
          </p:nvSpPr>
          <p:spPr bwMode="gray">
            <a:xfrm>
              <a:off x="4556322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1" name="Rechteck 260"/>
            <p:cNvSpPr>
              <a:spLocks noChangeAspect="1"/>
            </p:cNvSpPr>
            <p:nvPr/>
          </p:nvSpPr>
          <p:spPr bwMode="gray">
            <a:xfrm>
              <a:off x="5001373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2" name="Rechteck 261"/>
            <p:cNvSpPr>
              <a:spLocks noChangeAspect="1"/>
            </p:cNvSpPr>
            <p:nvPr/>
          </p:nvSpPr>
          <p:spPr bwMode="gray">
            <a:xfrm>
              <a:off x="5001373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3" name="Rechteck 262"/>
            <p:cNvSpPr>
              <a:spLocks noChangeAspect="1"/>
            </p:cNvSpPr>
            <p:nvPr/>
          </p:nvSpPr>
          <p:spPr bwMode="gray">
            <a:xfrm>
              <a:off x="544642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4" name="Rechteck 263"/>
            <p:cNvSpPr>
              <a:spLocks noChangeAspect="1"/>
            </p:cNvSpPr>
            <p:nvPr/>
          </p:nvSpPr>
          <p:spPr bwMode="gray">
            <a:xfrm>
              <a:off x="5446424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5" name="Rechteck 264"/>
            <p:cNvSpPr>
              <a:spLocks noChangeAspect="1"/>
            </p:cNvSpPr>
            <p:nvPr/>
          </p:nvSpPr>
          <p:spPr bwMode="gray">
            <a:xfrm>
              <a:off x="589147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6" name="Rechteck 265"/>
            <p:cNvSpPr>
              <a:spLocks noChangeAspect="1"/>
            </p:cNvSpPr>
            <p:nvPr/>
          </p:nvSpPr>
          <p:spPr bwMode="gray">
            <a:xfrm>
              <a:off x="5891475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7" name="Rechteck 266"/>
            <p:cNvSpPr>
              <a:spLocks noChangeAspect="1"/>
            </p:cNvSpPr>
            <p:nvPr/>
          </p:nvSpPr>
          <p:spPr bwMode="gray">
            <a:xfrm>
              <a:off x="633652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8" name="Rechteck 267"/>
            <p:cNvSpPr>
              <a:spLocks noChangeAspect="1"/>
            </p:cNvSpPr>
            <p:nvPr/>
          </p:nvSpPr>
          <p:spPr bwMode="gray">
            <a:xfrm>
              <a:off x="633652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9" name="Rechteck 268"/>
            <p:cNvSpPr>
              <a:spLocks noChangeAspect="1"/>
            </p:cNvSpPr>
            <p:nvPr/>
          </p:nvSpPr>
          <p:spPr bwMode="gray">
            <a:xfrm>
              <a:off x="678157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0" name="Rechteck 269"/>
            <p:cNvSpPr>
              <a:spLocks noChangeAspect="1"/>
            </p:cNvSpPr>
            <p:nvPr/>
          </p:nvSpPr>
          <p:spPr bwMode="gray">
            <a:xfrm>
              <a:off x="678157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1" name="Rechteck 270"/>
            <p:cNvSpPr>
              <a:spLocks noChangeAspect="1"/>
            </p:cNvSpPr>
            <p:nvPr/>
          </p:nvSpPr>
          <p:spPr bwMode="gray">
            <a:xfrm>
              <a:off x="7226628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2" name="Rechteck 271"/>
            <p:cNvSpPr>
              <a:spLocks noChangeAspect="1"/>
            </p:cNvSpPr>
            <p:nvPr/>
          </p:nvSpPr>
          <p:spPr bwMode="gray">
            <a:xfrm>
              <a:off x="7226628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3" name="Rechteck 272"/>
            <p:cNvSpPr>
              <a:spLocks noChangeAspect="1"/>
            </p:cNvSpPr>
            <p:nvPr/>
          </p:nvSpPr>
          <p:spPr bwMode="gray">
            <a:xfrm>
              <a:off x="7671679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4" name="Rechteck 273"/>
            <p:cNvSpPr>
              <a:spLocks noChangeAspect="1"/>
            </p:cNvSpPr>
            <p:nvPr/>
          </p:nvSpPr>
          <p:spPr bwMode="gray">
            <a:xfrm>
              <a:off x="7671679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5" name="Rechteck 274"/>
            <p:cNvSpPr>
              <a:spLocks noChangeAspect="1"/>
            </p:cNvSpPr>
            <p:nvPr/>
          </p:nvSpPr>
          <p:spPr bwMode="gray">
            <a:xfrm>
              <a:off x="8116730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6" name="Rechteck 275"/>
            <p:cNvSpPr>
              <a:spLocks noChangeAspect="1"/>
            </p:cNvSpPr>
            <p:nvPr/>
          </p:nvSpPr>
          <p:spPr bwMode="gray">
            <a:xfrm>
              <a:off x="8116730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7" name="Rechteck 276"/>
            <p:cNvSpPr>
              <a:spLocks noChangeAspect="1"/>
            </p:cNvSpPr>
            <p:nvPr/>
          </p:nvSpPr>
          <p:spPr bwMode="gray">
            <a:xfrm>
              <a:off x="8561781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8" name="Rechteck 277"/>
            <p:cNvSpPr>
              <a:spLocks noChangeAspect="1"/>
            </p:cNvSpPr>
            <p:nvPr/>
          </p:nvSpPr>
          <p:spPr bwMode="gray">
            <a:xfrm>
              <a:off x="8561781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9" name="Rechteck 278"/>
            <p:cNvSpPr>
              <a:spLocks noChangeAspect="1"/>
            </p:cNvSpPr>
            <p:nvPr/>
          </p:nvSpPr>
          <p:spPr bwMode="gray">
            <a:xfrm>
              <a:off x="9006832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0" name="Rechteck 279"/>
            <p:cNvSpPr>
              <a:spLocks noChangeAspect="1"/>
            </p:cNvSpPr>
            <p:nvPr/>
          </p:nvSpPr>
          <p:spPr bwMode="gray">
            <a:xfrm>
              <a:off x="9006832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1" name="Rechteck 280"/>
            <p:cNvSpPr>
              <a:spLocks noChangeAspect="1"/>
            </p:cNvSpPr>
            <p:nvPr/>
          </p:nvSpPr>
          <p:spPr bwMode="gray">
            <a:xfrm>
              <a:off x="9451883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2" name="Rechteck 281"/>
            <p:cNvSpPr>
              <a:spLocks noChangeAspect="1"/>
            </p:cNvSpPr>
            <p:nvPr/>
          </p:nvSpPr>
          <p:spPr bwMode="gray">
            <a:xfrm>
              <a:off x="9451883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3" name="Rechteck 282"/>
            <p:cNvSpPr>
              <a:spLocks noChangeAspect="1"/>
            </p:cNvSpPr>
            <p:nvPr/>
          </p:nvSpPr>
          <p:spPr bwMode="gray">
            <a:xfrm>
              <a:off x="989693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4" name="Rechteck 283"/>
            <p:cNvSpPr>
              <a:spLocks noChangeAspect="1"/>
            </p:cNvSpPr>
            <p:nvPr/>
          </p:nvSpPr>
          <p:spPr bwMode="gray">
            <a:xfrm>
              <a:off x="9896934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5" name="Rechteck 284"/>
            <p:cNvSpPr>
              <a:spLocks noChangeAspect="1"/>
            </p:cNvSpPr>
            <p:nvPr/>
          </p:nvSpPr>
          <p:spPr bwMode="gray">
            <a:xfrm>
              <a:off x="1034198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6" name="Rechteck 285"/>
            <p:cNvSpPr>
              <a:spLocks noChangeAspect="1"/>
            </p:cNvSpPr>
            <p:nvPr/>
          </p:nvSpPr>
          <p:spPr bwMode="gray">
            <a:xfrm>
              <a:off x="10341985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7" name="Rechteck 286"/>
            <p:cNvSpPr>
              <a:spLocks noChangeAspect="1"/>
            </p:cNvSpPr>
            <p:nvPr/>
          </p:nvSpPr>
          <p:spPr bwMode="gray">
            <a:xfrm>
              <a:off x="1078703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8" name="Rechteck 287"/>
            <p:cNvSpPr>
              <a:spLocks noChangeAspect="1"/>
            </p:cNvSpPr>
            <p:nvPr/>
          </p:nvSpPr>
          <p:spPr bwMode="gray">
            <a:xfrm>
              <a:off x="1078703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9" name="Rechteck 288"/>
            <p:cNvSpPr>
              <a:spLocks noChangeAspect="1"/>
            </p:cNvSpPr>
            <p:nvPr/>
          </p:nvSpPr>
          <p:spPr bwMode="gray">
            <a:xfrm>
              <a:off x="1123208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90" name="Rechteck 289"/>
            <p:cNvSpPr>
              <a:spLocks noChangeAspect="1"/>
            </p:cNvSpPr>
            <p:nvPr/>
          </p:nvSpPr>
          <p:spPr bwMode="gray">
            <a:xfrm>
              <a:off x="1123208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" name="Textplatzhalter 8"/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3666220" y="4042680"/>
            <a:ext cx="1752345" cy="1752345"/>
          </a:xfrm>
          <a:solidFill>
            <a:schemeClr val="accent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dirty="0"/>
              <a:t>Add Text</a:t>
            </a:r>
          </a:p>
        </p:txBody>
      </p:sp>
      <p:sp>
        <p:nvSpPr>
          <p:cNvPr id="7" name="Textplatzhalter 8"/>
          <p:cNvSpPr>
            <a:spLocks noGrp="1" noChangeAspect="1"/>
          </p:cNvSpPr>
          <p:nvPr>
            <p:ph type="body" sz="quarter" idx="19" hasCustomPrompt="1"/>
          </p:nvPr>
        </p:nvSpPr>
        <p:spPr bwMode="gray">
          <a:xfrm>
            <a:off x="7671679" y="3597463"/>
            <a:ext cx="1752345" cy="1752345"/>
          </a:xfrm>
          <a:solidFill>
            <a:schemeClr val="accent5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dirty="0"/>
              <a:t>Add Text</a:t>
            </a:r>
          </a:p>
        </p:txBody>
      </p:sp>
      <p:sp>
        <p:nvSpPr>
          <p:cNvPr id="8" name="Textplatzhalter 8"/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9451883" y="1804301"/>
            <a:ext cx="1752345" cy="1752345"/>
          </a:xfrm>
          <a:solidFill>
            <a:schemeClr val="accent3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dirty="0"/>
              <a:t>Add Text</a:t>
            </a:r>
          </a:p>
        </p:txBody>
      </p:sp>
      <p:sp>
        <p:nvSpPr>
          <p:cNvPr id="9" name="Textplatzhalter 58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66220" y="2248965"/>
            <a:ext cx="1752345" cy="1752345"/>
          </a:xfrm>
          <a:solidFill>
            <a:schemeClr val="accent4"/>
          </a:solidFill>
        </p:spPr>
        <p:txBody>
          <a:bodyPr anchor="ctr"/>
          <a:lstStyle>
            <a:lvl1pPr algn="ctr">
              <a:defRPr sz="2800" b="1">
                <a:solidFill>
                  <a:schemeClr val="accent2"/>
                </a:solidFill>
              </a:defRPr>
            </a:lvl1pPr>
            <a:lvl2pPr marL="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Add Text</a:t>
            </a:r>
          </a:p>
        </p:txBody>
      </p:sp>
      <p:sp>
        <p:nvSpPr>
          <p:cNvPr id="10" name="Bildplatzhalter 6"/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995914" y="2248965"/>
            <a:ext cx="2634306" cy="265152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1" name="Bildplatzhalter 6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6781577" y="909216"/>
            <a:ext cx="2634306" cy="265152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2" name="Bildplatzhalter 6"/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2331067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3" name="Bildplatzhalter 6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5446424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4" name="Bildplatzhalter 6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9451883" y="359691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5" name="Bildplatzhalter 6"/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5446424" y="404268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6" name="Bildplatzhalter 6"/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995914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294" name="Titel 29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95" name="Datumsplatzhalter 294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fld id="{62436E86-327A-4C98-97EF-F2BBD868A2E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296" name="Fußzeilenplatzhalter 295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297" name="Foliennummernplatzhalter 296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fld id="{84CC5E49-5882-43ED-AEFC-3D35F0C3E3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 co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67">
            <a:extLst>
              <a:ext uri="{FF2B5EF4-FFF2-40B4-BE49-F238E27FC236}">
                <a16:creationId xmlns:a16="http://schemas.microsoft.com/office/drawing/2014/main" id="{9CBFC767-5AC6-4E33-B878-D84CA3B99A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549421" y="209259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30C8F47D-BD2C-481D-A069-5ED091DE58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2080124" y="113460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0" name="Textplatzhalter 69">
            <a:extLst>
              <a:ext uri="{FF2B5EF4-FFF2-40B4-BE49-F238E27FC236}">
                <a16:creationId xmlns:a16="http://schemas.microsoft.com/office/drawing/2014/main" id="{5B77BC09-3CB8-45B8-A74B-07927C4EC9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5130898" y="3037519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1" name="Textplatzhalter 70">
            <a:extLst>
              <a:ext uri="{FF2B5EF4-FFF2-40B4-BE49-F238E27FC236}">
                <a16:creationId xmlns:a16="http://schemas.microsoft.com/office/drawing/2014/main" id="{53D33D87-9F0C-4514-9A11-D806F7BBC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678001" y="209259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2" name="Textplatzhalter 71">
            <a:extLst>
              <a:ext uri="{FF2B5EF4-FFF2-40B4-BE49-F238E27FC236}">
                <a16:creationId xmlns:a16="http://schemas.microsoft.com/office/drawing/2014/main" id="{8703BDC9-DA43-4EA8-A01D-3F0682CDA54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678001" y="4008574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3" name="Textplatzhalter 72">
            <a:extLst>
              <a:ext uri="{FF2B5EF4-FFF2-40B4-BE49-F238E27FC236}">
                <a16:creationId xmlns:a16="http://schemas.microsoft.com/office/drawing/2014/main" id="{ADE7BD42-A755-4BCD-B657-3A7B59B664B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8197172" y="113460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E1A2B9-D851-4877-A105-4C15817016B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AE48A-50E1-4DB0-93F7-1133954B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2436E86-327A-4C98-97EF-F2BBD868A2E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264FA7-14E3-4B5C-B9CB-9CD79BD8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0B3CE6-FFEA-4BEA-B838-7F018AD9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4CC5E49-5882-43ED-AEFC-3D35F0C3E35F}" type="slidenum">
              <a:rPr lang="en-US" smtClean="0"/>
              <a:t>‹Nr.›</a:t>
            </a:fld>
            <a:endParaRPr lang="en-US"/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3F5130A0-5D2B-46B8-A1B3-36DF031987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9726434" y="4008574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5326B3D-5EAF-41B4-B04E-E615870675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616596" y="4016923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1AF99CE0-3E05-4E8B-924F-75BFF72BF5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204922" y="3037519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47ED6792-8165-46F1-B2F6-96EF2495DD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616596" y="2092593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15D997E7-9B96-4D1D-8E0D-713750E9E23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2087874" y="3037519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A5AD40C2-504D-4AFF-9775-E62FCA41F2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012" y="298127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4E2D5F67-8EFA-4B7C-B1CC-5CE1AD148D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63011" y="239849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52" name="Textplatzhalter 31">
            <a:extLst>
              <a:ext uri="{FF2B5EF4-FFF2-40B4-BE49-F238E27FC236}">
                <a16:creationId xmlns:a16="http://schemas.microsoft.com/office/drawing/2014/main" id="{4DA366DE-BC93-4E99-99B1-F71F15D7E6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393715" y="201551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53" name="Textplatzhalter 49">
            <a:extLst>
              <a:ext uri="{FF2B5EF4-FFF2-40B4-BE49-F238E27FC236}">
                <a16:creationId xmlns:a16="http://schemas.microsoft.com/office/drawing/2014/main" id="{6D14342F-A537-4A74-88C9-DBD66C477D9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93715" y="143273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EDCF42CC-A513-44CD-9CF7-8940569277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510763" y="201551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56" name="Textplatzhalter 49">
            <a:extLst>
              <a:ext uri="{FF2B5EF4-FFF2-40B4-BE49-F238E27FC236}">
                <a16:creationId xmlns:a16="http://schemas.microsoft.com/office/drawing/2014/main" id="{F4AE9C22-287A-4A93-979D-A14A9B61B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510763" y="143273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58" name="Textplatzhalter 31">
            <a:extLst>
              <a:ext uri="{FF2B5EF4-FFF2-40B4-BE49-F238E27FC236}">
                <a16:creationId xmlns:a16="http://schemas.microsoft.com/office/drawing/2014/main" id="{6BFA2BB1-0B7F-4588-93E1-FEF47BA95E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444489" y="3920425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59" name="Textplatzhalter 49">
            <a:extLst>
              <a:ext uri="{FF2B5EF4-FFF2-40B4-BE49-F238E27FC236}">
                <a16:creationId xmlns:a16="http://schemas.microsoft.com/office/drawing/2014/main" id="{8E7B144F-187E-46F9-B4D0-16056BA308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444489" y="3337646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327DE234-18AF-4992-8EBD-D9AF524F2A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991592" y="4897251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62" name="Textplatzhalter 49">
            <a:extLst>
              <a:ext uri="{FF2B5EF4-FFF2-40B4-BE49-F238E27FC236}">
                <a16:creationId xmlns:a16="http://schemas.microsoft.com/office/drawing/2014/main" id="{909425B4-7B39-4F35-A593-9B981CE797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991592" y="431781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B120A0A2-9858-4DA0-8040-3367AB1A699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991592" y="2979273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65" name="Textplatzhalter 49">
            <a:extLst>
              <a:ext uri="{FF2B5EF4-FFF2-40B4-BE49-F238E27FC236}">
                <a16:creationId xmlns:a16="http://schemas.microsoft.com/office/drawing/2014/main" id="{56916547-CE3A-4884-88DE-65630C8EDF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991592" y="2399833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667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2111485"/>
            <a:ext cx="12192000" cy="432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E86-327A-4C98-97EF-F2BBD868A2E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E49-5882-43ED-AEFC-3D35F0C3E35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" y="5581651"/>
            <a:ext cx="709083" cy="127635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64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0863" y="188913"/>
            <a:ext cx="7591425" cy="504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E86-327A-4C98-97EF-F2BBD868A2E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E49-5882-43ED-AEFC-3D35F0C3E35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8376000" y="-1"/>
            <a:ext cx="3816000" cy="642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63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paper, 2 columns,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E86-327A-4C98-97EF-F2BBD868A2E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E49-5882-43ED-AEFC-3D35F0C3E35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50862" y="908050"/>
            <a:ext cx="5329138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6312000" y="908050"/>
            <a:ext cx="5329138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21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paper, 3 columns,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E86-327A-4C98-97EF-F2BBD868A2E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E49-5882-43ED-AEFC-3D35F0C3E35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50863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8232380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/>
          </p:nvPr>
        </p:nvSpPr>
        <p:spPr>
          <a:xfrm>
            <a:off x="4391621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29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2000" cy="4713288"/>
          </a:xfrm>
          <a:solidFill>
            <a:schemeClr val="bg2"/>
          </a:solidFill>
        </p:spPr>
        <p:txBody>
          <a:bodyPr/>
          <a:lstStyle>
            <a:lvl1pPr>
              <a:defRPr sz="1800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355BB55-4BE8-4D5A-8EC8-E36392F94A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54820" y="435682"/>
            <a:ext cx="2286317" cy="57157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</p:spTree>
    <p:extLst>
      <p:ext uri="{BB962C8B-B14F-4D97-AF65-F5344CB8AC3E}">
        <p14:creationId xmlns:p14="http://schemas.microsoft.com/office/powerpoint/2010/main" val="873170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gray">
          <a:xfrm>
            <a:off x="0" y="0"/>
            <a:ext cx="12192000" cy="64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3" name="図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>
          <a:xfrm>
            <a:off x="2876550" y="1771650"/>
            <a:ext cx="2160000" cy="2880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200650" y="1771649"/>
            <a:ext cx="4320000" cy="247651"/>
          </a:xfrm>
        </p:spPr>
        <p:txBody>
          <a:bodyPr/>
          <a:lstStyle>
            <a:lvl1pPr algn="l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 </a:t>
            </a:r>
          </a:p>
          <a:p>
            <a:pPr lvl="1"/>
            <a:endParaRPr lang="en-GB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00650" y="2105025"/>
            <a:ext cx="4320000" cy="247651"/>
          </a:xfrm>
        </p:spPr>
        <p:txBody>
          <a:bodyPr/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l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Position</a:t>
            </a:r>
          </a:p>
          <a:p>
            <a:pPr lvl="1"/>
            <a:endParaRPr lang="en-GB" dirty="0"/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200650" y="3205149"/>
            <a:ext cx="4320000" cy="1446501"/>
          </a:xfrm>
        </p:spPr>
        <p:txBody>
          <a:bodyPr anchor="b"/>
          <a:lstStyle>
            <a:lvl1pPr algn="l">
              <a:spcBef>
                <a:spcPts val="300"/>
              </a:spcBef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NTT DATA Deutschland GmbH</a:t>
            </a:r>
          </a:p>
        </p:txBody>
      </p:sp>
      <p:sp>
        <p:nvSpPr>
          <p:cNvPr id="20" name="Rechteck 19"/>
          <p:cNvSpPr/>
          <p:nvPr/>
        </p:nvSpPr>
        <p:spPr>
          <a:xfrm>
            <a:off x="5200650" y="2454226"/>
            <a:ext cx="432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876550" y="4862513"/>
            <a:ext cx="6643688" cy="130333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2pPr>
            <a:lvl3pPr marL="432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 marL="648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4pPr>
            <a:lvl5pPr marL="864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DD6B104-7FD4-4B4F-B14E-CA4D13C4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6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50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4" name="図 13">
            <a:extLst>
              <a:ext uri="{FF2B5EF4-FFF2-40B4-BE49-F238E27FC236}">
                <a16:creationId xmlns:a16="http://schemas.microsoft.com/office/drawing/2014/main" id="{2FEB6EA9-1B56-4DF3-BC81-F021BBE25D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3" t="16748" r="5782" b="16629"/>
          <a:stretch/>
        </p:blipFill>
        <p:spPr>
          <a:xfrm>
            <a:off x="3947160" y="2556510"/>
            <a:ext cx="4324350" cy="11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5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2000" cy="4713288"/>
          </a:xfrm>
          <a:solidFill>
            <a:schemeClr val="bg2"/>
          </a:solidFill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9F68E65-7091-4204-B290-37A2F4811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54820" y="435682"/>
            <a:ext cx="2286317" cy="57157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857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 (with changeable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>
            <a:spLocks noChangeAspect="1"/>
          </p:cNvSpPr>
          <p:nvPr/>
        </p:nvSpPr>
        <p:spPr>
          <a:xfrm>
            <a:off x="1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 noChangeAspect="1"/>
          </p:cNvSpPr>
          <p:nvPr/>
        </p:nvSpPr>
        <p:spPr>
          <a:xfrm>
            <a:off x="716778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>
            <a:spLocks noChangeAspect="1"/>
          </p:cNvSpPr>
          <p:nvPr/>
        </p:nvSpPr>
        <p:spPr>
          <a:xfrm>
            <a:off x="1433555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>
            <a:spLocks noChangeAspect="1"/>
          </p:cNvSpPr>
          <p:nvPr/>
        </p:nvSpPr>
        <p:spPr>
          <a:xfrm>
            <a:off x="2150332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>
            <a:spLocks noChangeAspect="1"/>
          </p:cNvSpPr>
          <p:nvPr/>
        </p:nvSpPr>
        <p:spPr>
          <a:xfrm>
            <a:off x="2867109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>
            <a:spLocks noChangeAspect="1"/>
          </p:cNvSpPr>
          <p:nvPr/>
        </p:nvSpPr>
        <p:spPr>
          <a:xfrm>
            <a:off x="358388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>
            <a:spLocks noChangeAspect="1"/>
          </p:cNvSpPr>
          <p:nvPr/>
        </p:nvSpPr>
        <p:spPr>
          <a:xfrm>
            <a:off x="4300663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>
            <a:spLocks noChangeAspect="1"/>
          </p:cNvSpPr>
          <p:nvPr/>
        </p:nvSpPr>
        <p:spPr>
          <a:xfrm>
            <a:off x="5017440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>
            <a:spLocks noChangeAspect="1"/>
          </p:cNvSpPr>
          <p:nvPr/>
        </p:nvSpPr>
        <p:spPr>
          <a:xfrm>
            <a:off x="5734217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>
            <a:spLocks noChangeAspect="1"/>
          </p:cNvSpPr>
          <p:nvPr/>
        </p:nvSpPr>
        <p:spPr>
          <a:xfrm>
            <a:off x="6450994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>
            <a:spLocks noChangeAspect="1"/>
          </p:cNvSpPr>
          <p:nvPr/>
        </p:nvSpPr>
        <p:spPr>
          <a:xfrm>
            <a:off x="7167771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>
            <a:spLocks noChangeAspect="1"/>
          </p:cNvSpPr>
          <p:nvPr/>
        </p:nvSpPr>
        <p:spPr>
          <a:xfrm>
            <a:off x="7884548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>
            <a:spLocks noChangeAspect="1"/>
          </p:cNvSpPr>
          <p:nvPr/>
        </p:nvSpPr>
        <p:spPr>
          <a:xfrm>
            <a:off x="8601325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>
            <a:spLocks noChangeAspect="1"/>
          </p:cNvSpPr>
          <p:nvPr/>
        </p:nvSpPr>
        <p:spPr>
          <a:xfrm>
            <a:off x="9318102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>
            <a:spLocks noChangeAspect="1"/>
          </p:cNvSpPr>
          <p:nvPr/>
        </p:nvSpPr>
        <p:spPr>
          <a:xfrm>
            <a:off x="10034879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>
            <a:spLocks noChangeAspect="1"/>
          </p:cNvSpPr>
          <p:nvPr/>
        </p:nvSpPr>
        <p:spPr>
          <a:xfrm>
            <a:off x="1075165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>
            <a:spLocks noChangeAspect="1"/>
          </p:cNvSpPr>
          <p:nvPr/>
        </p:nvSpPr>
        <p:spPr>
          <a:xfrm>
            <a:off x="1146843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>
            <a:spLocks noChangeAspect="1"/>
          </p:cNvSpPr>
          <p:nvPr/>
        </p:nvSpPr>
        <p:spPr>
          <a:xfrm>
            <a:off x="1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>
            <a:spLocks noChangeAspect="1"/>
          </p:cNvSpPr>
          <p:nvPr/>
        </p:nvSpPr>
        <p:spPr>
          <a:xfrm>
            <a:off x="716778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>
            <a:spLocks noChangeAspect="1"/>
          </p:cNvSpPr>
          <p:nvPr/>
        </p:nvSpPr>
        <p:spPr>
          <a:xfrm>
            <a:off x="1433555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>
            <a:spLocks noChangeAspect="1"/>
          </p:cNvSpPr>
          <p:nvPr/>
        </p:nvSpPr>
        <p:spPr>
          <a:xfrm>
            <a:off x="2150332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>
            <a:spLocks noChangeAspect="1"/>
          </p:cNvSpPr>
          <p:nvPr/>
        </p:nvSpPr>
        <p:spPr>
          <a:xfrm>
            <a:off x="2867109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>
            <a:spLocks noChangeAspect="1"/>
          </p:cNvSpPr>
          <p:nvPr/>
        </p:nvSpPr>
        <p:spPr>
          <a:xfrm>
            <a:off x="358388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>
            <a:spLocks noChangeAspect="1"/>
          </p:cNvSpPr>
          <p:nvPr/>
        </p:nvSpPr>
        <p:spPr>
          <a:xfrm>
            <a:off x="4300663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>
            <a:spLocks noChangeAspect="1"/>
          </p:cNvSpPr>
          <p:nvPr/>
        </p:nvSpPr>
        <p:spPr>
          <a:xfrm>
            <a:off x="5017440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>
            <a:spLocks noChangeAspect="1"/>
          </p:cNvSpPr>
          <p:nvPr/>
        </p:nvSpPr>
        <p:spPr>
          <a:xfrm>
            <a:off x="5734217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>
            <a:spLocks noChangeAspect="1"/>
          </p:cNvSpPr>
          <p:nvPr/>
        </p:nvSpPr>
        <p:spPr>
          <a:xfrm>
            <a:off x="6450994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>
            <a:spLocks noChangeAspect="1"/>
          </p:cNvSpPr>
          <p:nvPr/>
        </p:nvSpPr>
        <p:spPr>
          <a:xfrm>
            <a:off x="7167771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>
            <a:spLocks noChangeAspect="1"/>
          </p:cNvSpPr>
          <p:nvPr/>
        </p:nvSpPr>
        <p:spPr>
          <a:xfrm>
            <a:off x="7884548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>
            <a:spLocks noChangeAspect="1"/>
          </p:cNvSpPr>
          <p:nvPr/>
        </p:nvSpPr>
        <p:spPr>
          <a:xfrm>
            <a:off x="8601325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>
            <a:spLocks noChangeAspect="1"/>
          </p:cNvSpPr>
          <p:nvPr/>
        </p:nvSpPr>
        <p:spPr>
          <a:xfrm>
            <a:off x="9318102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>
            <a:spLocks noChangeAspect="1"/>
          </p:cNvSpPr>
          <p:nvPr/>
        </p:nvSpPr>
        <p:spPr>
          <a:xfrm>
            <a:off x="10034879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>
            <a:spLocks noChangeAspect="1"/>
          </p:cNvSpPr>
          <p:nvPr/>
        </p:nvSpPr>
        <p:spPr>
          <a:xfrm>
            <a:off x="1075165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>
            <a:spLocks noChangeAspect="1"/>
          </p:cNvSpPr>
          <p:nvPr/>
        </p:nvSpPr>
        <p:spPr>
          <a:xfrm>
            <a:off x="1146843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>
            <a:spLocks noChangeAspect="1"/>
          </p:cNvSpPr>
          <p:nvPr/>
        </p:nvSpPr>
        <p:spPr>
          <a:xfrm>
            <a:off x="1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>
            <a:spLocks noChangeAspect="1"/>
          </p:cNvSpPr>
          <p:nvPr/>
        </p:nvSpPr>
        <p:spPr>
          <a:xfrm>
            <a:off x="716778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>
            <a:spLocks noChangeAspect="1"/>
          </p:cNvSpPr>
          <p:nvPr/>
        </p:nvSpPr>
        <p:spPr>
          <a:xfrm>
            <a:off x="1433555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>
            <a:spLocks noChangeAspect="1"/>
          </p:cNvSpPr>
          <p:nvPr/>
        </p:nvSpPr>
        <p:spPr>
          <a:xfrm>
            <a:off x="2150332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>
            <a:spLocks noChangeAspect="1"/>
          </p:cNvSpPr>
          <p:nvPr/>
        </p:nvSpPr>
        <p:spPr>
          <a:xfrm>
            <a:off x="2867109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>
            <a:spLocks noChangeAspect="1"/>
          </p:cNvSpPr>
          <p:nvPr/>
        </p:nvSpPr>
        <p:spPr>
          <a:xfrm>
            <a:off x="358388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>
            <a:spLocks noChangeAspect="1"/>
          </p:cNvSpPr>
          <p:nvPr/>
        </p:nvSpPr>
        <p:spPr>
          <a:xfrm>
            <a:off x="4300663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>
            <a:spLocks noChangeAspect="1"/>
          </p:cNvSpPr>
          <p:nvPr/>
        </p:nvSpPr>
        <p:spPr>
          <a:xfrm>
            <a:off x="5017440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>
            <a:spLocks noChangeAspect="1"/>
          </p:cNvSpPr>
          <p:nvPr/>
        </p:nvSpPr>
        <p:spPr>
          <a:xfrm>
            <a:off x="5734217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>
            <a:spLocks noChangeAspect="1"/>
          </p:cNvSpPr>
          <p:nvPr/>
        </p:nvSpPr>
        <p:spPr>
          <a:xfrm>
            <a:off x="6450994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>
            <a:spLocks noChangeAspect="1"/>
          </p:cNvSpPr>
          <p:nvPr/>
        </p:nvSpPr>
        <p:spPr>
          <a:xfrm>
            <a:off x="7167771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>
            <a:spLocks noChangeAspect="1"/>
          </p:cNvSpPr>
          <p:nvPr/>
        </p:nvSpPr>
        <p:spPr>
          <a:xfrm>
            <a:off x="7884548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>
            <a:spLocks noChangeAspect="1"/>
          </p:cNvSpPr>
          <p:nvPr/>
        </p:nvSpPr>
        <p:spPr>
          <a:xfrm>
            <a:off x="8601325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>
            <a:spLocks noChangeAspect="1"/>
          </p:cNvSpPr>
          <p:nvPr/>
        </p:nvSpPr>
        <p:spPr>
          <a:xfrm>
            <a:off x="9318102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>
            <a:spLocks noChangeAspect="1"/>
          </p:cNvSpPr>
          <p:nvPr/>
        </p:nvSpPr>
        <p:spPr>
          <a:xfrm>
            <a:off x="10034879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>
            <a:spLocks noChangeAspect="1"/>
          </p:cNvSpPr>
          <p:nvPr/>
        </p:nvSpPr>
        <p:spPr>
          <a:xfrm>
            <a:off x="1075165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>
            <a:spLocks noChangeAspect="1"/>
          </p:cNvSpPr>
          <p:nvPr/>
        </p:nvSpPr>
        <p:spPr>
          <a:xfrm>
            <a:off x="1146843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>
            <a:spLocks noChangeAspect="1"/>
          </p:cNvSpPr>
          <p:nvPr/>
        </p:nvSpPr>
        <p:spPr>
          <a:xfrm>
            <a:off x="1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>
            <a:spLocks noChangeAspect="1"/>
          </p:cNvSpPr>
          <p:nvPr/>
        </p:nvSpPr>
        <p:spPr>
          <a:xfrm>
            <a:off x="716778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>
            <a:spLocks noChangeAspect="1"/>
          </p:cNvSpPr>
          <p:nvPr/>
        </p:nvSpPr>
        <p:spPr>
          <a:xfrm>
            <a:off x="1433555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>
            <a:spLocks noChangeAspect="1"/>
          </p:cNvSpPr>
          <p:nvPr/>
        </p:nvSpPr>
        <p:spPr>
          <a:xfrm>
            <a:off x="2150332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>
            <a:spLocks noChangeAspect="1"/>
          </p:cNvSpPr>
          <p:nvPr/>
        </p:nvSpPr>
        <p:spPr>
          <a:xfrm>
            <a:off x="2867109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>
            <a:spLocks noChangeAspect="1"/>
          </p:cNvSpPr>
          <p:nvPr/>
        </p:nvSpPr>
        <p:spPr>
          <a:xfrm>
            <a:off x="358388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>
            <a:spLocks noChangeAspect="1"/>
          </p:cNvSpPr>
          <p:nvPr/>
        </p:nvSpPr>
        <p:spPr>
          <a:xfrm>
            <a:off x="4300663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>
            <a:spLocks noChangeAspect="1"/>
          </p:cNvSpPr>
          <p:nvPr/>
        </p:nvSpPr>
        <p:spPr>
          <a:xfrm>
            <a:off x="5017440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>
            <a:spLocks noChangeAspect="1"/>
          </p:cNvSpPr>
          <p:nvPr/>
        </p:nvSpPr>
        <p:spPr>
          <a:xfrm>
            <a:off x="5734217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>
            <a:spLocks noChangeAspect="1"/>
          </p:cNvSpPr>
          <p:nvPr/>
        </p:nvSpPr>
        <p:spPr>
          <a:xfrm>
            <a:off x="6450994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>
            <a:spLocks noChangeAspect="1"/>
          </p:cNvSpPr>
          <p:nvPr/>
        </p:nvSpPr>
        <p:spPr>
          <a:xfrm>
            <a:off x="7167771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>
            <a:spLocks noChangeAspect="1"/>
          </p:cNvSpPr>
          <p:nvPr/>
        </p:nvSpPr>
        <p:spPr>
          <a:xfrm>
            <a:off x="7884548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>
            <a:spLocks noChangeAspect="1"/>
          </p:cNvSpPr>
          <p:nvPr/>
        </p:nvSpPr>
        <p:spPr>
          <a:xfrm>
            <a:off x="8601325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>
            <a:spLocks noChangeAspect="1"/>
          </p:cNvSpPr>
          <p:nvPr/>
        </p:nvSpPr>
        <p:spPr>
          <a:xfrm>
            <a:off x="9318102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>
            <a:spLocks noChangeAspect="1"/>
          </p:cNvSpPr>
          <p:nvPr/>
        </p:nvSpPr>
        <p:spPr>
          <a:xfrm>
            <a:off x="10034879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>
            <a:spLocks noChangeAspect="1"/>
          </p:cNvSpPr>
          <p:nvPr/>
        </p:nvSpPr>
        <p:spPr>
          <a:xfrm>
            <a:off x="1075165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>
            <a:spLocks noChangeAspect="1"/>
          </p:cNvSpPr>
          <p:nvPr/>
        </p:nvSpPr>
        <p:spPr>
          <a:xfrm>
            <a:off x="1146843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>
            <a:spLocks noChangeAspect="1"/>
          </p:cNvSpPr>
          <p:nvPr/>
        </p:nvSpPr>
        <p:spPr>
          <a:xfrm>
            <a:off x="1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>
            <a:spLocks noChangeAspect="1"/>
          </p:cNvSpPr>
          <p:nvPr/>
        </p:nvSpPr>
        <p:spPr>
          <a:xfrm>
            <a:off x="716778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>
            <a:spLocks noChangeAspect="1"/>
          </p:cNvSpPr>
          <p:nvPr/>
        </p:nvSpPr>
        <p:spPr>
          <a:xfrm>
            <a:off x="1433555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>
            <a:spLocks noChangeAspect="1"/>
          </p:cNvSpPr>
          <p:nvPr/>
        </p:nvSpPr>
        <p:spPr>
          <a:xfrm>
            <a:off x="2150332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>
            <a:spLocks noChangeAspect="1"/>
          </p:cNvSpPr>
          <p:nvPr/>
        </p:nvSpPr>
        <p:spPr>
          <a:xfrm>
            <a:off x="2867109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>
            <a:spLocks noChangeAspect="1"/>
          </p:cNvSpPr>
          <p:nvPr/>
        </p:nvSpPr>
        <p:spPr>
          <a:xfrm>
            <a:off x="358388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>
            <a:spLocks noChangeAspect="1"/>
          </p:cNvSpPr>
          <p:nvPr/>
        </p:nvSpPr>
        <p:spPr>
          <a:xfrm>
            <a:off x="4300663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>
            <a:spLocks noChangeAspect="1"/>
          </p:cNvSpPr>
          <p:nvPr/>
        </p:nvSpPr>
        <p:spPr>
          <a:xfrm>
            <a:off x="5017440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>
            <a:spLocks noChangeAspect="1"/>
          </p:cNvSpPr>
          <p:nvPr/>
        </p:nvSpPr>
        <p:spPr>
          <a:xfrm>
            <a:off x="5734217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>
            <a:spLocks noChangeAspect="1"/>
          </p:cNvSpPr>
          <p:nvPr/>
        </p:nvSpPr>
        <p:spPr>
          <a:xfrm>
            <a:off x="6450994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>
            <a:spLocks noChangeAspect="1"/>
          </p:cNvSpPr>
          <p:nvPr/>
        </p:nvSpPr>
        <p:spPr>
          <a:xfrm>
            <a:off x="7167771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>
            <a:spLocks noChangeAspect="1"/>
          </p:cNvSpPr>
          <p:nvPr/>
        </p:nvSpPr>
        <p:spPr>
          <a:xfrm>
            <a:off x="7884548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>
            <a:spLocks noChangeAspect="1"/>
          </p:cNvSpPr>
          <p:nvPr/>
        </p:nvSpPr>
        <p:spPr>
          <a:xfrm>
            <a:off x="8601325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>
            <a:spLocks noChangeAspect="1"/>
          </p:cNvSpPr>
          <p:nvPr/>
        </p:nvSpPr>
        <p:spPr>
          <a:xfrm>
            <a:off x="9318102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>
            <a:spLocks noChangeAspect="1"/>
          </p:cNvSpPr>
          <p:nvPr/>
        </p:nvSpPr>
        <p:spPr>
          <a:xfrm>
            <a:off x="10034879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>
            <a:spLocks noChangeAspect="1"/>
          </p:cNvSpPr>
          <p:nvPr/>
        </p:nvSpPr>
        <p:spPr>
          <a:xfrm>
            <a:off x="1075165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>
            <a:spLocks noChangeAspect="1"/>
          </p:cNvSpPr>
          <p:nvPr/>
        </p:nvSpPr>
        <p:spPr>
          <a:xfrm>
            <a:off x="1146843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>
            <a:spLocks noChangeAspect="1"/>
          </p:cNvSpPr>
          <p:nvPr/>
        </p:nvSpPr>
        <p:spPr>
          <a:xfrm>
            <a:off x="1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>
            <a:spLocks noChangeAspect="1"/>
          </p:cNvSpPr>
          <p:nvPr/>
        </p:nvSpPr>
        <p:spPr>
          <a:xfrm>
            <a:off x="716778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>
            <a:spLocks noChangeAspect="1"/>
          </p:cNvSpPr>
          <p:nvPr/>
        </p:nvSpPr>
        <p:spPr>
          <a:xfrm>
            <a:off x="1433555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>
            <a:spLocks noChangeAspect="1"/>
          </p:cNvSpPr>
          <p:nvPr/>
        </p:nvSpPr>
        <p:spPr>
          <a:xfrm>
            <a:off x="2150332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>
            <a:spLocks noChangeAspect="1"/>
          </p:cNvSpPr>
          <p:nvPr/>
        </p:nvSpPr>
        <p:spPr>
          <a:xfrm>
            <a:off x="2867109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>
            <a:spLocks noChangeAspect="1"/>
          </p:cNvSpPr>
          <p:nvPr/>
        </p:nvSpPr>
        <p:spPr>
          <a:xfrm>
            <a:off x="358388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>
            <a:spLocks noChangeAspect="1"/>
          </p:cNvSpPr>
          <p:nvPr/>
        </p:nvSpPr>
        <p:spPr>
          <a:xfrm>
            <a:off x="4300663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>
            <a:spLocks noChangeAspect="1"/>
          </p:cNvSpPr>
          <p:nvPr/>
        </p:nvSpPr>
        <p:spPr>
          <a:xfrm>
            <a:off x="5017440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>
            <a:spLocks noChangeAspect="1"/>
          </p:cNvSpPr>
          <p:nvPr/>
        </p:nvSpPr>
        <p:spPr>
          <a:xfrm>
            <a:off x="5734217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>
            <a:spLocks noChangeAspect="1"/>
          </p:cNvSpPr>
          <p:nvPr/>
        </p:nvSpPr>
        <p:spPr>
          <a:xfrm>
            <a:off x="6450994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>
            <a:spLocks noChangeAspect="1"/>
          </p:cNvSpPr>
          <p:nvPr/>
        </p:nvSpPr>
        <p:spPr>
          <a:xfrm>
            <a:off x="7167771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>
            <a:spLocks noChangeAspect="1"/>
          </p:cNvSpPr>
          <p:nvPr/>
        </p:nvSpPr>
        <p:spPr>
          <a:xfrm>
            <a:off x="7884548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>
            <a:spLocks noChangeAspect="1"/>
          </p:cNvSpPr>
          <p:nvPr/>
        </p:nvSpPr>
        <p:spPr>
          <a:xfrm>
            <a:off x="8601325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>
            <a:spLocks noChangeAspect="1"/>
          </p:cNvSpPr>
          <p:nvPr/>
        </p:nvSpPr>
        <p:spPr>
          <a:xfrm>
            <a:off x="9318102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>
            <a:spLocks noChangeAspect="1"/>
          </p:cNvSpPr>
          <p:nvPr/>
        </p:nvSpPr>
        <p:spPr>
          <a:xfrm>
            <a:off x="10034879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>
            <a:spLocks noChangeAspect="1"/>
          </p:cNvSpPr>
          <p:nvPr/>
        </p:nvSpPr>
        <p:spPr>
          <a:xfrm>
            <a:off x="1075165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>
            <a:spLocks noChangeAspect="1"/>
          </p:cNvSpPr>
          <p:nvPr/>
        </p:nvSpPr>
        <p:spPr>
          <a:xfrm>
            <a:off x="1146843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>
            <a:spLocks noChangeAspect="1"/>
          </p:cNvSpPr>
          <p:nvPr/>
        </p:nvSpPr>
        <p:spPr>
          <a:xfrm>
            <a:off x="1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>
            <a:spLocks noChangeAspect="1"/>
          </p:cNvSpPr>
          <p:nvPr/>
        </p:nvSpPr>
        <p:spPr>
          <a:xfrm>
            <a:off x="716778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>
            <a:spLocks noChangeAspect="1"/>
          </p:cNvSpPr>
          <p:nvPr/>
        </p:nvSpPr>
        <p:spPr>
          <a:xfrm>
            <a:off x="1433555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>
            <a:spLocks noChangeAspect="1"/>
          </p:cNvSpPr>
          <p:nvPr/>
        </p:nvSpPr>
        <p:spPr>
          <a:xfrm>
            <a:off x="2150332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>
            <a:spLocks noChangeAspect="1"/>
          </p:cNvSpPr>
          <p:nvPr/>
        </p:nvSpPr>
        <p:spPr>
          <a:xfrm>
            <a:off x="2867109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>
            <a:spLocks noChangeAspect="1"/>
          </p:cNvSpPr>
          <p:nvPr/>
        </p:nvSpPr>
        <p:spPr>
          <a:xfrm>
            <a:off x="358388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>
            <a:spLocks noChangeAspect="1"/>
          </p:cNvSpPr>
          <p:nvPr/>
        </p:nvSpPr>
        <p:spPr>
          <a:xfrm>
            <a:off x="4300663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>
            <a:spLocks noChangeAspect="1"/>
          </p:cNvSpPr>
          <p:nvPr/>
        </p:nvSpPr>
        <p:spPr>
          <a:xfrm>
            <a:off x="5017440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>
            <a:spLocks noChangeAspect="1"/>
          </p:cNvSpPr>
          <p:nvPr/>
        </p:nvSpPr>
        <p:spPr>
          <a:xfrm>
            <a:off x="5734217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>
            <a:spLocks noChangeAspect="1"/>
          </p:cNvSpPr>
          <p:nvPr/>
        </p:nvSpPr>
        <p:spPr>
          <a:xfrm>
            <a:off x="6450994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>
            <a:spLocks noChangeAspect="1"/>
          </p:cNvSpPr>
          <p:nvPr/>
        </p:nvSpPr>
        <p:spPr>
          <a:xfrm>
            <a:off x="7167771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>
            <a:spLocks noChangeAspect="1"/>
          </p:cNvSpPr>
          <p:nvPr/>
        </p:nvSpPr>
        <p:spPr>
          <a:xfrm>
            <a:off x="7884548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>
            <a:spLocks noChangeAspect="1"/>
          </p:cNvSpPr>
          <p:nvPr/>
        </p:nvSpPr>
        <p:spPr>
          <a:xfrm>
            <a:off x="8601325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>
            <a:spLocks noChangeAspect="1"/>
          </p:cNvSpPr>
          <p:nvPr/>
        </p:nvSpPr>
        <p:spPr>
          <a:xfrm>
            <a:off x="9318102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>
            <a:spLocks noChangeAspect="1"/>
          </p:cNvSpPr>
          <p:nvPr/>
        </p:nvSpPr>
        <p:spPr>
          <a:xfrm>
            <a:off x="10034879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>
            <a:spLocks noChangeAspect="1"/>
          </p:cNvSpPr>
          <p:nvPr/>
        </p:nvSpPr>
        <p:spPr>
          <a:xfrm>
            <a:off x="1075165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>
            <a:spLocks noChangeAspect="1"/>
          </p:cNvSpPr>
          <p:nvPr/>
        </p:nvSpPr>
        <p:spPr>
          <a:xfrm>
            <a:off x="1146843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2" name="Bildplatzhalter 11"/>
          <p:cNvSpPr>
            <a:spLocks noGrp="1" noChangeAspect="1"/>
          </p:cNvSpPr>
          <p:nvPr>
            <p:ph type="pic" sz="quarter" idx="10"/>
          </p:nvPr>
        </p:nvSpPr>
        <p:spPr>
          <a:xfrm>
            <a:off x="5014805" y="1141095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0" name="Bildplatzhalter 11"/>
          <p:cNvSpPr>
            <a:spLocks noGrp="1" noChangeAspect="1"/>
          </p:cNvSpPr>
          <p:nvPr>
            <p:ph type="pic" sz="quarter" idx="11"/>
          </p:nvPr>
        </p:nvSpPr>
        <p:spPr>
          <a:xfrm>
            <a:off x="7167771" y="424022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1" name="Bildplatzhalter 11"/>
          <p:cNvSpPr>
            <a:spLocks noGrp="1" noChangeAspect="1"/>
          </p:cNvSpPr>
          <p:nvPr>
            <p:ph type="pic" sz="quarter" idx="12"/>
          </p:nvPr>
        </p:nvSpPr>
        <p:spPr>
          <a:xfrm>
            <a:off x="2867109" y="432894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2" name="Bildplatzhalter 11"/>
          <p:cNvSpPr>
            <a:spLocks noGrp="1" noChangeAspect="1"/>
          </p:cNvSpPr>
          <p:nvPr>
            <p:ph type="pic" sz="quarter" idx="13"/>
          </p:nvPr>
        </p:nvSpPr>
        <p:spPr>
          <a:xfrm>
            <a:off x="4304104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3" name="Bildplatzhalter 11"/>
          <p:cNvSpPr>
            <a:spLocks noGrp="1" noChangeAspect="1"/>
          </p:cNvSpPr>
          <p:nvPr>
            <p:ph type="pic" sz="quarter" idx="14"/>
          </p:nvPr>
        </p:nvSpPr>
        <p:spPr>
          <a:xfrm>
            <a:off x="5737658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4" name="Bildplatzhalter 11"/>
          <p:cNvSpPr>
            <a:spLocks noGrp="1" noChangeAspect="1"/>
          </p:cNvSpPr>
          <p:nvPr>
            <p:ph type="pic" sz="quarter" idx="15"/>
          </p:nvPr>
        </p:nvSpPr>
        <p:spPr>
          <a:xfrm>
            <a:off x="7171212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5" name="Bildplatzhalter 11"/>
          <p:cNvSpPr>
            <a:spLocks noGrp="1" noChangeAspect="1"/>
          </p:cNvSpPr>
          <p:nvPr>
            <p:ph type="pic" sz="quarter" idx="16"/>
          </p:nvPr>
        </p:nvSpPr>
        <p:spPr>
          <a:xfrm>
            <a:off x="9321543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6" name="Bildplatzhalter 11"/>
          <p:cNvSpPr>
            <a:spLocks noGrp="1" noChangeAspect="1"/>
          </p:cNvSpPr>
          <p:nvPr>
            <p:ph type="pic" sz="quarter" idx="17"/>
          </p:nvPr>
        </p:nvSpPr>
        <p:spPr>
          <a:xfrm>
            <a:off x="10755099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7" name="Bildplatzhalter 11"/>
          <p:cNvSpPr>
            <a:spLocks noGrp="1" noChangeAspect="1"/>
          </p:cNvSpPr>
          <p:nvPr>
            <p:ph type="pic" sz="quarter" idx="18"/>
          </p:nvPr>
        </p:nvSpPr>
        <p:spPr>
          <a:xfrm>
            <a:off x="9321543" y="1866191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8" name="Bildplatzhalter 11"/>
          <p:cNvSpPr>
            <a:spLocks noGrp="1" noChangeAspect="1"/>
          </p:cNvSpPr>
          <p:nvPr>
            <p:ph type="pic" sz="quarter" idx="19"/>
          </p:nvPr>
        </p:nvSpPr>
        <p:spPr>
          <a:xfrm>
            <a:off x="10755099" y="1866191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9" name="Bildplatzhalter 11"/>
          <p:cNvSpPr>
            <a:spLocks noGrp="1" noChangeAspect="1"/>
          </p:cNvSpPr>
          <p:nvPr>
            <p:ph type="pic" sz="quarter" idx="20"/>
          </p:nvPr>
        </p:nvSpPr>
        <p:spPr>
          <a:xfrm>
            <a:off x="2870550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5" name="Bildplatzhalter 11"/>
          <p:cNvSpPr>
            <a:spLocks noGrp="1" noChangeAspect="1"/>
          </p:cNvSpPr>
          <p:nvPr>
            <p:ph type="pic" sz="quarter" idx="26"/>
          </p:nvPr>
        </p:nvSpPr>
        <p:spPr>
          <a:xfrm>
            <a:off x="5715823" y="-14022"/>
            <a:ext cx="1440771" cy="1143644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6" name="Textplatzhalter 1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421200"/>
            <a:ext cx="3575998" cy="6436801"/>
          </a:xfr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60" name="Bildplatzhalter 11"/>
          <p:cNvSpPr>
            <a:spLocks noGrp="1" noChangeAspect="1"/>
          </p:cNvSpPr>
          <p:nvPr>
            <p:ph type="pic" sz="quarter" idx="21"/>
          </p:nvPr>
        </p:nvSpPr>
        <p:spPr>
          <a:xfrm>
            <a:off x="725345" y="2578436"/>
            <a:ext cx="2130587" cy="2128948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1" name="Bildplatzhalter 11"/>
          <p:cNvSpPr>
            <a:spLocks noGrp="1" noChangeAspect="1"/>
          </p:cNvSpPr>
          <p:nvPr>
            <p:ph type="pic" sz="quarter" idx="22"/>
          </p:nvPr>
        </p:nvSpPr>
        <p:spPr>
          <a:xfrm>
            <a:off x="1" y="1143997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2" name="Bildplatzhalter 11"/>
          <p:cNvSpPr>
            <a:spLocks noGrp="1" noChangeAspect="1"/>
          </p:cNvSpPr>
          <p:nvPr>
            <p:ph type="pic" sz="quarter" idx="23"/>
          </p:nvPr>
        </p:nvSpPr>
        <p:spPr>
          <a:xfrm>
            <a:off x="1436996" y="1143997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3" name="Bildplatzhalter 11"/>
          <p:cNvSpPr>
            <a:spLocks noGrp="1" noChangeAspect="1"/>
          </p:cNvSpPr>
          <p:nvPr>
            <p:ph type="pic" sz="quarter" idx="24"/>
          </p:nvPr>
        </p:nvSpPr>
        <p:spPr>
          <a:xfrm>
            <a:off x="1" y="-14022"/>
            <a:ext cx="1418936" cy="1143644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4" name="Bildplatzhalter 11"/>
          <p:cNvSpPr>
            <a:spLocks noGrp="1" noChangeAspect="1"/>
          </p:cNvSpPr>
          <p:nvPr>
            <p:ph type="pic" sz="quarter" idx="25"/>
          </p:nvPr>
        </p:nvSpPr>
        <p:spPr>
          <a:xfrm>
            <a:off x="1436996" y="-14022"/>
            <a:ext cx="1418936" cy="1143644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pic>
        <p:nvPicPr>
          <p:cNvPr id="149" name="図 13">
            <a:extLst>
              <a:ext uri="{FF2B5EF4-FFF2-40B4-BE49-F238E27FC236}">
                <a16:creationId xmlns:a16="http://schemas.microsoft.com/office/drawing/2014/main" id="{C56301A5-B670-D145-90FB-73C1609B8F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7844" y="254820"/>
            <a:ext cx="2635200" cy="90280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2202769" y="4941167"/>
            <a:ext cx="9438369" cy="936105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69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0" name="Textplatzhalter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</p:spTree>
    <p:extLst>
      <p:ext uri="{BB962C8B-B14F-4D97-AF65-F5344CB8AC3E}">
        <p14:creationId xmlns:p14="http://schemas.microsoft.com/office/powerpoint/2010/main" val="222492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2436E86-327A-4C98-97EF-F2BBD868A2E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4CC5E49-5882-43ED-AEFC-3D35F0C3E35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2208213" y="908050"/>
            <a:ext cx="9432925" cy="5257800"/>
          </a:xfrm>
        </p:spPr>
        <p:txBody>
          <a:bodyPr tIns="108000"/>
          <a:lstStyle>
            <a:lvl1pPr marL="720000" indent="-7200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200000"/>
              <a:buFont typeface="+mj-lt"/>
              <a:buAutoNum type="arabicPeriod"/>
              <a:defRPr sz="2000"/>
            </a:lvl1pPr>
            <a:lvl2pPr marL="936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2pPr>
            <a:lvl3pPr marL="1152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3pPr>
            <a:lvl4pPr marL="1368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4pPr>
            <a:lvl5pPr marL="1584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93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Midd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211050" cy="64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208213" y="1793082"/>
            <a:ext cx="7775575" cy="2852737"/>
          </a:xfrm>
        </p:spPr>
        <p:txBody>
          <a:bodyPr anchor="ctr"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208213" y="4698099"/>
            <a:ext cx="7775575" cy="1467751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8" name="図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EFCD97-E938-4D23-992B-8DBCEE54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370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91">
          <p15:clr>
            <a:srgbClr val="FBAE40"/>
          </p15:clr>
        </p15:guide>
        <p15:guide id="2" pos="62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" y="0"/>
            <a:ext cx="12192000" cy="6860448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2146459" y="4716781"/>
            <a:ext cx="10080000" cy="2141220"/>
          </a:xfrm>
          <a:solidFill>
            <a:schemeClr val="tx2">
              <a:alpha val="80000"/>
            </a:schemeClr>
          </a:solidFill>
        </p:spPr>
        <p:txBody>
          <a:bodyPr lIns="36000" tIns="612000" bIns="0" anchor="t"/>
          <a:lstStyle>
            <a:lvl1pPr>
              <a:buFontTx/>
              <a:buNone/>
              <a:defRPr sz="3600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4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4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384234B-A287-4E18-A700-974353A28A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02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 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2436E86-327A-4C98-97EF-F2BBD868A2E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4CC5E49-5882-43ED-AEFC-3D35F0C3E3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0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47">
          <p15:clr>
            <a:srgbClr val="FBAE40"/>
          </p15:clr>
        </p15:guide>
        <p15:guide id="4" pos="7333">
          <p15:clr>
            <a:srgbClr val="FBAE40"/>
          </p15:clr>
        </p15:guide>
        <p15:guide id="6" orient="horz" pos="436">
          <p15:clr>
            <a:srgbClr val="FBAE40"/>
          </p15:clr>
        </p15:guide>
        <p15:guide id="7" orient="horz" pos="38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2436E86-327A-4C98-97EF-F2BBD868A2E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4CC5E49-5882-43ED-AEFC-3D35F0C3E3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9" name="図 19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550863" y="188913"/>
            <a:ext cx="11090275" cy="50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50863" y="908051"/>
            <a:ext cx="11090275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9192344" y="6574524"/>
            <a:ext cx="962462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62436E86-327A-4C98-97EF-F2BBD868A2E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550863" y="6574524"/>
            <a:ext cx="4114800" cy="144000"/>
          </a:xfrm>
          <a:prstGeom prst="rect">
            <a:avLst/>
          </a:prstGeom>
        </p:spPr>
        <p:txBody>
          <a:bodyPr vert="horz" lIns="18000" tIns="0" rIns="0" bIns="0" rtlCol="0" anchor="ctr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5849938" y="6574524"/>
            <a:ext cx="492125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84CC5E49-5882-43ED-AEFC-3D35F0C3E35F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3425E0F-52ED-44E7-ADE4-9EC718CF04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47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  <p15:guide id="6" orient="horz" pos="572">
          <p15:clr>
            <a:srgbClr val="F26B43"/>
          </p15:clr>
        </p15:guide>
        <p15:guide id="7" orient="horz" pos="436">
          <p15:clr>
            <a:srgbClr val="F26B43"/>
          </p15:clr>
        </p15:guide>
        <p15:guide id="8" orient="horz" pos="3884">
          <p15:clr>
            <a:srgbClr val="F26B43"/>
          </p15:clr>
        </p15:guide>
        <p15:guide id="9" orient="horz" pos="1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.jx.cloud-poc-station.com/log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cdday?utf8=%E2%9C%93&amp;tab=repositories&amp;q=&amp;type=&amp;language=makefi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.jx-staging.cloud-poc-station.com/micro-sample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micro.jx-staging.cloud-poc-station.com/micro-sample/rs/monitoring/pin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22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6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Jenkins-X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NTT Data,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20788" y="692914"/>
            <a:ext cx="10768084" cy="5987072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1232580" y="1730141"/>
            <a:ext cx="9744501" cy="4609186"/>
          </a:xfrm>
          <a:prstGeom prst="round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pic>
        <p:nvPicPr>
          <p:cNvPr id="4" name="Picture 2" descr="D:\projects\BMW_Technology\BMW_Workshop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075" y="1962832"/>
            <a:ext cx="721382" cy="70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1638361" y="2364336"/>
            <a:ext cx="7743563" cy="2027117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pic>
        <p:nvPicPr>
          <p:cNvPr id="6" name="Picture 2" descr="D:\projects\BMW_Technology\BMW_Workshop\Images\azure-aws-google-cloud-platfor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212" y="692913"/>
            <a:ext cx="3173409" cy="99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bgerundetes Rechteck 6"/>
          <p:cNvSpPr/>
          <p:nvPr/>
        </p:nvSpPr>
        <p:spPr>
          <a:xfrm>
            <a:off x="2170278" y="2762749"/>
            <a:ext cx="5691115" cy="135574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60" y="3168368"/>
            <a:ext cx="428025" cy="37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 descr="D:\projects\BMW_Technology\BMW_Workshop\Images\ChartMuseu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71" y="3114893"/>
            <a:ext cx="634478" cy="4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 bwMode="gray">
          <a:xfrm>
            <a:off x="8083943" y="3093338"/>
            <a:ext cx="1009935" cy="3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de-DE" sz="1400" b="1" dirty="0" smtClean="0">
                <a:solidFill>
                  <a:schemeClr val="tx1"/>
                </a:solidFill>
              </a:rPr>
              <a:t>Jenkins X</a:t>
            </a:r>
          </a:p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de-DE" sz="1400" b="1" dirty="0" err="1"/>
              <a:t>p</a:t>
            </a:r>
            <a:r>
              <a:rPr lang="de-DE" sz="1400" b="1" dirty="0" err="1" smtClean="0"/>
              <a:t>latform</a:t>
            </a:r>
            <a:endParaRPr lang="de-DE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9743798" y="2762749"/>
            <a:ext cx="1009935" cy="3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</a:pPr>
            <a:r>
              <a:rPr lang="de-DE" sz="1400" b="1" dirty="0" err="1" smtClean="0"/>
              <a:t>Kubernetes</a:t>
            </a:r>
            <a:endParaRPr lang="de-DE" sz="1400" b="1" dirty="0" smtClean="0"/>
          </a:p>
        </p:txBody>
      </p:sp>
      <p:pic>
        <p:nvPicPr>
          <p:cNvPr id="12" name="Picture 8" descr="D:\projects\BMW_Technology\BMW_Workshop\Images\docker-registr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71" y="3089821"/>
            <a:ext cx="547614" cy="5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:\projects\BMW_Technology\BMW_Workshop\Images\Jenkin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536" y="2980471"/>
            <a:ext cx="463249" cy="75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 bwMode="gray">
          <a:xfrm>
            <a:off x="2693028" y="3610682"/>
            <a:ext cx="504968" cy="2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de-DE" sz="1200" dirty="0" smtClean="0">
                <a:solidFill>
                  <a:schemeClr val="tx1"/>
                </a:solidFill>
              </a:rPr>
              <a:t>Nexus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4979390" y="3601411"/>
            <a:ext cx="504968" cy="2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algn="ctr">
              <a:spcBef>
                <a:spcPts val="50"/>
              </a:spcBef>
              <a:buClr>
                <a:schemeClr val="tx2"/>
              </a:buClr>
            </a:pPr>
            <a:r>
              <a:rPr lang="de-DE" sz="1200" dirty="0" smtClean="0">
                <a:solidFill>
                  <a:schemeClr val="tx1"/>
                </a:solidFill>
              </a:rPr>
              <a:t>Chart</a:t>
            </a:r>
          </a:p>
          <a:p>
            <a:pPr algn="ctr">
              <a:spcBef>
                <a:spcPts val="50"/>
              </a:spcBef>
              <a:buClr>
                <a:schemeClr val="tx2"/>
              </a:buClr>
            </a:pPr>
            <a:r>
              <a:rPr lang="de-DE" sz="1200" dirty="0" smtClean="0"/>
              <a:t>Museum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3791794" y="3601410"/>
            <a:ext cx="504968" cy="2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algn="ctr">
              <a:spcBef>
                <a:spcPts val="50"/>
              </a:spcBef>
              <a:buClr>
                <a:schemeClr val="tx2"/>
              </a:buClr>
            </a:pPr>
            <a:r>
              <a:rPr lang="de-DE" sz="1200" dirty="0" smtClean="0">
                <a:solidFill>
                  <a:schemeClr val="tx1"/>
                </a:solidFill>
              </a:rPr>
              <a:t>Docker</a:t>
            </a:r>
          </a:p>
          <a:p>
            <a:pPr algn="ctr">
              <a:spcBef>
                <a:spcPts val="50"/>
              </a:spcBef>
              <a:buClr>
                <a:schemeClr val="tx2"/>
              </a:buClr>
            </a:pPr>
            <a:r>
              <a:rPr lang="de-DE" sz="1200" dirty="0" smtClean="0"/>
              <a:t>Registry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1640633" y="2366608"/>
            <a:ext cx="7743563" cy="2027117"/>
          </a:xfrm>
          <a:prstGeom prst="round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8816674" y="747873"/>
            <a:ext cx="2160407" cy="91952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5484358" y="5025649"/>
            <a:ext cx="1532255" cy="10401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de-DE" sz="1400" b="1" dirty="0" err="1" smtClean="0">
                <a:solidFill>
                  <a:schemeClr val="tx1"/>
                </a:solidFill>
              </a:rPr>
              <a:t>staging</a:t>
            </a:r>
            <a:r>
              <a:rPr lang="de-DE" sz="1400" b="1" dirty="0" smtClean="0">
                <a:solidFill>
                  <a:schemeClr val="tx1"/>
                </a:solidFill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</a:rPr>
              <a:t>env</a:t>
            </a:r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24" name="Picture 5" descr="D:\projects\BMW_Technology\Jenkins X - AWS Community\package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44242" y="5579289"/>
            <a:ext cx="355246" cy="35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/>
        </p:nvSpPr>
        <p:spPr bwMode="gray">
          <a:xfrm>
            <a:off x="6119422" y="5660091"/>
            <a:ext cx="720647" cy="28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</a:pPr>
            <a:r>
              <a:rPr lang="de-DE" sz="1100" dirty="0" err="1"/>
              <a:t>a</a:t>
            </a:r>
            <a:r>
              <a:rPr lang="de-DE" sz="1100" dirty="0" err="1" smtClean="0">
                <a:solidFill>
                  <a:schemeClr val="tx1"/>
                </a:solidFill>
              </a:rPr>
              <a:t>pp</a:t>
            </a:r>
            <a:r>
              <a:rPr lang="de-DE" sz="1100" dirty="0" smtClean="0">
                <a:solidFill>
                  <a:schemeClr val="tx1"/>
                </a:solidFill>
              </a:rPr>
              <a:t>: </a:t>
            </a:r>
            <a:r>
              <a:rPr lang="de-DE" sz="1100" dirty="0" smtClean="0"/>
              <a:t>0.0.1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777075" y="5039347"/>
            <a:ext cx="1532255" cy="10401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de-DE" sz="1200" b="1" dirty="0" err="1">
                <a:solidFill>
                  <a:schemeClr val="tx1"/>
                </a:solidFill>
              </a:rPr>
              <a:t>p</a:t>
            </a:r>
            <a:r>
              <a:rPr lang="de-DE" sz="1200" b="1" dirty="0" err="1" smtClean="0">
                <a:solidFill>
                  <a:schemeClr val="tx1"/>
                </a:solidFill>
              </a:rPr>
              <a:t>roduction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>
                <a:solidFill>
                  <a:schemeClr val="tx1"/>
                </a:solidFill>
              </a:rPr>
              <a:t>e</a:t>
            </a:r>
            <a:r>
              <a:rPr lang="de-DE" sz="1200" b="1" dirty="0" err="1" smtClean="0">
                <a:solidFill>
                  <a:schemeClr val="tx1"/>
                </a:solidFill>
              </a:rPr>
              <a:t>nv</a:t>
            </a:r>
            <a:endParaRPr lang="de-DE" sz="1200" b="1" dirty="0">
              <a:solidFill>
                <a:schemeClr val="tx1"/>
              </a:solidFill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6679011" y="4759047"/>
            <a:ext cx="512292" cy="584250"/>
            <a:chOff x="5212415" y="939668"/>
            <a:chExt cx="512292" cy="584250"/>
          </a:xfrm>
        </p:grpSpPr>
        <p:sp>
          <p:nvSpPr>
            <p:cNvPr id="30" name="Ellipse 29"/>
            <p:cNvSpPr/>
            <p:nvPr/>
          </p:nvSpPr>
          <p:spPr>
            <a:xfrm>
              <a:off x="5212415" y="939668"/>
              <a:ext cx="512292" cy="58425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600"/>
                </a:spcBef>
                <a:buClr>
                  <a:schemeClr val="accent1"/>
                </a:buClr>
              </a:pPr>
              <a:endParaRPr lang="de-DE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 bwMode="gray">
            <a:xfrm>
              <a:off x="5330191" y="1130941"/>
              <a:ext cx="304035" cy="386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rtlCol="0" anchor="t">
              <a:noAutofit/>
            </a:bodyPr>
            <a:lstStyle/>
            <a:p>
              <a:pPr>
                <a:spcBef>
                  <a:spcPts val="600"/>
                </a:spcBef>
                <a:buClr>
                  <a:schemeClr val="tx2"/>
                </a:buClr>
              </a:pPr>
              <a:r>
                <a:rPr lang="de-DE" sz="1600" b="1" dirty="0" smtClean="0">
                  <a:solidFill>
                    <a:schemeClr val="bg1"/>
                  </a:solidFill>
                </a:rPr>
                <a:t>NS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9021739" y="4759047"/>
            <a:ext cx="512292" cy="584250"/>
            <a:chOff x="5212415" y="939668"/>
            <a:chExt cx="512292" cy="584250"/>
          </a:xfrm>
        </p:grpSpPr>
        <p:sp>
          <p:nvSpPr>
            <p:cNvPr id="33" name="Ellipse 32"/>
            <p:cNvSpPr/>
            <p:nvPr/>
          </p:nvSpPr>
          <p:spPr>
            <a:xfrm>
              <a:off x="5212415" y="939668"/>
              <a:ext cx="512292" cy="58425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600"/>
                </a:spcBef>
                <a:buClr>
                  <a:schemeClr val="accent1"/>
                </a:buClr>
              </a:pPr>
              <a:endParaRPr lang="de-DE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 bwMode="gray">
            <a:xfrm>
              <a:off x="5330191" y="1130941"/>
              <a:ext cx="304035" cy="386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rtlCol="0" anchor="t">
              <a:noAutofit/>
            </a:bodyPr>
            <a:lstStyle/>
            <a:p>
              <a:pPr>
                <a:spcBef>
                  <a:spcPts val="600"/>
                </a:spcBef>
                <a:buClr>
                  <a:schemeClr val="tx2"/>
                </a:buClr>
              </a:pPr>
              <a:r>
                <a:rPr lang="de-DE" sz="1600" b="1" dirty="0" smtClean="0">
                  <a:solidFill>
                    <a:schemeClr val="bg1"/>
                  </a:solidFill>
                </a:rPr>
                <a:t>NS</a:t>
              </a: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9049433" y="2095473"/>
            <a:ext cx="512292" cy="584250"/>
            <a:chOff x="5212415" y="939668"/>
            <a:chExt cx="512292" cy="584250"/>
          </a:xfrm>
        </p:grpSpPr>
        <p:sp>
          <p:nvSpPr>
            <p:cNvPr id="37" name="Ellipse 36"/>
            <p:cNvSpPr/>
            <p:nvPr/>
          </p:nvSpPr>
          <p:spPr>
            <a:xfrm>
              <a:off x="5212415" y="939668"/>
              <a:ext cx="512292" cy="58425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600"/>
                </a:spcBef>
                <a:buClr>
                  <a:schemeClr val="accent1"/>
                </a:buClr>
              </a:pPr>
              <a:endParaRPr lang="de-DE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 bwMode="gray">
            <a:xfrm>
              <a:off x="5330191" y="1130941"/>
              <a:ext cx="304035" cy="386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rtlCol="0" anchor="t">
              <a:noAutofit/>
            </a:bodyPr>
            <a:lstStyle/>
            <a:p>
              <a:pPr>
                <a:spcBef>
                  <a:spcPts val="600"/>
                </a:spcBef>
                <a:buClr>
                  <a:schemeClr val="tx2"/>
                </a:buClr>
              </a:pPr>
              <a:r>
                <a:rPr lang="de-DE" sz="1600" b="1" dirty="0" smtClean="0">
                  <a:solidFill>
                    <a:schemeClr val="bg1"/>
                  </a:solidFill>
                </a:rPr>
                <a:t>NS</a:t>
              </a:r>
            </a:p>
          </p:txBody>
        </p:sp>
      </p:grpSp>
      <p:sp>
        <p:nvSpPr>
          <p:cNvPr id="39" name="Titel 7"/>
          <p:cNvSpPr txBox="1">
            <a:spLocks/>
          </p:cNvSpPr>
          <p:nvPr/>
        </p:nvSpPr>
        <p:spPr>
          <a:xfrm>
            <a:off x="550863" y="188913"/>
            <a:ext cx="11090275" cy="50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06877" y="3244334"/>
            <a:ext cx="10778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en-US" sz="4000" dirty="0" smtClean="0">
                <a:hlinkClick r:id="rId3"/>
              </a:rPr>
              <a:t>http</a:t>
            </a:r>
            <a:r>
              <a:rPr lang="en-US" sz="4000" dirty="0">
                <a:hlinkClick r:id="rId3"/>
              </a:rPr>
              <a:t>://</a:t>
            </a:r>
            <a:r>
              <a:rPr lang="en-US" sz="4000" dirty="0" smtClean="0">
                <a:hlinkClick r:id="rId3"/>
              </a:rPr>
              <a:t>jenkins.jx.cloud-poc-station.com/login</a:t>
            </a:r>
            <a:endParaRPr lang="en-US" sz="4000" dirty="0"/>
          </a:p>
        </p:txBody>
      </p:sp>
      <p:sp>
        <p:nvSpPr>
          <p:cNvPr id="3" name="Textfeld 2"/>
          <p:cNvSpPr txBox="1"/>
          <p:nvPr/>
        </p:nvSpPr>
        <p:spPr bwMode="gray">
          <a:xfrm>
            <a:off x="2626468" y="758757"/>
            <a:ext cx="6215975" cy="149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Give it a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try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72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smtClean="0"/>
              <a:t>everything </a:t>
            </a:r>
            <a:r>
              <a:rPr lang="en-US" dirty="0"/>
              <a:t>as code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600636" y="3136613"/>
            <a:ext cx="10990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hlinkClick r:id="rId3"/>
              </a:rPr>
              <a:t>https://github.com/cicdday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95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 bwMode="gray">
          <a:xfrm>
            <a:off x="284754" y="1084633"/>
            <a:ext cx="5512931" cy="82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</a:pPr>
            <a:r>
              <a:rPr lang="en-US" sz="1600" dirty="0" err="1" smtClean="0">
                <a:solidFill>
                  <a:schemeClr val="tx1"/>
                </a:solidFill>
              </a:rPr>
              <a:t>Payara</a:t>
            </a:r>
            <a:r>
              <a:rPr lang="en-US" sz="1600" dirty="0" smtClean="0"/>
              <a:t>-full JEE application having an index.html and a REST resource (Ping service)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89" y="442608"/>
            <a:ext cx="5150796" cy="34338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 bwMode="gray">
          <a:xfrm>
            <a:off x="8317149" y="1682885"/>
            <a:ext cx="2723744" cy="47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Hello from Enso …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84754" y="2599997"/>
            <a:ext cx="787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http://micro.jx-staging.cloud-poc-station.com/micro-sample/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84754" y="4876413"/>
            <a:ext cx="9209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http://micro.jx-staging.cloud-poc-station.com/micro-sample/rs/monitoring/ping</a:t>
            </a:r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9432587" y="4876413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Alive1573067335560</a:t>
            </a:r>
          </a:p>
        </p:txBody>
      </p:sp>
    </p:spTree>
    <p:extLst>
      <p:ext uri="{BB962C8B-B14F-4D97-AF65-F5344CB8AC3E}">
        <p14:creationId xmlns:p14="http://schemas.microsoft.com/office/powerpoint/2010/main" val="36640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bgerundetes Rechteck 2050"/>
          <p:cNvSpPr/>
          <p:nvPr/>
        </p:nvSpPr>
        <p:spPr>
          <a:xfrm>
            <a:off x="3618258" y="847660"/>
            <a:ext cx="7941396" cy="24967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Jenkins-X – </a:t>
            </a:r>
            <a:r>
              <a:rPr lang="de-DE" dirty="0" err="1" smtClean="0"/>
              <a:t>Dev</a:t>
            </a:r>
            <a:r>
              <a:rPr lang="de-DE" dirty="0" smtClean="0"/>
              <a:t> Flow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50863" y="7010477"/>
            <a:ext cx="4114800" cy="144000"/>
          </a:xfrm>
        </p:spPr>
        <p:txBody>
          <a:bodyPr/>
          <a:lstStyle/>
          <a:p>
            <a:r>
              <a:rPr lang="de-DE" smtClean="0"/>
              <a:t>NTT DATA Deutschland 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849938" y="7010477"/>
            <a:ext cx="492125" cy="144000"/>
          </a:xfrm>
        </p:spPr>
        <p:txBody>
          <a:bodyPr/>
          <a:lstStyle/>
          <a:p>
            <a:fld id="{70528D5D-9894-40DB-BE4B-72FD76662231}" type="slidenum">
              <a:rPr lang="de-DE" smtClean="0"/>
              <a:pPr/>
              <a:t>6</a:t>
            </a:fld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604286" y="4203702"/>
            <a:ext cx="1078211" cy="1077048"/>
            <a:chOff x="1071291" y="3021204"/>
            <a:chExt cx="887513" cy="886556"/>
          </a:xfrm>
        </p:grpSpPr>
        <p:sp>
          <p:nvSpPr>
            <p:cNvPr id="7" name="Ellipse 6"/>
            <p:cNvSpPr/>
            <p:nvPr/>
          </p:nvSpPr>
          <p:spPr>
            <a:xfrm>
              <a:off x="1071291" y="3021204"/>
              <a:ext cx="887513" cy="886556"/>
            </a:xfrm>
            <a:prstGeom prst="ellipse">
              <a:avLst/>
            </a:prstGeom>
            <a:solidFill>
              <a:srgbClr val="DCDCDC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600" dirty="0" err="1" smtClean="0">
                <a:solidFill>
                  <a:schemeClr val="tx1"/>
                </a:solidFill>
              </a:endParaRPr>
            </a:p>
          </p:txBody>
        </p:sp>
        <p:pic>
          <p:nvPicPr>
            <p:cNvPr id="5122" name="Picture 2" descr="D:\projects\BMW_Technology\Jenkins X - AWS Community\Git_icon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607" y="3168367"/>
              <a:ext cx="590630" cy="590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63" name="Textfeld 2062"/>
          <p:cNvSpPr txBox="1"/>
          <p:nvPr/>
        </p:nvSpPr>
        <p:spPr bwMode="gray">
          <a:xfrm>
            <a:off x="542210" y="5403301"/>
            <a:ext cx="1113826" cy="36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de-DE" sz="1600" dirty="0" err="1" smtClean="0"/>
              <a:t>r</a:t>
            </a:r>
            <a:r>
              <a:rPr lang="de-DE" sz="1600" dirty="0" err="1" smtClean="0">
                <a:solidFill>
                  <a:schemeClr val="tx1"/>
                </a:solidFill>
              </a:rPr>
              <a:t>epo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pic>
        <p:nvPicPr>
          <p:cNvPr id="5126" name="Picture 6" descr="D:\projects\BMW_Technology\Jenkins X - AWS Community\kubernete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41567" y="943196"/>
            <a:ext cx="795253" cy="7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Abgerundetes Rechteck 72"/>
          <p:cNvSpPr/>
          <p:nvPr/>
        </p:nvSpPr>
        <p:spPr>
          <a:xfrm>
            <a:off x="4136060" y="1834349"/>
            <a:ext cx="1532255" cy="10401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4072711" y="1900827"/>
            <a:ext cx="1532255" cy="10401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4017794" y="1969421"/>
            <a:ext cx="1532255" cy="10401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r>
              <a:rPr lang="de-DE" sz="1200" b="1" dirty="0" err="1">
                <a:solidFill>
                  <a:schemeClr val="tx1"/>
                </a:solidFill>
              </a:rPr>
              <a:t>p</a:t>
            </a:r>
            <a:r>
              <a:rPr lang="de-DE" sz="1200" b="1" dirty="0" err="1" smtClean="0">
                <a:solidFill>
                  <a:schemeClr val="tx1"/>
                </a:solidFill>
              </a:rPr>
              <a:t>review</a:t>
            </a:r>
            <a:r>
              <a:rPr lang="de-DE" sz="1200" b="1" dirty="0" smtClean="0">
                <a:solidFill>
                  <a:schemeClr val="tx1"/>
                </a:solidFill>
              </a:rPr>
              <a:t>  </a:t>
            </a:r>
            <a:r>
              <a:rPr lang="de-DE" sz="1200" b="1" dirty="0" err="1">
                <a:solidFill>
                  <a:schemeClr val="tx1"/>
                </a:solidFill>
              </a:rPr>
              <a:t>e</a:t>
            </a:r>
            <a:r>
              <a:rPr lang="de-DE" sz="1200" b="1" dirty="0" err="1" smtClean="0">
                <a:solidFill>
                  <a:schemeClr val="tx1"/>
                </a:solidFill>
              </a:rPr>
              <a:t>nv</a:t>
            </a:r>
            <a:endParaRPr lang="de-DE" sz="1200" b="1" dirty="0" smtClean="0">
              <a:solidFill>
                <a:schemeClr val="tx1"/>
              </a:solidFill>
            </a:endParaRPr>
          </a:p>
        </p:txBody>
      </p:sp>
      <p:pic>
        <p:nvPicPr>
          <p:cNvPr id="5125" name="Picture 5" descr="D:\projects\BMW_Technology\Jenkins X - AWS Community\package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71226" y="2517510"/>
            <a:ext cx="355246" cy="35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Textfeld 2063"/>
          <p:cNvSpPr txBox="1"/>
          <p:nvPr/>
        </p:nvSpPr>
        <p:spPr bwMode="gray">
          <a:xfrm>
            <a:off x="4646406" y="2557368"/>
            <a:ext cx="720647" cy="28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</a:pPr>
            <a:r>
              <a:rPr lang="de-DE" sz="1100" dirty="0" err="1"/>
              <a:t>a</a:t>
            </a:r>
            <a:r>
              <a:rPr lang="de-DE" sz="1100" dirty="0" err="1" smtClean="0">
                <a:solidFill>
                  <a:schemeClr val="tx1"/>
                </a:solidFill>
              </a:rPr>
              <a:t>pp</a:t>
            </a:r>
            <a:r>
              <a:rPr lang="de-DE" sz="1100" dirty="0" smtClean="0">
                <a:solidFill>
                  <a:schemeClr val="tx1"/>
                </a:solidFill>
              </a:rPr>
              <a:t>: </a:t>
            </a:r>
            <a:r>
              <a:rPr lang="de-DE" sz="1100" dirty="0" smtClean="0"/>
              <a:t>0.0.1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78" name="Abgerundetes Rechteck 77"/>
          <p:cNvSpPr/>
          <p:nvPr/>
        </p:nvSpPr>
        <p:spPr>
          <a:xfrm>
            <a:off x="6496360" y="1987981"/>
            <a:ext cx="1532255" cy="10401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de-DE" sz="1400" b="1" dirty="0" err="1" smtClean="0">
                <a:solidFill>
                  <a:schemeClr val="tx1"/>
                </a:solidFill>
              </a:rPr>
              <a:t>staging</a:t>
            </a:r>
            <a:r>
              <a:rPr lang="de-DE" sz="1400" b="1" dirty="0" smtClean="0">
                <a:solidFill>
                  <a:schemeClr val="tx1"/>
                </a:solidFill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</a:rPr>
              <a:t>env</a:t>
            </a:r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1" name="Picture 5" descr="D:\projects\BMW_Technology\Jenkins X - AWS Community\package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56244" y="2541621"/>
            <a:ext cx="355246" cy="35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feld 81"/>
          <p:cNvSpPr txBox="1"/>
          <p:nvPr/>
        </p:nvSpPr>
        <p:spPr bwMode="gray">
          <a:xfrm>
            <a:off x="7131424" y="2622423"/>
            <a:ext cx="720647" cy="28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</a:pPr>
            <a:r>
              <a:rPr lang="de-DE" sz="1100" dirty="0" err="1"/>
              <a:t>a</a:t>
            </a:r>
            <a:r>
              <a:rPr lang="de-DE" sz="1100" dirty="0" err="1" smtClean="0">
                <a:solidFill>
                  <a:schemeClr val="tx1"/>
                </a:solidFill>
              </a:rPr>
              <a:t>pp</a:t>
            </a:r>
            <a:r>
              <a:rPr lang="de-DE" sz="1100" dirty="0" smtClean="0">
                <a:solidFill>
                  <a:schemeClr val="tx1"/>
                </a:solidFill>
              </a:rPr>
              <a:t>: </a:t>
            </a:r>
            <a:r>
              <a:rPr lang="de-DE" sz="1100" dirty="0" smtClean="0"/>
              <a:t>0.0.1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8789077" y="2001679"/>
            <a:ext cx="1532255" cy="10401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de-DE" sz="1200" b="1" dirty="0" err="1">
                <a:solidFill>
                  <a:schemeClr val="tx1"/>
                </a:solidFill>
              </a:rPr>
              <a:t>p</a:t>
            </a:r>
            <a:r>
              <a:rPr lang="de-DE" sz="1200" b="1" dirty="0" err="1" smtClean="0">
                <a:solidFill>
                  <a:schemeClr val="tx1"/>
                </a:solidFill>
              </a:rPr>
              <a:t>roduction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>
                <a:solidFill>
                  <a:schemeClr val="tx1"/>
                </a:solidFill>
              </a:rPr>
              <a:t>e</a:t>
            </a:r>
            <a:r>
              <a:rPr lang="de-DE" sz="1200" b="1" dirty="0" err="1" smtClean="0">
                <a:solidFill>
                  <a:schemeClr val="tx1"/>
                </a:solidFill>
              </a:rPr>
              <a:t>nv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 bwMode="gray">
          <a:xfrm>
            <a:off x="4041346" y="5341360"/>
            <a:ext cx="1462187" cy="42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de-DE" sz="1600" dirty="0" smtClean="0"/>
              <a:t>Pull Request </a:t>
            </a:r>
            <a:r>
              <a:rPr lang="de-DE" sz="1600" dirty="0" err="1" smtClean="0"/>
              <a:t>build</a:t>
            </a:r>
            <a:endParaRPr lang="de-DE" sz="1600" dirty="0" smtClean="0"/>
          </a:p>
        </p:txBody>
      </p:sp>
      <p:cxnSp>
        <p:nvCxnSpPr>
          <p:cNvPr id="97" name="Gerade Verbindung mit Pfeil 96"/>
          <p:cNvCxnSpPr>
            <a:stCxn id="94" idx="0"/>
            <a:endCxn id="72" idx="2"/>
          </p:cNvCxnSpPr>
          <p:nvPr/>
        </p:nvCxnSpPr>
        <p:spPr>
          <a:xfrm flipV="1">
            <a:off x="4778574" y="3009548"/>
            <a:ext cx="5348" cy="121753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7" idx="6"/>
            <a:endCxn id="2076" idx="1"/>
          </p:cNvCxnSpPr>
          <p:nvPr/>
        </p:nvCxnSpPr>
        <p:spPr>
          <a:xfrm flipV="1">
            <a:off x="1682497" y="4741254"/>
            <a:ext cx="604356" cy="9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94" idx="6"/>
            <a:endCxn id="100" idx="2"/>
          </p:cNvCxnSpPr>
          <p:nvPr/>
        </p:nvCxnSpPr>
        <p:spPr>
          <a:xfrm flipV="1">
            <a:off x="5293903" y="4735515"/>
            <a:ext cx="1409016" cy="634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endCxn id="94" idx="2"/>
          </p:cNvCxnSpPr>
          <p:nvPr/>
        </p:nvCxnSpPr>
        <p:spPr>
          <a:xfrm>
            <a:off x="3904866" y="4741254"/>
            <a:ext cx="358378" cy="60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4263244" y="4227087"/>
            <a:ext cx="1030659" cy="1029548"/>
            <a:chOff x="4263244" y="3689217"/>
            <a:chExt cx="1030659" cy="1029548"/>
          </a:xfrm>
        </p:grpSpPr>
        <p:sp>
          <p:nvSpPr>
            <p:cNvPr id="94" name="Ellipse 93"/>
            <p:cNvSpPr/>
            <p:nvPr/>
          </p:nvSpPr>
          <p:spPr>
            <a:xfrm>
              <a:off x="4263244" y="3689217"/>
              <a:ext cx="1030659" cy="1029548"/>
            </a:xfrm>
            <a:prstGeom prst="ellipse">
              <a:avLst/>
            </a:prstGeom>
            <a:solidFill>
              <a:srgbClr val="DCDCDC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600" dirty="0" err="1" smtClean="0">
                <a:solidFill>
                  <a:schemeClr val="tx1"/>
                </a:solidFill>
              </a:endParaRPr>
            </a:p>
          </p:txBody>
        </p:sp>
        <p:pic>
          <p:nvPicPr>
            <p:cNvPr id="5127" name="Picture 7" descr="D:\projects\BMW_Technology\Jenkins X - AWS Community\helm_logo_transparen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723" y="3774937"/>
              <a:ext cx="289349" cy="30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10" descr="D:\projects\BMW_Technology\BMW_Workshop\Images\Jenkin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038" y="4208115"/>
              <a:ext cx="244788" cy="399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7" name="Abgerundetes Rechteck 126"/>
          <p:cNvSpPr/>
          <p:nvPr/>
        </p:nvSpPr>
        <p:spPr>
          <a:xfrm>
            <a:off x="8693541" y="4495516"/>
            <a:ext cx="1697634" cy="47207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400" b="1" dirty="0" err="1">
                <a:solidFill>
                  <a:schemeClr val="tx1"/>
                </a:solidFill>
              </a:rPr>
              <a:t>jx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smtClean="0">
                <a:solidFill>
                  <a:schemeClr val="tx1"/>
                </a:solidFill>
              </a:rPr>
              <a:t>promote </a:t>
            </a:r>
            <a:r>
              <a:rPr lang="de-DE" sz="1400" b="1" dirty="0" err="1" smtClean="0">
                <a:solidFill>
                  <a:schemeClr val="tx1"/>
                </a:solidFill>
              </a:rPr>
              <a:t>prod</a:t>
            </a:r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8" name="Picture 5" descr="D:\projects\BMW_Technology\Jenkins X - AWS Community\package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3435" y="2549508"/>
            <a:ext cx="355246" cy="35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feld 128"/>
          <p:cNvSpPr txBox="1"/>
          <p:nvPr/>
        </p:nvSpPr>
        <p:spPr bwMode="gray">
          <a:xfrm>
            <a:off x="9418615" y="2630310"/>
            <a:ext cx="720647" cy="28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</a:pPr>
            <a:r>
              <a:rPr lang="de-DE" sz="1100" dirty="0" err="1"/>
              <a:t>a</a:t>
            </a:r>
            <a:r>
              <a:rPr lang="de-DE" sz="1100" dirty="0" err="1" smtClean="0">
                <a:solidFill>
                  <a:schemeClr val="tx1"/>
                </a:solidFill>
              </a:rPr>
              <a:t>pp</a:t>
            </a:r>
            <a:r>
              <a:rPr lang="de-DE" sz="1100" dirty="0" smtClean="0">
                <a:solidFill>
                  <a:schemeClr val="tx1"/>
                </a:solidFill>
              </a:rPr>
              <a:t>: </a:t>
            </a:r>
            <a:r>
              <a:rPr lang="de-DE" sz="1100" dirty="0" smtClean="0"/>
              <a:t>0.0.1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cxnSp>
        <p:nvCxnSpPr>
          <p:cNvPr id="131" name="Gerade Verbindung mit Pfeil 130"/>
          <p:cNvCxnSpPr>
            <a:stCxn id="100" idx="6"/>
            <a:endCxn id="127" idx="1"/>
          </p:cNvCxnSpPr>
          <p:nvPr/>
        </p:nvCxnSpPr>
        <p:spPr>
          <a:xfrm flipV="1">
            <a:off x="7824577" y="4731555"/>
            <a:ext cx="868964" cy="396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127" idx="0"/>
            <a:endCxn id="83" idx="2"/>
          </p:cNvCxnSpPr>
          <p:nvPr/>
        </p:nvCxnSpPr>
        <p:spPr>
          <a:xfrm flipV="1">
            <a:off x="9542358" y="3041806"/>
            <a:ext cx="12847" cy="145371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/>
        </p:nvGrpSpPr>
        <p:grpSpPr>
          <a:xfrm>
            <a:off x="2286853" y="4046358"/>
            <a:ext cx="1331405" cy="1389792"/>
            <a:chOff x="2286853" y="3508488"/>
            <a:chExt cx="1331405" cy="1389792"/>
          </a:xfrm>
        </p:grpSpPr>
        <p:graphicFrame>
          <p:nvGraphicFramePr>
            <p:cNvPr id="2076" name="Diagramm 2075"/>
            <p:cNvGraphicFramePr/>
            <p:nvPr>
              <p:extLst/>
            </p:nvPr>
          </p:nvGraphicFramePr>
          <p:xfrm>
            <a:off x="2286853" y="3508488"/>
            <a:ext cx="1331405" cy="13897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pic>
          <p:nvPicPr>
            <p:cNvPr id="136" name="Picture 2" descr="D:\projects\BMW_Technology\Jenkins X - AWS Community\Git_icon.svg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9232" y="4029431"/>
              <a:ext cx="369363" cy="36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rade Verbindung mit Pfeil 136"/>
          <p:cNvCxnSpPr>
            <a:stCxn id="100" idx="0"/>
            <a:endCxn id="78" idx="2"/>
          </p:cNvCxnSpPr>
          <p:nvPr/>
        </p:nvCxnSpPr>
        <p:spPr>
          <a:xfrm flipH="1" flipV="1">
            <a:off x="7262488" y="3028108"/>
            <a:ext cx="1260" cy="114718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>
            <a:off x="6702919" y="4175290"/>
            <a:ext cx="1121658" cy="1120449"/>
            <a:chOff x="6702919" y="3637420"/>
            <a:chExt cx="1121658" cy="1120449"/>
          </a:xfrm>
        </p:grpSpPr>
        <p:sp>
          <p:nvSpPr>
            <p:cNvPr id="100" name="Ellipse 99"/>
            <p:cNvSpPr/>
            <p:nvPr/>
          </p:nvSpPr>
          <p:spPr>
            <a:xfrm>
              <a:off x="6702919" y="3637420"/>
              <a:ext cx="1121658" cy="1120449"/>
            </a:xfrm>
            <a:prstGeom prst="ellipse">
              <a:avLst/>
            </a:prstGeom>
            <a:solidFill>
              <a:srgbClr val="DCDCDC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125" name="Picture 10" descr="D:\projects\BMW_Technology\BMW_Workshop\Images\Jenkin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536" y="4230150"/>
              <a:ext cx="244788" cy="399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7" descr="D:\projects\BMW_Technology\Jenkins X - AWS Community\helm_logo_transparen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516" y="3810916"/>
              <a:ext cx="289349" cy="30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feld 56"/>
          <p:cNvSpPr txBox="1"/>
          <p:nvPr/>
        </p:nvSpPr>
        <p:spPr bwMode="gray">
          <a:xfrm>
            <a:off x="8725190" y="1136698"/>
            <a:ext cx="2152660" cy="387082"/>
          </a:xfrm>
          <a:prstGeom prst="rect">
            <a:avLst/>
          </a:prstGeom>
          <a:noFill/>
          <a:ln w="12700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</a:pPr>
            <a:r>
              <a:rPr lang="de-DE" sz="1600" b="1" dirty="0" err="1" smtClean="0">
                <a:solidFill>
                  <a:schemeClr val="tx1"/>
                </a:solidFill>
              </a:rPr>
              <a:t>Kubernetes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cluster</a:t>
            </a:r>
            <a:endParaRPr 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 bwMode="gray">
          <a:xfrm>
            <a:off x="6531393" y="5405054"/>
            <a:ext cx="1462187" cy="42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de-DE" sz="1600" dirty="0" smtClean="0"/>
              <a:t>Master </a:t>
            </a:r>
            <a:r>
              <a:rPr lang="de-DE" sz="1600" dirty="0" err="1" smtClean="0"/>
              <a:t>build</a:t>
            </a:r>
            <a:endParaRPr lang="de-DE" sz="1600" dirty="0" smtClean="0"/>
          </a:p>
        </p:txBody>
      </p:sp>
      <p:grpSp>
        <p:nvGrpSpPr>
          <p:cNvPr id="67" name="Gruppieren 66"/>
          <p:cNvGrpSpPr/>
          <p:nvPr/>
        </p:nvGrpSpPr>
        <p:grpSpPr>
          <a:xfrm>
            <a:off x="5212415" y="1709554"/>
            <a:ext cx="512292" cy="584250"/>
            <a:chOff x="5212415" y="939668"/>
            <a:chExt cx="512292" cy="584250"/>
          </a:xfrm>
        </p:grpSpPr>
        <p:sp>
          <p:nvSpPr>
            <p:cNvPr id="65" name="Ellipse 64"/>
            <p:cNvSpPr/>
            <p:nvPr/>
          </p:nvSpPr>
          <p:spPr>
            <a:xfrm>
              <a:off x="5212415" y="939668"/>
              <a:ext cx="512292" cy="58425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600"/>
                </a:spcBef>
                <a:buClr>
                  <a:schemeClr val="accent1"/>
                </a:buClr>
              </a:pPr>
              <a:endParaRPr lang="de-DE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 bwMode="gray">
            <a:xfrm>
              <a:off x="5330191" y="1130941"/>
              <a:ext cx="304035" cy="386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rtlCol="0" anchor="t">
              <a:noAutofit/>
            </a:bodyPr>
            <a:lstStyle/>
            <a:p>
              <a:pPr>
                <a:spcBef>
                  <a:spcPts val="600"/>
                </a:spcBef>
                <a:buClr>
                  <a:schemeClr val="tx2"/>
                </a:buClr>
              </a:pPr>
              <a:r>
                <a:rPr lang="de-DE" sz="1600" b="1" dirty="0" smtClean="0">
                  <a:solidFill>
                    <a:schemeClr val="bg1"/>
                  </a:solidFill>
                </a:rPr>
                <a:t>NS</a:t>
              </a:r>
            </a:p>
          </p:txBody>
        </p:sp>
      </p:grpSp>
      <p:grpSp>
        <p:nvGrpSpPr>
          <p:cNvPr id="151" name="Gruppieren 150"/>
          <p:cNvGrpSpPr/>
          <p:nvPr/>
        </p:nvGrpSpPr>
        <p:grpSpPr>
          <a:xfrm>
            <a:off x="7691013" y="1721379"/>
            <a:ext cx="512292" cy="584250"/>
            <a:chOff x="5212415" y="939668"/>
            <a:chExt cx="512292" cy="584250"/>
          </a:xfrm>
        </p:grpSpPr>
        <p:sp>
          <p:nvSpPr>
            <p:cNvPr id="152" name="Ellipse 151"/>
            <p:cNvSpPr/>
            <p:nvPr/>
          </p:nvSpPr>
          <p:spPr>
            <a:xfrm>
              <a:off x="5212415" y="939668"/>
              <a:ext cx="512292" cy="58425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600"/>
                </a:spcBef>
                <a:buClr>
                  <a:schemeClr val="accent1"/>
                </a:buClr>
              </a:pPr>
              <a:endParaRPr lang="de-DE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3" name="Textfeld 152"/>
            <p:cNvSpPr txBox="1"/>
            <p:nvPr/>
          </p:nvSpPr>
          <p:spPr bwMode="gray">
            <a:xfrm>
              <a:off x="5330191" y="1130941"/>
              <a:ext cx="304035" cy="386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rtlCol="0" anchor="t">
              <a:noAutofit/>
            </a:bodyPr>
            <a:lstStyle/>
            <a:p>
              <a:pPr>
                <a:spcBef>
                  <a:spcPts val="600"/>
                </a:spcBef>
                <a:buClr>
                  <a:schemeClr val="tx2"/>
                </a:buClr>
              </a:pPr>
              <a:r>
                <a:rPr lang="de-DE" sz="1600" b="1" dirty="0" smtClean="0">
                  <a:solidFill>
                    <a:schemeClr val="bg1"/>
                  </a:solidFill>
                </a:rPr>
                <a:t>NS</a:t>
              </a:r>
            </a:p>
          </p:txBody>
        </p:sp>
      </p:grpSp>
      <p:grpSp>
        <p:nvGrpSpPr>
          <p:cNvPr id="154" name="Gruppieren 153"/>
          <p:cNvGrpSpPr/>
          <p:nvPr/>
        </p:nvGrpSpPr>
        <p:grpSpPr>
          <a:xfrm>
            <a:off x="10033741" y="1721379"/>
            <a:ext cx="512292" cy="584250"/>
            <a:chOff x="5212415" y="939668"/>
            <a:chExt cx="512292" cy="584250"/>
          </a:xfrm>
        </p:grpSpPr>
        <p:sp>
          <p:nvSpPr>
            <p:cNvPr id="155" name="Ellipse 154"/>
            <p:cNvSpPr/>
            <p:nvPr/>
          </p:nvSpPr>
          <p:spPr>
            <a:xfrm>
              <a:off x="5212415" y="939668"/>
              <a:ext cx="512292" cy="58425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600"/>
                </a:spcBef>
                <a:buClr>
                  <a:schemeClr val="accent1"/>
                </a:buClr>
              </a:pPr>
              <a:endParaRPr lang="de-DE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6" name="Textfeld 155"/>
            <p:cNvSpPr txBox="1"/>
            <p:nvPr/>
          </p:nvSpPr>
          <p:spPr bwMode="gray">
            <a:xfrm>
              <a:off x="5330191" y="1130941"/>
              <a:ext cx="304035" cy="386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rtlCol="0" anchor="t">
              <a:noAutofit/>
            </a:bodyPr>
            <a:lstStyle/>
            <a:p>
              <a:pPr>
                <a:spcBef>
                  <a:spcPts val="600"/>
                </a:spcBef>
                <a:buClr>
                  <a:schemeClr val="tx2"/>
                </a:buClr>
              </a:pPr>
              <a:r>
                <a:rPr lang="de-DE" sz="1600" b="1" dirty="0" smtClean="0">
                  <a:solidFill>
                    <a:schemeClr val="bg1"/>
                  </a:solidFill>
                </a:rPr>
                <a:t>NS</a:t>
              </a:r>
            </a:p>
          </p:txBody>
        </p:sp>
      </p:grpSp>
      <p:sp>
        <p:nvSpPr>
          <p:cNvPr id="64" name="Textfeld 63"/>
          <p:cNvSpPr txBox="1"/>
          <p:nvPr/>
        </p:nvSpPr>
        <p:spPr bwMode="gray">
          <a:xfrm>
            <a:off x="7378178" y="3594965"/>
            <a:ext cx="1920503" cy="3756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de-DE" sz="1600" b="1" dirty="0" err="1" smtClean="0"/>
              <a:t>a</a:t>
            </a:r>
            <a:r>
              <a:rPr lang="de-DE" sz="1600" b="1" dirty="0" err="1" smtClean="0">
                <a:solidFill>
                  <a:schemeClr val="tx1"/>
                </a:solidFill>
              </a:rPr>
              <a:t>uto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promotion</a:t>
            </a:r>
            <a:endParaRPr 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 bwMode="gray">
          <a:xfrm>
            <a:off x="5468561" y="4419245"/>
            <a:ext cx="1080981" cy="312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de-DE" sz="1600" b="1" dirty="0" err="1" smtClean="0"/>
              <a:t>merge</a:t>
            </a:r>
            <a:endParaRPr lang="de-DE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0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2" grpId="0" animBg="1"/>
      <p:bldP spid="2064" grpId="0"/>
      <p:bldP spid="82" grpId="0"/>
      <p:bldP spid="96" grpId="0"/>
      <p:bldP spid="127" grpId="0" animBg="1"/>
      <p:bldP spid="129" grpId="0"/>
      <p:bldP spid="147" grpId="0"/>
      <p:bldP spid="64" grpId="0" animBg="1"/>
      <p:bldP spid="5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2CwsWORLOAdQyc7ZT7s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qXgplKSOGT9Z0yAw2f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TT DATA 16-9">
  <a:themeElements>
    <a:clrScheme name="NTT DATA">
      <a:dk1>
        <a:sysClr val="windowText" lastClr="000000"/>
      </a:dk1>
      <a:lt1>
        <a:srgbClr val="FFFFFF"/>
      </a:lt1>
      <a:dk2>
        <a:srgbClr val="6785C1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C2CEE6"/>
      </a:accent4>
      <a:accent5>
        <a:srgbClr val="E6B600"/>
      </a:accent5>
      <a:accent6>
        <a:srgbClr val="BC4328"/>
      </a:accent6>
      <a:hlink>
        <a:srgbClr val="6785C1"/>
      </a:hlink>
      <a:folHlink>
        <a:srgbClr val="0F1C50"/>
      </a:folHlink>
    </a:clrScheme>
    <a:fontScheme name="NTT D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DCDC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16000" indent="-216000" algn="l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lIns="0" tIns="0" rIns="0" bIns="0" rtlCol="0" anchor="t">
        <a:noAutofit/>
      </a:bodyPr>
      <a:lstStyle>
        <a:defPPr marL="216000" indent="-216000">
          <a:spcBef>
            <a:spcPts val="600"/>
          </a:spcBef>
          <a:buClr>
            <a:schemeClr val="tx2"/>
          </a:buClr>
          <a:buFont typeface="Wingdings" panose="05000000000000000000" pitchFamily="2" charset="2"/>
          <a:buChar char="§"/>
          <a:defRPr sz="1600" smtClean="0">
            <a:solidFill>
              <a:schemeClr val="tx1"/>
            </a:solidFill>
          </a:defRPr>
        </a:defPPr>
      </a:lstStyle>
    </a:txDef>
  </a:objectDefaults>
  <a:extraClrSchemeLst/>
  <a:custClrLst>
    <a:custClr>
      <a:srgbClr val="E1F1FF"/>
    </a:custClr>
    <a:custClr>
      <a:srgbClr val="DCDCDC"/>
    </a:custClr>
    <a:custClr>
      <a:srgbClr val="505050"/>
    </a:custClr>
    <a:custClr>
      <a:srgbClr val="269848"/>
    </a:custClr>
  </a:custClrLst>
  <a:extLst>
    <a:ext uri="{05A4C25C-085E-4340-85A3-A5531E510DB2}">
      <thm15:themeFamily xmlns:thm15="http://schemas.microsoft.com/office/thememl/2012/main" name="NTT DATA_16-9.potx" id="{346DA634-7AB0-4537-B060-61A8367F3521}" vid="{69D1BC56-0A16-4901-962D-AF95DA1E675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NTT DATA_16-9</Template>
  <TotalTime>0</TotalTime>
  <Words>199</Words>
  <Application>Microsoft Office PowerPoint</Application>
  <PresentationFormat>Breitbild</PresentationFormat>
  <Paragraphs>85</Paragraphs>
  <Slides>6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HGPGothicE</vt:lpstr>
      <vt:lpstr>Wingdings</vt:lpstr>
      <vt:lpstr>NTT DATA 16-9</vt:lpstr>
      <vt:lpstr>think-cell Folie</vt:lpstr>
      <vt:lpstr>Jenkins-X</vt:lpstr>
      <vt:lpstr>PowerPoint-Präsentation</vt:lpstr>
      <vt:lpstr>PowerPoint-Präsentation</vt:lpstr>
      <vt:lpstr>Github (everything as code )</vt:lpstr>
      <vt:lpstr>The Application</vt:lpstr>
      <vt:lpstr>Jenkins-X – Dev Flow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Jenkins-X</dc:title>
  <dc:creator>Burkard Alexander</dc:creator>
  <cp:lastModifiedBy>Burkard Alexander</cp:lastModifiedBy>
  <cp:revision>9</cp:revision>
  <dcterms:created xsi:type="dcterms:W3CDTF">2019-11-06T10:03:43Z</dcterms:created>
  <dcterms:modified xsi:type="dcterms:W3CDTF">2019-11-06T19:25:57Z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03C7F9419D0537D3312C622ED86EE7E8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ZORNAL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