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9" r:id="rId7"/>
    <p:sldId id="260" r:id="rId8"/>
    <p:sldId id="261" r:id="rId9"/>
    <p:sldId id="258" r:id="rId10"/>
  </p:sldIdLst>
  <p:sldSz cx="12192000" cy="6858000"/>
  <p:notesSz cx="6865938" cy="9998075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lekamp" initials="CCH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163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119"/>
        <p:guide orient="horz" pos="3884"/>
        <p:guide pos="347"/>
        <p:guide pos="7333"/>
        <p:guide orient="horz" pos="572"/>
        <p:guide orient="horz" pos="2160"/>
        <p:guide orient="horz" pos="436"/>
        <p:guide orient="horz" pos="42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65264BF-C1BC-4487-96E8-D4B892543B5A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E0503139-2B5F-459E-8F02-69D3B4D83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E2DE115-FA53-464A-A2EA-90113F807A49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51EC89A-E65F-4C75-B910-56E134847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8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C89A-E65F-4C75-B910-56E1348475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231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C5F9CA-257E-4B0E-8FA0-2CBF7D4A4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2191083" cy="4704996"/>
          </a:xfrm>
          <a:prstGeom prst="rect">
            <a:avLst/>
          </a:prstGeom>
        </p:spPr>
      </p:pic>
      <p:pic>
        <p:nvPicPr>
          <p:cNvPr id="8" name="図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8A4A08-09E3-4AE3-9BB7-FD9FAC598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820" y="435682"/>
            <a:ext cx="2286317" cy="5715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3" y="1139561"/>
            <a:ext cx="1422584" cy="1420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182" y="421200"/>
            <a:ext cx="2130743" cy="21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37CE8-714E-42F3-A499-B4257F605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icon to add a picture. 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D70DB1D-E212-443B-B43E-B529A3CBB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  <a:endParaRPr lang="en-US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5C472FC-F699-49F4-AE58-2EC71AFFC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 co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9CBFC767-5AC6-4E33-B878-D84CA3B99A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4942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30C8F47D-BD2C-481D-A069-5ED091DE58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080124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5B77BC09-3CB8-45B8-A74B-07927C4EC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130898" y="3037519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53D33D87-9F0C-4514-9A11-D806F7BBC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7800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8703BDC9-DA43-4EA8-A01D-3F0682CDA5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678001" y="4008574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ADE7BD42-A755-4BCD-B657-3A7B59B66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197172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E1A2B9-D851-4877-A105-4C15817016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AE48A-50E1-4DB0-93F7-113395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264FA7-14E3-4B5C-B9CB-9CD79B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B3CE6-FFEA-4BEA-B838-7F018A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F5130A0-5D2B-46B8-A1B3-36DF03198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9726434" y="4008574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326B3D-5EAF-41B4-B04E-E615870675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616596" y="401692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1AF99CE0-3E05-4E8B-924F-75BFF72BF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204922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47ED6792-8165-46F1-B2F6-96EF2495DD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616596" y="209259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5D997E7-9B96-4D1D-8E0D-713750E9E2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2087874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5AD40C2-504D-4AFF-9775-E62FCA41F2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012" y="298127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E2D5F67-8EFA-4B7C-B1CC-5CE1AD148D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63011" y="239849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2" name="Textplatzhalter 31">
            <a:extLst>
              <a:ext uri="{FF2B5EF4-FFF2-40B4-BE49-F238E27FC236}">
                <a16:creationId xmlns:a16="http://schemas.microsoft.com/office/drawing/2014/main" id="{4DA366DE-BC93-4E99-99B1-F71F15D7E6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393715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6D14342F-A537-4A74-88C9-DBD66C477D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93715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EDCF42CC-A513-44CD-9CF7-8940569277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510763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6" name="Textplatzhalter 49">
            <a:extLst>
              <a:ext uri="{FF2B5EF4-FFF2-40B4-BE49-F238E27FC236}">
                <a16:creationId xmlns:a16="http://schemas.microsoft.com/office/drawing/2014/main" id="{F4AE9C22-287A-4A93-979D-A14A9B61B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510763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58" name="Textplatzhalter 31">
            <a:extLst>
              <a:ext uri="{FF2B5EF4-FFF2-40B4-BE49-F238E27FC236}">
                <a16:creationId xmlns:a16="http://schemas.microsoft.com/office/drawing/2014/main" id="{6BFA2BB1-0B7F-4588-93E1-FEF47BA95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44489" y="3920425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8E7B144F-187E-46F9-B4D0-16056BA308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44489" y="3337646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327DE234-18AF-4992-8EBD-D9AF524F2A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991592" y="4897251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2" name="Textplatzhalter 49">
            <a:extLst>
              <a:ext uri="{FF2B5EF4-FFF2-40B4-BE49-F238E27FC236}">
                <a16:creationId xmlns:a16="http://schemas.microsoft.com/office/drawing/2014/main" id="{909425B4-7B39-4F35-A593-9B981CE797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991592" y="431781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B120A0A2-9858-4DA0-8040-3367AB1A69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991592" y="2979273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en-US" sz="1100" dirty="0" err="1" smtClean="0">
                <a:solidFill>
                  <a:srgbClr val="000000"/>
                </a:solidFill>
              </a:rPr>
              <a:t>Consectetuer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adipiscing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eli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1100" dirty="0" smtClean="0">
                <a:solidFill>
                  <a:srgbClr val="000000"/>
                </a:solidFill>
              </a:rPr>
              <a:t>Maecenas </a:t>
            </a:r>
            <a:r>
              <a:rPr lang="en-US" sz="1100" dirty="0" err="1" smtClean="0">
                <a:solidFill>
                  <a:srgbClr val="000000"/>
                </a:solidFill>
              </a:rPr>
              <a:t>porttitor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congue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massa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5" name="Textplatzhalter 49">
            <a:extLst>
              <a:ext uri="{FF2B5EF4-FFF2-40B4-BE49-F238E27FC236}">
                <a16:creationId xmlns:a16="http://schemas.microsoft.com/office/drawing/2014/main" id="{56916547-CE3A-4884-88DE-65630C8ED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991592" y="2399833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Lorem ipsum 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111485"/>
            <a:ext cx="12192000" cy="4320000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7591425" cy="504000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376000" y="-1"/>
            <a:ext cx="3816000" cy="6426000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5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2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2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6312000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3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3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8232380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/>
          </p:nvPr>
        </p:nvSpPr>
        <p:spPr>
          <a:xfrm>
            <a:off x="4391621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 baseline="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355BB55-4BE8-4D5A-8EC8-E36392F94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0" y="0"/>
            <a:ext cx="1219200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2876550" y="1771650"/>
            <a:ext cx="2160000" cy="2880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200650" y="1771649"/>
            <a:ext cx="4320000" cy="247651"/>
          </a:xfrm>
        </p:spPr>
        <p:txBody>
          <a:bodyPr/>
          <a:lstStyle>
            <a:lvl1pPr algn="l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 </a:t>
            </a:r>
          </a:p>
          <a:p>
            <a:pPr lvl="1"/>
            <a:endParaRPr lang="en-US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00650" y="2105025"/>
            <a:ext cx="4320000" cy="247651"/>
          </a:xfrm>
        </p:spPr>
        <p:txBody>
          <a:bodyPr/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Position</a:t>
            </a:r>
          </a:p>
          <a:p>
            <a:pPr lvl="1"/>
            <a:endParaRPr lang="en-US" dirty="0"/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200650" y="3205149"/>
            <a:ext cx="4320000" cy="1446501"/>
          </a:xfrm>
        </p:spPr>
        <p:txBody>
          <a:bodyPr anchor="b"/>
          <a:lstStyle>
            <a:lvl1pPr algn="l">
              <a:spcBef>
                <a:spcPts val="30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NTT DATA Deutschland GmbH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5200650" y="2454226"/>
            <a:ext cx="43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76550" y="4862513"/>
            <a:ext cx="6643688" cy="13033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432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648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864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D6B104-7FD4-4B4F-B14E-CA4D13C4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4" name="図 13">
            <a:extLst>
              <a:ext uri="{FF2B5EF4-FFF2-40B4-BE49-F238E27FC236}">
                <a16:creationId xmlns:a16="http://schemas.microsoft.com/office/drawing/2014/main" id="{2FEB6EA9-1B56-4DF3-BC81-F021BB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3" t="16748" r="5782" b="16629"/>
          <a:stretch/>
        </p:blipFill>
        <p:spPr>
          <a:xfrm>
            <a:off x="3947160" y="2556510"/>
            <a:ext cx="4324350" cy="11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9F68E65-7091-4204-B290-37A2F4811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 (with changeable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>
            <a:spLocks noChangeAspect="1"/>
          </p:cNvSpPr>
          <p:nvPr/>
        </p:nvSpPr>
        <p:spPr>
          <a:xfrm>
            <a:off x="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/>
        </p:nvSpPr>
        <p:spPr>
          <a:xfrm>
            <a:off x="71677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/>
        </p:nvSpPr>
        <p:spPr>
          <a:xfrm>
            <a:off x="143355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215033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86710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58388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/>
        </p:nvSpPr>
        <p:spPr>
          <a:xfrm>
            <a:off x="4300663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>
            <a:spLocks noChangeAspect="1"/>
          </p:cNvSpPr>
          <p:nvPr/>
        </p:nvSpPr>
        <p:spPr>
          <a:xfrm>
            <a:off x="5017440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5734217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6450994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716777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788454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860132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931810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1003487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1075165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>
            <a:spLocks noChangeAspect="1"/>
          </p:cNvSpPr>
          <p:nvPr/>
        </p:nvSpPr>
        <p:spPr>
          <a:xfrm>
            <a:off x="1146843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>
            <a:spLocks noChangeAspect="1"/>
          </p:cNvSpPr>
          <p:nvPr/>
        </p:nvSpPr>
        <p:spPr>
          <a:xfrm>
            <a:off x="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71677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>
            <a:spLocks noChangeAspect="1"/>
          </p:cNvSpPr>
          <p:nvPr/>
        </p:nvSpPr>
        <p:spPr>
          <a:xfrm>
            <a:off x="143355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>
            <a:spLocks noChangeAspect="1"/>
          </p:cNvSpPr>
          <p:nvPr/>
        </p:nvSpPr>
        <p:spPr>
          <a:xfrm>
            <a:off x="215033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>
            <a:spLocks noChangeAspect="1"/>
          </p:cNvSpPr>
          <p:nvPr/>
        </p:nvSpPr>
        <p:spPr>
          <a:xfrm>
            <a:off x="286710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358388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>
            <a:spLocks noChangeAspect="1"/>
          </p:cNvSpPr>
          <p:nvPr/>
        </p:nvSpPr>
        <p:spPr>
          <a:xfrm>
            <a:off x="4300663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>
            <a:spLocks noChangeAspect="1"/>
          </p:cNvSpPr>
          <p:nvPr/>
        </p:nvSpPr>
        <p:spPr>
          <a:xfrm>
            <a:off x="5017440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>
            <a:spLocks noChangeAspect="1"/>
          </p:cNvSpPr>
          <p:nvPr/>
        </p:nvSpPr>
        <p:spPr>
          <a:xfrm>
            <a:off x="5734217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>
            <a:spLocks noChangeAspect="1"/>
          </p:cNvSpPr>
          <p:nvPr/>
        </p:nvSpPr>
        <p:spPr>
          <a:xfrm>
            <a:off x="6450994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>
            <a:spLocks noChangeAspect="1"/>
          </p:cNvSpPr>
          <p:nvPr/>
        </p:nvSpPr>
        <p:spPr>
          <a:xfrm>
            <a:off x="716777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>
            <a:spLocks noChangeAspect="1"/>
          </p:cNvSpPr>
          <p:nvPr/>
        </p:nvSpPr>
        <p:spPr>
          <a:xfrm>
            <a:off x="788454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>
            <a:spLocks noChangeAspect="1"/>
          </p:cNvSpPr>
          <p:nvPr/>
        </p:nvSpPr>
        <p:spPr>
          <a:xfrm>
            <a:off x="860132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>
            <a:spLocks noChangeAspect="1"/>
          </p:cNvSpPr>
          <p:nvPr/>
        </p:nvSpPr>
        <p:spPr>
          <a:xfrm>
            <a:off x="931810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>
            <a:spLocks noChangeAspect="1"/>
          </p:cNvSpPr>
          <p:nvPr/>
        </p:nvSpPr>
        <p:spPr>
          <a:xfrm>
            <a:off x="1003487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>
            <a:spLocks noChangeAspect="1"/>
          </p:cNvSpPr>
          <p:nvPr/>
        </p:nvSpPr>
        <p:spPr>
          <a:xfrm>
            <a:off x="1075165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>
            <a:spLocks noChangeAspect="1"/>
          </p:cNvSpPr>
          <p:nvPr/>
        </p:nvSpPr>
        <p:spPr>
          <a:xfrm>
            <a:off x="1146843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>
            <a:spLocks noChangeAspect="1"/>
          </p:cNvSpPr>
          <p:nvPr/>
        </p:nvSpPr>
        <p:spPr>
          <a:xfrm>
            <a:off x="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71677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143355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>
            <a:spLocks noChangeAspect="1"/>
          </p:cNvSpPr>
          <p:nvPr/>
        </p:nvSpPr>
        <p:spPr>
          <a:xfrm>
            <a:off x="215033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>
            <a:spLocks noChangeAspect="1"/>
          </p:cNvSpPr>
          <p:nvPr/>
        </p:nvSpPr>
        <p:spPr>
          <a:xfrm>
            <a:off x="286710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>
            <a:spLocks noChangeAspect="1"/>
          </p:cNvSpPr>
          <p:nvPr/>
        </p:nvSpPr>
        <p:spPr>
          <a:xfrm>
            <a:off x="358388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4300663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017440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>
            <a:spLocks noChangeAspect="1"/>
          </p:cNvSpPr>
          <p:nvPr/>
        </p:nvSpPr>
        <p:spPr>
          <a:xfrm>
            <a:off x="5734217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>
            <a:spLocks noChangeAspect="1"/>
          </p:cNvSpPr>
          <p:nvPr/>
        </p:nvSpPr>
        <p:spPr>
          <a:xfrm>
            <a:off x="6450994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>
            <a:spLocks noChangeAspect="1"/>
          </p:cNvSpPr>
          <p:nvPr/>
        </p:nvSpPr>
        <p:spPr>
          <a:xfrm>
            <a:off x="716777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>
            <a:spLocks noChangeAspect="1"/>
          </p:cNvSpPr>
          <p:nvPr/>
        </p:nvSpPr>
        <p:spPr>
          <a:xfrm>
            <a:off x="788454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>
            <a:spLocks noChangeAspect="1"/>
          </p:cNvSpPr>
          <p:nvPr/>
        </p:nvSpPr>
        <p:spPr>
          <a:xfrm>
            <a:off x="860132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>
            <a:spLocks noChangeAspect="1"/>
          </p:cNvSpPr>
          <p:nvPr/>
        </p:nvSpPr>
        <p:spPr>
          <a:xfrm>
            <a:off x="931810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1003487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1075165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>
            <a:spLocks noChangeAspect="1"/>
          </p:cNvSpPr>
          <p:nvPr/>
        </p:nvSpPr>
        <p:spPr>
          <a:xfrm>
            <a:off x="1146843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>
            <a:spLocks noChangeAspect="1"/>
          </p:cNvSpPr>
          <p:nvPr/>
        </p:nvSpPr>
        <p:spPr>
          <a:xfrm>
            <a:off x="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>
            <a:spLocks noChangeAspect="1"/>
          </p:cNvSpPr>
          <p:nvPr/>
        </p:nvSpPr>
        <p:spPr>
          <a:xfrm>
            <a:off x="71677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>
            <a:spLocks noChangeAspect="1"/>
          </p:cNvSpPr>
          <p:nvPr/>
        </p:nvSpPr>
        <p:spPr>
          <a:xfrm>
            <a:off x="143355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>
            <a:spLocks noChangeAspect="1"/>
          </p:cNvSpPr>
          <p:nvPr/>
        </p:nvSpPr>
        <p:spPr>
          <a:xfrm>
            <a:off x="215033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>
            <a:spLocks noChangeAspect="1"/>
          </p:cNvSpPr>
          <p:nvPr/>
        </p:nvSpPr>
        <p:spPr>
          <a:xfrm>
            <a:off x="286710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>
            <a:spLocks noChangeAspect="1"/>
          </p:cNvSpPr>
          <p:nvPr/>
        </p:nvSpPr>
        <p:spPr>
          <a:xfrm>
            <a:off x="358388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>
            <a:spLocks noChangeAspect="1"/>
          </p:cNvSpPr>
          <p:nvPr/>
        </p:nvSpPr>
        <p:spPr>
          <a:xfrm>
            <a:off x="4300663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>
            <a:spLocks noChangeAspect="1"/>
          </p:cNvSpPr>
          <p:nvPr/>
        </p:nvSpPr>
        <p:spPr>
          <a:xfrm>
            <a:off x="5017440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>
            <a:spLocks noChangeAspect="1"/>
          </p:cNvSpPr>
          <p:nvPr/>
        </p:nvSpPr>
        <p:spPr>
          <a:xfrm>
            <a:off x="5734217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>
            <a:spLocks noChangeAspect="1"/>
          </p:cNvSpPr>
          <p:nvPr/>
        </p:nvSpPr>
        <p:spPr>
          <a:xfrm>
            <a:off x="6450994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>
            <a:spLocks noChangeAspect="1"/>
          </p:cNvSpPr>
          <p:nvPr/>
        </p:nvSpPr>
        <p:spPr>
          <a:xfrm>
            <a:off x="716777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>
            <a:spLocks noChangeAspect="1"/>
          </p:cNvSpPr>
          <p:nvPr/>
        </p:nvSpPr>
        <p:spPr>
          <a:xfrm>
            <a:off x="788454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>
            <a:spLocks noChangeAspect="1"/>
          </p:cNvSpPr>
          <p:nvPr/>
        </p:nvSpPr>
        <p:spPr>
          <a:xfrm>
            <a:off x="860132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931810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>
            <a:spLocks noChangeAspect="1"/>
          </p:cNvSpPr>
          <p:nvPr/>
        </p:nvSpPr>
        <p:spPr>
          <a:xfrm>
            <a:off x="1003487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>
            <a:spLocks noChangeAspect="1"/>
          </p:cNvSpPr>
          <p:nvPr/>
        </p:nvSpPr>
        <p:spPr>
          <a:xfrm>
            <a:off x="1075165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>
            <a:spLocks noChangeAspect="1"/>
          </p:cNvSpPr>
          <p:nvPr/>
        </p:nvSpPr>
        <p:spPr>
          <a:xfrm>
            <a:off x="1146843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>
            <a:spLocks noChangeAspect="1"/>
          </p:cNvSpPr>
          <p:nvPr/>
        </p:nvSpPr>
        <p:spPr>
          <a:xfrm>
            <a:off x="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71677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143355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215033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286710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358388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>
            <a:spLocks noChangeAspect="1"/>
          </p:cNvSpPr>
          <p:nvPr/>
        </p:nvSpPr>
        <p:spPr>
          <a:xfrm>
            <a:off x="4300663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5017440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>
            <a:spLocks noChangeAspect="1"/>
          </p:cNvSpPr>
          <p:nvPr/>
        </p:nvSpPr>
        <p:spPr>
          <a:xfrm>
            <a:off x="5734217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>
            <a:spLocks noChangeAspect="1"/>
          </p:cNvSpPr>
          <p:nvPr/>
        </p:nvSpPr>
        <p:spPr>
          <a:xfrm>
            <a:off x="6450994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>
            <a:spLocks noChangeAspect="1"/>
          </p:cNvSpPr>
          <p:nvPr/>
        </p:nvSpPr>
        <p:spPr>
          <a:xfrm>
            <a:off x="716777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>
            <a:spLocks noChangeAspect="1"/>
          </p:cNvSpPr>
          <p:nvPr/>
        </p:nvSpPr>
        <p:spPr>
          <a:xfrm>
            <a:off x="788454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>
            <a:spLocks noChangeAspect="1"/>
          </p:cNvSpPr>
          <p:nvPr/>
        </p:nvSpPr>
        <p:spPr>
          <a:xfrm>
            <a:off x="860132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>
            <a:spLocks noChangeAspect="1"/>
          </p:cNvSpPr>
          <p:nvPr/>
        </p:nvSpPr>
        <p:spPr>
          <a:xfrm>
            <a:off x="931810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>
            <a:spLocks noChangeAspect="1"/>
          </p:cNvSpPr>
          <p:nvPr/>
        </p:nvSpPr>
        <p:spPr>
          <a:xfrm>
            <a:off x="1003487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>
            <a:spLocks noChangeAspect="1"/>
          </p:cNvSpPr>
          <p:nvPr/>
        </p:nvSpPr>
        <p:spPr>
          <a:xfrm>
            <a:off x="1075165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>
            <a:spLocks noChangeAspect="1"/>
          </p:cNvSpPr>
          <p:nvPr/>
        </p:nvSpPr>
        <p:spPr>
          <a:xfrm>
            <a:off x="1146843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>
            <a:spLocks noChangeAspect="1"/>
          </p:cNvSpPr>
          <p:nvPr/>
        </p:nvSpPr>
        <p:spPr>
          <a:xfrm>
            <a:off x="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>
            <a:spLocks noChangeAspect="1"/>
          </p:cNvSpPr>
          <p:nvPr/>
        </p:nvSpPr>
        <p:spPr>
          <a:xfrm>
            <a:off x="71677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>
            <a:spLocks noChangeAspect="1"/>
          </p:cNvSpPr>
          <p:nvPr/>
        </p:nvSpPr>
        <p:spPr>
          <a:xfrm>
            <a:off x="143355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>
            <a:spLocks noChangeAspect="1"/>
          </p:cNvSpPr>
          <p:nvPr/>
        </p:nvSpPr>
        <p:spPr>
          <a:xfrm>
            <a:off x="215033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>
            <a:spLocks noChangeAspect="1"/>
          </p:cNvSpPr>
          <p:nvPr/>
        </p:nvSpPr>
        <p:spPr>
          <a:xfrm>
            <a:off x="286710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>
            <a:spLocks noChangeAspect="1"/>
          </p:cNvSpPr>
          <p:nvPr/>
        </p:nvSpPr>
        <p:spPr>
          <a:xfrm>
            <a:off x="358388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>
            <a:spLocks noChangeAspect="1"/>
          </p:cNvSpPr>
          <p:nvPr/>
        </p:nvSpPr>
        <p:spPr>
          <a:xfrm>
            <a:off x="4300663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>
            <a:spLocks noChangeAspect="1"/>
          </p:cNvSpPr>
          <p:nvPr/>
        </p:nvSpPr>
        <p:spPr>
          <a:xfrm>
            <a:off x="5017440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>
            <a:spLocks noChangeAspect="1"/>
          </p:cNvSpPr>
          <p:nvPr/>
        </p:nvSpPr>
        <p:spPr>
          <a:xfrm>
            <a:off x="5734217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>
            <a:spLocks noChangeAspect="1"/>
          </p:cNvSpPr>
          <p:nvPr/>
        </p:nvSpPr>
        <p:spPr>
          <a:xfrm>
            <a:off x="6450994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>
            <a:spLocks noChangeAspect="1"/>
          </p:cNvSpPr>
          <p:nvPr/>
        </p:nvSpPr>
        <p:spPr>
          <a:xfrm>
            <a:off x="716777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>
            <a:spLocks noChangeAspect="1"/>
          </p:cNvSpPr>
          <p:nvPr/>
        </p:nvSpPr>
        <p:spPr>
          <a:xfrm>
            <a:off x="788454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>
            <a:spLocks noChangeAspect="1"/>
          </p:cNvSpPr>
          <p:nvPr/>
        </p:nvSpPr>
        <p:spPr>
          <a:xfrm>
            <a:off x="860132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>
            <a:spLocks noChangeAspect="1"/>
          </p:cNvSpPr>
          <p:nvPr/>
        </p:nvSpPr>
        <p:spPr>
          <a:xfrm>
            <a:off x="931810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1003487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>
            <a:spLocks noChangeAspect="1"/>
          </p:cNvSpPr>
          <p:nvPr/>
        </p:nvSpPr>
        <p:spPr>
          <a:xfrm>
            <a:off x="1075165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>
            <a:spLocks noChangeAspect="1"/>
          </p:cNvSpPr>
          <p:nvPr/>
        </p:nvSpPr>
        <p:spPr>
          <a:xfrm>
            <a:off x="1146843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>
            <a:spLocks noChangeAspect="1"/>
          </p:cNvSpPr>
          <p:nvPr/>
        </p:nvSpPr>
        <p:spPr>
          <a:xfrm>
            <a:off x="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>
            <a:spLocks noChangeAspect="1"/>
          </p:cNvSpPr>
          <p:nvPr/>
        </p:nvSpPr>
        <p:spPr>
          <a:xfrm>
            <a:off x="71677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143355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>
            <a:spLocks noChangeAspect="1"/>
          </p:cNvSpPr>
          <p:nvPr/>
        </p:nvSpPr>
        <p:spPr>
          <a:xfrm>
            <a:off x="215033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>
            <a:spLocks noChangeAspect="1"/>
          </p:cNvSpPr>
          <p:nvPr/>
        </p:nvSpPr>
        <p:spPr>
          <a:xfrm>
            <a:off x="286710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>
            <a:spLocks noChangeAspect="1"/>
          </p:cNvSpPr>
          <p:nvPr/>
        </p:nvSpPr>
        <p:spPr>
          <a:xfrm>
            <a:off x="358388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>
            <a:spLocks noChangeAspect="1"/>
          </p:cNvSpPr>
          <p:nvPr/>
        </p:nvSpPr>
        <p:spPr>
          <a:xfrm>
            <a:off x="4300663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>
            <a:spLocks noChangeAspect="1"/>
          </p:cNvSpPr>
          <p:nvPr/>
        </p:nvSpPr>
        <p:spPr>
          <a:xfrm>
            <a:off x="5017440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>
            <a:spLocks noChangeAspect="1"/>
          </p:cNvSpPr>
          <p:nvPr/>
        </p:nvSpPr>
        <p:spPr>
          <a:xfrm>
            <a:off x="5734217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>
            <a:spLocks noChangeAspect="1"/>
          </p:cNvSpPr>
          <p:nvPr/>
        </p:nvSpPr>
        <p:spPr>
          <a:xfrm>
            <a:off x="6450994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>
            <a:spLocks noChangeAspect="1"/>
          </p:cNvSpPr>
          <p:nvPr/>
        </p:nvSpPr>
        <p:spPr>
          <a:xfrm>
            <a:off x="716777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>
            <a:spLocks noChangeAspect="1"/>
          </p:cNvSpPr>
          <p:nvPr/>
        </p:nvSpPr>
        <p:spPr>
          <a:xfrm>
            <a:off x="788454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>
            <a:spLocks noChangeAspect="1"/>
          </p:cNvSpPr>
          <p:nvPr/>
        </p:nvSpPr>
        <p:spPr>
          <a:xfrm>
            <a:off x="860132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>
            <a:spLocks noChangeAspect="1"/>
          </p:cNvSpPr>
          <p:nvPr/>
        </p:nvSpPr>
        <p:spPr>
          <a:xfrm>
            <a:off x="931810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>
            <a:spLocks noChangeAspect="1"/>
          </p:cNvSpPr>
          <p:nvPr/>
        </p:nvSpPr>
        <p:spPr>
          <a:xfrm>
            <a:off x="1003487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>
            <a:spLocks noChangeAspect="1"/>
          </p:cNvSpPr>
          <p:nvPr/>
        </p:nvSpPr>
        <p:spPr>
          <a:xfrm>
            <a:off x="1075165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>
            <a:spLocks noChangeAspect="1"/>
          </p:cNvSpPr>
          <p:nvPr/>
        </p:nvSpPr>
        <p:spPr>
          <a:xfrm>
            <a:off x="1146843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2" name="Bildplatzhalter 11"/>
          <p:cNvSpPr>
            <a:spLocks noGrp="1" noChangeAspect="1"/>
          </p:cNvSpPr>
          <p:nvPr>
            <p:ph type="pic" sz="quarter" idx="10"/>
          </p:nvPr>
        </p:nvSpPr>
        <p:spPr>
          <a:xfrm>
            <a:off x="5014805" y="1141095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0" name="Bildplatzhalter 11"/>
          <p:cNvSpPr>
            <a:spLocks noGrp="1" noChangeAspect="1"/>
          </p:cNvSpPr>
          <p:nvPr>
            <p:ph type="pic" sz="quarter" idx="11"/>
          </p:nvPr>
        </p:nvSpPr>
        <p:spPr>
          <a:xfrm>
            <a:off x="7167771" y="424022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1" name="Bildplatzhalter 11"/>
          <p:cNvSpPr>
            <a:spLocks noGrp="1" noChangeAspect="1"/>
          </p:cNvSpPr>
          <p:nvPr>
            <p:ph type="pic" sz="quarter" idx="12"/>
          </p:nvPr>
        </p:nvSpPr>
        <p:spPr>
          <a:xfrm>
            <a:off x="2867109" y="432894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2" name="Bildplatzhalter 11"/>
          <p:cNvSpPr>
            <a:spLocks noGrp="1" noChangeAspect="1"/>
          </p:cNvSpPr>
          <p:nvPr>
            <p:ph type="pic" sz="quarter" idx="13"/>
          </p:nvPr>
        </p:nvSpPr>
        <p:spPr>
          <a:xfrm>
            <a:off x="4304104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3" name="Bildplatzhalter 11"/>
          <p:cNvSpPr>
            <a:spLocks noGrp="1" noChangeAspect="1"/>
          </p:cNvSpPr>
          <p:nvPr>
            <p:ph type="pic" sz="quarter" idx="14"/>
          </p:nvPr>
        </p:nvSpPr>
        <p:spPr>
          <a:xfrm>
            <a:off x="5737658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4" name="Bildplatzhalt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71212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5" name="Bildplatzhalter 11"/>
          <p:cNvSpPr>
            <a:spLocks noGrp="1" noChangeAspect="1"/>
          </p:cNvSpPr>
          <p:nvPr>
            <p:ph type="pic" sz="quarter" idx="16"/>
          </p:nvPr>
        </p:nvSpPr>
        <p:spPr>
          <a:xfrm>
            <a:off x="9321543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6" name="Bildplatzhalter 11"/>
          <p:cNvSpPr>
            <a:spLocks noGrp="1" noChangeAspect="1"/>
          </p:cNvSpPr>
          <p:nvPr>
            <p:ph type="pic" sz="quarter" idx="17"/>
          </p:nvPr>
        </p:nvSpPr>
        <p:spPr>
          <a:xfrm>
            <a:off x="10755099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7" name="Bildplatzhalter 11"/>
          <p:cNvSpPr>
            <a:spLocks noGrp="1" noChangeAspect="1"/>
          </p:cNvSpPr>
          <p:nvPr>
            <p:ph type="pic" sz="quarter" idx="18"/>
          </p:nvPr>
        </p:nvSpPr>
        <p:spPr>
          <a:xfrm>
            <a:off x="9321543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8" name="Bildplatzhalter 11"/>
          <p:cNvSpPr>
            <a:spLocks noGrp="1" noChangeAspect="1"/>
          </p:cNvSpPr>
          <p:nvPr>
            <p:ph type="pic" sz="quarter" idx="19"/>
          </p:nvPr>
        </p:nvSpPr>
        <p:spPr>
          <a:xfrm>
            <a:off x="10755099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59" name="Bildplatzhalter 11"/>
          <p:cNvSpPr>
            <a:spLocks noGrp="1" noChangeAspect="1"/>
          </p:cNvSpPr>
          <p:nvPr>
            <p:ph type="pic" sz="quarter" idx="20"/>
          </p:nvPr>
        </p:nvSpPr>
        <p:spPr>
          <a:xfrm>
            <a:off x="2870550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5" name="Bildplatzhalter 11"/>
          <p:cNvSpPr>
            <a:spLocks noGrp="1" noChangeAspect="1"/>
          </p:cNvSpPr>
          <p:nvPr>
            <p:ph type="pic" sz="quarter" idx="26"/>
          </p:nvPr>
        </p:nvSpPr>
        <p:spPr>
          <a:xfrm>
            <a:off x="5715823" y="-14022"/>
            <a:ext cx="1440771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6" name="Textplatzhalter 1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421200"/>
            <a:ext cx="3575998" cy="6436801"/>
          </a:xfr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0" name="Bildplatzhalter 11"/>
          <p:cNvSpPr>
            <a:spLocks noGrp="1" noChangeAspect="1"/>
          </p:cNvSpPr>
          <p:nvPr>
            <p:ph type="pic" sz="quarter" idx="21"/>
          </p:nvPr>
        </p:nvSpPr>
        <p:spPr>
          <a:xfrm>
            <a:off x="725345" y="2578436"/>
            <a:ext cx="2130587" cy="2128948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1" name="Bildplatzhalter 11"/>
          <p:cNvSpPr>
            <a:spLocks noGrp="1" noChangeAspect="1"/>
          </p:cNvSpPr>
          <p:nvPr>
            <p:ph type="pic" sz="quarter" idx="22"/>
          </p:nvPr>
        </p:nvSpPr>
        <p:spPr>
          <a:xfrm>
            <a:off x="1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2" name="Bildplatzhalter 11"/>
          <p:cNvSpPr>
            <a:spLocks noGrp="1" noChangeAspect="1"/>
          </p:cNvSpPr>
          <p:nvPr>
            <p:ph type="pic" sz="quarter" idx="23"/>
          </p:nvPr>
        </p:nvSpPr>
        <p:spPr>
          <a:xfrm>
            <a:off x="1436996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3" name="Bildplatzhalter 11"/>
          <p:cNvSpPr>
            <a:spLocks noGrp="1" noChangeAspect="1"/>
          </p:cNvSpPr>
          <p:nvPr>
            <p:ph type="pic" sz="quarter" idx="24"/>
          </p:nvPr>
        </p:nvSpPr>
        <p:spPr>
          <a:xfrm>
            <a:off x="1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164" name="Bildplatzhalter 11"/>
          <p:cNvSpPr>
            <a:spLocks noGrp="1" noChangeAspect="1"/>
          </p:cNvSpPr>
          <p:nvPr>
            <p:ph type="pic" sz="quarter" idx="25"/>
          </p:nvPr>
        </p:nvSpPr>
        <p:spPr>
          <a:xfrm>
            <a:off x="1436996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en-US" dirty="0"/>
          </a:p>
        </p:txBody>
      </p:sp>
      <p:pic>
        <p:nvPicPr>
          <p:cNvPr id="149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844" y="254820"/>
            <a:ext cx="2635200" cy="9028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02769" y="4941167"/>
            <a:ext cx="9438369" cy="936105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6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0" name="Textplatzhalter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Name,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FCD97-E938-4D23-992B-8DBCEE54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0" cy="686044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dirty="0" smtClean="0"/>
              <a:t>Click icon to add a picture. Then send the picture to the back.</a:t>
            </a:r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2146459" y="4716781"/>
            <a:ext cx="10080000" cy="2141220"/>
          </a:xfrm>
          <a:solidFill>
            <a:schemeClr val="tx2">
              <a:alpha val="80000"/>
            </a:schemeClr>
          </a:solidFill>
        </p:spPr>
        <p:txBody>
          <a:bodyPr lIns="36000" tIns="612000" bIns="0" anchor="t"/>
          <a:lstStyle>
            <a:lvl1pPr>
              <a:buFontTx/>
              <a:buNone/>
              <a:defRPr sz="3600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4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4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84234B-A287-4E18-A700-974353A28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dirty="0" err="1" smtClean="0"/>
              <a:t>Formatvorlagen</a:t>
            </a:r>
            <a:r>
              <a:rPr lang="en-US" dirty="0" smtClean="0"/>
              <a:t> des </a:t>
            </a:r>
            <a:r>
              <a:rPr lang="en-US" dirty="0" err="1" smtClean="0"/>
              <a:t>Textmasters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4" pos="7333" userDrawn="1">
          <p15:clr>
            <a:srgbClr val="FBAE40"/>
          </p15:clr>
        </p15:guide>
        <p15:guide id="6" orient="horz" pos="436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9" name="図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425E0F-52ED-44E7-ADE4-9EC718CF04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6" r:id="rId3"/>
    <p:sldLayoutId id="2147483680" r:id="rId4"/>
    <p:sldLayoutId id="2147483656" r:id="rId5"/>
    <p:sldLayoutId id="2147483651" r:id="rId6"/>
    <p:sldLayoutId id="2147483677" r:id="rId7"/>
    <p:sldLayoutId id="2147483650" r:id="rId8"/>
    <p:sldLayoutId id="2147483655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81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73" r:id="rId21"/>
    <p:sldLayoutId id="2147483664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CICD-DAY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Dockerized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Dockerized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916220" y="1559700"/>
            <a:ext cx="3910746" cy="38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Development takes place in feature branch and supports the agile development process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Fast feedback for developer about the feature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Feedback includes results of integration tests not just unit tests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Deployment on real application server possible with docker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More complex setup necessary to support multiple parallel build pipeline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</a:pPr>
            <a:r>
              <a:rPr lang="en-US" sz="1600" dirty="0" smtClean="0"/>
              <a:t>Jenkins slave or master need more power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618890" y="2559129"/>
            <a:ext cx="199505" cy="199505"/>
            <a:chOff x="7488847" y="3291840"/>
            <a:chExt cx="199505" cy="199505"/>
          </a:xfrm>
        </p:grpSpPr>
        <p:sp>
          <p:nvSpPr>
            <p:cNvPr id="3" name="Ellipse 2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Kreuz 9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8890" y="1590181"/>
            <a:ext cx="199505" cy="199505"/>
            <a:chOff x="7488847" y="3291840"/>
            <a:chExt cx="199505" cy="199505"/>
          </a:xfrm>
        </p:grpSpPr>
        <p:sp>
          <p:nvSpPr>
            <p:cNvPr id="13" name="Ellipse 12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Kreuz 13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72" y="1874616"/>
            <a:ext cx="6284168" cy="318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uppieren 19"/>
          <p:cNvGrpSpPr/>
          <p:nvPr/>
        </p:nvGrpSpPr>
        <p:grpSpPr>
          <a:xfrm>
            <a:off x="618890" y="3266663"/>
            <a:ext cx="199505" cy="199505"/>
            <a:chOff x="7488847" y="3291840"/>
            <a:chExt cx="199505" cy="199505"/>
          </a:xfrm>
        </p:grpSpPr>
        <p:sp>
          <p:nvSpPr>
            <p:cNvPr id="21" name="Ellipse 20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Kreuz 21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18890" y="3982600"/>
            <a:ext cx="199505" cy="199505"/>
            <a:chOff x="7488847" y="3291840"/>
            <a:chExt cx="199505" cy="199505"/>
          </a:xfrm>
        </p:grpSpPr>
        <p:sp>
          <p:nvSpPr>
            <p:cNvPr id="24" name="Ellipse 23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Kreuz 24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18890" y="4695419"/>
            <a:ext cx="199505" cy="199505"/>
            <a:chOff x="7389094" y="3533966"/>
            <a:chExt cx="199505" cy="199505"/>
          </a:xfrm>
        </p:grpSpPr>
        <p:sp>
          <p:nvSpPr>
            <p:cNvPr id="27" name="Ellipse 26"/>
            <p:cNvSpPr/>
            <p:nvPr/>
          </p:nvSpPr>
          <p:spPr>
            <a:xfrm>
              <a:off x="7389094" y="3533966"/>
              <a:ext cx="199505" cy="1995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433284" y="3620815"/>
              <a:ext cx="111125" cy="25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18890" y="5411356"/>
            <a:ext cx="199505" cy="199505"/>
            <a:chOff x="7389094" y="3533966"/>
            <a:chExt cx="199505" cy="199505"/>
          </a:xfrm>
        </p:grpSpPr>
        <p:sp>
          <p:nvSpPr>
            <p:cNvPr id="30" name="Ellipse 29"/>
            <p:cNvSpPr/>
            <p:nvPr/>
          </p:nvSpPr>
          <p:spPr>
            <a:xfrm>
              <a:off x="7389094" y="3533966"/>
              <a:ext cx="199505" cy="1995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7433284" y="3620815"/>
              <a:ext cx="111125" cy="25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50276" y="1293541"/>
            <a:ext cx="1664427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GIT_REPO: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694703" y="2997919"/>
            <a:ext cx="1523282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694703" y="5211465"/>
            <a:ext cx="14400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Rechteck 8"/>
          <p:cNvSpPr/>
          <p:nvPr/>
        </p:nvSpPr>
        <p:spPr>
          <a:xfrm>
            <a:off x="2829363" y="4044778"/>
            <a:ext cx="18363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>
                <a:solidFill>
                  <a:schemeClr val="tx1"/>
                </a:solidFill>
              </a:rPr>
              <a:t>addressbook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Gewinkelter Verbinder 13"/>
          <p:cNvCxnSpPr>
            <a:stCxn id="6" idx="2"/>
            <a:endCxn id="8" idx="1"/>
          </p:cNvCxnSpPr>
          <p:nvPr/>
        </p:nvCxnSpPr>
        <p:spPr>
          <a:xfrm rot="16200000" flipH="1">
            <a:off x="-239366" y="3439396"/>
            <a:ext cx="3755924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6" idx="2"/>
            <a:endCxn id="7" idx="1"/>
          </p:cNvCxnSpPr>
          <p:nvPr/>
        </p:nvCxnSpPr>
        <p:spPr>
          <a:xfrm rot="16200000" flipH="1">
            <a:off x="867407" y="2332623"/>
            <a:ext cx="1542378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18"/>
          <p:cNvCxnSpPr>
            <a:stCxn id="7" idx="2"/>
            <a:endCxn id="9" idx="1"/>
          </p:cNvCxnSpPr>
          <p:nvPr/>
        </p:nvCxnSpPr>
        <p:spPr>
          <a:xfrm rot="16200000" flipH="1">
            <a:off x="2200424" y="3577838"/>
            <a:ext cx="884859" cy="37301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936000" y="4894294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/>
                </a:solidFill>
              </a:rPr>
              <a:t>pom.xml</a:t>
            </a:r>
          </a:p>
        </p:txBody>
      </p:sp>
      <p:sp>
        <p:nvSpPr>
          <p:cNvPr id="23" name="Rechteck 22"/>
          <p:cNvSpPr/>
          <p:nvPr/>
        </p:nvSpPr>
        <p:spPr>
          <a:xfrm>
            <a:off x="2829363" y="3482013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dockerfile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829363" y="5775603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dockerfile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4703" y="2617678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Makefile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694703" y="1854096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docker-</a:t>
            </a:r>
            <a:r>
              <a:rPr lang="en-US" sz="1400" dirty="0" err="1" smtClean="0">
                <a:solidFill>
                  <a:schemeClr val="tx1"/>
                </a:solidFill>
              </a:rPr>
              <a:t>compose.yaml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694703" y="2229837"/>
            <a:ext cx="2520000" cy="2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>
              <a:spcBef>
                <a:spcPts val="600"/>
              </a:spcBef>
              <a:buClr>
                <a:schemeClr val="accent1"/>
              </a:buClr>
            </a:pPr>
            <a:r>
              <a:rPr lang="en-US" sz="1400" dirty="0" err="1">
                <a:solidFill>
                  <a:schemeClr val="tx1"/>
                </a:solidFill>
              </a:rPr>
              <a:t>Jenkinsfile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Gewinkelter Verbinder 32"/>
          <p:cNvCxnSpPr>
            <a:stCxn id="6" idx="2"/>
            <a:endCxn id="30" idx="1"/>
          </p:cNvCxnSpPr>
          <p:nvPr/>
        </p:nvCxnSpPr>
        <p:spPr>
          <a:xfrm rot="16200000" flipH="1">
            <a:off x="1448319" y="1751711"/>
            <a:ext cx="380555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6" idx="2"/>
            <a:endCxn id="31" idx="1"/>
          </p:cNvCxnSpPr>
          <p:nvPr/>
        </p:nvCxnSpPr>
        <p:spPr>
          <a:xfrm rot="16200000" flipH="1">
            <a:off x="1260448" y="1939582"/>
            <a:ext cx="756296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6" idx="2"/>
            <a:endCxn id="25" idx="1"/>
          </p:cNvCxnSpPr>
          <p:nvPr/>
        </p:nvCxnSpPr>
        <p:spPr>
          <a:xfrm rot="16200000" flipH="1">
            <a:off x="1066528" y="2133502"/>
            <a:ext cx="1144137" cy="112213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23" idx="1"/>
            <a:endCxn id="7" idx="2"/>
          </p:cNvCxnSpPr>
          <p:nvPr/>
        </p:nvCxnSpPr>
        <p:spPr>
          <a:xfrm rot="10800000">
            <a:off x="2456345" y="3321919"/>
            <a:ext cx="373019" cy="30409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9" idx="2"/>
            <a:endCxn id="22" idx="1"/>
          </p:cNvCxnSpPr>
          <p:nvPr/>
        </p:nvCxnSpPr>
        <p:spPr>
          <a:xfrm rot="16200000" flipH="1">
            <a:off x="3506998" y="4609292"/>
            <a:ext cx="669516" cy="1884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8" idx="2"/>
            <a:endCxn id="24" idx="1"/>
          </p:cNvCxnSpPr>
          <p:nvPr/>
        </p:nvCxnSpPr>
        <p:spPr>
          <a:xfrm rot="16200000" flipH="1">
            <a:off x="2429964" y="5520204"/>
            <a:ext cx="384138" cy="4146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3936000" y="4502420"/>
            <a:ext cx="1440000" cy="324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>
                <a:solidFill>
                  <a:schemeClr val="tx1"/>
                </a:solidFill>
              </a:rPr>
              <a:t>src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Gewinkelter Verbinder 70"/>
          <p:cNvCxnSpPr>
            <a:stCxn id="9" idx="2"/>
            <a:endCxn id="68" idx="1"/>
          </p:cNvCxnSpPr>
          <p:nvPr/>
        </p:nvCxnSpPr>
        <p:spPr>
          <a:xfrm rot="16200000" flipH="1">
            <a:off x="3693935" y="4422355"/>
            <a:ext cx="295642" cy="1884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Dokument 74"/>
          <p:cNvSpPr/>
          <p:nvPr/>
        </p:nvSpPr>
        <p:spPr>
          <a:xfrm>
            <a:off x="1745863" y="1912323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3" name="Flussdiagramm: Dokument 92"/>
          <p:cNvSpPr/>
          <p:nvPr/>
        </p:nvSpPr>
        <p:spPr>
          <a:xfrm>
            <a:off x="1745863" y="2288064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4" name="Flussdiagramm: Dokument 93"/>
          <p:cNvSpPr/>
          <p:nvPr/>
        </p:nvSpPr>
        <p:spPr>
          <a:xfrm>
            <a:off x="1745863" y="2675905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5" name="Flussdiagramm: Dokument 94"/>
          <p:cNvSpPr/>
          <p:nvPr/>
        </p:nvSpPr>
        <p:spPr>
          <a:xfrm>
            <a:off x="2886668" y="3540240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6" name="Flussdiagramm: Dokument 95"/>
          <p:cNvSpPr/>
          <p:nvPr/>
        </p:nvSpPr>
        <p:spPr>
          <a:xfrm>
            <a:off x="3986933" y="4952521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7" name="Flussdiagramm: Dokument 96"/>
          <p:cNvSpPr/>
          <p:nvPr/>
        </p:nvSpPr>
        <p:spPr>
          <a:xfrm>
            <a:off x="2886668" y="5833830"/>
            <a:ext cx="275110" cy="171546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8" name="Eine Ecke des Rechtecks schneiden und abrunden 97"/>
          <p:cNvSpPr/>
          <p:nvPr/>
        </p:nvSpPr>
        <p:spPr>
          <a:xfrm>
            <a:off x="838200" y="1373479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99" name="Eine Ecke des Rechtecks schneiden und abrunden 98"/>
          <p:cNvSpPr/>
          <p:nvPr/>
        </p:nvSpPr>
        <p:spPr>
          <a:xfrm>
            <a:off x="1798235" y="3077857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0" name="Eine Ecke des Rechtecks schneiden und abrunden 99"/>
          <p:cNvSpPr/>
          <p:nvPr/>
        </p:nvSpPr>
        <p:spPr>
          <a:xfrm>
            <a:off x="1847823" y="5291403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1" name="Eine Ecke des Rechtecks schneiden und abrunden 100"/>
          <p:cNvSpPr/>
          <p:nvPr/>
        </p:nvSpPr>
        <p:spPr>
          <a:xfrm>
            <a:off x="2904846" y="4124716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02" name="Eine Ecke des Rechtecks schneiden und abrunden 101"/>
          <p:cNvSpPr/>
          <p:nvPr/>
        </p:nvSpPr>
        <p:spPr>
          <a:xfrm>
            <a:off x="4039305" y="4582358"/>
            <a:ext cx="222738" cy="164124"/>
          </a:xfrm>
          <a:prstGeom prst="snip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09" name="Gerader Verbinder 108"/>
          <p:cNvCxnSpPr>
            <a:stCxn id="30" idx="3"/>
            <a:endCxn id="110" idx="1"/>
          </p:cNvCxnSpPr>
          <p:nvPr/>
        </p:nvCxnSpPr>
        <p:spPr>
          <a:xfrm>
            <a:off x="4214703" y="1998096"/>
            <a:ext cx="342996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 bwMode="gray">
          <a:xfrm>
            <a:off x="7644664" y="1828558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72000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Orchestration for docker container</a:t>
            </a:r>
          </a:p>
        </p:txBody>
      </p:sp>
      <p:cxnSp>
        <p:nvCxnSpPr>
          <p:cNvPr id="111" name="Gerader Verbinder 110"/>
          <p:cNvCxnSpPr>
            <a:stCxn id="31" idx="3"/>
            <a:endCxn id="115" idx="1"/>
          </p:cNvCxnSpPr>
          <p:nvPr/>
        </p:nvCxnSpPr>
        <p:spPr>
          <a:xfrm>
            <a:off x="4214703" y="2373837"/>
            <a:ext cx="342996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25" idx="3"/>
            <a:endCxn id="116" idx="1"/>
          </p:cNvCxnSpPr>
          <p:nvPr/>
        </p:nvCxnSpPr>
        <p:spPr>
          <a:xfrm>
            <a:off x="4214703" y="2761678"/>
            <a:ext cx="342995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 bwMode="gray">
          <a:xfrm>
            <a:off x="7644663" y="2204299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Declaration of steps in build pipeline</a:t>
            </a:r>
          </a:p>
        </p:txBody>
      </p:sp>
      <p:sp>
        <p:nvSpPr>
          <p:cNvPr id="116" name="Textfeld 115"/>
          <p:cNvSpPr txBox="1"/>
          <p:nvPr/>
        </p:nvSpPr>
        <p:spPr bwMode="gray">
          <a:xfrm>
            <a:off x="7644662" y="2592140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Support for command line</a:t>
            </a:r>
          </a:p>
        </p:txBody>
      </p:sp>
      <p:sp>
        <p:nvSpPr>
          <p:cNvPr id="117" name="Textfeld 116"/>
          <p:cNvSpPr txBox="1"/>
          <p:nvPr/>
        </p:nvSpPr>
        <p:spPr bwMode="gray">
          <a:xfrm>
            <a:off x="7644662" y="3454499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definition for application</a:t>
            </a:r>
          </a:p>
        </p:txBody>
      </p:sp>
      <p:sp>
        <p:nvSpPr>
          <p:cNvPr id="118" name="Textfeld 117"/>
          <p:cNvSpPr txBox="1"/>
          <p:nvPr/>
        </p:nvSpPr>
        <p:spPr bwMode="gray">
          <a:xfrm>
            <a:off x="7644662" y="4494882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ource code of application</a:t>
            </a:r>
          </a:p>
        </p:txBody>
      </p:sp>
      <p:sp>
        <p:nvSpPr>
          <p:cNvPr id="119" name="Textfeld 118"/>
          <p:cNvSpPr txBox="1"/>
          <p:nvPr/>
        </p:nvSpPr>
        <p:spPr bwMode="gray">
          <a:xfrm>
            <a:off x="7644662" y="4868756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Maven project definition</a:t>
            </a:r>
          </a:p>
        </p:txBody>
      </p:sp>
      <p:sp>
        <p:nvSpPr>
          <p:cNvPr id="120" name="Textfeld 119"/>
          <p:cNvSpPr txBox="1"/>
          <p:nvPr/>
        </p:nvSpPr>
        <p:spPr bwMode="gray">
          <a:xfrm>
            <a:off x="7644662" y="5750065"/>
            <a:ext cx="3411415" cy="339076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marL="72000">
              <a:spcBef>
                <a:spcPts val="6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/>
                </a:solidFill>
              </a:rPr>
              <a:t>Docker definition for </a:t>
            </a:r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Gerader Verbinder 120"/>
          <p:cNvCxnSpPr>
            <a:stCxn id="23" idx="3"/>
            <a:endCxn id="117" idx="1"/>
          </p:cNvCxnSpPr>
          <p:nvPr/>
        </p:nvCxnSpPr>
        <p:spPr>
          <a:xfrm flipV="1">
            <a:off x="5349363" y="3624037"/>
            <a:ext cx="2295299" cy="19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68" idx="3"/>
            <a:endCxn id="118" idx="1"/>
          </p:cNvCxnSpPr>
          <p:nvPr/>
        </p:nvCxnSpPr>
        <p:spPr>
          <a:xfrm>
            <a:off x="5376000" y="4664420"/>
            <a:ext cx="226866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22" idx="3"/>
            <a:endCxn id="119" idx="1"/>
          </p:cNvCxnSpPr>
          <p:nvPr/>
        </p:nvCxnSpPr>
        <p:spPr>
          <a:xfrm>
            <a:off x="6456000" y="5038294"/>
            <a:ext cx="118866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stCxn id="24" idx="3"/>
            <a:endCxn id="120" idx="1"/>
          </p:cNvCxnSpPr>
          <p:nvPr/>
        </p:nvCxnSpPr>
        <p:spPr>
          <a:xfrm>
            <a:off x="5349363" y="5919603"/>
            <a:ext cx="22952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feld 154"/>
          <p:cNvSpPr txBox="1"/>
          <p:nvPr/>
        </p:nvSpPr>
        <p:spPr bwMode="gray">
          <a:xfrm>
            <a:off x="2331046" y="1293541"/>
            <a:ext cx="3096738" cy="324000"/>
          </a:xfrm>
          <a:prstGeom prst="rect">
            <a:avLst/>
          </a:prstGeom>
          <a:solidFill>
            <a:srgbClr val="DCDCD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324000"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/>
            <a:r>
              <a:rPr lang="en-US" dirty="0" err="1">
                <a:solidFill>
                  <a:sysClr val="windowText" lastClr="000000"/>
                </a:solidFill>
              </a:rPr>
              <a:t>cicdday</a:t>
            </a:r>
            <a:r>
              <a:rPr lang="en-US" dirty="0">
                <a:solidFill>
                  <a:sysClr val="windowText" lastClr="000000"/>
                </a:solidFill>
              </a:rPr>
              <a:t>/micro-</a:t>
            </a:r>
            <a:r>
              <a:rPr lang="en-US" dirty="0" err="1">
                <a:solidFill>
                  <a:sysClr val="windowText" lastClr="000000"/>
                </a:solidFill>
              </a:rPr>
              <a:t>dockerized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1147128" y="2257425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19" name="Rechteck 18"/>
          <p:cNvSpPr/>
          <p:nvPr/>
        </p:nvSpPr>
        <p:spPr>
          <a:xfrm>
            <a:off x="901701" y="1919218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18" name="Rechteck 17"/>
          <p:cNvSpPr/>
          <p:nvPr/>
        </p:nvSpPr>
        <p:spPr>
          <a:xfrm>
            <a:off x="550863" y="1495425"/>
            <a:ext cx="5440362" cy="37147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Docker Network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 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190625" y="211645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Payara Micro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47128" y="363283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Adressbook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918585" y="211645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Postgres</a:t>
            </a:r>
            <a:r>
              <a:rPr lang="en-US" sz="1600" dirty="0" smtClean="0">
                <a:solidFill>
                  <a:schemeClr val="tx1"/>
                </a:solidFill>
              </a:rPr>
              <a:t> 9.6</a:t>
            </a:r>
          </a:p>
        </p:txBody>
      </p:sp>
      <p:sp>
        <p:nvSpPr>
          <p:cNvPr id="9" name="Rechteck 8"/>
          <p:cNvSpPr/>
          <p:nvPr/>
        </p:nvSpPr>
        <p:spPr>
          <a:xfrm>
            <a:off x="3875088" y="3632835"/>
            <a:ext cx="1341120" cy="7162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/>
                </a:solidFill>
              </a:rPr>
              <a:t>Adressbook</a:t>
            </a:r>
            <a:r>
              <a:rPr lang="en-US" sz="1600" dirty="0" smtClean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10" name="Pfeil nach rechts 9"/>
          <p:cNvSpPr/>
          <p:nvPr/>
        </p:nvSpPr>
        <p:spPr>
          <a:xfrm rot="16200000">
            <a:off x="1531938" y="3058541"/>
            <a:ext cx="571500" cy="361950"/>
          </a:xfrm>
          <a:prstGeom prst="rightArrow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 rot="16200000">
            <a:off x="4259898" y="3058541"/>
            <a:ext cx="571500" cy="361950"/>
          </a:xfrm>
          <a:prstGeom prst="rightArrow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>
          <a:xfrm>
            <a:off x="2215833" y="2590798"/>
            <a:ext cx="544830" cy="302452"/>
          </a:xfrm>
          <a:prstGeom prst="rect">
            <a:avLst/>
          </a:prstGeom>
        </p:spPr>
      </p:pic>
      <p:pic>
        <p:nvPicPr>
          <p:cNvPr id="13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2215833" y="4197889"/>
            <a:ext cx="544830" cy="302452"/>
          </a:xfrm>
          <a:prstGeom prst="rect">
            <a:avLst/>
          </a:prstGeom>
        </p:spPr>
      </p:pic>
      <p:pic>
        <p:nvPicPr>
          <p:cNvPr id="14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4943793" y="4213129"/>
            <a:ext cx="544830" cy="302452"/>
          </a:xfrm>
          <a:prstGeom prst="rect">
            <a:avLst/>
          </a:prstGeom>
        </p:spPr>
      </p:pic>
      <p:pic>
        <p:nvPicPr>
          <p:cNvPr id="15" name="Inhaltsplatzhalt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0"/>
          <a:stretch/>
        </p:blipFill>
        <p:spPr bwMode="gray">
          <a:xfrm>
            <a:off x="4987290" y="2640186"/>
            <a:ext cx="544830" cy="302452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1246188" y="4213129"/>
            <a:ext cx="5715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8080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17645" y="4254879"/>
            <a:ext cx="5715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5432</a:t>
            </a:r>
          </a:p>
        </p:txBody>
      </p:sp>
      <p:sp>
        <p:nvSpPr>
          <p:cNvPr id="21" name="Rechteck 20"/>
          <p:cNvSpPr/>
          <p:nvPr/>
        </p:nvSpPr>
        <p:spPr>
          <a:xfrm>
            <a:off x="5829300" y="1290498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192.99.1.x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97257" y="1705674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192.99.2.x</a:t>
            </a:r>
          </a:p>
        </p:txBody>
      </p:sp>
      <p:sp>
        <p:nvSpPr>
          <p:cNvPr id="23" name="Rechteck 22"/>
          <p:cNvSpPr/>
          <p:nvPr/>
        </p:nvSpPr>
        <p:spPr>
          <a:xfrm>
            <a:off x="6442684" y="2136458"/>
            <a:ext cx="1104900" cy="295275"/>
          </a:xfrm>
          <a:prstGeom prst="rect">
            <a:avLst/>
          </a:prstGeom>
          <a:solidFill>
            <a:srgbClr val="DCDC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chemeClr val="tx1"/>
                </a:solidFill>
              </a:rPr>
              <a:t>192.99.3.x</a:t>
            </a:r>
          </a:p>
        </p:txBody>
      </p:sp>
      <p:sp>
        <p:nvSpPr>
          <p:cNvPr id="24" name="Textfeld 23"/>
          <p:cNvSpPr txBox="1"/>
          <p:nvPr/>
        </p:nvSpPr>
        <p:spPr bwMode="gray">
          <a:xfrm>
            <a:off x="7898422" y="1495425"/>
            <a:ext cx="3074378" cy="24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Each set of docker container runs in a separate network with a special </a:t>
            </a:r>
            <a:r>
              <a:rPr lang="en-US" sz="1600" dirty="0" err="1" smtClean="0"/>
              <a:t>ip</a:t>
            </a:r>
            <a:r>
              <a:rPr lang="en-US" sz="1600" dirty="0" smtClean="0"/>
              <a:t> range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Network can be accessed via the docker bridge mode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Not necessary to reserve Ports when starting docker on </a:t>
            </a:r>
            <a:r>
              <a:rPr lang="en-US" sz="1600" dirty="0" err="1" smtClean="0">
                <a:solidFill>
                  <a:schemeClr val="tx1"/>
                </a:solidFill>
              </a:rPr>
              <a:t>jenkins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16000" indent="-2160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846294" y="1553794"/>
            <a:ext cx="199505" cy="199505"/>
            <a:chOff x="7488847" y="3291840"/>
            <a:chExt cx="199505" cy="199505"/>
          </a:xfrm>
        </p:grpSpPr>
        <p:sp>
          <p:nvSpPr>
            <p:cNvPr id="26" name="Ellipse 25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Kreuz 26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7846294" y="2356306"/>
            <a:ext cx="199505" cy="199505"/>
            <a:chOff x="7488847" y="3291840"/>
            <a:chExt cx="199505" cy="199505"/>
          </a:xfrm>
        </p:grpSpPr>
        <p:sp>
          <p:nvSpPr>
            <p:cNvPr id="29" name="Ellipse 28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Kreuz 29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846294" y="2893250"/>
            <a:ext cx="199505" cy="199505"/>
            <a:chOff x="7488847" y="3291840"/>
            <a:chExt cx="199505" cy="199505"/>
          </a:xfrm>
        </p:grpSpPr>
        <p:sp>
          <p:nvSpPr>
            <p:cNvPr id="32" name="Ellipse 31"/>
            <p:cNvSpPr/>
            <p:nvPr/>
          </p:nvSpPr>
          <p:spPr>
            <a:xfrm>
              <a:off x="7488847" y="3291840"/>
              <a:ext cx="199505" cy="1995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3" name="Kreuz 32"/>
            <p:cNvSpPr/>
            <p:nvPr/>
          </p:nvSpPr>
          <p:spPr>
            <a:xfrm>
              <a:off x="7540541" y="3343534"/>
              <a:ext cx="96116" cy="96116"/>
            </a:xfrm>
            <a:prstGeom prst="plus">
              <a:avLst>
                <a:gd name="adj" fmla="val 36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 indent="-216000" algn="l">
                <a:spcBef>
                  <a:spcPts val="6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 - </a:t>
            </a:r>
            <a:r>
              <a:rPr lang="en-US" dirty="0" err="1"/>
              <a:t>Multibranch</a:t>
            </a:r>
            <a:r>
              <a:rPr lang="en-US" dirty="0"/>
              <a:t> Pipeline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NTT DATA Deutschland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606070" y="1702943"/>
            <a:ext cx="1123950" cy="1257300"/>
          </a:xfrm>
          <a:prstGeom prst="can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26" name="Rechteck 25"/>
          <p:cNvSpPr/>
          <p:nvPr/>
        </p:nvSpPr>
        <p:spPr>
          <a:xfrm>
            <a:off x="5701611" y="1028711"/>
            <a:ext cx="5524500" cy="235741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Agile development usually takes place on (feature) branches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when the feature is finished it will be integrated into the master (or develop) branch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For these branches you also want to have feedback for the developer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new pipeline is created for each found </a:t>
            </a:r>
            <a:r>
              <a:rPr lang="en-US" sz="1600" dirty="0" smtClean="0">
                <a:solidFill>
                  <a:schemeClr val="tx1"/>
                </a:solidFill>
              </a:rPr>
              <a:t>branch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deleted branches the pipeline is marked as deleted.</a:t>
            </a:r>
          </a:p>
          <a:p>
            <a: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1890417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 flipV="1">
            <a:off x="2246355" y="4874063"/>
            <a:ext cx="1218808" cy="10045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A93CA87A-8D56-E14F-8306-CB767EACF3D9}"/>
              </a:ext>
            </a:extLst>
          </p:cNvPr>
          <p:cNvSpPr/>
          <p:nvPr/>
        </p:nvSpPr>
        <p:spPr>
          <a:xfrm>
            <a:off x="550863" y="4685852"/>
            <a:ext cx="951388" cy="386466"/>
          </a:xfrm>
          <a:prstGeom prst="roundRect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master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32BC638-D26D-F24F-B667-8BC75EDB3B8C}"/>
              </a:ext>
            </a:extLst>
          </p:cNvPr>
          <p:cNvSpPr/>
          <p:nvPr/>
        </p:nvSpPr>
        <p:spPr>
          <a:xfrm>
            <a:off x="2815751" y="5467834"/>
            <a:ext cx="951388" cy="383687"/>
          </a:xfrm>
          <a:prstGeom prst="roundRect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err="1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mp-jwt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768975" y="5007025"/>
            <a:ext cx="666045" cy="526531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F067EAB-32AC-4C41-B6BC-5609D674F006}"/>
              </a:ext>
            </a:extLst>
          </p:cNvPr>
          <p:cNvCxnSpPr>
            <a:cxnSpLocks/>
          </p:cNvCxnSpPr>
          <p:nvPr/>
        </p:nvCxnSpPr>
        <p:spPr>
          <a:xfrm>
            <a:off x="1502251" y="4879085"/>
            <a:ext cx="38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933841-E42F-AB45-82EE-A638C19A7C5B}"/>
              </a:ext>
            </a:extLst>
          </p:cNvPr>
          <p:cNvCxnSpPr>
            <a:cxnSpLocks/>
          </p:cNvCxnSpPr>
          <p:nvPr/>
        </p:nvCxnSpPr>
        <p:spPr>
          <a:xfrm flipV="1">
            <a:off x="3767139" y="5659676"/>
            <a:ext cx="61649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8662444" y="4275970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master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86" y="4264552"/>
            <a:ext cx="1009791" cy="381053"/>
          </a:xfrm>
          <a:prstGeom prst="rect">
            <a:avLst/>
          </a:prstGeom>
        </p:spPr>
      </p:pic>
      <p:sp>
        <p:nvSpPr>
          <p:cNvPr id="36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3465163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4383635" y="5481315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64777" y="4718319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mp-config</a:t>
            </a: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19" y="4706901"/>
            <a:ext cx="1009791" cy="38105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19" y="3729012"/>
            <a:ext cx="444513" cy="444513"/>
          </a:xfrm>
          <a:prstGeom prst="rect">
            <a:avLst/>
          </a:prstGeom>
        </p:spPr>
      </p:pic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F32BC638-D26D-F24F-B667-8BC75EDB3B8C}"/>
              </a:ext>
            </a:extLst>
          </p:cNvPr>
          <p:cNvSpPr/>
          <p:nvPr/>
        </p:nvSpPr>
        <p:spPr>
          <a:xfrm>
            <a:off x="995376" y="3794481"/>
            <a:ext cx="1124054" cy="383687"/>
          </a:xfrm>
          <a:prstGeom prst="roundRect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0" u="none" baseline="0" dirty="0" err="1" smtClean="0">
                <a:solidFill>
                  <a:schemeClr val="tx1"/>
                </a:solidFill>
                <a:latin typeface="BMW Group Condensed" panose="020B0606020202020204" pitchFamily="34" charset="0"/>
              </a:rPr>
              <a:t>mp-config</a:t>
            </a:r>
            <a:endParaRPr lang="en-US" sz="18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4496933" y="3807962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933841-E42F-AB45-82EE-A638C19A7C5B}"/>
              </a:ext>
            </a:extLst>
          </p:cNvPr>
          <p:cNvCxnSpPr>
            <a:cxnSpLocks/>
          </p:cNvCxnSpPr>
          <p:nvPr/>
        </p:nvCxnSpPr>
        <p:spPr>
          <a:xfrm flipV="1">
            <a:off x="2119430" y="3986323"/>
            <a:ext cx="61649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Ellipse 33">
            <a:extLst>
              <a:ext uri="{FF2B5EF4-FFF2-40B4-BE49-F238E27FC236}">
                <a16:creationId xmlns:a16="http://schemas.microsoft.com/office/drawing/2014/main" id="{2DD5E1A2-ABAF-9D44-9C51-C5CE0D1D392F}"/>
              </a:ext>
            </a:extLst>
          </p:cNvPr>
          <p:cNvSpPr/>
          <p:nvPr/>
        </p:nvSpPr>
        <p:spPr>
          <a:xfrm>
            <a:off x="2735926" y="3807962"/>
            <a:ext cx="350876" cy="356725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7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>
            <a:off x="3086802" y="3986324"/>
            <a:ext cx="1410131" cy="0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27" idx="7"/>
            <a:endCxn id="44" idx="3"/>
          </p:cNvCxnSpPr>
          <p:nvPr/>
        </p:nvCxnSpPr>
        <p:spPr>
          <a:xfrm flipV="1">
            <a:off x="2194229" y="4112446"/>
            <a:ext cx="593082" cy="638699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5064D29-AA59-7347-B2D4-7792A64B8B84}"/>
              </a:ext>
            </a:extLst>
          </p:cNvPr>
          <p:cNvCxnSpPr>
            <a:cxnSpLocks/>
          </p:cNvCxnSpPr>
          <p:nvPr/>
        </p:nvCxnSpPr>
        <p:spPr>
          <a:xfrm flipV="1">
            <a:off x="3821101" y="4874063"/>
            <a:ext cx="1702541" cy="10045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5">
            <a:extLst>
              <a:ext uri="{FF2B5EF4-FFF2-40B4-BE49-F238E27FC236}">
                <a16:creationId xmlns:a16="http://schemas.microsoft.com/office/drawing/2014/main" id="{15366C0E-39E3-1D46-A72E-E14A29053178}"/>
              </a:ext>
            </a:extLst>
          </p:cNvPr>
          <p:cNvSpPr/>
          <p:nvPr/>
        </p:nvSpPr>
        <p:spPr>
          <a:xfrm>
            <a:off x="5523642" y="4698150"/>
            <a:ext cx="355938" cy="361870"/>
          </a:xfrm>
          <a:prstGeom prst="ellipse">
            <a:avLst/>
          </a:prstGeom>
          <a:solidFill>
            <a:srgbClr val="92D050"/>
          </a:solidFill>
          <a:ln w="50800">
            <a:solidFill>
              <a:srgbClr val="69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72D508-AA43-2F4C-8F4F-B4CADF13BA49}"/>
              </a:ext>
            </a:extLst>
          </p:cNvPr>
          <p:cNvCxnSpPr>
            <a:cxnSpLocks/>
            <a:stCxn id="42" idx="5"/>
            <a:endCxn id="48" idx="1"/>
          </p:cNvCxnSpPr>
          <p:nvPr/>
        </p:nvCxnSpPr>
        <p:spPr>
          <a:xfrm>
            <a:off x="4796424" y="4112446"/>
            <a:ext cx="779344" cy="638699"/>
          </a:xfrm>
          <a:prstGeom prst="straightConnector1">
            <a:avLst/>
          </a:prstGeom>
          <a:ln w="50800">
            <a:solidFill>
              <a:srgbClr val="7D87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667110" y="5182353"/>
            <a:ext cx="1530814" cy="358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mp-jwt</a:t>
            </a: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52" y="5170935"/>
            <a:ext cx="1009791" cy="381053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54985" y="4681941"/>
            <a:ext cx="1009791" cy="381053"/>
          </a:xfrm>
          <a:prstGeom prst="rect">
            <a:avLst/>
          </a:prstGeom>
        </p:spPr>
      </p:pic>
      <p:cxnSp>
        <p:nvCxnSpPr>
          <p:cNvPr id="53" name="Gerader Verbinder 52"/>
          <p:cNvCxnSpPr>
            <a:stCxn id="38" idx="3"/>
            <a:endCxn id="39" idx="3"/>
          </p:cNvCxnSpPr>
          <p:nvPr/>
        </p:nvCxnSpPr>
        <p:spPr>
          <a:xfrm flipH="1">
            <a:off x="8667110" y="4897428"/>
            <a:ext cx="1528481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4" grpId="0" animBg="1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2CwsWORLOAdQyc7ZT7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qXgplKSOGT9Z0yAw2f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  <a:custClr>
      <a:srgbClr val="269848"/>
    </a:custClr>
  </a:custClrLst>
  <a:extLst>
    <a:ext uri="{05A4C25C-085E-4340-85A3-A5531E510DB2}">
      <thm15:themeFamily xmlns:thm15="http://schemas.microsoft.com/office/thememl/2012/main" name="NTT DATA_16-9.potx" id="{346DA634-7AB0-4537-B060-61A8367F3521}" vid="{69D1BC56-0A16-4901-962D-AF95DA1E6752}"/>
    </a:ext>
  </a:extLst>
</a:theme>
</file>

<file path=ppt/theme/theme2.xml><?xml version="1.0" encoding="utf-8"?>
<a:theme xmlns:a="http://schemas.openxmlformats.org/drawingml/2006/main" name="Office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rschau xmlns="7bf896f9-b70e-484a-9b07-51e01ab96261">
      <Url xsi:nil="true"/>
      <Description xsi:nil="true"/>
    </Vorschau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0F58DE773C6D40A692DCE33C72DBBF" ma:contentTypeVersion="1" ma:contentTypeDescription="Create a new document." ma:contentTypeScope="" ma:versionID="366fe772d641758865a68112bec7ac05">
  <xsd:schema xmlns:xsd="http://www.w3.org/2001/XMLSchema" xmlns:xs="http://www.w3.org/2001/XMLSchema" xmlns:p="http://schemas.microsoft.com/office/2006/metadata/properties" xmlns:ns2="7bf896f9-b70e-484a-9b07-51e01ab96261" targetNamespace="http://schemas.microsoft.com/office/2006/metadata/properties" ma:root="true" ma:fieldsID="4b73471d5d2a18e8e5c1441683c27c4d" ns2:_="">
    <xsd:import namespace="7bf896f9-b70e-484a-9b07-51e01ab96261"/>
    <xsd:element name="properties">
      <xsd:complexType>
        <xsd:sequence>
          <xsd:element name="documentManagement">
            <xsd:complexType>
              <xsd:all>
                <xsd:element ref="ns2:Vorscha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896f9-b70e-484a-9b07-51e01ab96261" elementFormDefault="qualified">
    <xsd:import namespace="http://schemas.microsoft.com/office/2006/documentManagement/types"/>
    <xsd:import namespace="http://schemas.microsoft.com/office/infopath/2007/PartnerControls"/>
    <xsd:element name="Vorschau" ma:index="8" nillable="true" ma:displayName="Vorschau" ma:format="Image" ma:internalName="Vorschau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F9EFE3-7271-4746-8DD6-AD339C2BE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00AEC-2EA3-41D8-B5F7-E45B6FDC1C2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7bf896f9-b70e-484a-9b07-51e01ab9626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F1E390-B81E-4B68-85EA-B2180E59F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896f9-b70e-484a-9b07-51e01ab96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DATA_16-9</Template>
  <TotalTime>0</TotalTime>
  <Words>245</Words>
  <Application>Microsoft Office PowerPoint</Application>
  <PresentationFormat>Breitbild</PresentationFormat>
  <Paragraphs>72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HGPGothicE</vt:lpstr>
      <vt:lpstr>Arial</vt:lpstr>
      <vt:lpstr>BMW Group Condensed</vt:lpstr>
      <vt:lpstr>Calibri</vt:lpstr>
      <vt:lpstr>Wingdings</vt:lpstr>
      <vt:lpstr>NTT DATA 16-9</vt:lpstr>
      <vt:lpstr>think-cell Folie</vt:lpstr>
      <vt:lpstr>CICD-DAY</vt:lpstr>
      <vt:lpstr>Dockerized Pipeline</vt:lpstr>
      <vt:lpstr>Code Structure</vt:lpstr>
      <vt:lpstr>Docker Structure</vt:lpstr>
      <vt:lpstr>Jenkinsfile - Multibranch Pipeline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CICD-DAY</dc:title>
  <dc:creator>Baumgartner Michael</dc:creator>
  <cp:keywords>Powerpoint, Master, Vorlage, Präsentation, presentation</cp:keywords>
  <cp:lastModifiedBy>Baumgartner Michael</cp:lastModifiedBy>
  <cp:revision>15</cp:revision>
  <cp:lastPrinted>2017-02-20T13:17:47Z</cp:lastPrinted>
  <dcterms:created xsi:type="dcterms:W3CDTF">2019-11-05T10:31:01Z</dcterms:created>
  <dcterms:modified xsi:type="dcterms:W3CDTF">2019-11-07T08:49:19Z</dcterms:modified>
  <cp:category>QMS,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BF0791C97DA31A36E4BA342890A93F85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  <property fmtid="{D5CDD505-2E9C-101B-9397-08002B2CF9AE}" pid="11" name="ContentTypeId">
    <vt:lpwstr>0x0101000D0F58DE773C6D40A692DCE33C72DBBF</vt:lpwstr>
  </property>
  <property fmtid="{D5CDD505-2E9C-101B-9397-08002B2CF9AE}" pid="12" name="Version">
    <vt:lpwstr>2.2 / 09.10.18</vt:lpwstr>
  </property>
</Properties>
</file>